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4.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tags/tag11.xml" ContentType="application/vnd.openxmlformats-officedocument.presentationml.tags+xml"/>
  <Override PartName="/ppt/notesSlides/notesSlide6.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tags/tag14.xml" ContentType="application/vnd.openxmlformats-officedocument.presentationml.tags+xml"/>
  <Override PartName="/ppt/notesSlides/notesSlide9.xml" ContentType="application/vnd.openxmlformats-officedocument.presentationml.notesSlide+xml"/>
  <Override PartName="/ppt/tags/tag15.xml" ContentType="application/vnd.openxmlformats-officedocument.presentationml.tags+xml"/>
  <Override PartName="/ppt/notesSlides/notesSlide10.xml" ContentType="application/vnd.openxmlformats-officedocument.presentationml.notesSlide+xml"/>
  <Override PartName="/ppt/tags/tag16.xml" ContentType="application/vnd.openxmlformats-officedocument.presentationml.tags+xml"/>
  <Override PartName="/ppt/notesSlides/notesSlide11.xml" ContentType="application/vnd.openxmlformats-officedocument.presentationml.notesSlide+xml"/>
  <Override PartName="/ppt/tags/tag17.xml" ContentType="application/vnd.openxmlformats-officedocument.presentationml.tags+xml"/>
  <Override PartName="/ppt/notesSlides/notesSlide12.xml" ContentType="application/vnd.openxmlformats-officedocument.presentationml.notesSlide+xml"/>
  <Override PartName="/ppt/tags/tag18.xml" ContentType="application/vnd.openxmlformats-officedocument.presentationml.tags+xml"/>
  <Override PartName="/ppt/notesSlides/notesSlide13.xml" ContentType="application/vnd.openxmlformats-officedocument.presentationml.notesSlide+xml"/>
  <Override PartName="/ppt/tags/tag19.xml" ContentType="application/vnd.openxmlformats-officedocument.presentationml.tags+xml"/>
  <Override PartName="/ppt/notesSlides/notesSlide14.xml" ContentType="application/vnd.openxmlformats-officedocument.presentationml.notesSlide+xml"/>
  <Override PartName="/ppt/tags/tag20.xml" ContentType="application/vnd.openxmlformats-officedocument.presentationml.tags+xml"/>
  <Override PartName="/ppt/notesSlides/notesSlide15.xml" ContentType="application/vnd.openxmlformats-officedocument.presentationml.notesSlide+xml"/>
  <Override PartName="/ppt/tags/tag21.xml" ContentType="application/vnd.openxmlformats-officedocument.presentationml.tags+xml"/>
  <Override PartName="/ppt/notesSlides/notesSlide16.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17.xml" ContentType="application/vnd.openxmlformats-officedocument.presentationml.notesSlide+xml"/>
  <Override PartName="/ppt/tags/tag24.xml" ContentType="application/vnd.openxmlformats-officedocument.presentationml.tags+xml"/>
  <Override PartName="/ppt/notesSlides/notesSlide18.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0.xml" ContentType="application/vnd.openxmlformats-officedocument.presentationml.notesSlide+xml"/>
  <Override PartName="/ppt/tags/tag32.xml" ContentType="application/vnd.openxmlformats-officedocument.presentationml.tags+xml"/>
  <Override PartName="/ppt/notesSlides/notesSlide21.xml" ContentType="application/vnd.openxmlformats-officedocument.presentationml.notesSlide+xml"/>
  <Override PartName="/ppt/tags/tag33.xml" ContentType="application/vnd.openxmlformats-officedocument.presentationml.tags+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4.xml" ContentType="application/vnd.openxmlformats-officedocument.presentationml.tags+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35.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24.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25.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notesSlides/notesSlide26.xml" ContentType="application/vnd.openxmlformats-officedocument.presentationml.notesSlide+xml"/>
  <Override PartName="/ppt/tags/tag44.xml" ContentType="application/vnd.openxmlformats-officedocument.presentationml.tags+xml"/>
  <Override PartName="/ppt/notesSlides/notesSlide27.xml" ContentType="application/vnd.openxmlformats-officedocument.presentationml.notesSlide+xml"/>
  <Override PartName="/ppt/tags/tag45.xml" ContentType="application/vnd.openxmlformats-officedocument.presentationml.tags+xml"/>
  <Override PartName="/ppt/notesSlides/notesSlide28.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notesSlides/notesSlide29.xml" ContentType="application/vnd.openxmlformats-officedocument.presentationml.notesSlide+xml"/>
  <Override PartName="/ppt/tags/tag50.xml" ContentType="application/vnd.openxmlformats-officedocument.presentationml.tags+xml"/>
  <Override PartName="/ppt/notesSlides/notesSlide30.xml" ContentType="application/vnd.openxmlformats-officedocument.presentationml.notesSlide+xml"/>
  <Override PartName="/ppt/tags/tag5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1"/>
  </p:notesMasterIdLst>
  <p:sldIdLst>
    <p:sldId id="672" r:id="rId2"/>
    <p:sldId id="673" r:id="rId3"/>
    <p:sldId id="674" r:id="rId4"/>
    <p:sldId id="842" r:id="rId5"/>
    <p:sldId id="881" r:id="rId6"/>
    <p:sldId id="854" r:id="rId7"/>
    <p:sldId id="855" r:id="rId8"/>
    <p:sldId id="857" r:id="rId9"/>
    <p:sldId id="858" r:id="rId10"/>
    <p:sldId id="859" r:id="rId11"/>
    <p:sldId id="860" r:id="rId12"/>
    <p:sldId id="862" r:id="rId13"/>
    <p:sldId id="863" r:id="rId14"/>
    <p:sldId id="865" r:id="rId15"/>
    <p:sldId id="864" r:id="rId16"/>
    <p:sldId id="866" r:id="rId17"/>
    <p:sldId id="867" r:id="rId18"/>
    <p:sldId id="868" r:id="rId19"/>
    <p:sldId id="869" r:id="rId20"/>
    <p:sldId id="879" r:id="rId21"/>
    <p:sldId id="816" r:id="rId22"/>
    <p:sldId id="723" r:id="rId23"/>
    <p:sldId id="824" r:id="rId24"/>
    <p:sldId id="825" r:id="rId25"/>
    <p:sldId id="826" r:id="rId26"/>
    <p:sldId id="827" r:id="rId27"/>
    <p:sldId id="828" r:id="rId28"/>
    <p:sldId id="829" r:id="rId29"/>
    <p:sldId id="830" r:id="rId30"/>
    <p:sldId id="831" r:id="rId31"/>
    <p:sldId id="832" r:id="rId32"/>
    <p:sldId id="833" r:id="rId33"/>
    <p:sldId id="834" r:id="rId34"/>
    <p:sldId id="836" r:id="rId35"/>
    <p:sldId id="841" r:id="rId36"/>
    <p:sldId id="882" r:id="rId37"/>
    <p:sldId id="843" r:id="rId38"/>
    <p:sldId id="845" r:id="rId39"/>
    <p:sldId id="844" r:id="rId40"/>
    <p:sldId id="846" r:id="rId41"/>
    <p:sldId id="848" r:id="rId42"/>
    <p:sldId id="849" r:id="rId43"/>
    <p:sldId id="852" r:id="rId44"/>
    <p:sldId id="853" r:id="rId45"/>
    <p:sldId id="871" r:id="rId46"/>
    <p:sldId id="880" r:id="rId47"/>
    <p:sldId id="873" r:id="rId48"/>
    <p:sldId id="876" r:id="rId49"/>
    <p:sldId id="685" r:id="rId50"/>
  </p:sldIdLst>
  <p:sldSz cx="9144000" cy="6858000" type="screen4x3"/>
  <p:notesSz cx="6858000" cy="9144000"/>
  <p:custDataLst>
    <p:tags r:id="rId5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1B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219" autoAdjust="0"/>
    <p:restoredTop sz="96433" autoAdjust="0"/>
  </p:normalViewPr>
  <p:slideViewPr>
    <p:cSldViewPr>
      <p:cViewPr>
        <p:scale>
          <a:sx n="100" d="100"/>
          <a:sy n="100" d="100"/>
        </p:scale>
        <p:origin x="888" y="2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90BE01-E8EC-4119-940E-EC6951190A22}" type="doc">
      <dgm:prSet loTypeId="urn:microsoft.com/office/officeart/2011/layout/InterconnectedBlockProcess" loCatId="process" qsTypeId="urn:microsoft.com/office/officeart/2005/8/quickstyle/simple1" qsCatId="simple" csTypeId="urn:microsoft.com/office/officeart/2005/8/colors/accent1_2" csCatId="accent1" phldr="1"/>
      <dgm:spPr/>
      <dgm:t>
        <a:bodyPr/>
        <a:lstStyle/>
        <a:p>
          <a:endParaRPr lang="en-PH"/>
        </a:p>
      </dgm:t>
    </dgm:pt>
    <dgm:pt modelId="{6E346810-2F52-4EE9-8361-66FA773D81FB}">
      <dgm:prSet phldrT="[Text]"/>
      <dgm:spPr/>
      <dgm:t>
        <a:bodyPr/>
        <a:lstStyle/>
        <a:p>
          <a:r>
            <a:rPr lang="en-PH" dirty="0" smtClean="0"/>
            <a:t>1</a:t>
          </a:r>
          <a:endParaRPr lang="en-PH" dirty="0"/>
        </a:p>
      </dgm:t>
    </dgm:pt>
    <dgm:pt modelId="{2B71EF93-DE25-4C3F-8E2E-3F783A09509A}" type="parTrans" cxnId="{2DDD54F7-BE68-4F31-A423-96A1D1136807}">
      <dgm:prSet/>
      <dgm:spPr/>
      <dgm:t>
        <a:bodyPr/>
        <a:lstStyle/>
        <a:p>
          <a:endParaRPr lang="en-PH"/>
        </a:p>
      </dgm:t>
    </dgm:pt>
    <dgm:pt modelId="{A7EBBFE3-3E88-4267-8B7A-119E98315861}" type="sibTrans" cxnId="{2DDD54F7-BE68-4F31-A423-96A1D1136807}">
      <dgm:prSet/>
      <dgm:spPr/>
      <dgm:t>
        <a:bodyPr/>
        <a:lstStyle/>
        <a:p>
          <a:endParaRPr lang="en-PH"/>
        </a:p>
      </dgm:t>
    </dgm:pt>
    <dgm:pt modelId="{F8547898-304C-4D70-851A-39CD16A02185}">
      <dgm:prSet phldrT="[Text]"/>
      <dgm:spPr/>
      <dgm:t>
        <a:bodyPr/>
        <a:lstStyle/>
        <a:p>
          <a:pPr algn="l"/>
          <a:r>
            <a:rPr lang="en-AU" dirty="0" smtClean="0"/>
            <a:t>Planning of the work</a:t>
          </a:r>
          <a:endParaRPr lang="en-PH" dirty="0"/>
        </a:p>
      </dgm:t>
    </dgm:pt>
    <dgm:pt modelId="{D5D7E2DA-C873-43BB-84D4-B06AD232C116}" type="parTrans" cxnId="{D0E1433A-6F1C-42D9-AB68-7026E0EEDD3F}">
      <dgm:prSet/>
      <dgm:spPr/>
      <dgm:t>
        <a:bodyPr/>
        <a:lstStyle/>
        <a:p>
          <a:endParaRPr lang="en-PH"/>
        </a:p>
      </dgm:t>
    </dgm:pt>
    <dgm:pt modelId="{D49D9B0C-9176-499E-9689-62E3735FD940}" type="sibTrans" cxnId="{D0E1433A-6F1C-42D9-AB68-7026E0EEDD3F}">
      <dgm:prSet/>
      <dgm:spPr/>
      <dgm:t>
        <a:bodyPr/>
        <a:lstStyle/>
        <a:p>
          <a:endParaRPr lang="en-PH"/>
        </a:p>
      </dgm:t>
    </dgm:pt>
    <dgm:pt modelId="{49410D03-8A70-48C7-82E9-BD949E062F77}">
      <dgm:prSet phldrT="[Text]"/>
      <dgm:spPr/>
      <dgm:t>
        <a:bodyPr/>
        <a:lstStyle/>
        <a:p>
          <a:r>
            <a:rPr lang="en-PH" dirty="0" smtClean="0"/>
            <a:t>2</a:t>
          </a:r>
          <a:endParaRPr lang="en-PH" dirty="0"/>
        </a:p>
      </dgm:t>
    </dgm:pt>
    <dgm:pt modelId="{99AD0F99-197F-4718-85A9-12B3B589F6D2}" type="parTrans" cxnId="{ADB55310-13B5-42CD-B6A6-845A486C04AE}">
      <dgm:prSet/>
      <dgm:spPr/>
      <dgm:t>
        <a:bodyPr/>
        <a:lstStyle/>
        <a:p>
          <a:endParaRPr lang="en-PH"/>
        </a:p>
      </dgm:t>
    </dgm:pt>
    <dgm:pt modelId="{8D780F3E-618B-4776-A8E5-66912CC83737}" type="sibTrans" cxnId="{ADB55310-13B5-42CD-B6A6-845A486C04AE}">
      <dgm:prSet/>
      <dgm:spPr/>
      <dgm:t>
        <a:bodyPr/>
        <a:lstStyle/>
        <a:p>
          <a:endParaRPr lang="en-PH"/>
        </a:p>
      </dgm:t>
    </dgm:pt>
    <dgm:pt modelId="{BCF2499C-55E3-4E0F-A91F-2B66E83E0A58}">
      <dgm:prSet phldrT="[Text]"/>
      <dgm:spPr/>
      <dgm:t>
        <a:bodyPr/>
        <a:lstStyle/>
        <a:p>
          <a:pPr algn="l"/>
          <a:r>
            <a:rPr lang="en-AU" dirty="0" smtClean="0"/>
            <a:t>Preparation of the work environment</a:t>
          </a:r>
          <a:endParaRPr lang="en-PH" dirty="0"/>
        </a:p>
      </dgm:t>
    </dgm:pt>
    <dgm:pt modelId="{1D2EACE6-0C67-4510-8398-2AE07B47111F}" type="parTrans" cxnId="{C36F9E3A-B0DC-4468-BFB5-3BB6420EA173}">
      <dgm:prSet/>
      <dgm:spPr/>
      <dgm:t>
        <a:bodyPr/>
        <a:lstStyle/>
        <a:p>
          <a:endParaRPr lang="en-PH"/>
        </a:p>
      </dgm:t>
    </dgm:pt>
    <dgm:pt modelId="{20B4D2E8-FB1C-48C8-ADEE-709DF5A6E32E}" type="sibTrans" cxnId="{C36F9E3A-B0DC-4468-BFB5-3BB6420EA173}">
      <dgm:prSet/>
      <dgm:spPr/>
      <dgm:t>
        <a:bodyPr/>
        <a:lstStyle/>
        <a:p>
          <a:endParaRPr lang="en-PH"/>
        </a:p>
      </dgm:t>
    </dgm:pt>
    <dgm:pt modelId="{07F1B3CA-27F6-470A-91A6-7A42F26F80C3}">
      <dgm:prSet phldrT="[Text]"/>
      <dgm:spPr/>
      <dgm:t>
        <a:bodyPr/>
        <a:lstStyle/>
        <a:p>
          <a:r>
            <a:rPr lang="en-PH" dirty="0" smtClean="0"/>
            <a:t>3</a:t>
          </a:r>
          <a:endParaRPr lang="en-PH" dirty="0"/>
        </a:p>
      </dgm:t>
    </dgm:pt>
    <dgm:pt modelId="{ECCBF75A-672E-429B-AC9E-07104A8F0C06}" type="parTrans" cxnId="{DC3185A9-F9E9-41BD-84BE-3E3D3E5E10BB}">
      <dgm:prSet/>
      <dgm:spPr/>
      <dgm:t>
        <a:bodyPr/>
        <a:lstStyle/>
        <a:p>
          <a:endParaRPr lang="en-PH"/>
        </a:p>
      </dgm:t>
    </dgm:pt>
    <dgm:pt modelId="{EAB3D408-8C07-4BAB-AAB1-62944A45A188}" type="sibTrans" cxnId="{DC3185A9-F9E9-41BD-84BE-3E3D3E5E10BB}">
      <dgm:prSet/>
      <dgm:spPr/>
      <dgm:t>
        <a:bodyPr/>
        <a:lstStyle/>
        <a:p>
          <a:endParaRPr lang="en-PH"/>
        </a:p>
      </dgm:t>
    </dgm:pt>
    <dgm:pt modelId="{5FC0E190-9B5E-4CA3-955B-2A31FEC6AC88}">
      <dgm:prSet phldrT="[Text]"/>
      <dgm:spPr/>
      <dgm:t>
        <a:bodyPr/>
        <a:lstStyle/>
        <a:p>
          <a:pPr algn="l"/>
          <a:r>
            <a:rPr lang="en-AU" dirty="0" smtClean="0"/>
            <a:t>Ground surface treatment</a:t>
          </a:r>
          <a:endParaRPr lang="en-PH" dirty="0"/>
        </a:p>
      </dgm:t>
    </dgm:pt>
    <dgm:pt modelId="{18BC4E27-9498-4ADE-AF4B-30135EE876D5}" type="parTrans" cxnId="{E5CE599A-69FF-4570-9D60-C3A8D98543A6}">
      <dgm:prSet/>
      <dgm:spPr/>
      <dgm:t>
        <a:bodyPr/>
        <a:lstStyle/>
        <a:p>
          <a:endParaRPr lang="en-PH"/>
        </a:p>
      </dgm:t>
    </dgm:pt>
    <dgm:pt modelId="{3D27E86D-481A-42CC-8A1A-297375AC124A}" type="sibTrans" cxnId="{E5CE599A-69FF-4570-9D60-C3A8D98543A6}">
      <dgm:prSet/>
      <dgm:spPr/>
      <dgm:t>
        <a:bodyPr/>
        <a:lstStyle/>
        <a:p>
          <a:endParaRPr lang="en-PH"/>
        </a:p>
      </dgm:t>
    </dgm:pt>
    <dgm:pt modelId="{BA2B07C0-D18F-4858-AE44-2075F839A212}">
      <dgm:prSet/>
      <dgm:spPr/>
      <dgm:t>
        <a:bodyPr/>
        <a:lstStyle/>
        <a:p>
          <a:r>
            <a:rPr lang="en-PH" dirty="0" smtClean="0"/>
            <a:t>4</a:t>
          </a:r>
          <a:endParaRPr lang="en-PH" dirty="0"/>
        </a:p>
      </dgm:t>
    </dgm:pt>
    <dgm:pt modelId="{BC52C1AF-6C14-4606-A979-B7900C03AE2E}" type="parTrans" cxnId="{2047E08C-27F8-4D14-B72E-3C0E280ADA75}">
      <dgm:prSet/>
      <dgm:spPr/>
      <dgm:t>
        <a:bodyPr/>
        <a:lstStyle/>
        <a:p>
          <a:endParaRPr lang="en-PH"/>
        </a:p>
      </dgm:t>
    </dgm:pt>
    <dgm:pt modelId="{E3EADAFB-7CBB-4FC3-ADE5-40FAAEF51A33}" type="sibTrans" cxnId="{2047E08C-27F8-4D14-B72E-3C0E280ADA75}">
      <dgm:prSet/>
      <dgm:spPr/>
      <dgm:t>
        <a:bodyPr/>
        <a:lstStyle/>
        <a:p>
          <a:endParaRPr lang="en-PH"/>
        </a:p>
      </dgm:t>
    </dgm:pt>
    <dgm:pt modelId="{BC948D00-742F-430C-914A-0C4888DFC977}">
      <dgm:prSet/>
      <dgm:spPr/>
      <dgm:t>
        <a:bodyPr/>
        <a:lstStyle/>
        <a:p>
          <a:r>
            <a:rPr lang="en-PH" dirty="0" smtClean="0"/>
            <a:t>5</a:t>
          </a:r>
          <a:endParaRPr lang="en-PH" dirty="0"/>
        </a:p>
      </dgm:t>
    </dgm:pt>
    <dgm:pt modelId="{F92995D1-E534-4EC3-832C-98DCF736AF08}" type="parTrans" cxnId="{01409968-58DF-44B6-9E5C-9F40ADE4B551}">
      <dgm:prSet/>
      <dgm:spPr/>
      <dgm:t>
        <a:bodyPr/>
        <a:lstStyle/>
        <a:p>
          <a:endParaRPr lang="en-PH"/>
        </a:p>
      </dgm:t>
    </dgm:pt>
    <dgm:pt modelId="{88BFCAC6-7E02-4801-806D-1DE6A6421CBF}" type="sibTrans" cxnId="{01409968-58DF-44B6-9E5C-9F40ADE4B551}">
      <dgm:prSet/>
      <dgm:spPr/>
      <dgm:t>
        <a:bodyPr/>
        <a:lstStyle/>
        <a:p>
          <a:endParaRPr lang="en-PH"/>
        </a:p>
      </dgm:t>
    </dgm:pt>
    <dgm:pt modelId="{89F1FC22-477A-497E-8743-C8284B56F434}">
      <dgm:prSet phldrT="[Text]"/>
      <dgm:spPr/>
      <dgm:t>
        <a:bodyPr/>
        <a:lstStyle/>
        <a:p>
          <a:pPr algn="l"/>
          <a:r>
            <a:rPr lang="en-AU" dirty="0" smtClean="0"/>
            <a:t>Preparation of foundation works</a:t>
          </a:r>
          <a:endParaRPr lang="en-PH" dirty="0"/>
        </a:p>
      </dgm:t>
    </dgm:pt>
    <dgm:pt modelId="{8F20A447-F1D9-42C3-B008-918EF451AA47}" type="parTrans" cxnId="{3989C30F-B5DA-4FE4-B180-8C4528DB0BAE}">
      <dgm:prSet/>
      <dgm:spPr/>
      <dgm:t>
        <a:bodyPr/>
        <a:lstStyle/>
        <a:p>
          <a:endParaRPr lang="en-PH"/>
        </a:p>
      </dgm:t>
    </dgm:pt>
    <dgm:pt modelId="{3E8908DC-F264-4CFC-B0CD-E0994CD4C984}" type="sibTrans" cxnId="{3989C30F-B5DA-4FE4-B180-8C4528DB0BAE}">
      <dgm:prSet/>
      <dgm:spPr/>
      <dgm:t>
        <a:bodyPr/>
        <a:lstStyle/>
        <a:p>
          <a:endParaRPr lang="en-PH"/>
        </a:p>
      </dgm:t>
    </dgm:pt>
    <dgm:pt modelId="{62A4AA6C-C56C-465A-9F24-42682EA8BD82}">
      <dgm:prSet phldrT="[Text]"/>
      <dgm:spPr/>
      <dgm:t>
        <a:bodyPr/>
        <a:lstStyle/>
        <a:p>
          <a:pPr algn="l"/>
          <a:r>
            <a:rPr lang="en-AU" dirty="0" smtClean="0"/>
            <a:t>Set up of formwork</a:t>
          </a:r>
          <a:endParaRPr lang="en-PH" dirty="0"/>
        </a:p>
      </dgm:t>
    </dgm:pt>
    <dgm:pt modelId="{1C7BBD2F-5B7C-456D-A9B4-384F4B92070A}" type="parTrans" cxnId="{82B8A75D-4DFD-4115-AF09-D600169EEF70}">
      <dgm:prSet/>
      <dgm:spPr/>
      <dgm:t>
        <a:bodyPr/>
        <a:lstStyle/>
        <a:p>
          <a:endParaRPr lang="en-PH"/>
        </a:p>
      </dgm:t>
    </dgm:pt>
    <dgm:pt modelId="{7B8682D1-8EAB-41B3-9187-AA6B5C354246}" type="sibTrans" cxnId="{82B8A75D-4DFD-4115-AF09-D600169EEF70}">
      <dgm:prSet/>
      <dgm:spPr/>
      <dgm:t>
        <a:bodyPr/>
        <a:lstStyle/>
        <a:p>
          <a:endParaRPr lang="en-PH"/>
        </a:p>
      </dgm:t>
    </dgm:pt>
    <dgm:pt modelId="{2265C5A1-3C36-4AA3-957E-C7411CEE4182}" type="pres">
      <dgm:prSet presAssocID="{8790BE01-E8EC-4119-940E-EC6951190A22}" presName="Name0" presStyleCnt="0">
        <dgm:presLayoutVars>
          <dgm:chMax val="7"/>
          <dgm:chPref val="5"/>
          <dgm:dir/>
          <dgm:animOne val="branch"/>
          <dgm:animLvl val="lvl"/>
        </dgm:presLayoutVars>
      </dgm:prSet>
      <dgm:spPr/>
      <dgm:t>
        <a:bodyPr/>
        <a:lstStyle/>
        <a:p>
          <a:endParaRPr lang="en-PH"/>
        </a:p>
      </dgm:t>
    </dgm:pt>
    <dgm:pt modelId="{61294EFC-9FA4-4A76-8899-02F6204233F4}" type="pres">
      <dgm:prSet presAssocID="{BC948D00-742F-430C-914A-0C4888DFC977}" presName="ChildAccent5" presStyleCnt="0"/>
      <dgm:spPr/>
    </dgm:pt>
    <dgm:pt modelId="{254B2CA3-B774-4ACD-B4C6-B264774FC9A7}" type="pres">
      <dgm:prSet presAssocID="{BC948D00-742F-430C-914A-0C4888DFC977}" presName="ChildAccent" presStyleLbl="alignImgPlace1" presStyleIdx="0" presStyleCnt="5"/>
      <dgm:spPr/>
      <dgm:t>
        <a:bodyPr/>
        <a:lstStyle/>
        <a:p>
          <a:endParaRPr lang="en-PH"/>
        </a:p>
      </dgm:t>
    </dgm:pt>
    <dgm:pt modelId="{563E745C-7735-4CAE-8607-8113F0707D26}" type="pres">
      <dgm:prSet presAssocID="{BC948D00-742F-430C-914A-0C4888DFC977}" presName="Child5" presStyleLbl="revTx" presStyleIdx="0" presStyleCnt="0">
        <dgm:presLayoutVars>
          <dgm:chMax val="0"/>
          <dgm:chPref val="0"/>
          <dgm:bulletEnabled val="1"/>
        </dgm:presLayoutVars>
      </dgm:prSet>
      <dgm:spPr/>
      <dgm:t>
        <a:bodyPr/>
        <a:lstStyle/>
        <a:p>
          <a:endParaRPr lang="en-PH"/>
        </a:p>
      </dgm:t>
    </dgm:pt>
    <dgm:pt modelId="{84C66332-F435-4EB9-989A-E836275ED521}" type="pres">
      <dgm:prSet presAssocID="{BC948D00-742F-430C-914A-0C4888DFC977}" presName="Parent5" presStyleLbl="node1" presStyleIdx="0" presStyleCnt="5">
        <dgm:presLayoutVars>
          <dgm:chMax val="2"/>
          <dgm:chPref val="1"/>
          <dgm:bulletEnabled val="1"/>
        </dgm:presLayoutVars>
      </dgm:prSet>
      <dgm:spPr/>
      <dgm:t>
        <a:bodyPr/>
        <a:lstStyle/>
        <a:p>
          <a:endParaRPr lang="en-PH"/>
        </a:p>
      </dgm:t>
    </dgm:pt>
    <dgm:pt modelId="{2DE6409E-4A3B-4518-91A3-B464E0112ADE}" type="pres">
      <dgm:prSet presAssocID="{BA2B07C0-D18F-4858-AE44-2075F839A212}" presName="ChildAccent4" presStyleCnt="0"/>
      <dgm:spPr/>
    </dgm:pt>
    <dgm:pt modelId="{F43CF5C0-FDB3-4580-938A-0755F3F8D4FF}" type="pres">
      <dgm:prSet presAssocID="{BA2B07C0-D18F-4858-AE44-2075F839A212}" presName="ChildAccent" presStyleLbl="alignImgPlace1" presStyleIdx="1" presStyleCnt="5"/>
      <dgm:spPr/>
      <dgm:t>
        <a:bodyPr/>
        <a:lstStyle/>
        <a:p>
          <a:endParaRPr lang="en-PH"/>
        </a:p>
      </dgm:t>
    </dgm:pt>
    <dgm:pt modelId="{586C612A-AC13-4883-928D-0FE3A025ECF8}" type="pres">
      <dgm:prSet presAssocID="{BA2B07C0-D18F-4858-AE44-2075F839A212}" presName="Child4" presStyleLbl="revTx" presStyleIdx="0" presStyleCnt="0">
        <dgm:presLayoutVars>
          <dgm:chMax val="0"/>
          <dgm:chPref val="0"/>
          <dgm:bulletEnabled val="1"/>
        </dgm:presLayoutVars>
      </dgm:prSet>
      <dgm:spPr/>
      <dgm:t>
        <a:bodyPr/>
        <a:lstStyle/>
        <a:p>
          <a:endParaRPr lang="en-PH"/>
        </a:p>
      </dgm:t>
    </dgm:pt>
    <dgm:pt modelId="{18B20DC1-AD90-46DD-A26C-0E02ED725BCF}" type="pres">
      <dgm:prSet presAssocID="{BA2B07C0-D18F-4858-AE44-2075F839A212}" presName="Parent4" presStyleLbl="node1" presStyleIdx="1" presStyleCnt="5">
        <dgm:presLayoutVars>
          <dgm:chMax val="2"/>
          <dgm:chPref val="1"/>
          <dgm:bulletEnabled val="1"/>
        </dgm:presLayoutVars>
      </dgm:prSet>
      <dgm:spPr/>
      <dgm:t>
        <a:bodyPr/>
        <a:lstStyle/>
        <a:p>
          <a:endParaRPr lang="en-PH"/>
        </a:p>
      </dgm:t>
    </dgm:pt>
    <dgm:pt modelId="{4EE4D5DA-6425-4014-B4C6-1E6360AB22DE}" type="pres">
      <dgm:prSet presAssocID="{07F1B3CA-27F6-470A-91A6-7A42F26F80C3}" presName="ChildAccent3" presStyleCnt="0"/>
      <dgm:spPr/>
    </dgm:pt>
    <dgm:pt modelId="{92B06BCA-3588-49F4-A34B-819CD95F12EA}" type="pres">
      <dgm:prSet presAssocID="{07F1B3CA-27F6-470A-91A6-7A42F26F80C3}" presName="ChildAccent" presStyleLbl="alignImgPlace1" presStyleIdx="2" presStyleCnt="5"/>
      <dgm:spPr/>
      <dgm:t>
        <a:bodyPr/>
        <a:lstStyle/>
        <a:p>
          <a:endParaRPr lang="en-PH"/>
        </a:p>
      </dgm:t>
    </dgm:pt>
    <dgm:pt modelId="{F5E818DA-D336-44A2-922C-418B3EE03C69}" type="pres">
      <dgm:prSet presAssocID="{07F1B3CA-27F6-470A-91A6-7A42F26F80C3}" presName="Child3" presStyleLbl="revTx" presStyleIdx="0" presStyleCnt="0">
        <dgm:presLayoutVars>
          <dgm:chMax val="0"/>
          <dgm:chPref val="0"/>
          <dgm:bulletEnabled val="1"/>
        </dgm:presLayoutVars>
      </dgm:prSet>
      <dgm:spPr/>
      <dgm:t>
        <a:bodyPr/>
        <a:lstStyle/>
        <a:p>
          <a:endParaRPr lang="en-PH"/>
        </a:p>
      </dgm:t>
    </dgm:pt>
    <dgm:pt modelId="{49B28E1C-7451-43C7-A9B4-33D4C30BBCF2}" type="pres">
      <dgm:prSet presAssocID="{07F1B3CA-27F6-470A-91A6-7A42F26F80C3}" presName="Parent3" presStyleLbl="node1" presStyleIdx="2" presStyleCnt="5">
        <dgm:presLayoutVars>
          <dgm:chMax val="2"/>
          <dgm:chPref val="1"/>
          <dgm:bulletEnabled val="1"/>
        </dgm:presLayoutVars>
      </dgm:prSet>
      <dgm:spPr/>
      <dgm:t>
        <a:bodyPr/>
        <a:lstStyle/>
        <a:p>
          <a:endParaRPr lang="en-PH"/>
        </a:p>
      </dgm:t>
    </dgm:pt>
    <dgm:pt modelId="{FE28D626-C44F-4A06-A8B4-2CBA5B9F7710}" type="pres">
      <dgm:prSet presAssocID="{49410D03-8A70-48C7-82E9-BD949E062F77}" presName="ChildAccent2" presStyleCnt="0"/>
      <dgm:spPr/>
    </dgm:pt>
    <dgm:pt modelId="{47695644-BEE0-4AC4-9892-E7213252C579}" type="pres">
      <dgm:prSet presAssocID="{49410D03-8A70-48C7-82E9-BD949E062F77}" presName="ChildAccent" presStyleLbl="alignImgPlace1" presStyleIdx="3" presStyleCnt="5"/>
      <dgm:spPr/>
      <dgm:t>
        <a:bodyPr/>
        <a:lstStyle/>
        <a:p>
          <a:endParaRPr lang="en-PH"/>
        </a:p>
      </dgm:t>
    </dgm:pt>
    <dgm:pt modelId="{90819311-C9B0-4AC9-8218-E73B624CA856}" type="pres">
      <dgm:prSet presAssocID="{49410D03-8A70-48C7-82E9-BD949E062F77}" presName="Child2" presStyleLbl="revTx" presStyleIdx="0" presStyleCnt="0">
        <dgm:presLayoutVars>
          <dgm:chMax val="0"/>
          <dgm:chPref val="0"/>
          <dgm:bulletEnabled val="1"/>
        </dgm:presLayoutVars>
      </dgm:prSet>
      <dgm:spPr/>
      <dgm:t>
        <a:bodyPr/>
        <a:lstStyle/>
        <a:p>
          <a:endParaRPr lang="en-PH"/>
        </a:p>
      </dgm:t>
    </dgm:pt>
    <dgm:pt modelId="{B3344EF1-68C5-4DEA-90EE-A6039601D13C}" type="pres">
      <dgm:prSet presAssocID="{49410D03-8A70-48C7-82E9-BD949E062F77}" presName="Parent2" presStyleLbl="node1" presStyleIdx="3" presStyleCnt="5">
        <dgm:presLayoutVars>
          <dgm:chMax val="2"/>
          <dgm:chPref val="1"/>
          <dgm:bulletEnabled val="1"/>
        </dgm:presLayoutVars>
      </dgm:prSet>
      <dgm:spPr/>
      <dgm:t>
        <a:bodyPr/>
        <a:lstStyle/>
        <a:p>
          <a:endParaRPr lang="en-PH"/>
        </a:p>
      </dgm:t>
    </dgm:pt>
    <dgm:pt modelId="{B74125D9-FD63-4A77-B8A9-08BC127B5E02}" type="pres">
      <dgm:prSet presAssocID="{6E346810-2F52-4EE9-8361-66FA773D81FB}" presName="ChildAccent1" presStyleCnt="0"/>
      <dgm:spPr/>
    </dgm:pt>
    <dgm:pt modelId="{7A17CC1C-FA82-41F4-A12F-C2C3A697620F}" type="pres">
      <dgm:prSet presAssocID="{6E346810-2F52-4EE9-8361-66FA773D81FB}" presName="ChildAccent" presStyleLbl="alignImgPlace1" presStyleIdx="4" presStyleCnt="5"/>
      <dgm:spPr/>
      <dgm:t>
        <a:bodyPr/>
        <a:lstStyle/>
        <a:p>
          <a:endParaRPr lang="en-PH"/>
        </a:p>
      </dgm:t>
    </dgm:pt>
    <dgm:pt modelId="{A72AE48A-3BC6-492D-AED1-3663458B25FC}" type="pres">
      <dgm:prSet presAssocID="{6E346810-2F52-4EE9-8361-66FA773D81FB}" presName="Child1" presStyleLbl="revTx" presStyleIdx="0" presStyleCnt="0">
        <dgm:presLayoutVars>
          <dgm:chMax val="0"/>
          <dgm:chPref val="0"/>
          <dgm:bulletEnabled val="1"/>
        </dgm:presLayoutVars>
      </dgm:prSet>
      <dgm:spPr/>
      <dgm:t>
        <a:bodyPr/>
        <a:lstStyle/>
        <a:p>
          <a:endParaRPr lang="en-PH"/>
        </a:p>
      </dgm:t>
    </dgm:pt>
    <dgm:pt modelId="{5ECCBA3A-6FD1-483F-BE5B-19931218ACD2}" type="pres">
      <dgm:prSet presAssocID="{6E346810-2F52-4EE9-8361-66FA773D81FB}" presName="Parent1" presStyleLbl="node1" presStyleIdx="4" presStyleCnt="5">
        <dgm:presLayoutVars>
          <dgm:chMax val="2"/>
          <dgm:chPref val="1"/>
          <dgm:bulletEnabled val="1"/>
        </dgm:presLayoutVars>
      </dgm:prSet>
      <dgm:spPr/>
      <dgm:t>
        <a:bodyPr/>
        <a:lstStyle/>
        <a:p>
          <a:endParaRPr lang="en-PH"/>
        </a:p>
      </dgm:t>
    </dgm:pt>
  </dgm:ptLst>
  <dgm:cxnLst>
    <dgm:cxn modelId="{51A01639-1BE9-407E-9101-4F36775BF635}" type="presOf" srcId="{62A4AA6C-C56C-465A-9F24-42682EA8BD82}" destId="{254B2CA3-B774-4ACD-B4C6-B264774FC9A7}" srcOrd="0" destOrd="0" presId="urn:microsoft.com/office/officeart/2011/layout/InterconnectedBlockProcess"/>
    <dgm:cxn modelId="{D5A604BF-68C9-4D84-BB05-39EF88CEDF2D}" type="presOf" srcId="{BCF2499C-55E3-4E0F-A91F-2B66E83E0A58}" destId="{47695644-BEE0-4AC4-9892-E7213252C579}" srcOrd="0" destOrd="0" presId="urn:microsoft.com/office/officeart/2011/layout/InterconnectedBlockProcess"/>
    <dgm:cxn modelId="{8DBF2F24-3803-4D3E-A5CC-7D781B6615F9}" type="presOf" srcId="{07F1B3CA-27F6-470A-91A6-7A42F26F80C3}" destId="{49B28E1C-7451-43C7-A9B4-33D4C30BBCF2}" srcOrd="0" destOrd="0" presId="urn:microsoft.com/office/officeart/2011/layout/InterconnectedBlockProcess"/>
    <dgm:cxn modelId="{636D5CD9-35BF-4C63-B183-A286A8F4FC5F}" type="presOf" srcId="{5FC0E190-9B5E-4CA3-955B-2A31FEC6AC88}" destId="{F5E818DA-D336-44A2-922C-418B3EE03C69}" srcOrd="1" destOrd="0" presId="urn:microsoft.com/office/officeart/2011/layout/InterconnectedBlockProcess"/>
    <dgm:cxn modelId="{EAAFEEBB-9692-4B13-A7FD-86A3737F0403}" type="presOf" srcId="{F8547898-304C-4D70-851A-39CD16A02185}" destId="{7A17CC1C-FA82-41F4-A12F-C2C3A697620F}" srcOrd="0" destOrd="0" presId="urn:microsoft.com/office/officeart/2011/layout/InterconnectedBlockProcess"/>
    <dgm:cxn modelId="{82B8A75D-4DFD-4115-AF09-D600169EEF70}" srcId="{BC948D00-742F-430C-914A-0C4888DFC977}" destId="{62A4AA6C-C56C-465A-9F24-42682EA8BD82}" srcOrd="0" destOrd="0" parTransId="{1C7BBD2F-5B7C-456D-A9B4-384F4B92070A}" sibTransId="{7B8682D1-8EAB-41B3-9187-AA6B5C354246}"/>
    <dgm:cxn modelId="{2DDD54F7-BE68-4F31-A423-96A1D1136807}" srcId="{8790BE01-E8EC-4119-940E-EC6951190A22}" destId="{6E346810-2F52-4EE9-8361-66FA773D81FB}" srcOrd="0" destOrd="0" parTransId="{2B71EF93-DE25-4C3F-8E2E-3F783A09509A}" sibTransId="{A7EBBFE3-3E88-4267-8B7A-119E98315861}"/>
    <dgm:cxn modelId="{ADB55310-13B5-42CD-B6A6-845A486C04AE}" srcId="{8790BE01-E8EC-4119-940E-EC6951190A22}" destId="{49410D03-8A70-48C7-82E9-BD949E062F77}" srcOrd="1" destOrd="0" parTransId="{99AD0F99-197F-4718-85A9-12B3B589F6D2}" sibTransId="{8D780F3E-618B-4776-A8E5-66912CC83737}"/>
    <dgm:cxn modelId="{C36F9E3A-B0DC-4468-BFB5-3BB6420EA173}" srcId="{49410D03-8A70-48C7-82E9-BD949E062F77}" destId="{BCF2499C-55E3-4E0F-A91F-2B66E83E0A58}" srcOrd="0" destOrd="0" parTransId="{1D2EACE6-0C67-4510-8398-2AE07B47111F}" sibTransId="{20B4D2E8-FB1C-48C8-ADEE-709DF5A6E32E}"/>
    <dgm:cxn modelId="{50CC6CDE-77F1-499D-9B41-66364BF0205B}" type="presOf" srcId="{89F1FC22-477A-497E-8743-C8284B56F434}" destId="{586C612A-AC13-4883-928D-0FE3A025ECF8}" srcOrd="1" destOrd="0" presId="urn:microsoft.com/office/officeart/2011/layout/InterconnectedBlockProcess"/>
    <dgm:cxn modelId="{0812D2D8-0F1D-4828-ACC0-81CAB8A3096B}" type="presOf" srcId="{BCF2499C-55E3-4E0F-A91F-2B66E83E0A58}" destId="{90819311-C9B0-4AC9-8218-E73B624CA856}" srcOrd="1" destOrd="0" presId="urn:microsoft.com/office/officeart/2011/layout/InterconnectedBlockProcess"/>
    <dgm:cxn modelId="{01409968-58DF-44B6-9E5C-9F40ADE4B551}" srcId="{8790BE01-E8EC-4119-940E-EC6951190A22}" destId="{BC948D00-742F-430C-914A-0C4888DFC977}" srcOrd="4" destOrd="0" parTransId="{F92995D1-E534-4EC3-832C-98DCF736AF08}" sibTransId="{88BFCAC6-7E02-4801-806D-1DE6A6421CBF}"/>
    <dgm:cxn modelId="{3989C30F-B5DA-4FE4-B180-8C4528DB0BAE}" srcId="{BA2B07C0-D18F-4858-AE44-2075F839A212}" destId="{89F1FC22-477A-497E-8743-C8284B56F434}" srcOrd="0" destOrd="0" parTransId="{8F20A447-F1D9-42C3-B008-918EF451AA47}" sibTransId="{3E8908DC-F264-4CFC-B0CD-E0994CD4C984}"/>
    <dgm:cxn modelId="{A9558D2D-F11F-48F5-96EC-C0B75A294486}" type="presOf" srcId="{BA2B07C0-D18F-4858-AE44-2075F839A212}" destId="{18B20DC1-AD90-46DD-A26C-0E02ED725BCF}" srcOrd="0" destOrd="0" presId="urn:microsoft.com/office/officeart/2011/layout/InterconnectedBlockProcess"/>
    <dgm:cxn modelId="{53D67AD2-8F94-4D51-9C17-1C9A307E6FF6}" type="presOf" srcId="{BC948D00-742F-430C-914A-0C4888DFC977}" destId="{84C66332-F435-4EB9-989A-E836275ED521}" srcOrd="0" destOrd="0" presId="urn:microsoft.com/office/officeart/2011/layout/InterconnectedBlockProcess"/>
    <dgm:cxn modelId="{DC3185A9-F9E9-41BD-84BE-3E3D3E5E10BB}" srcId="{8790BE01-E8EC-4119-940E-EC6951190A22}" destId="{07F1B3CA-27F6-470A-91A6-7A42F26F80C3}" srcOrd="2" destOrd="0" parTransId="{ECCBF75A-672E-429B-AC9E-07104A8F0C06}" sibTransId="{EAB3D408-8C07-4BAB-AAB1-62944A45A188}"/>
    <dgm:cxn modelId="{2047E08C-27F8-4D14-B72E-3C0E280ADA75}" srcId="{8790BE01-E8EC-4119-940E-EC6951190A22}" destId="{BA2B07C0-D18F-4858-AE44-2075F839A212}" srcOrd="3" destOrd="0" parTransId="{BC52C1AF-6C14-4606-A979-B7900C03AE2E}" sibTransId="{E3EADAFB-7CBB-4FC3-ADE5-40FAAEF51A33}"/>
    <dgm:cxn modelId="{C06A5852-B335-47E9-9AC4-0DC02975EAA8}" type="presOf" srcId="{6E346810-2F52-4EE9-8361-66FA773D81FB}" destId="{5ECCBA3A-6FD1-483F-BE5B-19931218ACD2}" srcOrd="0" destOrd="0" presId="urn:microsoft.com/office/officeart/2011/layout/InterconnectedBlockProcess"/>
    <dgm:cxn modelId="{D0E1433A-6F1C-42D9-AB68-7026E0EEDD3F}" srcId="{6E346810-2F52-4EE9-8361-66FA773D81FB}" destId="{F8547898-304C-4D70-851A-39CD16A02185}" srcOrd="0" destOrd="0" parTransId="{D5D7E2DA-C873-43BB-84D4-B06AD232C116}" sibTransId="{D49D9B0C-9176-499E-9689-62E3735FD940}"/>
    <dgm:cxn modelId="{E5CE599A-69FF-4570-9D60-C3A8D98543A6}" srcId="{07F1B3CA-27F6-470A-91A6-7A42F26F80C3}" destId="{5FC0E190-9B5E-4CA3-955B-2A31FEC6AC88}" srcOrd="0" destOrd="0" parTransId="{18BC4E27-9498-4ADE-AF4B-30135EE876D5}" sibTransId="{3D27E86D-481A-42CC-8A1A-297375AC124A}"/>
    <dgm:cxn modelId="{37C1A612-CFA9-4C9A-8857-4857C0EC1DE3}" type="presOf" srcId="{5FC0E190-9B5E-4CA3-955B-2A31FEC6AC88}" destId="{92B06BCA-3588-49F4-A34B-819CD95F12EA}" srcOrd="0" destOrd="0" presId="urn:microsoft.com/office/officeart/2011/layout/InterconnectedBlockProcess"/>
    <dgm:cxn modelId="{32D23DE5-2046-46D6-9588-BE33C23A6777}" type="presOf" srcId="{89F1FC22-477A-497E-8743-C8284B56F434}" destId="{F43CF5C0-FDB3-4580-938A-0755F3F8D4FF}" srcOrd="0" destOrd="0" presId="urn:microsoft.com/office/officeart/2011/layout/InterconnectedBlockProcess"/>
    <dgm:cxn modelId="{E48A213C-A331-46AA-813A-E50FCC5B9121}" type="presOf" srcId="{8790BE01-E8EC-4119-940E-EC6951190A22}" destId="{2265C5A1-3C36-4AA3-957E-C7411CEE4182}" srcOrd="0" destOrd="0" presId="urn:microsoft.com/office/officeart/2011/layout/InterconnectedBlockProcess"/>
    <dgm:cxn modelId="{3A4EAC4D-0CB7-451C-A22F-E4BFC40841FE}" type="presOf" srcId="{62A4AA6C-C56C-465A-9F24-42682EA8BD82}" destId="{563E745C-7735-4CAE-8607-8113F0707D26}" srcOrd="1" destOrd="0" presId="urn:microsoft.com/office/officeart/2011/layout/InterconnectedBlockProcess"/>
    <dgm:cxn modelId="{75FE3498-88C0-43D8-8284-EF7F032C79DD}" type="presOf" srcId="{49410D03-8A70-48C7-82E9-BD949E062F77}" destId="{B3344EF1-68C5-4DEA-90EE-A6039601D13C}" srcOrd="0" destOrd="0" presId="urn:microsoft.com/office/officeart/2011/layout/InterconnectedBlockProcess"/>
    <dgm:cxn modelId="{5C348BF3-A839-41DC-8718-F071F5299E85}" type="presOf" srcId="{F8547898-304C-4D70-851A-39CD16A02185}" destId="{A72AE48A-3BC6-492D-AED1-3663458B25FC}" srcOrd="1" destOrd="0" presId="urn:microsoft.com/office/officeart/2011/layout/InterconnectedBlockProcess"/>
    <dgm:cxn modelId="{792EC42F-11E6-40FB-AA59-B5F2A95EC304}" type="presParOf" srcId="{2265C5A1-3C36-4AA3-957E-C7411CEE4182}" destId="{61294EFC-9FA4-4A76-8899-02F6204233F4}" srcOrd="0" destOrd="0" presId="urn:microsoft.com/office/officeart/2011/layout/InterconnectedBlockProcess"/>
    <dgm:cxn modelId="{B7B6DE31-4FAF-44D0-A93C-AEF57DA11A1F}" type="presParOf" srcId="{61294EFC-9FA4-4A76-8899-02F6204233F4}" destId="{254B2CA3-B774-4ACD-B4C6-B264774FC9A7}" srcOrd="0" destOrd="0" presId="urn:microsoft.com/office/officeart/2011/layout/InterconnectedBlockProcess"/>
    <dgm:cxn modelId="{808AE416-BE0F-428E-B12F-731694F15819}" type="presParOf" srcId="{2265C5A1-3C36-4AA3-957E-C7411CEE4182}" destId="{563E745C-7735-4CAE-8607-8113F0707D26}" srcOrd="1" destOrd="0" presId="urn:microsoft.com/office/officeart/2011/layout/InterconnectedBlockProcess"/>
    <dgm:cxn modelId="{7B1307DE-57EC-4DD1-8A12-DECFBD3457AA}" type="presParOf" srcId="{2265C5A1-3C36-4AA3-957E-C7411CEE4182}" destId="{84C66332-F435-4EB9-989A-E836275ED521}" srcOrd="2" destOrd="0" presId="urn:microsoft.com/office/officeart/2011/layout/InterconnectedBlockProcess"/>
    <dgm:cxn modelId="{CF447078-9BCE-4ABF-9D46-0250B036ABAC}" type="presParOf" srcId="{2265C5A1-3C36-4AA3-957E-C7411CEE4182}" destId="{2DE6409E-4A3B-4518-91A3-B464E0112ADE}" srcOrd="3" destOrd="0" presId="urn:microsoft.com/office/officeart/2011/layout/InterconnectedBlockProcess"/>
    <dgm:cxn modelId="{C96E3F01-7A17-42E3-8102-1AE2B74760B8}" type="presParOf" srcId="{2DE6409E-4A3B-4518-91A3-B464E0112ADE}" destId="{F43CF5C0-FDB3-4580-938A-0755F3F8D4FF}" srcOrd="0" destOrd="0" presId="urn:microsoft.com/office/officeart/2011/layout/InterconnectedBlockProcess"/>
    <dgm:cxn modelId="{59078DEC-BAB7-473B-9CDB-EA8EE0FA14E0}" type="presParOf" srcId="{2265C5A1-3C36-4AA3-957E-C7411CEE4182}" destId="{586C612A-AC13-4883-928D-0FE3A025ECF8}" srcOrd="4" destOrd="0" presId="urn:microsoft.com/office/officeart/2011/layout/InterconnectedBlockProcess"/>
    <dgm:cxn modelId="{0910603B-FF9D-479D-9C0D-457E1DB98415}" type="presParOf" srcId="{2265C5A1-3C36-4AA3-957E-C7411CEE4182}" destId="{18B20DC1-AD90-46DD-A26C-0E02ED725BCF}" srcOrd="5" destOrd="0" presId="urn:microsoft.com/office/officeart/2011/layout/InterconnectedBlockProcess"/>
    <dgm:cxn modelId="{9DFEF237-162E-422F-83AF-15512CF47250}" type="presParOf" srcId="{2265C5A1-3C36-4AA3-957E-C7411CEE4182}" destId="{4EE4D5DA-6425-4014-B4C6-1E6360AB22DE}" srcOrd="6" destOrd="0" presId="urn:microsoft.com/office/officeart/2011/layout/InterconnectedBlockProcess"/>
    <dgm:cxn modelId="{9B76A555-F9F2-4F5D-86DF-015A334D79B0}" type="presParOf" srcId="{4EE4D5DA-6425-4014-B4C6-1E6360AB22DE}" destId="{92B06BCA-3588-49F4-A34B-819CD95F12EA}" srcOrd="0" destOrd="0" presId="urn:microsoft.com/office/officeart/2011/layout/InterconnectedBlockProcess"/>
    <dgm:cxn modelId="{2936E9BD-C133-48BD-89A0-049DC5849311}" type="presParOf" srcId="{2265C5A1-3C36-4AA3-957E-C7411CEE4182}" destId="{F5E818DA-D336-44A2-922C-418B3EE03C69}" srcOrd="7" destOrd="0" presId="urn:microsoft.com/office/officeart/2011/layout/InterconnectedBlockProcess"/>
    <dgm:cxn modelId="{7C7464F1-230D-4B2E-ADF4-7A9F55CD42FB}" type="presParOf" srcId="{2265C5A1-3C36-4AA3-957E-C7411CEE4182}" destId="{49B28E1C-7451-43C7-A9B4-33D4C30BBCF2}" srcOrd="8" destOrd="0" presId="urn:microsoft.com/office/officeart/2011/layout/InterconnectedBlockProcess"/>
    <dgm:cxn modelId="{4F27D3DD-8FF7-4EC4-9CD1-C0C7867F27D5}" type="presParOf" srcId="{2265C5A1-3C36-4AA3-957E-C7411CEE4182}" destId="{FE28D626-C44F-4A06-A8B4-2CBA5B9F7710}" srcOrd="9" destOrd="0" presId="urn:microsoft.com/office/officeart/2011/layout/InterconnectedBlockProcess"/>
    <dgm:cxn modelId="{4B7C9829-0C89-4A78-9B10-4F39E16A9A92}" type="presParOf" srcId="{FE28D626-C44F-4A06-A8B4-2CBA5B9F7710}" destId="{47695644-BEE0-4AC4-9892-E7213252C579}" srcOrd="0" destOrd="0" presId="urn:microsoft.com/office/officeart/2011/layout/InterconnectedBlockProcess"/>
    <dgm:cxn modelId="{528B879C-041A-4DC6-BA0C-AF33ABF7DE35}" type="presParOf" srcId="{2265C5A1-3C36-4AA3-957E-C7411CEE4182}" destId="{90819311-C9B0-4AC9-8218-E73B624CA856}" srcOrd="10" destOrd="0" presId="urn:microsoft.com/office/officeart/2011/layout/InterconnectedBlockProcess"/>
    <dgm:cxn modelId="{CD0B1382-ED1E-421C-A685-2FBC6FB8A28E}" type="presParOf" srcId="{2265C5A1-3C36-4AA3-957E-C7411CEE4182}" destId="{B3344EF1-68C5-4DEA-90EE-A6039601D13C}" srcOrd="11" destOrd="0" presId="urn:microsoft.com/office/officeart/2011/layout/InterconnectedBlockProcess"/>
    <dgm:cxn modelId="{EABEF64B-A1B2-41A8-833A-E2A56ADEADAE}" type="presParOf" srcId="{2265C5A1-3C36-4AA3-957E-C7411CEE4182}" destId="{B74125D9-FD63-4A77-B8A9-08BC127B5E02}" srcOrd="12" destOrd="0" presId="urn:microsoft.com/office/officeart/2011/layout/InterconnectedBlockProcess"/>
    <dgm:cxn modelId="{8EE62E27-157C-4F94-AFA1-E898A44D0454}" type="presParOf" srcId="{B74125D9-FD63-4A77-B8A9-08BC127B5E02}" destId="{7A17CC1C-FA82-41F4-A12F-C2C3A697620F}" srcOrd="0" destOrd="0" presId="urn:microsoft.com/office/officeart/2011/layout/InterconnectedBlockProcess"/>
    <dgm:cxn modelId="{FD3887D6-6812-4FF9-A591-6153B8B8C1F0}" type="presParOf" srcId="{2265C5A1-3C36-4AA3-957E-C7411CEE4182}" destId="{A72AE48A-3BC6-492D-AED1-3663458B25FC}" srcOrd="13" destOrd="0" presId="urn:microsoft.com/office/officeart/2011/layout/InterconnectedBlockProcess"/>
    <dgm:cxn modelId="{ADB229B8-4B06-4A29-AFC8-5FCF1BFF719F}" type="presParOf" srcId="{2265C5A1-3C36-4AA3-957E-C7411CEE4182}" destId="{5ECCBA3A-6FD1-483F-BE5B-19931218ACD2}" srcOrd="14" destOrd="0" presId="urn:microsoft.com/office/officeart/2011/layout/InterconnectedBlock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90BE01-E8EC-4119-940E-EC6951190A22}" type="doc">
      <dgm:prSet loTypeId="urn:microsoft.com/office/officeart/2011/layout/InterconnectedBlockProcess" loCatId="process" qsTypeId="urn:microsoft.com/office/officeart/2005/8/quickstyle/simple1" qsCatId="simple" csTypeId="urn:microsoft.com/office/officeart/2005/8/colors/accent1_2" csCatId="accent1" phldr="1"/>
      <dgm:spPr/>
      <dgm:t>
        <a:bodyPr/>
        <a:lstStyle/>
        <a:p>
          <a:endParaRPr lang="en-PH"/>
        </a:p>
      </dgm:t>
    </dgm:pt>
    <dgm:pt modelId="{7F272D90-456A-477C-A148-0FFCCB6ED4C3}">
      <dgm:prSet custT="1"/>
      <dgm:spPr/>
      <dgm:t>
        <a:bodyPr/>
        <a:lstStyle/>
        <a:p>
          <a:pPr algn="l"/>
          <a:r>
            <a:rPr lang="en-AU" sz="1900" dirty="0" smtClean="0">
              <a:solidFill>
                <a:schemeClr val="tx1"/>
              </a:solidFill>
            </a:rPr>
            <a:t>Laying the concrete </a:t>
          </a:r>
          <a:endParaRPr lang="en-PH" sz="1900" dirty="0">
            <a:solidFill>
              <a:schemeClr val="tx1"/>
            </a:solidFill>
          </a:endParaRPr>
        </a:p>
      </dgm:t>
    </dgm:pt>
    <dgm:pt modelId="{7CEA58FA-9C04-4773-9E18-8CF30962CC54}" type="parTrans" cxnId="{25BA012B-7185-4A14-8A0B-E0A1C33D6D14}">
      <dgm:prSet/>
      <dgm:spPr/>
      <dgm:t>
        <a:bodyPr/>
        <a:lstStyle/>
        <a:p>
          <a:endParaRPr lang="en-PH"/>
        </a:p>
      </dgm:t>
    </dgm:pt>
    <dgm:pt modelId="{A1123207-80FD-47D5-B1ED-0C4851617E6E}" type="sibTrans" cxnId="{25BA012B-7185-4A14-8A0B-E0A1C33D6D14}">
      <dgm:prSet/>
      <dgm:spPr/>
      <dgm:t>
        <a:bodyPr/>
        <a:lstStyle/>
        <a:p>
          <a:endParaRPr lang="en-PH"/>
        </a:p>
      </dgm:t>
    </dgm:pt>
    <dgm:pt modelId="{7B3BBC3A-FBED-485B-A1CA-3180861D5566}">
      <dgm:prSet/>
      <dgm:spPr/>
      <dgm:t>
        <a:bodyPr/>
        <a:lstStyle/>
        <a:p>
          <a:pPr algn="l"/>
          <a:r>
            <a:rPr lang="en-PH" dirty="0" smtClean="0"/>
            <a:t>8</a:t>
          </a:r>
        </a:p>
      </dgm:t>
    </dgm:pt>
    <dgm:pt modelId="{4AC0AB87-7A17-44F8-A0C9-397311A43F13}" type="parTrans" cxnId="{DD063285-BE70-45CA-BC3D-4A1275325540}">
      <dgm:prSet/>
      <dgm:spPr/>
      <dgm:t>
        <a:bodyPr/>
        <a:lstStyle/>
        <a:p>
          <a:endParaRPr lang="en-PH"/>
        </a:p>
      </dgm:t>
    </dgm:pt>
    <dgm:pt modelId="{79F36EB1-669B-481C-A8E0-5751E9D7EF49}" type="sibTrans" cxnId="{DD063285-BE70-45CA-BC3D-4A1275325540}">
      <dgm:prSet/>
      <dgm:spPr/>
      <dgm:t>
        <a:bodyPr/>
        <a:lstStyle/>
        <a:p>
          <a:endParaRPr lang="en-PH"/>
        </a:p>
      </dgm:t>
    </dgm:pt>
    <dgm:pt modelId="{8D2C5A97-A110-4050-B8A1-F759CDE2FE34}">
      <dgm:prSet/>
      <dgm:spPr/>
      <dgm:t>
        <a:bodyPr/>
        <a:lstStyle/>
        <a:p>
          <a:pPr algn="l"/>
          <a:r>
            <a:rPr lang="en-AU" dirty="0" smtClean="0"/>
            <a:t>9</a:t>
          </a:r>
        </a:p>
      </dgm:t>
    </dgm:pt>
    <dgm:pt modelId="{519D05DB-B4E4-4AF3-A54E-0E769F5E28B7}" type="parTrans" cxnId="{5D1D79B7-586A-4280-9381-1E4C29C56548}">
      <dgm:prSet/>
      <dgm:spPr/>
      <dgm:t>
        <a:bodyPr/>
        <a:lstStyle/>
        <a:p>
          <a:endParaRPr lang="en-PH"/>
        </a:p>
      </dgm:t>
    </dgm:pt>
    <dgm:pt modelId="{D5B483F9-4F8C-43FA-B1A6-7553B9E8EFE4}" type="sibTrans" cxnId="{5D1D79B7-586A-4280-9381-1E4C29C56548}">
      <dgm:prSet/>
      <dgm:spPr/>
      <dgm:t>
        <a:bodyPr/>
        <a:lstStyle/>
        <a:p>
          <a:endParaRPr lang="en-PH"/>
        </a:p>
      </dgm:t>
    </dgm:pt>
    <dgm:pt modelId="{AAA00597-65E5-47AE-80F8-9CA860FC1CE4}">
      <dgm:prSet/>
      <dgm:spPr/>
      <dgm:t>
        <a:bodyPr/>
        <a:lstStyle/>
        <a:p>
          <a:pPr algn="l"/>
          <a:r>
            <a:rPr lang="en-AU" dirty="0" smtClean="0"/>
            <a:t>10</a:t>
          </a:r>
        </a:p>
      </dgm:t>
    </dgm:pt>
    <dgm:pt modelId="{4B051046-30E4-414A-A3EF-21C7923B7438}" type="parTrans" cxnId="{877DFCC4-12B5-4567-B911-EDE23FD93F69}">
      <dgm:prSet/>
      <dgm:spPr/>
      <dgm:t>
        <a:bodyPr/>
        <a:lstStyle/>
        <a:p>
          <a:endParaRPr lang="en-PH"/>
        </a:p>
      </dgm:t>
    </dgm:pt>
    <dgm:pt modelId="{BAC0297D-2516-4926-86BF-F0BA662AA4D2}" type="sibTrans" cxnId="{877DFCC4-12B5-4567-B911-EDE23FD93F69}">
      <dgm:prSet/>
      <dgm:spPr/>
      <dgm:t>
        <a:bodyPr/>
        <a:lstStyle/>
        <a:p>
          <a:endParaRPr lang="en-PH"/>
        </a:p>
      </dgm:t>
    </dgm:pt>
    <dgm:pt modelId="{5132851E-92F4-4D85-B2EF-77687DDC3B54}">
      <dgm:prSet/>
      <dgm:spPr/>
      <dgm:t>
        <a:bodyPr/>
        <a:lstStyle/>
        <a:p>
          <a:r>
            <a:rPr lang="en-PH" dirty="0" smtClean="0"/>
            <a:t>7</a:t>
          </a:r>
          <a:endParaRPr lang="en-PH" dirty="0"/>
        </a:p>
      </dgm:t>
    </dgm:pt>
    <dgm:pt modelId="{8DA3778D-8694-4575-B31A-C0E0349B5068}" type="sibTrans" cxnId="{BAF383B7-E4B7-4A18-949F-87941E033217}">
      <dgm:prSet/>
      <dgm:spPr/>
      <dgm:t>
        <a:bodyPr/>
        <a:lstStyle/>
        <a:p>
          <a:endParaRPr lang="en-PH"/>
        </a:p>
      </dgm:t>
    </dgm:pt>
    <dgm:pt modelId="{58E995F6-4D83-4D6E-9E16-D1AB08FDD3F4}" type="parTrans" cxnId="{BAF383B7-E4B7-4A18-949F-87941E033217}">
      <dgm:prSet/>
      <dgm:spPr/>
      <dgm:t>
        <a:bodyPr/>
        <a:lstStyle/>
        <a:p>
          <a:endParaRPr lang="en-PH"/>
        </a:p>
      </dgm:t>
    </dgm:pt>
    <dgm:pt modelId="{5F53C6D3-8C38-4C9D-8442-0D03F249CA71}">
      <dgm:prSet phldrT="[Text]" custT="1"/>
      <dgm:spPr/>
      <dgm:t>
        <a:bodyPr/>
        <a:lstStyle/>
        <a:p>
          <a:pPr algn="l"/>
          <a:r>
            <a:rPr lang="en-AU" sz="1900" dirty="0" smtClean="0"/>
            <a:t>Testing of concrete</a:t>
          </a:r>
          <a:endParaRPr lang="en-PH" sz="1900" dirty="0"/>
        </a:p>
      </dgm:t>
    </dgm:pt>
    <dgm:pt modelId="{CA6DD989-32BA-408A-B557-636FCA857958}" type="sibTrans" cxnId="{7B7586A3-0CD7-4375-BF8E-821D74200B23}">
      <dgm:prSet/>
      <dgm:spPr/>
      <dgm:t>
        <a:bodyPr/>
        <a:lstStyle/>
        <a:p>
          <a:endParaRPr lang="en-PH"/>
        </a:p>
      </dgm:t>
    </dgm:pt>
    <dgm:pt modelId="{E6E89BCF-FF17-414D-A2DF-24D7F846D287}" type="parTrans" cxnId="{7B7586A3-0CD7-4375-BF8E-821D74200B23}">
      <dgm:prSet/>
      <dgm:spPr/>
      <dgm:t>
        <a:bodyPr/>
        <a:lstStyle/>
        <a:p>
          <a:endParaRPr lang="en-PH"/>
        </a:p>
      </dgm:t>
    </dgm:pt>
    <dgm:pt modelId="{2816B2FB-6307-4AB4-86B4-2BC5AE590133}">
      <dgm:prSet/>
      <dgm:spPr/>
      <dgm:t>
        <a:bodyPr/>
        <a:lstStyle/>
        <a:p>
          <a:r>
            <a:rPr lang="en-PH" dirty="0" smtClean="0"/>
            <a:t>6</a:t>
          </a:r>
          <a:endParaRPr lang="en-PH" dirty="0"/>
        </a:p>
      </dgm:t>
    </dgm:pt>
    <dgm:pt modelId="{E6374FB0-29EB-4FCE-A5CD-F856DF2DC3FC}" type="sibTrans" cxnId="{2E502ED9-4C70-4D03-9DDF-8C9F3A162F81}">
      <dgm:prSet/>
      <dgm:spPr/>
      <dgm:t>
        <a:bodyPr/>
        <a:lstStyle/>
        <a:p>
          <a:endParaRPr lang="en-PH"/>
        </a:p>
      </dgm:t>
    </dgm:pt>
    <dgm:pt modelId="{D9BDD25F-2345-437D-B983-B24E96295676}" type="parTrans" cxnId="{2E502ED9-4C70-4D03-9DDF-8C9F3A162F81}">
      <dgm:prSet/>
      <dgm:spPr/>
      <dgm:t>
        <a:bodyPr/>
        <a:lstStyle/>
        <a:p>
          <a:endParaRPr lang="en-PH"/>
        </a:p>
      </dgm:t>
    </dgm:pt>
    <dgm:pt modelId="{5F6374BD-487E-4C97-B68C-93B0D01E301C}">
      <dgm:prSet custT="1"/>
      <dgm:spPr/>
      <dgm:t>
        <a:bodyPr/>
        <a:lstStyle/>
        <a:p>
          <a:pPr algn="l"/>
          <a:r>
            <a:rPr lang="en-PH" sz="1900" dirty="0" smtClean="0"/>
            <a:t>Erection and </a:t>
          </a:r>
          <a:r>
            <a:rPr lang="en-PH" sz="1900" dirty="0" err="1" smtClean="0"/>
            <a:t>stabilisation</a:t>
          </a:r>
          <a:r>
            <a:rPr lang="en-PH" sz="1900" dirty="0" smtClean="0"/>
            <a:t> of the concrete structure</a:t>
          </a:r>
          <a:endParaRPr lang="en-PH" sz="1900" dirty="0"/>
        </a:p>
      </dgm:t>
    </dgm:pt>
    <dgm:pt modelId="{8C7AF66A-5B82-46F5-8DDB-6F81AAC23169}" type="parTrans" cxnId="{77A0EF50-6267-441E-96A9-D84336015D5C}">
      <dgm:prSet/>
      <dgm:spPr/>
      <dgm:t>
        <a:bodyPr/>
        <a:lstStyle/>
        <a:p>
          <a:endParaRPr lang="en-PH"/>
        </a:p>
      </dgm:t>
    </dgm:pt>
    <dgm:pt modelId="{8D831FC4-A361-4056-9A38-1FE0FDDC5B5C}" type="sibTrans" cxnId="{77A0EF50-6267-441E-96A9-D84336015D5C}">
      <dgm:prSet/>
      <dgm:spPr/>
      <dgm:t>
        <a:bodyPr/>
        <a:lstStyle/>
        <a:p>
          <a:endParaRPr lang="en-PH"/>
        </a:p>
      </dgm:t>
    </dgm:pt>
    <dgm:pt modelId="{35316B02-250E-4FB3-BBDE-A8309A461D85}">
      <dgm:prSet custT="1"/>
      <dgm:spPr/>
      <dgm:t>
        <a:bodyPr/>
        <a:lstStyle/>
        <a:p>
          <a:pPr algn="l"/>
          <a:r>
            <a:rPr lang="en-PH" sz="1900" dirty="0" smtClean="0"/>
            <a:t>Updating engineering drawings and service plans</a:t>
          </a:r>
          <a:endParaRPr lang="en-PH" sz="1900" dirty="0"/>
        </a:p>
      </dgm:t>
    </dgm:pt>
    <dgm:pt modelId="{55147034-19C0-423F-82ED-463E1F751FBE}" type="parTrans" cxnId="{BEE870DE-0A09-4283-B861-1661B1C259C0}">
      <dgm:prSet/>
      <dgm:spPr/>
      <dgm:t>
        <a:bodyPr/>
        <a:lstStyle/>
        <a:p>
          <a:endParaRPr lang="en-PH"/>
        </a:p>
      </dgm:t>
    </dgm:pt>
    <dgm:pt modelId="{A77A2DBF-F9FD-4FF3-B118-6E9A93B69D14}" type="sibTrans" cxnId="{BEE870DE-0A09-4283-B861-1661B1C259C0}">
      <dgm:prSet/>
      <dgm:spPr/>
      <dgm:t>
        <a:bodyPr/>
        <a:lstStyle/>
        <a:p>
          <a:endParaRPr lang="en-PH"/>
        </a:p>
      </dgm:t>
    </dgm:pt>
    <dgm:pt modelId="{8B171C21-8E86-4C41-9F7A-C7C80733D3B0}">
      <dgm:prSet custT="1"/>
      <dgm:spPr/>
      <dgm:t>
        <a:bodyPr/>
        <a:lstStyle/>
        <a:p>
          <a:pPr algn="r"/>
          <a:endParaRPr lang="en-PH" sz="1900" dirty="0"/>
        </a:p>
      </dgm:t>
    </dgm:pt>
    <dgm:pt modelId="{7B99F774-291F-4E43-AF3A-8FC1322C53D6}" type="parTrans" cxnId="{70F04A49-7A5A-4D7E-8EAF-4DDFAA438C2A}">
      <dgm:prSet/>
      <dgm:spPr/>
      <dgm:t>
        <a:bodyPr/>
        <a:lstStyle/>
        <a:p>
          <a:endParaRPr lang="en-PH"/>
        </a:p>
      </dgm:t>
    </dgm:pt>
    <dgm:pt modelId="{B3E2686B-6AAE-4331-8824-7FFAE890D925}" type="sibTrans" cxnId="{70F04A49-7A5A-4D7E-8EAF-4DDFAA438C2A}">
      <dgm:prSet/>
      <dgm:spPr/>
      <dgm:t>
        <a:bodyPr/>
        <a:lstStyle/>
        <a:p>
          <a:endParaRPr lang="en-PH"/>
        </a:p>
      </dgm:t>
    </dgm:pt>
    <dgm:pt modelId="{F95E1783-6367-4A05-B9C3-33A7F326F071}">
      <dgm:prSet custT="1"/>
      <dgm:spPr/>
      <dgm:t>
        <a:bodyPr/>
        <a:lstStyle/>
        <a:p>
          <a:pPr algn="l"/>
          <a:r>
            <a:rPr lang="en-PH" sz="1900" dirty="0" smtClean="0"/>
            <a:t>Housekeeping, cleaning up and de-</a:t>
          </a:r>
          <a:r>
            <a:rPr lang="en-PH" sz="1900" dirty="0" err="1" smtClean="0"/>
            <a:t>mobilising</a:t>
          </a:r>
          <a:r>
            <a:rPr lang="en-PH" sz="1900" dirty="0" smtClean="0"/>
            <a:t> from the work area</a:t>
          </a:r>
          <a:endParaRPr lang="en-PH" sz="1900" dirty="0"/>
        </a:p>
      </dgm:t>
    </dgm:pt>
    <dgm:pt modelId="{B270E511-355F-4183-8AE4-5DF0F7E35793}" type="parTrans" cxnId="{724FEFDC-4859-4C48-AB01-8CD0ED1AAB4C}">
      <dgm:prSet/>
      <dgm:spPr/>
      <dgm:t>
        <a:bodyPr/>
        <a:lstStyle/>
        <a:p>
          <a:endParaRPr lang="en-PH"/>
        </a:p>
      </dgm:t>
    </dgm:pt>
    <dgm:pt modelId="{BC4A5AEF-D1D9-42E7-8143-6744571E0B50}" type="sibTrans" cxnId="{724FEFDC-4859-4C48-AB01-8CD0ED1AAB4C}">
      <dgm:prSet/>
      <dgm:spPr/>
      <dgm:t>
        <a:bodyPr/>
        <a:lstStyle/>
        <a:p>
          <a:endParaRPr lang="en-PH"/>
        </a:p>
      </dgm:t>
    </dgm:pt>
    <dgm:pt modelId="{370D045C-D9C4-4747-9095-ED6884D20129}">
      <dgm:prSet custT="1"/>
      <dgm:spPr/>
      <dgm:t>
        <a:bodyPr/>
        <a:lstStyle/>
        <a:p>
          <a:pPr algn="r"/>
          <a:endParaRPr lang="en-PH" sz="1900" dirty="0"/>
        </a:p>
      </dgm:t>
    </dgm:pt>
    <dgm:pt modelId="{65F68579-1FB1-4F5C-8E50-1D530A9B7084}" type="parTrans" cxnId="{A2B166B5-D3DC-448A-91C2-631A96AC0D67}">
      <dgm:prSet/>
      <dgm:spPr/>
      <dgm:t>
        <a:bodyPr/>
        <a:lstStyle/>
        <a:p>
          <a:endParaRPr lang="en-PH"/>
        </a:p>
      </dgm:t>
    </dgm:pt>
    <dgm:pt modelId="{00BC494A-4682-4FFA-823F-94852B0501FB}" type="sibTrans" cxnId="{A2B166B5-D3DC-448A-91C2-631A96AC0D67}">
      <dgm:prSet/>
      <dgm:spPr/>
      <dgm:t>
        <a:bodyPr/>
        <a:lstStyle/>
        <a:p>
          <a:endParaRPr lang="en-PH"/>
        </a:p>
      </dgm:t>
    </dgm:pt>
    <dgm:pt modelId="{2265C5A1-3C36-4AA3-957E-C7411CEE4182}" type="pres">
      <dgm:prSet presAssocID="{8790BE01-E8EC-4119-940E-EC6951190A22}" presName="Name0" presStyleCnt="0">
        <dgm:presLayoutVars>
          <dgm:chMax val="7"/>
          <dgm:chPref val="5"/>
          <dgm:dir/>
          <dgm:animOne val="branch"/>
          <dgm:animLvl val="lvl"/>
        </dgm:presLayoutVars>
      </dgm:prSet>
      <dgm:spPr/>
      <dgm:t>
        <a:bodyPr/>
        <a:lstStyle/>
        <a:p>
          <a:endParaRPr lang="en-PH"/>
        </a:p>
      </dgm:t>
    </dgm:pt>
    <dgm:pt modelId="{9A43A51E-8600-4DD8-AA80-63964D379A5D}" type="pres">
      <dgm:prSet presAssocID="{AAA00597-65E5-47AE-80F8-9CA860FC1CE4}" presName="ChildAccent5" presStyleCnt="0"/>
      <dgm:spPr/>
    </dgm:pt>
    <dgm:pt modelId="{729F0C7D-E59D-4941-B0D0-32E269D96659}" type="pres">
      <dgm:prSet presAssocID="{AAA00597-65E5-47AE-80F8-9CA860FC1CE4}" presName="ChildAccent" presStyleLbl="alignImgPlace1" presStyleIdx="0" presStyleCnt="5" custScaleX="121842" custLinFactNeighborX="26904"/>
      <dgm:spPr/>
      <dgm:t>
        <a:bodyPr/>
        <a:lstStyle/>
        <a:p>
          <a:endParaRPr lang="en-PH"/>
        </a:p>
      </dgm:t>
    </dgm:pt>
    <dgm:pt modelId="{4BA27F4B-F50E-4647-89F0-FF3D9A8C1947}" type="pres">
      <dgm:prSet presAssocID="{AAA00597-65E5-47AE-80F8-9CA860FC1CE4}" presName="Child5" presStyleLbl="revTx" presStyleIdx="0" presStyleCnt="0">
        <dgm:presLayoutVars>
          <dgm:chMax val="0"/>
          <dgm:chPref val="0"/>
          <dgm:bulletEnabled val="1"/>
        </dgm:presLayoutVars>
      </dgm:prSet>
      <dgm:spPr/>
      <dgm:t>
        <a:bodyPr/>
        <a:lstStyle/>
        <a:p>
          <a:endParaRPr lang="en-PH"/>
        </a:p>
      </dgm:t>
    </dgm:pt>
    <dgm:pt modelId="{E7C25B79-813C-4C9D-9D33-EB37B8589D85}" type="pres">
      <dgm:prSet presAssocID="{AAA00597-65E5-47AE-80F8-9CA860FC1CE4}" presName="Parent5" presStyleLbl="node1" presStyleIdx="0" presStyleCnt="5" custScaleX="121842" custLinFactNeighborX="26904">
        <dgm:presLayoutVars>
          <dgm:chMax val="2"/>
          <dgm:chPref val="1"/>
          <dgm:bulletEnabled val="1"/>
        </dgm:presLayoutVars>
      </dgm:prSet>
      <dgm:spPr/>
      <dgm:t>
        <a:bodyPr/>
        <a:lstStyle/>
        <a:p>
          <a:endParaRPr lang="en-PH"/>
        </a:p>
      </dgm:t>
    </dgm:pt>
    <dgm:pt modelId="{F3DA0307-4D68-4631-9DB8-61256F3DACFF}" type="pres">
      <dgm:prSet presAssocID="{8D2C5A97-A110-4050-B8A1-F759CDE2FE34}" presName="ChildAccent4" presStyleCnt="0"/>
      <dgm:spPr/>
    </dgm:pt>
    <dgm:pt modelId="{D7FDC772-DB22-4921-A245-569C2A664FB3}" type="pres">
      <dgm:prSet presAssocID="{8D2C5A97-A110-4050-B8A1-F759CDE2FE34}" presName="ChildAccent" presStyleLbl="alignImgPlace1" presStyleIdx="1" presStyleCnt="5" custScaleX="108742" custLinFactNeighborX="10567"/>
      <dgm:spPr/>
      <dgm:t>
        <a:bodyPr/>
        <a:lstStyle/>
        <a:p>
          <a:endParaRPr lang="en-PH"/>
        </a:p>
      </dgm:t>
    </dgm:pt>
    <dgm:pt modelId="{E10E11D0-7E7F-4ADF-AD4D-79A03FBEA181}" type="pres">
      <dgm:prSet presAssocID="{8D2C5A97-A110-4050-B8A1-F759CDE2FE34}" presName="Child4" presStyleLbl="revTx" presStyleIdx="0" presStyleCnt="0">
        <dgm:presLayoutVars>
          <dgm:chMax val="0"/>
          <dgm:chPref val="0"/>
          <dgm:bulletEnabled val="1"/>
        </dgm:presLayoutVars>
      </dgm:prSet>
      <dgm:spPr/>
      <dgm:t>
        <a:bodyPr/>
        <a:lstStyle/>
        <a:p>
          <a:endParaRPr lang="en-PH"/>
        </a:p>
      </dgm:t>
    </dgm:pt>
    <dgm:pt modelId="{FCB62F47-5687-43A8-91C9-4A8593DD7673}" type="pres">
      <dgm:prSet presAssocID="{8D2C5A97-A110-4050-B8A1-F759CDE2FE34}" presName="Parent4" presStyleLbl="node1" presStyleIdx="1" presStyleCnt="5" custScaleX="108742" custLinFactNeighborX="10567">
        <dgm:presLayoutVars>
          <dgm:chMax val="2"/>
          <dgm:chPref val="1"/>
          <dgm:bulletEnabled val="1"/>
        </dgm:presLayoutVars>
      </dgm:prSet>
      <dgm:spPr/>
      <dgm:t>
        <a:bodyPr/>
        <a:lstStyle/>
        <a:p>
          <a:endParaRPr lang="en-PH"/>
        </a:p>
      </dgm:t>
    </dgm:pt>
    <dgm:pt modelId="{CDEB45D2-8BDE-45D7-9367-5E6152B31312}" type="pres">
      <dgm:prSet presAssocID="{7B3BBC3A-FBED-485B-A1CA-3180861D5566}" presName="ChildAccent3" presStyleCnt="0"/>
      <dgm:spPr/>
    </dgm:pt>
    <dgm:pt modelId="{191CAFD2-160D-4B9F-95C0-30AA0A9FB8B0}" type="pres">
      <dgm:prSet presAssocID="{7B3BBC3A-FBED-485B-A1CA-3180861D5566}" presName="ChildAccent" presStyleLbl="alignImgPlace1" presStyleIdx="2" presStyleCnt="5" custScaleX="108742" custLinFactNeighborX="2240"/>
      <dgm:spPr/>
      <dgm:t>
        <a:bodyPr/>
        <a:lstStyle/>
        <a:p>
          <a:endParaRPr lang="en-PH"/>
        </a:p>
      </dgm:t>
    </dgm:pt>
    <dgm:pt modelId="{95B73D65-3C5E-4E90-BFFF-12CB8329B943}" type="pres">
      <dgm:prSet presAssocID="{7B3BBC3A-FBED-485B-A1CA-3180861D5566}" presName="Child3" presStyleLbl="revTx" presStyleIdx="0" presStyleCnt="0">
        <dgm:presLayoutVars>
          <dgm:chMax val="0"/>
          <dgm:chPref val="0"/>
          <dgm:bulletEnabled val="1"/>
        </dgm:presLayoutVars>
      </dgm:prSet>
      <dgm:spPr/>
      <dgm:t>
        <a:bodyPr/>
        <a:lstStyle/>
        <a:p>
          <a:endParaRPr lang="en-PH"/>
        </a:p>
      </dgm:t>
    </dgm:pt>
    <dgm:pt modelId="{6D56AE7A-713A-4B42-88FA-F4A7E6AB3A08}" type="pres">
      <dgm:prSet presAssocID="{7B3BBC3A-FBED-485B-A1CA-3180861D5566}" presName="Parent3" presStyleLbl="node1" presStyleIdx="2" presStyleCnt="5" custScaleX="108742" custLinFactNeighborX="2240">
        <dgm:presLayoutVars>
          <dgm:chMax val="2"/>
          <dgm:chPref val="1"/>
          <dgm:bulletEnabled val="1"/>
        </dgm:presLayoutVars>
      </dgm:prSet>
      <dgm:spPr/>
      <dgm:t>
        <a:bodyPr/>
        <a:lstStyle/>
        <a:p>
          <a:endParaRPr lang="en-PH"/>
        </a:p>
      </dgm:t>
    </dgm:pt>
    <dgm:pt modelId="{291A85A9-D783-4E9A-B990-165919383F54}" type="pres">
      <dgm:prSet presAssocID="{5132851E-92F4-4D85-B2EF-77687DDC3B54}" presName="ChildAccent2" presStyleCnt="0"/>
      <dgm:spPr/>
    </dgm:pt>
    <dgm:pt modelId="{EBCA5333-336D-4D48-8E9D-00CCF5D4DB6E}" type="pres">
      <dgm:prSet presAssocID="{5132851E-92F4-4D85-B2EF-77687DDC3B54}" presName="ChildAccent" presStyleLbl="alignImgPlace1" presStyleIdx="3" presStyleCnt="5" custScaleX="108742" custLinFactNeighborX="-6241"/>
      <dgm:spPr/>
      <dgm:t>
        <a:bodyPr/>
        <a:lstStyle/>
        <a:p>
          <a:endParaRPr lang="en-PH"/>
        </a:p>
      </dgm:t>
    </dgm:pt>
    <dgm:pt modelId="{349284B8-8030-4BBE-ACCB-24E9A105F4A9}" type="pres">
      <dgm:prSet presAssocID="{5132851E-92F4-4D85-B2EF-77687DDC3B54}" presName="Child2" presStyleLbl="revTx" presStyleIdx="0" presStyleCnt="0">
        <dgm:presLayoutVars>
          <dgm:chMax val="0"/>
          <dgm:chPref val="0"/>
          <dgm:bulletEnabled val="1"/>
        </dgm:presLayoutVars>
      </dgm:prSet>
      <dgm:spPr/>
      <dgm:t>
        <a:bodyPr/>
        <a:lstStyle/>
        <a:p>
          <a:endParaRPr lang="en-PH"/>
        </a:p>
      </dgm:t>
    </dgm:pt>
    <dgm:pt modelId="{D68D65DC-5BA7-428F-A82D-78A1E63A8FE2}" type="pres">
      <dgm:prSet presAssocID="{5132851E-92F4-4D85-B2EF-77687DDC3B54}" presName="Parent2" presStyleLbl="node1" presStyleIdx="3" presStyleCnt="5" custScaleX="108742" custLinFactNeighborX="-6241">
        <dgm:presLayoutVars>
          <dgm:chMax val="2"/>
          <dgm:chPref val="1"/>
          <dgm:bulletEnabled val="1"/>
        </dgm:presLayoutVars>
      </dgm:prSet>
      <dgm:spPr/>
      <dgm:t>
        <a:bodyPr/>
        <a:lstStyle/>
        <a:p>
          <a:endParaRPr lang="en-PH"/>
        </a:p>
      </dgm:t>
    </dgm:pt>
    <dgm:pt modelId="{A8FC6861-B404-432A-8AAF-E27474B0C0AF}" type="pres">
      <dgm:prSet presAssocID="{2816B2FB-6307-4AB4-86B4-2BC5AE590133}" presName="ChildAccent1" presStyleCnt="0"/>
      <dgm:spPr/>
    </dgm:pt>
    <dgm:pt modelId="{1F42E791-5643-42BA-8525-A7D881EB2148}" type="pres">
      <dgm:prSet presAssocID="{2816B2FB-6307-4AB4-86B4-2BC5AE590133}" presName="ChildAccent" presStyleLbl="alignImgPlace1" presStyleIdx="4" presStyleCnt="5" custScaleX="108742" custLinFactNeighborX="-14716"/>
      <dgm:spPr/>
      <dgm:t>
        <a:bodyPr/>
        <a:lstStyle/>
        <a:p>
          <a:endParaRPr lang="en-PH"/>
        </a:p>
      </dgm:t>
    </dgm:pt>
    <dgm:pt modelId="{AD6B7233-AE9B-4917-8CC0-9DFC42B89C6B}" type="pres">
      <dgm:prSet presAssocID="{2816B2FB-6307-4AB4-86B4-2BC5AE590133}" presName="Child1" presStyleLbl="revTx" presStyleIdx="0" presStyleCnt="0">
        <dgm:presLayoutVars>
          <dgm:chMax val="0"/>
          <dgm:chPref val="0"/>
          <dgm:bulletEnabled val="1"/>
        </dgm:presLayoutVars>
      </dgm:prSet>
      <dgm:spPr/>
      <dgm:t>
        <a:bodyPr/>
        <a:lstStyle/>
        <a:p>
          <a:endParaRPr lang="en-PH"/>
        </a:p>
      </dgm:t>
    </dgm:pt>
    <dgm:pt modelId="{61021842-CEAA-40B5-890C-F57A021841A4}" type="pres">
      <dgm:prSet presAssocID="{2816B2FB-6307-4AB4-86B4-2BC5AE590133}" presName="Parent1" presStyleLbl="node1" presStyleIdx="4" presStyleCnt="5" custScaleX="108742" custLinFactNeighborX="-14716">
        <dgm:presLayoutVars>
          <dgm:chMax val="2"/>
          <dgm:chPref val="1"/>
          <dgm:bulletEnabled val="1"/>
        </dgm:presLayoutVars>
      </dgm:prSet>
      <dgm:spPr/>
      <dgm:t>
        <a:bodyPr/>
        <a:lstStyle/>
        <a:p>
          <a:endParaRPr lang="en-PH"/>
        </a:p>
      </dgm:t>
    </dgm:pt>
  </dgm:ptLst>
  <dgm:cxnLst>
    <dgm:cxn modelId="{5D1D79B7-586A-4280-9381-1E4C29C56548}" srcId="{8790BE01-E8EC-4119-940E-EC6951190A22}" destId="{8D2C5A97-A110-4050-B8A1-F759CDE2FE34}" srcOrd="3" destOrd="0" parTransId="{519D05DB-B4E4-4AF3-A54E-0E769F5E28B7}" sibTransId="{D5B483F9-4F8C-43FA-B1A6-7553B9E8EFE4}"/>
    <dgm:cxn modelId="{B145332F-8B6F-46CF-ABB5-9367C6C8E4C8}" type="presOf" srcId="{2816B2FB-6307-4AB4-86B4-2BC5AE590133}" destId="{61021842-CEAA-40B5-890C-F57A021841A4}" srcOrd="0" destOrd="0" presId="urn:microsoft.com/office/officeart/2011/layout/InterconnectedBlockProcess"/>
    <dgm:cxn modelId="{BAF383B7-E4B7-4A18-949F-87941E033217}" srcId="{8790BE01-E8EC-4119-940E-EC6951190A22}" destId="{5132851E-92F4-4D85-B2EF-77687DDC3B54}" srcOrd="1" destOrd="0" parTransId="{58E995F6-4D83-4D6E-9E16-D1AB08FDD3F4}" sibTransId="{8DA3778D-8694-4575-B31A-C0E0349B5068}"/>
    <dgm:cxn modelId="{A2B166B5-D3DC-448A-91C2-631A96AC0D67}" srcId="{AAA00597-65E5-47AE-80F8-9CA860FC1CE4}" destId="{370D045C-D9C4-4747-9095-ED6884D20129}" srcOrd="1" destOrd="0" parTransId="{65F68579-1FB1-4F5C-8E50-1D530A9B7084}" sibTransId="{00BC494A-4682-4FFA-823F-94852B0501FB}"/>
    <dgm:cxn modelId="{A0CFF940-2B78-406B-B4B1-1F4F06C48B9C}" type="presOf" srcId="{5F6374BD-487E-4C97-B68C-93B0D01E301C}" destId="{191CAFD2-160D-4B9F-95C0-30AA0A9FB8B0}" srcOrd="0" destOrd="0" presId="urn:microsoft.com/office/officeart/2011/layout/InterconnectedBlockProcess"/>
    <dgm:cxn modelId="{0124D84C-08D4-4226-92B2-B1D64CF936E9}" type="presOf" srcId="{5F53C6D3-8C38-4C9D-8442-0D03F249CA71}" destId="{AD6B7233-AE9B-4917-8CC0-9DFC42B89C6B}" srcOrd="1" destOrd="0" presId="urn:microsoft.com/office/officeart/2011/layout/InterconnectedBlockProcess"/>
    <dgm:cxn modelId="{1999F4FE-7B06-43A8-9BE7-CCE0F9A75910}" type="presOf" srcId="{8B171C21-8E86-4C41-9F7A-C7C80733D3B0}" destId="{D7FDC772-DB22-4921-A245-569C2A664FB3}" srcOrd="0" destOrd="1" presId="urn:microsoft.com/office/officeart/2011/layout/InterconnectedBlockProcess"/>
    <dgm:cxn modelId="{4A2CE2D9-C7D7-47A2-8A5F-6CF7621C7457}" type="presOf" srcId="{5F6374BD-487E-4C97-B68C-93B0D01E301C}" destId="{95B73D65-3C5E-4E90-BFFF-12CB8329B943}" srcOrd="1" destOrd="0" presId="urn:microsoft.com/office/officeart/2011/layout/InterconnectedBlockProcess"/>
    <dgm:cxn modelId="{25BA012B-7185-4A14-8A0B-E0A1C33D6D14}" srcId="{5132851E-92F4-4D85-B2EF-77687DDC3B54}" destId="{7F272D90-456A-477C-A148-0FFCCB6ED4C3}" srcOrd="0" destOrd="0" parTransId="{7CEA58FA-9C04-4773-9E18-8CF30962CC54}" sibTransId="{A1123207-80FD-47D5-B1ED-0C4851617E6E}"/>
    <dgm:cxn modelId="{724FEFDC-4859-4C48-AB01-8CD0ED1AAB4C}" srcId="{AAA00597-65E5-47AE-80F8-9CA860FC1CE4}" destId="{F95E1783-6367-4A05-B9C3-33A7F326F071}" srcOrd="0" destOrd="0" parTransId="{B270E511-355F-4183-8AE4-5DF0F7E35793}" sibTransId="{BC4A5AEF-D1D9-42E7-8143-6744571E0B50}"/>
    <dgm:cxn modelId="{4B024175-DA90-49A9-9A13-C79DC8E0426C}" type="presOf" srcId="{370D045C-D9C4-4747-9095-ED6884D20129}" destId="{729F0C7D-E59D-4941-B0D0-32E269D96659}" srcOrd="0" destOrd="1" presId="urn:microsoft.com/office/officeart/2011/layout/InterconnectedBlockProcess"/>
    <dgm:cxn modelId="{616E8E27-46EE-4F0C-ACF7-E2B7721C3107}" type="presOf" srcId="{5F53C6D3-8C38-4C9D-8442-0D03F249CA71}" destId="{1F42E791-5643-42BA-8525-A7D881EB2148}" srcOrd="0" destOrd="0" presId="urn:microsoft.com/office/officeart/2011/layout/InterconnectedBlockProcess"/>
    <dgm:cxn modelId="{70F04A49-7A5A-4D7E-8EAF-4DDFAA438C2A}" srcId="{8D2C5A97-A110-4050-B8A1-F759CDE2FE34}" destId="{8B171C21-8E86-4C41-9F7A-C7C80733D3B0}" srcOrd="1" destOrd="0" parTransId="{7B99F774-291F-4E43-AF3A-8FC1322C53D6}" sibTransId="{B3E2686B-6AAE-4331-8824-7FFAE890D925}"/>
    <dgm:cxn modelId="{FC9C34FC-00EF-4068-9D27-AF996F8B190E}" type="presOf" srcId="{370D045C-D9C4-4747-9095-ED6884D20129}" destId="{4BA27F4B-F50E-4647-89F0-FF3D9A8C1947}" srcOrd="1" destOrd="1" presId="urn:microsoft.com/office/officeart/2011/layout/InterconnectedBlockProcess"/>
    <dgm:cxn modelId="{158508CE-8451-4EF1-8D1D-1E953D0EE080}" type="presOf" srcId="{7F272D90-456A-477C-A148-0FFCCB6ED4C3}" destId="{EBCA5333-336D-4D48-8E9D-00CCF5D4DB6E}" srcOrd="0" destOrd="0" presId="urn:microsoft.com/office/officeart/2011/layout/InterconnectedBlockProcess"/>
    <dgm:cxn modelId="{8D59DA6F-D244-45BB-9A75-16FA2539C8C6}" type="presOf" srcId="{8790BE01-E8EC-4119-940E-EC6951190A22}" destId="{2265C5A1-3C36-4AA3-957E-C7411CEE4182}" srcOrd="0" destOrd="0" presId="urn:microsoft.com/office/officeart/2011/layout/InterconnectedBlockProcess"/>
    <dgm:cxn modelId="{E46569F4-D48C-477E-B970-9DD442FD8759}" type="presOf" srcId="{35316B02-250E-4FB3-BBDE-A8309A461D85}" destId="{E10E11D0-7E7F-4ADF-AD4D-79A03FBEA181}" srcOrd="1" destOrd="0" presId="urn:microsoft.com/office/officeart/2011/layout/InterconnectedBlockProcess"/>
    <dgm:cxn modelId="{1E6E1D83-5375-48CF-8EFC-1F7E99F5D0C9}" type="presOf" srcId="{F95E1783-6367-4A05-B9C3-33A7F326F071}" destId="{4BA27F4B-F50E-4647-89F0-FF3D9A8C1947}" srcOrd="1" destOrd="0" presId="urn:microsoft.com/office/officeart/2011/layout/InterconnectedBlockProcess"/>
    <dgm:cxn modelId="{8D591588-6403-4F0B-B656-632E30602D29}" type="presOf" srcId="{5132851E-92F4-4D85-B2EF-77687DDC3B54}" destId="{D68D65DC-5BA7-428F-A82D-78A1E63A8FE2}" srcOrd="0" destOrd="0" presId="urn:microsoft.com/office/officeart/2011/layout/InterconnectedBlockProcess"/>
    <dgm:cxn modelId="{498674E1-CBCA-4725-AA26-2E96136C3566}" type="presOf" srcId="{7F272D90-456A-477C-A148-0FFCCB6ED4C3}" destId="{349284B8-8030-4BBE-ACCB-24E9A105F4A9}" srcOrd="1" destOrd="0" presId="urn:microsoft.com/office/officeart/2011/layout/InterconnectedBlockProcess"/>
    <dgm:cxn modelId="{C740C483-00D4-43D5-B56B-5D53E4B70B18}" type="presOf" srcId="{8B171C21-8E86-4C41-9F7A-C7C80733D3B0}" destId="{E10E11D0-7E7F-4ADF-AD4D-79A03FBEA181}" srcOrd="1" destOrd="1" presId="urn:microsoft.com/office/officeart/2011/layout/InterconnectedBlockProcess"/>
    <dgm:cxn modelId="{77A0EF50-6267-441E-96A9-D84336015D5C}" srcId="{7B3BBC3A-FBED-485B-A1CA-3180861D5566}" destId="{5F6374BD-487E-4C97-B68C-93B0D01E301C}" srcOrd="0" destOrd="0" parTransId="{8C7AF66A-5B82-46F5-8DDB-6F81AAC23169}" sibTransId="{8D831FC4-A361-4056-9A38-1FE0FDDC5B5C}"/>
    <dgm:cxn modelId="{8255D6F7-B3B6-4970-9E72-7BE135CF6953}" type="presOf" srcId="{35316B02-250E-4FB3-BBDE-A8309A461D85}" destId="{D7FDC772-DB22-4921-A245-569C2A664FB3}" srcOrd="0" destOrd="0" presId="urn:microsoft.com/office/officeart/2011/layout/InterconnectedBlockProcess"/>
    <dgm:cxn modelId="{7F2AC92C-773B-48AB-BE00-9985D2ECC7FD}" type="presOf" srcId="{8D2C5A97-A110-4050-B8A1-F759CDE2FE34}" destId="{FCB62F47-5687-43A8-91C9-4A8593DD7673}" srcOrd="0" destOrd="0" presId="urn:microsoft.com/office/officeart/2011/layout/InterconnectedBlockProcess"/>
    <dgm:cxn modelId="{2E502ED9-4C70-4D03-9DDF-8C9F3A162F81}" srcId="{8790BE01-E8EC-4119-940E-EC6951190A22}" destId="{2816B2FB-6307-4AB4-86B4-2BC5AE590133}" srcOrd="0" destOrd="0" parTransId="{D9BDD25F-2345-437D-B983-B24E96295676}" sibTransId="{E6374FB0-29EB-4FCE-A5CD-F856DF2DC3FC}"/>
    <dgm:cxn modelId="{7B7586A3-0CD7-4375-BF8E-821D74200B23}" srcId="{2816B2FB-6307-4AB4-86B4-2BC5AE590133}" destId="{5F53C6D3-8C38-4C9D-8442-0D03F249CA71}" srcOrd="0" destOrd="0" parTransId="{E6E89BCF-FF17-414D-A2DF-24D7F846D287}" sibTransId="{CA6DD989-32BA-408A-B557-636FCA857958}"/>
    <dgm:cxn modelId="{D734AADE-64DF-4AB9-B8EB-0879A61F90B8}" type="presOf" srcId="{7B3BBC3A-FBED-485B-A1CA-3180861D5566}" destId="{6D56AE7A-713A-4B42-88FA-F4A7E6AB3A08}" srcOrd="0" destOrd="0" presId="urn:microsoft.com/office/officeart/2011/layout/InterconnectedBlockProcess"/>
    <dgm:cxn modelId="{DD063285-BE70-45CA-BC3D-4A1275325540}" srcId="{8790BE01-E8EC-4119-940E-EC6951190A22}" destId="{7B3BBC3A-FBED-485B-A1CA-3180861D5566}" srcOrd="2" destOrd="0" parTransId="{4AC0AB87-7A17-44F8-A0C9-397311A43F13}" sibTransId="{79F36EB1-669B-481C-A8E0-5751E9D7EF49}"/>
    <dgm:cxn modelId="{877DFCC4-12B5-4567-B911-EDE23FD93F69}" srcId="{8790BE01-E8EC-4119-940E-EC6951190A22}" destId="{AAA00597-65E5-47AE-80F8-9CA860FC1CE4}" srcOrd="4" destOrd="0" parTransId="{4B051046-30E4-414A-A3EF-21C7923B7438}" sibTransId="{BAC0297D-2516-4926-86BF-F0BA662AA4D2}"/>
    <dgm:cxn modelId="{3E8D6C43-5655-4966-8B24-B79DFB96BEB6}" type="presOf" srcId="{AAA00597-65E5-47AE-80F8-9CA860FC1CE4}" destId="{E7C25B79-813C-4C9D-9D33-EB37B8589D85}" srcOrd="0" destOrd="0" presId="urn:microsoft.com/office/officeart/2011/layout/InterconnectedBlockProcess"/>
    <dgm:cxn modelId="{A5B28DE7-A7C4-4E28-8753-2D1C220BBE37}" type="presOf" srcId="{F95E1783-6367-4A05-B9C3-33A7F326F071}" destId="{729F0C7D-E59D-4941-B0D0-32E269D96659}" srcOrd="0" destOrd="0" presId="urn:microsoft.com/office/officeart/2011/layout/InterconnectedBlockProcess"/>
    <dgm:cxn modelId="{BEE870DE-0A09-4283-B861-1661B1C259C0}" srcId="{8D2C5A97-A110-4050-B8A1-F759CDE2FE34}" destId="{35316B02-250E-4FB3-BBDE-A8309A461D85}" srcOrd="0" destOrd="0" parTransId="{55147034-19C0-423F-82ED-463E1F751FBE}" sibTransId="{A77A2DBF-F9FD-4FF3-B118-6E9A93B69D14}"/>
    <dgm:cxn modelId="{9DE72E64-138D-4DD4-8CF8-7F387C35D8C8}" type="presParOf" srcId="{2265C5A1-3C36-4AA3-957E-C7411CEE4182}" destId="{9A43A51E-8600-4DD8-AA80-63964D379A5D}" srcOrd="0" destOrd="0" presId="urn:microsoft.com/office/officeart/2011/layout/InterconnectedBlockProcess"/>
    <dgm:cxn modelId="{CEE0A1AA-714A-4F25-ADF3-5F32715A7127}" type="presParOf" srcId="{9A43A51E-8600-4DD8-AA80-63964D379A5D}" destId="{729F0C7D-E59D-4941-B0D0-32E269D96659}" srcOrd="0" destOrd="0" presId="urn:microsoft.com/office/officeart/2011/layout/InterconnectedBlockProcess"/>
    <dgm:cxn modelId="{61F51198-4D6E-41A5-A1FA-AD7B856DBE79}" type="presParOf" srcId="{2265C5A1-3C36-4AA3-957E-C7411CEE4182}" destId="{4BA27F4B-F50E-4647-89F0-FF3D9A8C1947}" srcOrd="1" destOrd="0" presId="urn:microsoft.com/office/officeart/2011/layout/InterconnectedBlockProcess"/>
    <dgm:cxn modelId="{4CD4A01D-5E6E-49F0-9524-03D7B0C4A893}" type="presParOf" srcId="{2265C5A1-3C36-4AA3-957E-C7411CEE4182}" destId="{E7C25B79-813C-4C9D-9D33-EB37B8589D85}" srcOrd="2" destOrd="0" presId="urn:microsoft.com/office/officeart/2011/layout/InterconnectedBlockProcess"/>
    <dgm:cxn modelId="{CE5FBABC-5B48-4361-B8C1-6853EC409648}" type="presParOf" srcId="{2265C5A1-3C36-4AA3-957E-C7411CEE4182}" destId="{F3DA0307-4D68-4631-9DB8-61256F3DACFF}" srcOrd="3" destOrd="0" presId="urn:microsoft.com/office/officeart/2011/layout/InterconnectedBlockProcess"/>
    <dgm:cxn modelId="{B831BC8B-F351-47A4-B0B8-2D5D9AE7D36F}" type="presParOf" srcId="{F3DA0307-4D68-4631-9DB8-61256F3DACFF}" destId="{D7FDC772-DB22-4921-A245-569C2A664FB3}" srcOrd="0" destOrd="0" presId="urn:microsoft.com/office/officeart/2011/layout/InterconnectedBlockProcess"/>
    <dgm:cxn modelId="{69045538-21FA-4375-9E75-1FE8EF0A35A9}" type="presParOf" srcId="{2265C5A1-3C36-4AA3-957E-C7411CEE4182}" destId="{E10E11D0-7E7F-4ADF-AD4D-79A03FBEA181}" srcOrd="4" destOrd="0" presId="urn:microsoft.com/office/officeart/2011/layout/InterconnectedBlockProcess"/>
    <dgm:cxn modelId="{30FE3521-56BF-4861-B1E7-03D84E9BAACE}" type="presParOf" srcId="{2265C5A1-3C36-4AA3-957E-C7411CEE4182}" destId="{FCB62F47-5687-43A8-91C9-4A8593DD7673}" srcOrd="5" destOrd="0" presId="urn:microsoft.com/office/officeart/2011/layout/InterconnectedBlockProcess"/>
    <dgm:cxn modelId="{F1C44FFD-7BE0-44D4-9072-83CEFAA478EF}" type="presParOf" srcId="{2265C5A1-3C36-4AA3-957E-C7411CEE4182}" destId="{CDEB45D2-8BDE-45D7-9367-5E6152B31312}" srcOrd="6" destOrd="0" presId="urn:microsoft.com/office/officeart/2011/layout/InterconnectedBlockProcess"/>
    <dgm:cxn modelId="{6E06EA34-3856-4094-ACD7-565DBF4AA7CA}" type="presParOf" srcId="{CDEB45D2-8BDE-45D7-9367-5E6152B31312}" destId="{191CAFD2-160D-4B9F-95C0-30AA0A9FB8B0}" srcOrd="0" destOrd="0" presId="urn:microsoft.com/office/officeart/2011/layout/InterconnectedBlockProcess"/>
    <dgm:cxn modelId="{BB5EC25E-71C6-43BA-9CBA-DD08194D8C7C}" type="presParOf" srcId="{2265C5A1-3C36-4AA3-957E-C7411CEE4182}" destId="{95B73D65-3C5E-4E90-BFFF-12CB8329B943}" srcOrd="7" destOrd="0" presId="urn:microsoft.com/office/officeart/2011/layout/InterconnectedBlockProcess"/>
    <dgm:cxn modelId="{7E3027AB-F477-41F0-AE15-0B7F1AA95AD5}" type="presParOf" srcId="{2265C5A1-3C36-4AA3-957E-C7411CEE4182}" destId="{6D56AE7A-713A-4B42-88FA-F4A7E6AB3A08}" srcOrd="8" destOrd="0" presId="urn:microsoft.com/office/officeart/2011/layout/InterconnectedBlockProcess"/>
    <dgm:cxn modelId="{02277484-0328-4709-A5A5-A84D240E0E49}" type="presParOf" srcId="{2265C5A1-3C36-4AA3-957E-C7411CEE4182}" destId="{291A85A9-D783-4E9A-B990-165919383F54}" srcOrd="9" destOrd="0" presId="urn:microsoft.com/office/officeart/2011/layout/InterconnectedBlockProcess"/>
    <dgm:cxn modelId="{5D91993D-0064-4CC1-8625-8EC2FBA53048}" type="presParOf" srcId="{291A85A9-D783-4E9A-B990-165919383F54}" destId="{EBCA5333-336D-4D48-8E9D-00CCF5D4DB6E}" srcOrd="0" destOrd="0" presId="urn:microsoft.com/office/officeart/2011/layout/InterconnectedBlockProcess"/>
    <dgm:cxn modelId="{9CE63F1F-C3F5-416E-A5DC-05AD113592CD}" type="presParOf" srcId="{2265C5A1-3C36-4AA3-957E-C7411CEE4182}" destId="{349284B8-8030-4BBE-ACCB-24E9A105F4A9}" srcOrd="10" destOrd="0" presId="urn:microsoft.com/office/officeart/2011/layout/InterconnectedBlockProcess"/>
    <dgm:cxn modelId="{09A6AB0A-AEE7-4126-ABAE-E582AA7CCE3B}" type="presParOf" srcId="{2265C5A1-3C36-4AA3-957E-C7411CEE4182}" destId="{D68D65DC-5BA7-428F-A82D-78A1E63A8FE2}" srcOrd="11" destOrd="0" presId="urn:microsoft.com/office/officeart/2011/layout/InterconnectedBlockProcess"/>
    <dgm:cxn modelId="{E8A64229-F95C-4ECD-AEF2-BAF4B6203860}" type="presParOf" srcId="{2265C5A1-3C36-4AA3-957E-C7411CEE4182}" destId="{A8FC6861-B404-432A-8AAF-E27474B0C0AF}" srcOrd="12" destOrd="0" presId="urn:microsoft.com/office/officeart/2011/layout/InterconnectedBlockProcess"/>
    <dgm:cxn modelId="{0EC7F7F0-51DC-4950-8631-3FE855838479}" type="presParOf" srcId="{A8FC6861-B404-432A-8AAF-E27474B0C0AF}" destId="{1F42E791-5643-42BA-8525-A7D881EB2148}" srcOrd="0" destOrd="0" presId="urn:microsoft.com/office/officeart/2011/layout/InterconnectedBlockProcess"/>
    <dgm:cxn modelId="{27028B88-AA78-4B47-9B43-DC5879B491CB}" type="presParOf" srcId="{2265C5A1-3C36-4AA3-957E-C7411CEE4182}" destId="{AD6B7233-AE9B-4917-8CC0-9DFC42B89C6B}" srcOrd="13" destOrd="0" presId="urn:microsoft.com/office/officeart/2011/layout/InterconnectedBlockProcess"/>
    <dgm:cxn modelId="{072E005F-559F-464E-95C5-3E3E3F234125}" type="presParOf" srcId="{2265C5A1-3C36-4AA3-957E-C7411CEE4182}" destId="{61021842-CEAA-40B5-890C-F57A021841A4}" srcOrd="14" destOrd="0" presId="urn:microsoft.com/office/officeart/2011/layout/InterconnectedBlock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A05490-840C-4A5D-A6DF-095D01D18E36}" type="doc">
      <dgm:prSet loTypeId="urn:microsoft.com/office/officeart/2008/layout/AlternatingHexagons" loCatId="list" qsTypeId="urn:microsoft.com/office/officeart/2005/8/quickstyle/simple1" qsCatId="simple" csTypeId="urn:microsoft.com/office/officeart/2005/8/colors/accent5_1" csCatId="accent5" phldr="1"/>
      <dgm:spPr/>
      <dgm:t>
        <a:bodyPr/>
        <a:lstStyle/>
        <a:p>
          <a:endParaRPr lang="en-PH"/>
        </a:p>
      </dgm:t>
    </dgm:pt>
    <dgm:pt modelId="{F0B5BD55-FB46-42EF-9F99-B71C3BAA3822}">
      <dgm:prSet phldrT="[Text]" custT="1"/>
      <dgm:spPr/>
      <dgm:t>
        <a:bodyPr/>
        <a:lstStyle/>
        <a:p>
          <a:r>
            <a:rPr lang="en-AU" sz="1400" dirty="0" smtClean="0"/>
            <a:t>Why does the task need to be completed?</a:t>
          </a:r>
          <a:endParaRPr lang="en-PH" sz="1400" dirty="0"/>
        </a:p>
      </dgm:t>
    </dgm:pt>
    <dgm:pt modelId="{ADBD32C5-4915-4A31-813A-52DC3232AC15}" type="parTrans" cxnId="{9060F4A9-0F2B-413E-98DD-25E0A5A33617}">
      <dgm:prSet/>
      <dgm:spPr/>
      <dgm:t>
        <a:bodyPr/>
        <a:lstStyle/>
        <a:p>
          <a:endParaRPr lang="en-PH" sz="2000"/>
        </a:p>
      </dgm:t>
    </dgm:pt>
    <dgm:pt modelId="{14B44618-353C-4651-9728-D0AB0039868F}" type="sibTrans" cxnId="{9060F4A9-0F2B-413E-98DD-25E0A5A33617}">
      <dgm:prSet custT="1"/>
      <dgm:spPr/>
      <dgm:t>
        <a:bodyPr/>
        <a:lstStyle/>
        <a:p>
          <a:endParaRPr lang="en-PH" sz="4000"/>
        </a:p>
      </dgm:t>
    </dgm:pt>
    <dgm:pt modelId="{7709F68B-2917-46AF-AE74-67EF1AD5D4A4}">
      <dgm:prSet phldrT="[Text]" custT="1"/>
      <dgm:spPr/>
      <dgm:t>
        <a:bodyPr/>
        <a:lstStyle/>
        <a:p>
          <a:pPr algn="ctr"/>
          <a:r>
            <a:rPr lang="en-AU" sz="1400" b="1" dirty="0" smtClean="0"/>
            <a:t>What is involved in the task?</a:t>
          </a:r>
          <a:endParaRPr lang="en-PH" sz="1400" b="1" dirty="0"/>
        </a:p>
      </dgm:t>
    </dgm:pt>
    <dgm:pt modelId="{243FF0C8-9877-4BEA-AA90-F8DA72BFBA46}" type="parTrans" cxnId="{ECBFB974-03E8-4CD4-B21D-9EF6B260BA98}">
      <dgm:prSet/>
      <dgm:spPr/>
      <dgm:t>
        <a:bodyPr/>
        <a:lstStyle/>
        <a:p>
          <a:endParaRPr lang="en-PH" sz="2000"/>
        </a:p>
      </dgm:t>
    </dgm:pt>
    <dgm:pt modelId="{5CAF9E0E-78A8-47A0-BDF9-89E67BA47BD5}" type="sibTrans" cxnId="{ECBFB974-03E8-4CD4-B21D-9EF6B260BA98}">
      <dgm:prSet/>
      <dgm:spPr/>
      <dgm:t>
        <a:bodyPr/>
        <a:lstStyle/>
        <a:p>
          <a:endParaRPr lang="en-PH" sz="2000"/>
        </a:p>
      </dgm:t>
    </dgm:pt>
    <dgm:pt modelId="{2309D624-CA9A-4CF6-86E8-00B3BE13BA43}">
      <dgm:prSet phldrT="[Text]" custT="1"/>
      <dgm:spPr/>
      <dgm:t>
        <a:bodyPr/>
        <a:lstStyle/>
        <a:p>
          <a:r>
            <a:rPr lang="en-AU" sz="1400" dirty="0" smtClean="0"/>
            <a:t>Where does it need to be done?</a:t>
          </a:r>
          <a:endParaRPr lang="en-PH" sz="1400" dirty="0"/>
        </a:p>
      </dgm:t>
    </dgm:pt>
    <dgm:pt modelId="{25EC822F-364E-4CBD-81E8-8E3BF4C8166A}" type="parTrans" cxnId="{7E264DE1-7F1F-44ED-9225-284F2DBE50F6}">
      <dgm:prSet/>
      <dgm:spPr/>
      <dgm:t>
        <a:bodyPr/>
        <a:lstStyle/>
        <a:p>
          <a:endParaRPr lang="en-PH" sz="2000"/>
        </a:p>
      </dgm:t>
    </dgm:pt>
    <dgm:pt modelId="{E6209472-0896-4459-B28E-2DAC420E64E2}" type="sibTrans" cxnId="{7E264DE1-7F1F-44ED-9225-284F2DBE50F6}">
      <dgm:prSet custT="1"/>
      <dgm:spPr/>
      <dgm:t>
        <a:bodyPr/>
        <a:lstStyle/>
        <a:p>
          <a:endParaRPr lang="en-PH" sz="4000"/>
        </a:p>
      </dgm:t>
    </dgm:pt>
    <dgm:pt modelId="{BF612BAB-AAC5-4D40-B460-5FE596530AB5}">
      <dgm:prSet phldrT="[Text]" custT="1"/>
      <dgm:spPr/>
      <dgm:t>
        <a:bodyPr/>
        <a:lstStyle/>
        <a:p>
          <a:pPr algn="ctr"/>
          <a:r>
            <a:rPr lang="en-AU" sz="1400" b="1" dirty="0" smtClean="0"/>
            <a:t>What is the timeframe for doing it?</a:t>
          </a:r>
          <a:endParaRPr lang="en-PH" sz="1400" b="1" dirty="0"/>
        </a:p>
      </dgm:t>
    </dgm:pt>
    <dgm:pt modelId="{6FFE8A3D-A2AD-4824-8110-E3FFCE33C47E}" type="parTrans" cxnId="{B4B4D013-7D6F-4F89-8BBE-6828479B9708}">
      <dgm:prSet/>
      <dgm:spPr/>
      <dgm:t>
        <a:bodyPr/>
        <a:lstStyle/>
        <a:p>
          <a:endParaRPr lang="en-PH" sz="2000"/>
        </a:p>
      </dgm:t>
    </dgm:pt>
    <dgm:pt modelId="{AB66EB30-13EC-4F5B-8426-AAC761E0D654}" type="sibTrans" cxnId="{B4B4D013-7D6F-4F89-8BBE-6828479B9708}">
      <dgm:prSet/>
      <dgm:spPr/>
      <dgm:t>
        <a:bodyPr/>
        <a:lstStyle/>
        <a:p>
          <a:endParaRPr lang="en-PH" sz="2000"/>
        </a:p>
      </dgm:t>
    </dgm:pt>
    <dgm:pt modelId="{BE89FC32-FD5B-44DB-864B-0A84E5C8CB90}">
      <dgm:prSet phldrT="[Text]" custT="1"/>
      <dgm:spPr/>
      <dgm:t>
        <a:bodyPr/>
        <a:lstStyle/>
        <a:p>
          <a:r>
            <a:rPr lang="en-AU" sz="1300" dirty="0" smtClean="0"/>
            <a:t>Who has the required skills, knowledge and training to complete the task? </a:t>
          </a:r>
          <a:endParaRPr lang="en-PH" sz="1300" dirty="0"/>
        </a:p>
      </dgm:t>
    </dgm:pt>
    <dgm:pt modelId="{8DD29088-0B6F-4172-8445-44A6F0FC24BA}" type="parTrans" cxnId="{75F70F2A-2B4A-49F0-9166-CE028F12B236}">
      <dgm:prSet/>
      <dgm:spPr/>
      <dgm:t>
        <a:bodyPr/>
        <a:lstStyle/>
        <a:p>
          <a:endParaRPr lang="en-PH" sz="2000"/>
        </a:p>
      </dgm:t>
    </dgm:pt>
    <dgm:pt modelId="{C47D831B-EC8B-4853-A278-ED2CCB4D8B6A}" type="sibTrans" cxnId="{75F70F2A-2B4A-49F0-9166-CE028F12B236}">
      <dgm:prSet custT="1"/>
      <dgm:spPr/>
      <dgm:t>
        <a:bodyPr/>
        <a:lstStyle/>
        <a:p>
          <a:endParaRPr lang="en-PH" sz="4000"/>
        </a:p>
      </dgm:t>
    </dgm:pt>
    <dgm:pt modelId="{226619AC-9672-40A3-8DF1-ABF98F790385}">
      <dgm:prSet phldrT="[Text]" custT="1"/>
      <dgm:spPr/>
      <dgm:t>
        <a:bodyPr/>
        <a:lstStyle/>
        <a:p>
          <a:pPr algn="ctr"/>
          <a:r>
            <a:rPr lang="en-AU" sz="1400" b="1" dirty="0" smtClean="0"/>
            <a:t>What is the priority?</a:t>
          </a:r>
          <a:endParaRPr lang="en-PH" sz="1400" b="1" dirty="0"/>
        </a:p>
      </dgm:t>
    </dgm:pt>
    <dgm:pt modelId="{D76E46F3-E4BF-4CE1-A6AB-1913AF07C5EB}" type="parTrans" cxnId="{B748F237-DAF7-402B-9305-7C39D53AD322}">
      <dgm:prSet/>
      <dgm:spPr/>
      <dgm:t>
        <a:bodyPr/>
        <a:lstStyle/>
        <a:p>
          <a:endParaRPr lang="en-PH" sz="2000"/>
        </a:p>
      </dgm:t>
    </dgm:pt>
    <dgm:pt modelId="{0B305837-F48F-4CF1-A3EF-7CA777AFE811}" type="sibTrans" cxnId="{B748F237-DAF7-402B-9305-7C39D53AD322}">
      <dgm:prSet/>
      <dgm:spPr/>
      <dgm:t>
        <a:bodyPr/>
        <a:lstStyle/>
        <a:p>
          <a:endParaRPr lang="en-PH" sz="2000"/>
        </a:p>
      </dgm:t>
    </dgm:pt>
    <dgm:pt modelId="{5A37CEA2-2347-4823-868D-F82FDB807397}" type="pres">
      <dgm:prSet presAssocID="{1CA05490-840C-4A5D-A6DF-095D01D18E36}" presName="Name0" presStyleCnt="0">
        <dgm:presLayoutVars>
          <dgm:chMax/>
          <dgm:chPref/>
          <dgm:dir/>
          <dgm:animLvl val="lvl"/>
        </dgm:presLayoutVars>
      </dgm:prSet>
      <dgm:spPr/>
      <dgm:t>
        <a:bodyPr/>
        <a:lstStyle/>
        <a:p>
          <a:endParaRPr lang="en-PH"/>
        </a:p>
      </dgm:t>
    </dgm:pt>
    <dgm:pt modelId="{5A04E300-B207-4970-A5D6-7DAF291DDA99}" type="pres">
      <dgm:prSet presAssocID="{F0B5BD55-FB46-42EF-9F99-B71C3BAA3822}" presName="composite" presStyleCnt="0"/>
      <dgm:spPr/>
      <dgm:t>
        <a:bodyPr/>
        <a:lstStyle/>
        <a:p>
          <a:endParaRPr lang="en-AU"/>
        </a:p>
      </dgm:t>
    </dgm:pt>
    <dgm:pt modelId="{EDBDFB3C-87BA-4E50-B414-D660DE6719E9}" type="pres">
      <dgm:prSet presAssocID="{F0B5BD55-FB46-42EF-9F99-B71C3BAA3822}" presName="Parent1" presStyleLbl="node1" presStyleIdx="0" presStyleCnt="6">
        <dgm:presLayoutVars>
          <dgm:chMax val="1"/>
          <dgm:chPref val="1"/>
          <dgm:bulletEnabled val="1"/>
        </dgm:presLayoutVars>
      </dgm:prSet>
      <dgm:spPr/>
      <dgm:t>
        <a:bodyPr/>
        <a:lstStyle/>
        <a:p>
          <a:endParaRPr lang="en-PH"/>
        </a:p>
      </dgm:t>
    </dgm:pt>
    <dgm:pt modelId="{E8B69444-6558-4B53-AB82-A66EB9D1D9C6}" type="pres">
      <dgm:prSet presAssocID="{F0B5BD55-FB46-42EF-9F99-B71C3BAA3822}" presName="Childtext1" presStyleLbl="revTx" presStyleIdx="0" presStyleCnt="3" custScaleX="62399" custLinFactNeighborX="-22354" custLinFactNeighborY="-1570">
        <dgm:presLayoutVars>
          <dgm:chMax val="0"/>
          <dgm:chPref val="0"/>
          <dgm:bulletEnabled val="1"/>
        </dgm:presLayoutVars>
      </dgm:prSet>
      <dgm:spPr/>
      <dgm:t>
        <a:bodyPr/>
        <a:lstStyle/>
        <a:p>
          <a:endParaRPr lang="en-PH"/>
        </a:p>
      </dgm:t>
    </dgm:pt>
    <dgm:pt modelId="{43828E47-0AE8-4FF3-BC96-40CBBBB9A8C6}" type="pres">
      <dgm:prSet presAssocID="{F0B5BD55-FB46-42EF-9F99-B71C3BAA3822}" presName="BalanceSpacing" presStyleCnt="0"/>
      <dgm:spPr/>
      <dgm:t>
        <a:bodyPr/>
        <a:lstStyle/>
        <a:p>
          <a:endParaRPr lang="en-AU"/>
        </a:p>
      </dgm:t>
    </dgm:pt>
    <dgm:pt modelId="{79A94908-6305-4795-9125-40FC628F6C7C}" type="pres">
      <dgm:prSet presAssocID="{F0B5BD55-FB46-42EF-9F99-B71C3BAA3822}" presName="BalanceSpacing1" presStyleCnt="0"/>
      <dgm:spPr/>
      <dgm:t>
        <a:bodyPr/>
        <a:lstStyle/>
        <a:p>
          <a:endParaRPr lang="en-AU"/>
        </a:p>
      </dgm:t>
    </dgm:pt>
    <dgm:pt modelId="{43DDA444-F659-42E0-AEE6-F4032B00CFEF}" type="pres">
      <dgm:prSet presAssocID="{14B44618-353C-4651-9728-D0AB0039868F}" presName="Accent1Text" presStyleLbl="node1" presStyleIdx="1" presStyleCnt="6"/>
      <dgm:spPr/>
      <dgm:t>
        <a:bodyPr/>
        <a:lstStyle/>
        <a:p>
          <a:endParaRPr lang="en-PH"/>
        </a:p>
      </dgm:t>
    </dgm:pt>
    <dgm:pt modelId="{61C4DE9A-C9D1-4F1D-9BAC-9A35DA6442E7}" type="pres">
      <dgm:prSet presAssocID="{14B44618-353C-4651-9728-D0AB0039868F}" presName="spaceBetweenRectangles" presStyleCnt="0"/>
      <dgm:spPr/>
      <dgm:t>
        <a:bodyPr/>
        <a:lstStyle/>
        <a:p>
          <a:endParaRPr lang="en-AU"/>
        </a:p>
      </dgm:t>
    </dgm:pt>
    <dgm:pt modelId="{43C8BACE-A829-49E5-9532-2A6ADF99370D}" type="pres">
      <dgm:prSet presAssocID="{2309D624-CA9A-4CF6-86E8-00B3BE13BA43}" presName="composite" presStyleCnt="0"/>
      <dgm:spPr/>
      <dgm:t>
        <a:bodyPr/>
        <a:lstStyle/>
        <a:p>
          <a:endParaRPr lang="en-AU"/>
        </a:p>
      </dgm:t>
    </dgm:pt>
    <dgm:pt modelId="{D0B9B3DB-AAE1-474C-9F53-75B96E64FCC0}" type="pres">
      <dgm:prSet presAssocID="{2309D624-CA9A-4CF6-86E8-00B3BE13BA43}" presName="Parent1" presStyleLbl="node1" presStyleIdx="2" presStyleCnt="6">
        <dgm:presLayoutVars>
          <dgm:chMax val="1"/>
          <dgm:chPref val="1"/>
          <dgm:bulletEnabled val="1"/>
        </dgm:presLayoutVars>
      </dgm:prSet>
      <dgm:spPr/>
      <dgm:t>
        <a:bodyPr/>
        <a:lstStyle/>
        <a:p>
          <a:endParaRPr lang="en-PH"/>
        </a:p>
      </dgm:t>
    </dgm:pt>
    <dgm:pt modelId="{8AF9757E-7769-494B-9339-F5AD3604B811}" type="pres">
      <dgm:prSet presAssocID="{2309D624-CA9A-4CF6-86E8-00B3BE13BA43}" presName="Childtext1" presStyleLbl="revTx" presStyleIdx="1" presStyleCnt="3" custScaleX="67613" custLinFactNeighborX="15097" custLinFactNeighborY="4701">
        <dgm:presLayoutVars>
          <dgm:chMax val="0"/>
          <dgm:chPref val="0"/>
          <dgm:bulletEnabled val="1"/>
        </dgm:presLayoutVars>
      </dgm:prSet>
      <dgm:spPr/>
      <dgm:t>
        <a:bodyPr/>
        <a:lstStyle/>
        <a:p>
          <a:endParaRPr lang="en-PH"/>
        </a:p>
      </dgm:t>
    </dgm:pt>
    <dgm:pt modelId="{74A96888-0D54-4287-941E-81609B972236}" type="pres">
      <dgm:prSet presAssocID="{2309D624-CA9A-4CF6-86E8-00B3BE13BA43}" presName="BalanceSpacing" presStyleCnt="0"/>
      <dgm:spPr/>
      <dgm:t>
        <a:bodyPr/>
        <a:lstStyle/>
        <a:p>
          <a:endParaRPr lang="en-AU"/>
        </a:p>
      </dgm:t>
    </dgm:pt>
    <dgm:pt modelId="{65FCB089-6B9A-4FAF-B60A-164FF78CDF1F}" type="pres">
      <dgm:prSet presAssocID="{2309D624-CA9A-4CF6-86E8-00B3BE13BA43}" presName="BalanceSpacing1" presStyleCnt="0"/>
      <dgm:spPr/>
      <dgm:t>
        <a:bodyPr/>
        <a:lstStyle/>
        <a:p>
          <a:endParaRPr lang="en-AU"/>
        </a:p>
      </dgm:t>
    </dgm:pt>
    <dgm:pt modelId="{9A757A64-E4FD-4775-BB59-4F271B85746E}" type="pres">
      <dgm:prSet presAssocID="{E6209472-0896-4459-B28E-2DAC420E64E2}" presName="Accent1Text" presStyleLbl="node1" presStyleIdx="3" presStyleCnt="6"/>
      <dgm:spPr/>
      <dgm:t>
        <a:bodyPr/>
        <a:lstStyle/>
        <a:p>
          <a:endParaRPr lang="en-PH"/>
        </a:p>
      </dgm:t>
    </dgm:pt>
    <dgm:pt modelId="{A187CFBA-20DD-4E10-819A-AAAA2B3D99BF}" type="pres">
      <dgm:prSet presAssocID="{E6209472-0896-4459-B28E-2DAC420E64E2}" presName="spaceBetweenRectangles" presStyleCnt="0"/>
      <dgm:spPr/>
      <dgm:t>
        <a:bodyPr/>
        <a:lstStyle/>
        <a:p>
          <a:endParaRPr lang="en-AU"/>
        </a:p>
      </dgm:t>
    </dgm:pt>
    <dgm:pt modelId="{14CA4A94-8E16-45AF-9D92-DB98DA1254AA}" type="pres">
      <dgm:prSet presAssocID="{BE89FC32-FD5B-44DB-864B-0A84E5C8CB90}" presName="composite" presStyleCnt="0"/>
      <dgm:spPr/>
      <dgm:t>
        <a:bodyPr/>
        <a:lstStyle/>
        <a:p>
          <a:endParaRPr lang="en-AU"/>
        </a:p>
      </dgm:t>
    </dgm:pt>
    <dgm:pt modelId="{DD396EAA-7840-44D9-A6A4-E6C1FF92A4C0}" type="pres">
      <dgm:prSet presAssocID="{BE89FC32-FD5B-44DB-864B-0A84E5C8CB90}" presName="Parent1" presStyleLbl="node1" presStyleIdx="4" presStyleCnt="6" custScaleX="109615">
        <dgm:presLayoutVars>
          <dgm:chMax val="1"/>
          <dgm:chPref val="1"/>
          <dgm:bulletEnabled val="1"/>
        </dgm:presLayoutVars>
      </dgm:prSet>
      <dgm:spPr/>
      <dgm:t>
        <a:bodyPr/>
        <a:lstStyle/>
        <a:p>
          <a:endParaRPr lang="en-PH"/>
        </a:p>
      </dgm:t>
    </dgm:pt>
    <dgm:pt modelId="{0D0E91E7-F3C2-43FE-B5E5-2CEF1FEF69DC}" type="pres">
      <dgm:prSet presAssocID="{BE89FC32-FD5B-44DB-864B-0A84E5C8CB90}" presName="Childtext1" presStyleLbl="revTx" presStyleIdx="2" presStyleCnt="3" custScaleX="64849" custLinFactNeighborX="0" custLinFactNeighborY="-6673">
        <dgm:presLayoutVars>
          <dgm:chMax val="0"/>
          <dgm:chPref val="0"/>
          <dgm:bulletEnabled val="1"/>
        </dgm:presLayoutVars>
      </dgm:prSet>
      <dgm:spPr/>
      <dgm:t>
        <a:bodyPr/>
        <a:lstStyle/>
        <a:p>
          <a:endParaRPr lang="en-PH"/>
        </a:p>
      </dgm:t>
    </dgm:pt>
    <dgm:pt modelId="{442967AC-62BD-4BA3-9C23-533C96FC5CDF}" type="pres">
      <dgm:prSet presAssocID="{BE89FC32-FD5B-44DB-864B-0A84E5C8CB90}" presName="BalanceSpacing" presStyleCnt="0"/>
      <dgm:spPr/>
      <dgm:t>
        <a:bodyPr/>
        <a:lstStyle/>
        <a:p>
          <a:endParaRPr lang="en-AU"/>
        </a:p>
      </dgm:t>
    </dgm:pt>
    <dgm:pt modelId="{49FBC872-717D-40DC-B73D-3F624127F426}" type="pres">
      <dgm:prSet presAssocID="{BE89FC32-FD5B-44DB-864B-0A84E5C8CB90}" presName="BalanceSpacing1" presStyleCnt="0"/>
      <dgm:spPr/>
      <dgm:t>
        <a:bodyPr/>
        <a:lstStyle/>
        <a:p>
          <a:endParaRPr lang="en-AU"/>
        </a:p>
      </dgm:t>
    </dgm:pt>
    <dgm:pt modelId="{3498E77D-FAA2-4878-B031-23D57286884B}" type="pres">
      <dgm:prSet presAssocID="{C47D831B-EC8B-4853-A278-ED2CCB4D8B6A}" presName="Accent1Text" presStyleLbl="node1" presStyleIdx="5" presStyleCnt="6" custLinFactNeighborX="-11530" custLinFactNeighborY="-1700"/>
      <dgm:spPr/>
      <dgm:t>
        <a:bodyPr/>
        <a:lstStyle/>
        <a:p>
          <a:endParaRPr lang="en-PH"/>
        </a:p>
      </dgm:t>
    </dgm:pt>
  </dgm:ptLst>
  <dgm:cxnLst>
    <dgm:cxn modelId="{61F29137-E6B6-4FD1-B9FE-F04F75F6D219}" type="presOf" srcId="{226619AC-9672-40A3-8DF1-ABF98F790385}" destId="{0D0E91E7-F3C2-43FE-B5E5-2CEF1FEF69DC}" srcOrd="0" destOrd="0" presId="urn:microsoft.com/office/officeart/2008/layout/AlternatingHexagons"/>
    <dgm:cxn modelId="{B4B4D013-7D6F-4F89-8BBE-6828479B9708}" srcId="{2309D624-CA9A-4CF6-86E8-00B3BE13BA43}" destId="{BF612BAB-AAC5-4D40-B460-5FE596530AB5}" srcOrd="0" destOrd="0" parTransId="{6FFE8A3D-A2AD-4824-8110-E3FFCE33C47E}" sibTransId="{AB66EB30-13EC-4F5B-8426-AAC761E0D654}"/>
    <dgm:cxn modelId="{8C805E44-19DA-4CFA-9EBD-ED03859885D6}" type="presOf" srcId="{C47D831B-EC8B-4853-A278-ED2CCB4D8B6A}" destId="{3498E77D-FAA2-4878-B031-23D57286884B}" srcOrd="0" destOrd="0" presId="urn:microsoft.com/office/officeart/2008/layout/AlternatingHexagons"/>
    <dgm:cxn modelId="{53B6829C-2545-4FCC-8598-843A16E96276}" type="presOf" srcId="{7709F68B-2917-46AF-AE74-67EF1AD5D4A4}" destId="{E8B69444-6558-4B53-AB82-A66EB9D1D9C6}" srcOrd="0" destOrd="0" presId="urn:microsoft.com/office/officeart/2008/layout/AlternatingHexagons"/>
    <dgm:cxn modelId="{4062B059-F4BF-407B-8235-65B01DB765EB}" type="presOf" srcId="{E6209472-0896-4459-B28E-2DAC420E64E2}" destId="{9A757A64-E4FD-4775-BB59-4F271B85746E}" srcOrd="0" destOrd="0" presId="urn:microsoft.com/office/officeart/2008/layout/AlternatingHexagons"/>
    <dgm:cxn modelId="{75F70F2A-2B4A-49F0-9166-CE028F12B236}" srcId="{1CA05490-840C-4A5D-A6DF-095D01D18E36}" destId="{BE89FC32-FD5B-44DB-864B-0A84E5C8CB90}" srcOrd="2" destOrd="0" parTransId="{8DD29088-0B6F-4172-8445-44A6F0FC24BA}" sibTransId="{C47D831B-EC8B-4853-A278-ED2CCB4D8B6A}"/>
    <dgm:cxn modelId="{C0CA23AE-279F-47EA-BC7C-26E92B147579}" type="presOf" srcId="{BE89FC32-FD5B-44DB-864B-0A84E5C8CB90}" destId="{DD396EAA-7840-44D9-A6A4-E6C1FF92A4C0}" srcOrd="0" destOrd="0" presId="urn:microsoft.com/office/officeart/2008/layout/AlternatingHexagons"/>
    <dgm:cxn modelId="{DA284395-C14B-46E2-AFEA-308E55768E3E}" type="presOf" srcId="{BF612BAB-AAC5-4D40-B460-5FE596530AB5}" destId="{8AF9757E-7769-494B-9339-F5AD3604B811}" srcOrd="0" destOrd="0" presId="urn:microsoft.com/office/officeart/2008/layout/AlternatingHexagons"/>
    <dgm:cxn modelId="{B748F237-DAF7-402B-9305-7C39D53AD322}" srcId="{BE89FC32-FD5B-44DB-864B-0A84E5C8CB90}" destId="{226619AC-9672-40A3-8DF1-ABF98F790385}" srcOrd="0" destOrd="0" parTransId="{D76E46F3-E4BF-4CE1-A6AB-1913AF07C5EB}" sibTransId="{0B305837-F48F-4CF1-A3EF-7CA777AFE811}"/>
    <dgm:cxn modelId="{B2C406D1-B5E5-4172-A8D1-393F7F71D7DC}" type="presOf" srcId="{F0B5BD55-FB46-42EF-9F99-B71C3BAA3822}" destId="{EDBDFB3C-87BA-4E50-B414-D660DE6719E9}" srcOrd="0" destOrd="0" presId="urn:microsoft.com/office/officeart/2008/layout/AlternatingHexagons"/>
    <dgm:cxn modelId="{165EFFA9-C6BE-4AD2-B0EA-5DD305137162}" type="presOf" srcId="{1CA05490-840C-4A5D-A6DF-095D01D18E36}" destId="{5A37CEA2-2347-4823-868D-F82FDB807397}" srcOrd="0" destOrd="0" presId="urn:microsoft.com/office/officeart/2008/layout/AlternatingHexagons"/>
    <dgm:cxn modelId="{9060F4A9-0F2B-413E-98DD-25E0A5A33617}" srcId="{1CA05490-840C-4A5D-A6DF-095D01D18E36}" destId="{F0B5BD55-FB46-42EF-9F99-B71C3BAA3822}" srcOrd="0" destOrd="0" parTransId="{ADBD32C5-4915-4A31-813A-52DC3232AC15}" sibTransId="{14B44618-353C-4651-9728-D0AB0039868F}"/>
    <dgm:cxn modelId="{7E264DE1-7F1F-44ED-9225-284F2DBE50F6}" srcId="{1CA05490-840C-4A5D-A6DF-095D01D18E36}" destId="{2309D624-CA9A-4CF6-86E8-00B3BE13BA43}" srcOrd="1" destOrd="0" parTransId="{25EC822F-364E-4CBD-81E8-8E3BF4C8166A}" sibTransId="{E6209472-0896-4459-B28E-2DAC420E64E2}"/>
    <dgm:cxn modelId="{799A2375-1FAD-4D80-B8DA-4A84D0A2389B}" type="presOf" srcId="{14B44618-353C-4651-9728-D0AB0039868F}" destId="{43DDA444-F659-42E0-AEE6-F4032B00CFEF}" srcOrd="0" destOrd="0" presId="urn:microsoft.com/office/officeart/2008/layout/AlternatingHexagons"/>
    <dgm:cxn modelId="{B3FB39EF-6C00-4583-ADCD-501D43AC2257}" type="presOf" srcId="{2309D624-CA9A-4CF6-86E8-00B3BE13BA43}" destId="{D0B9B3DB-AAE1-474C-9F53-75B96E64FCC0}" srcOrd="0" destOrd="0" presId="urn:microsoft.com/office/officeart/2008/layout/AlternatingHexagons"/>
    <dgm:cxn modelId="{ECBFB974-03E8-4CD4-B21D-9EF6B260BA98}" srcId="{F0B5BD55-FB46-42EF-9F99-B71C3BAA3822}" destId="{7709F68B-2917-46AF-AE74-67EF1AD5D4A4}" srcOrd="0" destOrd="0" parTransId="{243FF0C8-9877-4BEA-AA90-F8DA72BFBA46}" sibTransId="{5CAF9E0E-78A8-47A0-BDF9-89E67BA47BD5}"/>
    <dgm:cxn modelId="{68031FEC-1A6F-468D-8BC1-B981492B24A4}" type="presParOf" srcId="{5A37CEA2-2347-4823-868D-F82FDB807397}" destId="{5A04E300-B207-4970-A5D6-7DAF291DDA99}" srcOrd="0" destOrd="0" presId="urn:microsoft.com/office/officeart/2008/layout/AlternatingHexagons"/>
    <dgm:cxn modelId="{D29768F6-B6B9-4D1D-AE39-A1D3ABB7D4D5}" type="presParOf" srcId="{5A04E300-B207-4970-A5D6-7DAF291DDA99}" destId="{EDBDFB3C-87BA-4E50-B414-D660DE6719E9}" srcOrd="0" destOrd="0" presId="urn:microsoft.com/office/officeart/2008/layout/AlternatingHexagons"/>
    <dgm:cxn modelId="{3956203D-AF5B-47BF-87B4-2C991809CF5B}" type="presParOf" srcId="{5A04E300-B207-4970-A5D6-7DAF291DDA99}" destId="{E8B69444-6558-4B53-AB82-A66EB9D1D9C6}" srcOrd="1" destOrd="0" presId="urn:microsoft.com/office/officeart/2008/layout/AlternatingHexagons"/>
    <dgm:cxn modelId="{315F55AA-8F6C-4DCE-AB98-7E4037AD1923}" type="presParOf" srcId="{5A04E300-B207-4970-A5D6-7DAF291DDA99}" destId="{43828E47-0AE8-4FF3-BC96-40CBBBB9A8C6}" srcOrd="2" destOrd="0" presId="urn:microsoft.com/office/officeart/2008/layout/AlternatingHexagons"/>
    <dgm:cxn modelId="{1E35CF57-0CF5-4D4D-B4FF-720DDD2A8E93}" type="presParOf" srcId="{5A04E300-B207-4970-A5D6-7DAF291DDA99}" destId="{79A94908-6305-4795-9125-40FC628F6C7C}" srcOrd="3" destOrd="0" presId="urn:microsoft.com/office/officeart/2008/layout/AlternatingHexagons"/>
    <dgm:cxn modelId="{A69F74A2-21A6-4003-A3A6-410047261B59}" type="presParOf" srcId="{5A04E300-B207-4970-A5D6-7DAF291DDA99}" destId="{43DDA444-F659-42E0-AEE6-F4032B00CFEF}" srcOrd="4" destOrd="0" presId="urn:microsoft.com/office/officeart/2008/layout/AlternatingHexagons"/>
    <dgm:cxn modelId="{1C4CEBCC-CA6E-4D99-8856-004E65B44E31}" type="presParOf" srcId="{5A37CEA2-2347-4823-868D-F82FDB807397}" destId="{61C4DE9A-C9D1-4F1D-9BAC-9A35DA6442E7}" srcOrd="1" destOrd="0" presId="urn:microsoft.com/office/officeart/2008/layout/AlternatingHexagons"/>
    <dgm:cxn modelId="{1F2F9565-EF5C-4806-A805-876B95E51B46}" type="presParOf" srcId="{5A37CEA2-2347-4823-868D-F82FDB807397}" destId="{43C8BACE-A829-49E5-9532-2A6ADF99370D}" srcOrd="2" destOrd="0" presId="urn:microsoft.com/office/officeart/2008/layout/AlternatingHexagons"/>
    <dgm:cxn modelId="{B584681A-BEE0-47F8-809F-F24BA763414D}" type="presParOf" srcId="{43C8BACE-A829-49E5-9532-2A6ADF99370D}" destId="{D0B9B3DB-AAE1-474C-9F53-75B96E64FCC0}" srcOrd="0" destOrd="0" presId="urn:microsoft.com/office/officeart/2008/layout/AlternatingHexagons"/>
    <dgm:cxn modelId="{09689115-48AE-40CF-8779-AC3A9D224804}" type="presParOf" srcId="{43C8BACE-A829-49E5-9532-2A6ADF99370D}" destId="{8AF9757E-7769-494B-9339-F5AD3604B811}" srcOrd="1" destOrd="0" presId="urn:microsoft.com/office/officeart/2008/layout/AlternatingHexagons"/>
    <dgm:cxn modelId="{705F3E99-D263-4098-95AE-A64C1C42B543}" type="presParOf" srcId="{43C8BACE-A829-49E5-9532-2A6ADF99370D}" destId="{74A96888-0D54-4287-941E-81609B972236}" srcOrd="2" destOrd="0" presId="urn:microsoft.com/office/officeart/2008/layout/AlternatingHexagons"/>
    <dgm:cxn modelId="{C06CC130-B0D3-4225-A625-22DE0B06C07A}" type="presParOf" srcId="{43C8BACE-A829-49E5-9532-2A6ADF99370D}" destId="{65FCB089-6B9A-4FAF-B60A-164FF78CDF1F}" srcOrd="3" destOrd="0" presId="urn:microsoft.com/office/officeart/2008/layout/AlternatingHexagons"/>
    <dgm:cxn modelId="{88685DCD-EE8D-47EA-A635-07CAD94E5232}" type="presParOf" srcId="{43C8BACE-A829-49E5-9532-2A6ADF99370D}" destId="{9A757A64-E4FD-4775-BB59-4F271B85746E}" srcOrd="4" destOrd="0" presId="urn:microsoft.com/office/officeart/2008/layout/AlternatingHexagons"/>
    <dgm:cxn modelId="{9BD1F1A7-4F91-4C88-8043-49BB3D664322}" type="presParOf" srcId="{5A37CEA2-2347-4823-868D-F82FDB807397}" destId="{A187CFBA-20DD-4E10-819A-AAAA2B3D99BF}" srcOrd="3" destOrd="0" presId="urn:microsoft.com/office/officeart/2008/layout/AlternatingHexagons"/>
    <dgm:cxn modelId="{973A9C72-5158-4B23-8009-ABC68543F2B2}" type="presParOf" srcId="{5A37CEA2-2347-4823-868D-F82FDB807397}" destId="{14CA4A94-8E16-45AF-9D92-DB98DA1254AA}" srcOrd="4" destOrd="0" presId="urn:microsoft.com/office/officeart/2008/layout/AlternatingHexagons"/>
    <dgm:cxn modelId="{42856DD8-4036-40EC-A085-D884200DE4A2}" type="presParOf" srcId="{14CA4A94-8E16-45AF-9D92-DB98DA1254AA}" destId="{DD396EAA-7840-44D9-A6A4-E6C1FF92A4C0}" srcOrd="0" destOrd="0" presId="urn:microsoft.com/office/officeart/2008/layout/AlternatingHexagons"/>
    <dgm:cxn modelId="{7C71B2C1-932B-431B-9737-F4E955506BF0}" type="presParOf" srcId="{14CA4A94-8E16-45AF-9D92-DB98DA1254AA}" destId="{0D0E91E7-F3C2-43FE-B5E5-2CEF1FEF69DC}" srcOrd="1" destOrd="0" presId="urn:microsoft.com/office/officeart/2008/layout/AlternatingHexagons"/>
    <dgm:cxn modelId="{FCC215D8-55D4-4A48-9EDF-BF9AFA181E18}" type="presParOf" srcId="{14CA4A94-8E16-45AF-9D92-DB98DA1254AA}" destId="{442967AC-62BD-4BA3-9C23-533C96FC5CDF}" srcOrd="2" destOrd="0" presId="urn:microsoft.com/office/officeart/2008/layout/AlternatingHexagons"/>
    <dgm:cxn modelId="{9A5FA8B7-D97A-4FE5-86A8-9C52EFA9AB47}" type="presParOf" srcId="{14CA4A94-8E16-45AF-9D92-DB98DA1254AA}" destId="{49FBC872-717D-40DC-B73D-3F624127F426}" srcOrd="3" destOrd="0" presId="urn:microsoft.com/office/officeart/2008/layout/AlternatingHexagons"/>
    <dgm:cxn modelId="{CDEDD4E7-39E6-4D83-8CC1-7E8E317AB227}" type="presParOf" srcId="{14CA4A94-8E16-45AF-9D92-DB98DA1254AA}" destId="{3498E77D-FAA2-4878-B031-23D57286884B}"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4B2CA3-B774-4ACD-B4C6-B264774FC9A7}">
      <dsp:nvSpPr>
        <dsp:cNvPr id="0" name=""/>
        <dsp:cNvSpPr/>
      </dsp:nvSpPr>
      <dsp:spPr>
        <a:xfrm>
          <a:off x="6964589" y="1013588"/>
          <a:ext cx="1596389" cy="4054355"/>
        </a:xfrm>
        <a:prstGeom prst="wedgeRectCallout">
          <a:avLst>
            <a:gd name="adj1" fmla="val 0"/>
            <a:gd name="adj2" fmla="val 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AU" sz="1900" kern="1200" dirty="0" smtClean="0"/>
            <a:t>Set up of formwork</a:t>
          </a:r>
          <a:endParaRPr lang="en-PH" sz="1900" kern="1200" dirty="0"/>
        </a:p>
      </dsp:txBody>
      <dsp:txXfrm>
        <a:off x="7167229" y="1013588"/>
        <a:ext cx="1393749" cy="4054355"/>
      </dsp:txXfrm>
    </dsp:sp>
    <dsp:sp modelId="{84C66332-F435-4EB9-989A-E836275ED521}">
      <dsp:nvSpPr>
        <dsp:cNvPr id="0" name=""/>
        <dsp:cNvSpPr/>
      </dsp:nvSpPr>
      <dsp:spPr>
        <a:xfrm>
          <a:off x="6964589" y="0"/>
          <a:ext cx="1596389" cy="101358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066800">
            <a:lnSpc>
              <a:spcPct val="90000"/>
            </a:lnSpc>
            <a:spcBef>
              <a:spcPct val="0"/>
            </a:spcBef>
            <a:spcAft>
              <a:spcPct val="35000"/>
            </a:spcAft>
          </a:pPr>
          <a:r>
            <a:rPr lang="en-PH" sz="2400" kern="1200" dirty="0" smtClean="0"/>
            <a:t>5</a:t>
          </a:r>
          <a:endParaRPr lang="en-PH" sz="2400" kern="1200" dirty="0"/>
        </a:p>
      </dsp:txBody>
      <dsp:txXfrm>
        <a:off x="6964589" y="0"/>
        <a:ext cx="1596389" cy="1013588"/>
      </dsp:txXfrm>
    </dsp:sp>
    <dsp:sp modelId="{F43CF5C0-FDB3-4580-938A-0755F3F8D4FF}">
      <dsp:nvSpPr>
        <dsp:cNvPr id="0" name=""/>
        <dsp:cNvSpPr/>
      </dsp:nvSpPr>
      <dsp:spPr>
        <a:xfrm>
          <a:off x="5372189" y="1013588"/>
          <a:ext cx="1596389" cy="3800958"/>
        </a:xfrm>
        <a:prstGeom prst="wedgeRectCallout">
          <a:avLst>
            <a:gd name="adj1" fmla="val 62500"/>
            <a:gd name="adj2" fmla="val 2083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AU" sz="1900" kern="1200" dirty="0" smtClean="0"/>
            <a:t>Preparation of foundation works</a:t>
          </a:r>
          <a:endParaRPr lang="en-PH" sz="1900" kern="1200" dirty="0"/>
        </a:p>
      </dsp:txBody>
      <dsp:txXfrm>
        <a:off x="5574829" y="1013588"/>
        <a:ext cx="1393749" cy="3800958"/>
      </dsp:txXfrm>
    </dsp:sp>
    <dsp:sp modelId="{18B20DC1-AD90-46DD-A26C-0E02ED725BCF}">
      <dsp:nvSpPr>
        <dsp:cNvPr id="0" name=""/>
        <dsp:cNvSpPr/>
      </dsp:nvSpPr>
      <dsp:spPr>
        <a:xfrm>
          <a:off x="5372189" y="126698"/>
          <a:ext cx="1596389" cy="88689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066800">
            <a:lnSpc>
              <a:spcPct val="90000"/>
            </a:lnSpc>
            <a:spcBef>
              <a:spcPct val="0"/>
            </a:spcBef>
            <a:spcAft>
              <a:spcPct val="35000"/>
            </a:spcAft>
          </a:pPr>
          <a:r>
            <a:rPr lang="en-PH" sz="2400" kern="1200" dirty="0" smtClean="0"/>
            <a:t>4</a:t>
          </a:r>
          <a:endParaRPr lang="en-PH" sz="2400" kern="1200" dirty="0"/>
        </a:p>
      </dsp:txBody>
      <dsp:txXfrm>
        <a:off x="5372189" y="126698"/>
        <a:ext cx="1596389" cy="886890"/>
      </dsp:txXfrm>
    </dsp:sp>
    <dsp:sp modelId="{92B06BCA-3588-49F4-A34B-819CD95F12EA}">
      <dsp:nvSpPr>
        <dsp:cNvPr id="0" name=""/>
        <dsp:cNvSpPr/>
      </dsp:nvSpPr>
      <dsp:spPr>
        <a:xfrm>
          <a:off x="3775799" y="1013588"/>
          <a:ext cx="1596389" cy="3547560"/>
        </a:xfrm>
        <a:prstGeom prst="wedgeRectCallout">
          <a:avLst>
            <a:gd name="adj1" fmla="val 62500"/>
            <a:gd name="adj2" fmla="val 2083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AU" sz="1900" kern="1200" dirty="0" smtClean="0"/>
            <a:t>Ground surface treatment</a:t>
          </a:r>
          <a:endParaRPr lang="en-PH" sz="1900" kern="1200" dirty="0"/>
        </a:p>
      </dsp:txBody>
      <dsp:txXfrm>
        <a:off x="3978439" y="1013588"/>
        <a:ext cx="1393749" cy="3547560"/>
      </dsp:txXfrm>
    </dsp:sp>
    <dsp:sp modelId="{49B28E1C-7451-43C7-A9B4-33D4C30BBCF2}">
      <dsp:nvSpPr>
        <dsp:cNvPr id="0" name=""/>
        <dsp:cNvSpPr/>
      </dsp:nvSpPr>
      <dsp:spPr>
        <a:xfrm>
          <a:off x="3775799" y="257451"/>
          <a:ext cx="1596389" cy="76019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066800">
            <a:lnSpc>
              <a:spcPct val="90000"/>
            </a:lnSpc>
            <a:spcBef>
              <a:spcPct val="0"/>
            </a:spcBef>
            <a:spcAft>
              <a:spcPct val="35000"/>
            </a:spcAft>
          </a:pPr>
          <a:r>
            <a:rPr lang="en-PH" sz="2400" kern="1200" dirty="0" smtClean="0"/>
            <a:t>3</a:t>
          </a:r>
          <a:endParaRPr lang="en-PH" sz="2400" kern="1200" dirty="0"/>
        </a:p>
      </dsp:txBody>
      <dsp:txXfrm>
        <a:off x="3775799" y="257451"/>
        <a:ext cx="1596389" cy="760191"/>
      </dsp:txXfrm>
    </dsp:sp>
    <dsp:sp modelId="{47695644-BEE0-4AC4-9892-E7213252C579}">
      <dsp:nvSpPr>
        <dsp:cNvPr id="0" name=""/>
        <dsp:cNvSpPr/>
      </dsp:nvSpPr>
      <dsp:spPr>
        <a:xfrm>
          <a:off x="2179410" y="1013588"/>
          <a:ext cx="1596389" cy="3294163"/>
        </a:xfrm>
        <a:prstGeom prst="wedgeRectCallout">
          <a:avLst>
            <a:gd name="adj1" fmla="val 62500"/>
            <a:gd name="adj2" fmla="val 2083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AU" sz="1900" kern="1200" dirty="0" smtClean="0"/>
            <a:t>Preparation of the work environment</a:t>
          </a:r>
          <a:endParaRPr lang="en-PH" sz="1900" kern="1200" dirty="0"/>
        </a:p>
      </dsp:txBody>
      <dsp:txXfrm>
        <a:off x="2382050" y="1013588"/>
        <a:ext cx="1393749" cy="3294163"/>
      </dsp:txXfrm>
    </dsp:sp>
    <dsp:sp modelId="{B3344EF1-68C5-4DEA-90EE-A6039601D13C}">
      <dsp:nvSpPr>
        <dsp:cNvPr id="0" name=""/>
        <dsp:cNvSpPr/>
      </dsp:nvSpPr>
      <dsp:spPr>
        <a:xfrm>
          <a:off x="2179410" y="380095"/>
          <a:ext cx="1596389" cy="63349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066800">
            <a:lnSpc>
              <a:spcPct val="90000"/>
            </a:lnSpc>
            <a:spcBef>
              <a:spcPct val="0"/>
            </a:spcBef>
            <a:spcAft>
              <a:spcPct val="35000"/>
            </a:spcAft>
          </a:pPr>
          <a:r>
            <a:rPr lang="en-PH" sz="2400" kern="1200" dirty="0" smtClean="0"/>
            <a:t>2</a:t>
          </a:r>
          <a:endParaRPr lang="en-PH" sz="2400" kern="1200" dirty="0"/>
        </a:p>
      </dsp:txBody>
      <dsp:txXfrm>
        <a:off x="2179410" y="380095"/>
        <a:ext cx="1596389" cy="633493"/>
      </dsp:txXfrm>
    </dsp:sp>
    <dsp:sp modelId="{7A17CC1C-FA82-41F4-A12F-C2C3A697620F}">
      <dsp:nvSpPr>
        <dsp:cNvPr id="0" name=""/>
        <dsp:cNvSpPr/>
      </dsp:nvSpPr>
      <dsp:spPr>
        <a:xfrm>
          <a:off x="583021" y="1013588"/>
          <a:ext cx="1596389" cy="3040766"/>
        </a:xfrm>
        <a:prstGeom prst="wedgeRectCallout">
          <a:avLst>
            <a:gd name="adj1" fmla="val 62500"/>
            <a:gd name="adj2" fmla="val 2083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AU" sz="1900" kern="1200" dirty="0" smtClean="0"/>
            <a:t>Planning of the work</a:t>
          </a:r>
          <a:endParaRPr lang="en-PH" sz="1900" kern="1200" dirty="0"/>
        </a:p>
      </dsp:txBody>
      <dsp:txXfrm>
        <a:off x="785661" y="1013588"/>
        <a:ext cx="1393749" cy="3040766"/>
      </dsp:txXfrm>
    </dsp:sp>
    <dsp:sp modelId="{5ECCBA3A-6FD1-483F-BE5B-19931218ACD2}">
      <dsp:nvSpPr>
        <dsp:cNvPr id="0" name=""/>
        <dsp:cNvSpPr/>
      </dsp:nvSpPr>
      <dsp:spPr>
        <a:xfrm>
          <a:off x="583021" y="506794"/>
          <a:ext cx="1596389" cy="50679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1066800">
            <a:lnSpc>
              <a:spcPct val="90000"/>
            </a:lnSpc>
            <a:spcBef>
              <a:spcPct val="0"/>
            </a:spcBef>
            <a:spcAft>
              <a:spcPct val="35000"/>
            </a:spcAft>
          </a:pPr>
          <a:r>
            <a:rPr lang="en-PH" sz="2400" kern="1200" dirty="0" smtClean="0"/>
            <a:t>1</a:t>
          </a:r>
          <a:endParaRPr lang="en-PH" sz="2400" kern="1200" dirty="0"/>
        </a:p>
      </dsp:txBody>
      <dsp:txXfrm>
        <a:off x="583021" y="506794"/>
        <a:ext cx="1596389" cy="5067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9F0C7D-E59D-4941-B0D0-32E269D96659}">
      <dsp:nvSpPr>
        <dsp:cNvPr id="0" name=""/>
        <dsp:cNvSpPr/>
      </dsp:nvSpPr>
      <dsp:spPr>
        <a:xfrm>
          <a:off x="7335709" y="1036915"/>
          <a:ext cx="1989835" cy="4147660"/>
        </a:xfrm>
        <a:prstGeom prst="wedgeRectCallout">
          <a:avLst>
            <a:gd name="adj1" fmla="val 0"/>
            <a:gd name="adj2" fmla="val 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PH" sz="1900" kern="1200" dirty="0" smtClean="0"/>
            <a:t>Housekeeping, cleaning up and de-</a:t>
          </a:r>
          <a:r>
            <a:rPr lang="en-PH" sz="1900" kern="1200" dirty="0" err="1" smtClean="0"/>
            <a:t>mobilising</a:t>
          </a:r>
          <a:r>
            <a:rPr lang="en-PH" sz="1900" kern="1200" dirty="0" smtClean="0"/>
            <a:t> from the work area</a:t>
          </a:r>
          <a:endParaRPr lang="en-PH" sz="1900" kern="1200" dirty="0"/>
        </a:p>
        <a:p>
          <a:pPr lvl="0" algn="r" defTabSz="844550">
            <a:lnSpc>
              <a:spcPct val="90000"/>
            </a:lnSpc>
            <a:spcBef>
              <a:spcPct val="0"/>
            </a:spcBef>
            <a:spcAft>
              <a:spcPct val="35000"/>
            </a:spcAft>
          </a:pPr>
          <a:endParaRPr lang="en-PH" sz="1900" kern="1200" dirty="0"/>
        </a:p>
      </dsp:txBody>
      <dsp:txXfrm>
        <a:off x="7588292" y="1036915"/>
        <a:ext cx="1737253" cy="4147660"/>
      </dsp:txXfrm>
    </dsp:sp>
    <dsp:sp modelId="{E7C25B79-813C-4C9D-9D33-EB37B8589D85}">
      <dsp:nvSpPr>
        <dsp:cNvPr id="0" name=""/>
        <dsp:cNvSpPr/>
      </dsp:nvSpPr>
      <dsp:spPr>
        <a:xfrm>
          <a:off x="7335709" y="0"/>
          <a:ext cx="1989835" cy="10369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lvl="0" algn="l" defTabSz="1111250">
            <a:lnSpc>
              <a:spcPct val="90000"/>
            </a:lnSpc>
            <a:spcBef>
              <a:spcPct val="0"/>
            </a:spcBef>
            <a:spcAft>
              <a:spcPct val="35000"/>
            </a:spcAft>
          </a:pPr>
          <a:r>
            <a:rPr lang="en-AU" sz="2500" kern="1200" dirty="0" smtClean="0"/>
            <a:t>10</a:t>
          </a:r>
        </a:p>
      </dsp:txBody>
      <dsp:txXfrm>
        <a:off x="7335709" y="0"/>
        <a:ext cx="1989835" cy="1036915"/>
      </dsp:txXfrm>
    </dsp:sp>
    <dsp:sp modelId="{D7FDC772-DB22-4921-A245-569C2A664FB3}">
      <dsp:nvSpPr>
        <dsp:cNvPr id="0" name=""/>
        <dsp:cNvSpPr/>
      </dsp:nvSpPr>
      <dsp:spPr>
        <a:xfrm>
          <a:off x="5546828" y="1036915"/>
          <a:ext cx="1775896" cy="3888432"/>
        </a:xfrm>
        <a:prstGeom prst="wedgeRectCallout">
          <a:avLst>
            <a:gd name="adj1" fmla="val 62500"/>
            <a:gd name="adj2" fmla="val 2083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PH" sz="1900" kern="1200" dirty="0" smtClean="0"/>
            <a:t>Updating engineering drawings and service plans</a:t>
          </a:r>
          <a:endParaRPr lang="en-PH" sz="1900" kern="1200" dirty="0"/>
        </a:p>
        <a:p>
          <a:pPr lvl="0" algn="r" defTabSz="844550">
            <a:lnSpc>
              <a:spcPct val="90000"/>
            </a:lnSpc>
            <a:spcBef>
              <a:spcPct val="0"/>
            </a:spcBef>
            <a:spcAft>
              <a:spcPct val="35000"/>
            </a:spcAft>
          </a:pPr>
          <a:endParaRPr lang="en-PH" sz="1900" kern="1200" dirty="0"/>
        </a:p>
      </dsp:txBody>
      <dsp:txXfrm>
        <a:off x="5772254" y="1036915"/>
        <a:ext cx="1550470" cy="3888432"/>
      </dsp:txXfrm>
    </dsp:sp>
    <dsp:sp modelId="{FCB62F47-5687-43A8-91C9-4A8593DD7673}">
      <dsp:nvSpPr>
        <dsp:cNvPr id="0" name=""/>
        <dsp:cNvSpPr/>
      </dsp:nvSpPr>
      <dsp:spPr>
        <a:xfrm>
          <a:off x="5546828" y="129614"/>
          <a:ext cx="1775896" cy="9073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lvl="0" algn="l" defTabSz="1111250">
            <a:lnSpc>
              <a:spcPct val="90000"/>
            </a:lnSpc>
            <a:spcBef>
              <a:spcPct val="0"/>
            </a:spcBef>
            <a:spcAft>
              <a:spcPct val="35000"/>
            </a:spcAft>
          </a:pPr>
          <a:r>
            <a:rPr lang="en-AU" sz="2500" kern="1200" dirty="0" smtClean="0"/>
            <a:t>9</a:t>
          </a:r>
        </a:p>
      </dsp:txBody>
      <dsp:txXfrm>
        <a:off x="5546828" y="129614"/>
        <a:ext cx="1775896" cy="907300"/>
      </dsp:txXfrm>
    </dsp:sp>
    <dsp:sp modelId="{191CAFD2-160D-4B9F-95C0-30AA0A9FB8B0}">
      <dsp:nvSpPr>
        <dsp:cNvPr id="0" name=""/>
        <dsp:cNvSpPr/>
      </dsp:nvSpPr>
      <dsp:spPr>
        <a:xfrm>
          <a:off x="3777709" y="1036915"/>
          <a:ext cx="1775896" cy="3629203"/>
        </a:xfrm>
        <a:prstGeom prst="wedgeRectCallout">
          <a:avLst>
            <a:gd name="adj1" fmla="val 62500"/>
            <a:gd name="adj2" fmla="val 2083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PH" sz="1900" kern="1200" dirty="0" smtClean="0"/>
            <a:t>Erection and </a:t>
          </a:r>
          <a:r>
            <a:rPr lang="en-PH" sz="1900" kern="1200" dirty="0" err="1" smtClean="0"/>
            <a:t>stabilisation</a:t>
          </a:r>
          <a:r>
            <a:rPr lang="en-PH" sz="1900" kern="1200" dirty="0" smtClean="0"/>
            <a:t> of the concrete structure</a:t>
          </a:r>
          <a:endParaRPr lang="en-PH" sz="1900" kern="1200" dirty="0"/>
        </a:p>
      </dsp:txBody>
      <dsp:txXfrm>
        <a:off x="4003135" y="1036915"/>
        <a:ext cx="1550470" cy="3629203"/>
      </dsp:txXfrm>
    </dsp:sp>
    <dsp:sp modelId="{6D56AE7A-713A-4B42-88FA-F4A7E6AB3A08}">
      <dsp:nvSpPr>
        <dsp:cNvPr id="0" name=""/>
        <dsp:cNvSpPr/>
      </dsp:nvSpPr>
      <dsp:spPr>
        <a:xfrm>
          <a:off x="3777709" y="263376"/>
          <a:ext cx="1775896" cy="7776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lvl="0" algn="l" defTabSz="1111250">
            <a:lnSpc>
              <a:spcPct val="90000"/>
            </a:lnSpc>
            <a:spcBef>
              <a:spcPct val="0"/>
            </a:spcBef>
            <a:spcAft>
              <a:spcPct val="35000"/>
            </a:spcAft>
          </a:pPr>
          <a:r>
            <a:rPr lang="en-PH" sz="2500" kern="1200" dirty="0" smtClean="0"/>
            <a:t>8</a:t>
          </a:r>
        </a:p>
      </dsp:txBody>
      <dsp:txXfrm>
        <a:off x="3777709" y="263376"/>
        <a:ext cx="1775896" cy="777686"/>
      </dsp:txXfrm>
    </dsp:sp>
    <dsp:sp modelId="{EBCA5333-336D-4D48-8E9D-00CCF5D4DB6E}">
      <dsp:nvSpPr>
        <dsp:cNvPr id="0" name=""/>
        <dsp:cNvSpPr/>
      </dsp:nvSpPr>
      <dsp:spPr>
        <a:xfrm>
          <a:off x="2006075" y="1036915"/>
          <a:ext cx="1775896" cy="3369974"/>
        </a:xfrm>
        <a:prstGeom prst="wedgeRectCallout">
          <a:avLst>
            <a:gd name="adj1" fmla="val 62500"/>
            <a:gd name="adj2" fmla="val 2083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AU" sz="1900" kern="1200" dirty="0" smtClean="0">
              <a:solidFill>
                <a:schemeClr val="tx1"/>
              </a:solidFill>
            </a:rPr>
            <a:t>Laying the concrete </a:t>
          </a:r>
          <a:endParaRPr lang="en-PH" sz="1900" kern="1200" dirty="0">
            <a:solidFill>
              <a:schemeClr val="tx1"/>
            </a:solidFill>
          </a:endParaRPr>
        </a:p>
      </dsp:txBody>
      <dsp:txXfrm>
        <a:off x="2231501" y="1036915"/>
        <a:ext cx="1550470" cy="3369974"/>
      </dsp:txXfrm>
    </dsp:sp>
    <dsp:sp modelId="{D68D65DC-5BA7-428F-A82D-78A1E63A8FE2}">
      <dsp:nvSpPr>
        <dsp:cNvPr id="0" name=""/>
        <dsp:cNvSpPr/>
      </dsp:nvSpPr>
      <dsp:spPr>
        <a:xfrm>
          <a:off x="2006075" y="388843"/>
          <a:ext cx="1775896" cy="64807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lvl="0" algn="ctr" defTabSz="1111250">
            <a:lnSpc>
              <a:spcPct val="90000"/>
            </a:lnSpc>
            <a:spcBef>
              <a:spcPct val="0"/>
            </a:spcBef>
            <a:spcAft>
              <a:spcPct val="35000"/>
            </a:spcAft>
          </a:pPr>
          <a:r>
            <a:rPr lang="en-PH" sz="2500" kern="1200" dirty="0" smtClean="0"/>
            <a:t>7</a:t>
          </a:r>
          <a:endParaRPr lang="en-PH" sz="2500" kern="1200" dirty="0"/>
        </a:p>
      </dsp:txBody>
      <dsp:txXfrm>
        <a:off x="2006075" y="388843"/>
        <a:ext cx="1775896" cy="648072"/>
      </dsp:txXfrm>
    </dsp:sp>
    <dsp:sp modelId="{1F42E791-5643-42BA-8525-A7D881EB2148}">
      <dsp:nvSpPr>
        <dsp:cNvPr id="0" name=""/>
        <dsp:cNvSpPr/>
      </dsp:nvSpPr>
      <dsp:spPr>
        <a:xfrm>
          <a:off x="234540" y="1036915"/>
          <a:ext cx="1775896" cy="3110745"/>
        </a:xfrm>
        <a:prstGeom prst="wedgeRectCallout">
          <a:avLst>
            <a:gd name="adj1" fmla="val 62500"/>
            <a:gd name="adj2" fmla="val 2083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325" tIns="60325" rIns="60325" bIns="60325" numCol="1" spcCol="1270" anchor="t" anchorCtr="0">
          <a:noAutofit/>
        </a:bodyPr>
        <a:lstStyle/>
        <a:p>
          <a:pPr lvl="0" algn="l" defTabSz="844550">
            <a:lnSpc>
              <a:spcPct val="90000"/>
            </a:lnSpc>
            <a:spcBef>
              <a:spcPct val="0"/>
            </a:spcBef>
            <a:spcAft>
              <a:spcPct val="35000"/>
            </a:spcAft>
          </a:pPr>
          <a:r>
            <a:rPr lang="en-AU" sz="1900" kern="1200" dirty="0" smtClean="0"/>
            <a:t>Testing of concrete</a:t>
          </a:r>
          <a:endParaRPr lang="en-PH" sz="1900" kern="1200" dirty="0"/>
        </a:p>
      </dsp:txBody>
      <dsp:txXfrm>
        <a:off x="459966" y="1036915"/>
        <a:ext cx="1550470" cy="3110745"/>
      </dsp:txXfrm>
    </dsp:sp>
    <dsp:sp modelId="{61021842-CEAA-40B5-890C-F57A021841A4}">
      <dsp:nvSpPr>
        <dsp:cNvPr id="0" name=""/>
        <dsp:cNvSpPr/>
      </dsp:nvSpPr>
      <dsp:spPr>
        <a:xfrm>
          <a:off x="234540" y="518457"/>
          <a:ext cx="1775896" cy="51845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lvl="0" algn="ctr" defTabSz="1111250">
            <a:lnSpc>
              <a:spcPct val="90000"/>
            </a:lnSpc>
            <a:spcBef>
              <a:spcPct val="0"/>
            </a:spcBef>
            <a:spcAft>
              <a:spcPct val="35000"/>
            </a:spcAft>
          </a:pPr>
          <a:r>
            <a:rPr lang="en-PH" sz="2500" kern="1200" dirty="0" smtClean="0"/>
            <a:t>6</a:t>
          </a:r>
          <a:endParaRPr lang="en-PH" sz="2500" kern="1200" dirty="0"/>
        </a:p>
      </dsp:txBody>
      <dsp:txXfrm>
        <a:off x="234540" y="518457"/>
        <a:ext cx="1775896" cy="5184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BDFB3C-87BA-4E50-B414-D660DE6719E9}">
      <dsp:nvSpPr>
        <dsp:cNvPr id="0" name=""/>
        <dsp:cNvSpPr/>
      </dsp:nvSpPr>
      <dsp:spPr>
        <a:xfrm rot="5400000">
          <a:off x="4066733" y="106644"/>
          <a:ext cx="1627667" cy="1416070"/>
        </a:xfrm>
        <a:prstGeom prst="hexagon">
          <a:avLst>
            <a:gd name="adj" fmla="val 25000"/>
            <a:gd name="vf" fmla="val 115470"/>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kern="1200" dirty="0" smtClean="0"/>
            <a:t>Why does the task need to be completed?</a:t>
          </a:r>
          <a:endParaRPr lang="en-PH" sz="1400" kern="1200" dirty="0"/>
        </a:p>
      </dsp:txBody>
      <dsp:txXfrm rot="-5400000">
        <a:off x="4393202" y="254491"/>
        <a:ext cx="974728" cy="1120377"/>
      </dsp:txXfrm>
    </dsp:sp>
    <dsp:sp modelId="{E8B69444-6558-4B53-AB82-A66EB9D1D9C6}">
      <dsp:nvSpPr>
        <dsp:cNvPr id="0" name=""/>
        <dsp:cNvSpPr/>
      </dsp:nvSpPr>
      <dsp:spPr>
        <a:xfrm>
          <a:off x="5567024" y="311046"/>
          <a:ext cx="1133463" cy="976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b="1" kern="1200" dirty="0" smtClean="0"/>
            <a:t>What is involved in the task?</a:t>
          </a:r>
          <a:endParaRPr lang="en-PH" sz="1400" b="1" kern="1200" dirty="0"/>
        </a:p>
      </dsp:txBody>
      <dsp:txXfrm>
        <a:off x="5567024" y="311046"/>
        <a:ext cx="1133463" cy="976600"/>
      </dsp:txXfrm>
    </dsp:sp>
    <dsp:sp modelId="{43DDA444-F659-42E0-AEE6-F4032B00CFEF}">
      <dsp:nvSpPr>
        <dsp:cNvPr id="0" name=""/>
        <dsp:cNvSpPr/>
      </dsp:nvSpPr>
      <dsp:spPr>
        <a:xfrm rot="5400000">
          <a:off x="2537376" y="106644"/>
          <a:ext cx="1627667" cy="1416070"/>
        </a:xfrm>
        <a:prstGeom prst="hexagon">
          <a:avLst>
            <a:gd name="adj" fmla="val 25000"/>
            <a:gd name="vf" fmla="val 115470"/>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778000">
            <a:lnSpc>
              <a:spcPct val="90000"/>
            </a:lnSpc>
            <a:spcBef>
              <a:spcPct val="0"/>
            </a:spcBef>
            <a:spcAft>
              <a:spcPct val="35000"/>
            </a:spcAft>
          </a:pPr>
          <a:endParaRPr lang="en-PH" sz="4000" kern="1200"/>
        </a:p>
      </dsp:txBody>
      <dsp:txXfrm rot="-5400000">
        <a:off x="2863845" y="254491"/>
        <a:ext cx="974728" cy="1120377"/>
      </dsp:txXfrm>
    </dsp:sp>
    <dsp:sp modelId="{D0B9B3DB-AAE1-474C-9F53-75B96E64FCC0}">
      <dsp:nvSpPr>
        <dsp:cNvPr id="0" name=""/>
        <dsp:cNvSpPr/>
      </dsp:nvSpPr>
      <dsp:spPr>
        <a:xfrm rot="5400000">
          <a:off x="3299125" y="1488208"/>
          <a:ext cx="1627667" cy="1416070"/>
        </a:xfrm>
        <a:prstGeom prst="hexagon">
          <a:avLst>
            <a:gd name="adj" fmla="val 25000"/>
            <a:gd name="vf" fmla="val 115470"/>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kern="1200" dirty="0" smtClean="0"/>
            <a:t>Where does it need to be done?</a:t>
          </a:r>
          <a:endParaRPr lang="en-PH" sz="1400" kern="1200" dirty="0"/>
        </a:p>
      </dsp:txBody>
      <dsp:txXfrm rot="-5400000">
        <a:off x="3625594" y="1636055"/>
        <a:ext cx="974728" cy="1120377"/>
      </dsp:txXfrm>
    </dsp:sp>
    <dsp:sp modelId="{8AF9757E-7769-494B-9339-F5AD3604B811}">
      <dsp:nvSpPr>
        <dsp:cNvPr id="0" name=""/>
        <dsp:cNvSpPr/>
      </dsp:nvSpPr>
      <dsp:spPr>
        <a:xfrm>
          <a:off x="2138496" y="1753853"/>
          <a:ext cx="1188555" cy="976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b="1" kern="1200" dirty="0" smtClean="0"/>
            <a:t>What is the timeframe for doing it?</a:t>
          </a:r>
          <a:endParaRPr lang="en-PH" sz="1400" b="1" kern="1200" dirty="0"/>
        </a:p>
      </dsp:txBody>
      <dsp:txXfrm>
        <a:off x="2138496" y="1753853"/>
        <a:ext cx="1188555" cy="976600"/>
      </dsp:txXfrm>
    </dsp:sp>
    <dsp:sp modelId="{9A757A64-E4FD-4775-BB59-4F271B85746E}">
      <dsp:nvSpPr>
        <dsp:cNvPr id="0" name=""/>
        <dsp:cNvSpPr/>
      </dsp:nvSpPr>
      <dsp:spPr>
        <a:xfrm rot="5400000">
          <a:off x="4828481" y="1488208"/>
          <a:ext cx="1627667" cy="1416070"/>
        </a:xfrm>
        <a:prstGeom prst="hexagon">
          <a:avLst>
            <a:gd name="adj" fmla="val 25000"/>
            <a:gd name="vf" fmla="val 115470"/>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778000">
            <a:lnSpc>
              <a:spcPct val="90000"/>
            </a:lnSpc>
            <a:spcBef>
              <a:spcPct val="0"/>
            </a:spcBef>
            <a:spcAft>
              <a:spcPct val="35000"/>
            </a:spcAft>
          </a:pPr>
          <a:endParaRPr lang="en-PH" sz="4000" kern="1200"/>
        </a:p>
      </dsp:txBody>
      <dsp:txXfrm rot="-5400000">
        <a:off x="5154950" y="1636055"/>
        <a:ext cx="974728" cy="1120377"/>
      </dsp:txXfrm>
    </dsp:sp>
    <dsp:sp modelId="{DD396EAA-7840-44D9-A6A4-E6C1FF92A4C0}">
      <dsp:nvSpPr>
        <dsp:cNvPr id="0" name=""/>
        <dsp:cNvSpPr/>
      </dsp:nvSpPr>
      <dsp:spPr>
        <a:xfrm rot="5400000">
          <a:off x="4066733" y="2801695"/>
          <a:ext cx="1627667" cy="1552225"/>
        </a:xfrm>
        <a:prstGeom prst="hexagon">
          <a:avLst>
            <a:gd name="adj" fmla="val 25000"/>
            <a:gd name="vf" fmla="val 115470"/>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t>Who has the required skills, knowledge and training to complete the task? </a:t>
          </a:r>
          <a:endParaRPr lang="en-PH" sz="1300" kern="1200" dirty="0"/>
        </a:p>
      </dsp:txBody>
      <dsp:txXfrm rot="-5400000">
        <a:off x="4357163" y="3028965"/>
        <a:ext cx="1046807" cy="1097685"/>
      </dsp:txXfrm>
    </dsp:sp>
    <dsp:sp modelId="{0D0E91E7-F3C2-43FE-B5E5-2CEF1FEF69DC}">
      <dsp:nvSpPr>
        <dsp:cNvPr id="0" name=""/>
        <dsp:cNvSpPr/>
      </dsp:nvSpPr>
      <dsp:spPr>
        <a:xfrm>
          <a:off x="5950827" y="3024339"/>
          <a:ext cx="1177967" cy="976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b="1" kern="1200" dirty="0" smtClean="0"/>
            <a:t>What is the priority?</a:t>
          </a:r>
          <a:endParaRPr lang="en-PH" sz="1400" b="1" kern="1200" dirty="0"/>
        </a:p>
      </dsp:txBody>
      <dsp:txXfrm>
        <a:off x="5950827" y="3024339"/>
        <a:ext cx="1177967" cy="976600"/>
      </dsp:txXfrm>
    </dsp:sp>
    <dsp:sp modelId="{3498E77D-FAA2-4878-B031-23D57286884B}">
      <dsp:nvSpPr>
        <dsp:cNvPr id="0" name=""/>
        <dsp:cNvSpPr/>
      </dsp:nvSpPr>
      <dsp:spPr>
        <a:xfrm rot="5400000">
          <a:off x="2374103" y="2842102"/>
          <a:ext cx="1627667" cy="1416070"/>
        </a:xfrm>
        <a:prstGeom prst="hexagon">
          <a:avLst>
            <a:gd name="adj" fmla="val 25000"/>
            <a:gd name="vf" fmla="val 115470"/>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778000">
            <a:lnSpc>
              <a:spcPct val="90000"/>
            </a:lnSpc>
            <a:spcBef>
              <a:spcPct val="0"/>
            </a:spcBef>
            <a:spcAft>
              <a:spcPct val="35000"/>
            </a:spcAft>
          </a:pPr>
          <a:endParaRPr lang="en-PH" sz="4000" kern="1200"/>
        </a:p>
      </dsp:txBody>
      <dsp:txXfrm rot="-5400000">
        <a:off x="2700572" y="2989949"/>
        <a:ext cx="974728" cy="1120377"/>
      </dsp:txXfrm>
    </dsp:sp>
  </dsp:spTree>
</dsp:drawing>
</file>

<file path=ppt/diagrams/layout1.xml><?xml version="1.0" encoding="utf-8"?>
<dgm:layoutDef xmlns:dgm="http://schemas.openxmlformats.org/drawingml/2006/diagram" xmlns:a="http://schemas.openxmlformats.org/drawingml/2006/main" uniqueId="urn:microsoft.com/office/officeart/2011/layout/InterconnectedBlockProcess">
  <dgm:title val="Interconnected Block Process"/>
  <dgm:desc val="Use to show sequential steps in a process. Works best with small amounts of Level 1 text and medium amounts of Level 2 text."/>
  <dgm:catLst>
    <dgm:cat type="process" pri="5500"/>
    <dgm:cat type="officeonline" pri="3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2" destOrd="0"/>
        <dgm:cxn modelId="42" srcId="40" destId="41" srcOrd="0" destOrd="0"/>
      </dgm:cxnLst>
      <dgm:bg/>
      <dgm:whole/>
    </dgm:dataModel>
  </dgm:clrData>
  <dgm:layoutNode name="Name0">
    <dgm:varLst>
      <dgm:chMax val="7"/>
      <dgm:chPref val="5"/>
      <dgm:dir/>
      <dgm:animOne val="branch"/>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127"/>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5"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Accent1" refType="w" fact="0"/>
              <dgm:constr type="t" for="ch" forName="ChildAccent1" refType="h" fact="0.1613"/>
              <dgm:constr type="w" for="ch" forName="ChildAccent1" refType="w" fact="0.5"/>
              <dgm:constr type="h" for="ch" forName="ChildAccent1" refType="h" fact="0.7742"/>
              <dgm:constr type="l" for="ch" forName="Child1" refType="w" fact="0.0635"/>
              <dgm:constr type="t" for="ch" forName="Child1" refType="h" fact="0.1613"/>
              <dgm:constr type="w" for="ch" forName="Child1" refType="w" fact="0.4365"/>
              <dgm:constr type="h" for="ch" forName="Child1" refType="h" fact="0.7742"/>
              <dgm:constr type="l" for="ch" forName="Parent1" refType="w" fact="0"/>
              <dgm:constr type="t" for="ch" forName="Parent1" refType="h" fact="0.0323"/>
              <dgm:constr type="w" for="ch" forName="Parent1" refType="w" fact="0.5"/>
              <dgm:constr type="h" for="ch" forName="Parent1" refType="h" fact="0.129"/>
              <dgm:constr type="l" for="ch" forName="ChildAccent2" refType="w" fact="0.5"/>
              <dgm:constr type="t" for="ch" forName="ChildAccent2" refType="h" fact="0.1613"/>
              <dgm:constr type="w" for="ch" forName="ChildAccent2" refType="w" fact="0.5"/>
              <dgm:constr type="h" for="ch" forName="ChildAccent2" refType="h" fact="0.8387"/>
              <dgm:constr type="l" for="ch" forName="Child2" refType="w" fact="0.5635"/>
              <dgm:constr type="t" for="ch" forName="Child2" refType="h" fact="0.1613"/>
              <dgm:constr type="w" for="ch" forName="Child2" refType="w" fact="0.4365"/>
              <dgm:constr type="h" for="ch" forName="Child2" refType="h" fact="0.8387"/>
              <dgm:constr type="l" for="ch" forName="Parent2" refType="w" fact="0.5"/>
              <dgm:constr type="t" for="ch" forName="Parent2" refType="h" fact="0"/>
              <dgm:constr type="w" for="ch" forName="Parent2" refType="w" fact="0.5"/>
              <dgm:constr type="h" for="ch" forName="Parent2" refType="h" fact="0.1613"/>
            </dgm:constrLst>
          </dgm:if>
          <dgm:if name="Name6"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Accent1" refType="w" fact="0"/>
              <dgm:constr type="t" for="ch" forName="ChildAccent1" refType="h" fact="0.1757"/>
              <dgm:constr type="w" for="ch" forName="ChildAccent1" refType="w" fact="0.3333"/>
              <dgm:constr type="h" for="ch" forName="ChildAccent1" refType="h" fact="0.7066"/>
              <dgm:constr type="l" for="ch" forName="Child1" refType="w" fact="0.0423"/>
              <dgm:constr type="t" for="ch" forName="Child1" refType="h" fact="0.1757"/>
              <dgm:constr type="w" for="ch" forName="Child1" refType="w" fact="0.291"/>
              <dgm:constr type="h" for="ch" forName="Child1" refType="h" fact="0.7066"/>
              <dgm:constr type="l" for="ch" forName="Parent1" refType="w" fact="0"/>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Child2" refType="w" fact="0.3756"/>
              <dgm:constr type="t" for="ch" forName="Child2" refType="h" fact="0.1757"/>
              <dgm:constr type="w" for="ch" forName="Child2" refType="w" fact="0.291"/>
              <dgm:constr type="h" for="ch" forName="Child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6667"/>
              <dgm:constr type="t" for="ch" forName="ChildAccent3" refType="h" fact="0.1757"/>
              <dgm:constr type="w" for="ch" forName="ChildAccent3" refType="w" fact="0.3333"/>
              <dgm:constr type="h" for="ch" forName="ChildAccent3" refType="h" fact="0.8243"/>
              <dgm:constr type="l" for="ch" forName="Child3" refType="w" fact="0.709"/>
              <dgm:constr type="t" for="ch" forName="Child3" refType="h" fact="0.1757"/>
              <dgm:constr type="w" for="ch" forName="Child3" refType="w" fact="0.291"/>
              <dgm:constr type="h" for="ch" forName="Child3" refType="h" fact="0.8243"/>
              <dgm:constr type="l" for="ch" forName="Parent3" refType="w" fact="0.6667"/>
              <dgm:constr type="t" for="ch" forName="Parent3" refType="h" fact="0"/>
              <dgm:constr type="w" for="ch" forName="Parent3" refType="w" fact="0.3333"/>
              <dgm:constr type="h" for="ch" forName="Parent3" refType="h" fact="0.176"/>
            </dgm:constrLst>
          </dgm:if>
          <dgm:if name="Name7"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Accent1" refType="w" fact="0"/>
              <dgm:constr type="t" for="ch" forName="ChildAccent1" refType="h" fact="0.1892"/>
              <dgm:constr type="w" for="ch" forName="ChildAccent1" refType="w" fact="0.25"/>
              <dgm:constr type="h" for="ch" forName="ChildAccent1" refType="h" fact="0.6486"/>
              <dgm:constr type="l" for="ch" forName="Child1" refType="w" fact="0.0317"/>
              <dgm:constr type="t" for="ch" forName="Child1" refType="h" fact="0.1892"/>
              <dgm:constr type="w" for="ch" forName="Child1" refType="w" fact="0.2183"/>
              <dgm:constr type="h" for="ch" forName="Child1" refType="h" fact="0.6486"/>
              <dgm:constr type="l" for="ch" forName="Parent1" refType="w" fact="0"/>
              <dgm:constr type="t" for="ch" forName="Parent1" refType="h" fact="0.0811"/>
              <dgm:constr type="w" for="ch" forName="Parent1" refType="w" fact="0.25"/>
              <dgm:constr type="h" for="ch" forName="Parent1" refType="h" fact="0.1081"/>
              <dgm:constr type="l" for="ch" forName="ChildAccent2" refType="w" fact="0.25"/>
              <dgm:constr type="t" for="ch" forName="ChildAccent2" refType="h" fact="0.1892"/>
              <dgm:constr type="w" for="ch" forName="ChildAccent2" refType="w" fact="0.25"/>
              <dgm:constr type="h" for="ch" forName="ChildAccent2" refType="h" fact="0.7027"/>
              <dgm:constr type="l" for="ch" forName="Child2" refType="w" fact="0.2817"/>
              <dgm:constr type="t" for="ch" forName="Child2" refType="h" fact="0.1892"/>
              <dgm:constr type="w" for="ch" forName="Child2" refType="w" fact="0.2183"/>
              <dgm:constr type="h" for="ch" forName="Child2" refType="h" fact="0.7027"/>
              <dgm:constr type="l" for="ch" forName="Parent2" refType="w" fact="0.25"/>
              <dgm:constr type="t" for="ch" forName="Parent2" refType="h" fact="0.0541"/>
              <dgm:constr type="w" for="ch" forName="Parent2" refType="w" fact="0.25"/>
              <dgm:constr type="h" for="ch" forName="Parent2" refType="h" fact="0.1351"/>
              <dgm:constr type="l" for="ch" forName="ChildAccent3" refType="w" fact="0.5"/>
              <dgm:constr type="t" for="ch" forName="ChildAccent3" refType="h" fact="0.1892"/>
              <dgm:constr type="w" for="ch" forName="ChildAccent3" refType="w" fact="0.25"/>
              <dgm:constr type="h" for="ch" forName="ChildAccent3" refType="h" fact="0.7568"/>
              <dgm:constr type="l" for="ch" forName="Child3" refType="w" fact="0.5317"/>
              <dgm:constr type="t" for="ch" forName="Child3" refType="h" fact="0.1892"/>
              <dgm:constr type="w" for="ch" forName="Child3" refType="w" fact="0.2183"/>
              <dgm:constr type="h" for="ch" forName="Child3" refType="h" fact="0.7568"/>
              <dgm:constr type="l" for="ch" forName="Parent3" refType="w" fact="0.5"/>
              <dgm:constr type="t" for="ch" forName="Parent3" refType="h" fact="0.0275"/>
              <dgm:constr type="w" for="ch" forName="Parent3" refType="w" fact="0.25"/>
              <dgm:constr type="h" for="ch" forName="Parent3" refType="h" fact="0.1622"/>
              <dgm:constr type="l" for="ch" forName="ChildAccent4" refType="w" fact="0.75"/>
              <dgm:constr type="t" for="ch" forName="ChildAccent4" refType="h" fact="0.1892"/>
              <dgm:constr type="w" for="ch" forName="ChildAccent4" refType="w" fact="0.25"/>
              <dgm:constr type="h" for="ch" forName="ChildAccent4" refType="h" fact="0.8108"/>
              <dgm:constr type="l" for="ch" forName="Child4" refType="w" fact="0.7817"/>
              <dgm:constr type="t" for="ch" forName="Child4" refType="h" fact="0.1892"/>
              <dgm:constr type="w" for="ch" forName="Child4" refType="w" fact="0.2183"/>
              <dgm:constr type="h" for="ch" forName="Child4" refType="h" fact="0.8108"/>
              <dgm:constr type="l" for="ch" forName="Parent4" refType="w" fact="0.75"/>
              <dgm:constr type="t" for="ch" forName="Parent4" refType="h" fact="0"/>
              <dgm:constr type="w" for="ch" forName="Parent4" refType="w" fact="0.25"/>
              <dgm:constr type="h" for="ch" forName="Parent4" refType="h" fact="0.1892"/>
            </dgm:constrLst>
          </dgm:if>
          <dgm:if name="Name8"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Accent1" refType="w" fact="0"/>
              <dgm:constr type="t" for="ch" forName="ChildAccent1" refType="h" fact="0.2"/>
              <dgm:constr type="w" for="ch" forName="ChildAccent1" refType="w" fact="0.2001"/>
              <dgm:constr type="h" for="ch" forName="ChildAccent1" refType="h" fact="0.6"/>
              <dgm:constr type="l" for="ch" forName="Child1" refType="w" fact="0.0254"/>
              <dgm:constr type="t" for="ch" forName="Child1" refType="h" fact="0.2"/>
              <dgm:constr type="w" for="ch" forName="Child1" refType="w" fact="0.1747"/>
              <dgm:constr type="h" for="ch" forName="Child1" refType="h" fact="0.6"/>
              <dgm:constr type="l" for="ch" forName="Parent1" refType="w" fact="0"/>
              <dgm:constr type="t" for="ch" forName="Parent1" refType="h" fact="0.1"/>
              <dgm:constr type="w" for="ch" forName="Parent1" refType="w" fact="0.2001"/>
              <dgm:constr type="h" for="ch" forName="Parent1" refType="h" fact="0.1"/>
              <dgm:constr type="l" for="ch" forName="ChildAccent2" refType="w" fact="0.2001"/>
              <dgm:constr type="t" for="ch" forName="ChildAccent2" refType="h" fact="0.2"/>
              <dgm:constr type="w" for="ch" forName="ChildAccent2" refType="w" fact="0.2001"/>
              <dgm:constr type="h" for="ch" forName="ChildAccent2" refType="h" fact="0.65"/>
              <dgm:constr type="l" for="ch" forName="Child2" refType="w" fact="0.2255"/>
              <dgm:constr type="t" for="ch" forName="Child2" refType="h" fact="0.2"/>
              <dgm:constr type="w" for="ch" forName="Child2" refType="w" fact="0.1747"/>
              <dgm:constr type="h" for="ch" forName="Child2" refType="h" fact="0.65"/>
              <dgm:constr type="l" for="ch" forName="Parent2" refType="w" fact="0.2001"/>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Child3" refType="w" fact="0.4256"/>
              <dgm:constr type="t" for="ch" forName="Child3" refType="h" fact="0.2"/>
              <dgm:constr type="w" for="ch" forName="Child3" refType="w" fact="0.1747"/>
              <dgm:constr type="h" for="ch" forName="Child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6003"/>
              <dgm:constr type="t" for="ch" forName="ChildAccent4" refType="h" fact="0.2"/>
              <dgm:constr type="w" for="ch" forName="ChildAccent4" refType="w" fact="0.2001"/>
              <dgm:constr type="h" for="ch" forName="ChildAccent4" refType="h" fact="0.75"/>
              <dgm:constr type="l" for="ch" forName="Child4" refType="w" fact="0.6257"/>
              <dgm:constr type="t" for="ch" forName="Child4" refType="h" fact="0.2"/>
              <dgm:constr type="w" for="ch" forName="Child4" refType="w" fact="0.1747"/>
              <dgm:constr type="h" for="ch" forName="Child4" refType="h" fact="0.75"/>
              <dgm:constr type="l" for="ch" forName="Parent4" refType="w" fact="0.6003"/>
              <dgm:constr type="t" for="ch" forName="Parent4" refType="h" fact="0.025"/>
              <dgm:constr type="w" for="ch" forName="Parent4" refType="w" fact="0.2001"/>
              <dgm:constr type="h" for="ch" forName="Parent4" refType="h" fact="0.175"/>
              <dgm:constr type="l" for="ch" forName="ChildAccent5" refType="w" fact="0.7999"/>
              <dgm:constr type="t" for="ch" forName="ChildAccent5" refType="h" fact="0.2"/>
              <dgm:constr type="w" for="ch" forName="ChildAccent5" refType="w" fact="0.2001"/>
              <dgm:constr type="h" for="ch" forName="ChildAccent5" refType="h" fact="0.8"/>
              <dgm:constr type="l" for="ch" forName="Child5" refType="w" fact="0.8253"/>
              <dgm:constr type="t" for="ch" forName="Child5" refType="h" fact="0.2"/>
              <dgm:constr type="w" for="ch" forName="Child5" refType="w" fact="0.1747"/>
              <dgm:constr type="h" for="ch" forName="Child5" refType="h" fact="0.8"/>
              <dgm:constr type="l" for="ch" forName="Parent5" refType="w" fact="0.7999"/>
              <dgm:constr type="t" for="ch" forName="Parent5" refType="h" fact="0"/>
              <dgm:constr type="w" for="ch" forName="Parent5" refType="w" fact="0.2001"/>
              <dgm:constr type="h" for="ch" forName="Parent5" refType="h" fact="0.2"/>
            </dgm:constrLst>
          </dgm:if>
          <dgm:if name="Name9"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Accent1" refType="w" fact="0"/>
              <dgm:constr type="t" for="ch" forName="ChildAccent1" refType="h" fact="0.2087"/>
              <dgm:constr type="w" for="ch" forName="ChildAccent1" refType="w" fact="0.167"/>
              <dgm:constr type="h" for="ch" forName="ChildAccent1" refType="h" fact="0.5586"/>
              <dgm:constr type="l" for="ch" forName="Child1" refType="w" fact="0.0212"/>
              <dgm:constr type="t" for="ch" forName="Child1" refType="h" fact="0.2087"/>
              <dgm:constr type="w" for="ch" forName="Child1" refType="w" fact="0.1458"/>
              <dgm:constr type="h" for="ch" forName="Child1" refType="h" fact="0.5586"/>
              <dgm:constr type="l" for="ch" forName="Parent1" refType="w" fact="0"/>
              <dgm:constr type="t" for="ch" forName="Parent1" refType="h" fact="0.1156"/>
              <dgm:constr type="w" for="ch" forName="Parent1" refType="w" fact="0.167"/>
              <dgm:constr type="h" for="ch" forName="Parent1" refType="h" fact="0.0931"/>
              <dgm:constr type="l" for="ch" forName="ChildAccent2" refType="w" fact="0.167"/>
              <dgm:constr type="t" for="ch" forName="ChildAccent2" refType="h" fact="0.2087"/>
              <dgm:constr type="w" for="ch" forName="ChildAccent2" refType="w" fact="0.167"/>
              <dgm:constr type="h" for="ch" forName="ChildAccent2" refType="h" fact="0.6051"/>
              <dgm:constr type="l" for="ch" forName="Child2" refType="w" fact="0.1888"/>
              <dgm:constr type="t" for="ch" forName="Child2" refType="h" fact="0.2087"/>
              <dgm:constr type="w" for="ch" forName="Child2" refType="w" fact="0.1458"/>
              <dgm:constr type="h" for="ch" forName="Child2" refType="h" fact="0.6051"/>
              <dgm:constr type="l" for="ch" forName="Parent2" refType="w" fact="0.167"/>
              <dgm:constr type="t" for="ch" forName="Parent2" refType="h" fact="0.0923"/>
              <dgm:constr type="w" for="ch" forName="Parent2" refType="w" fact="0.167"/>
              <dgm:constr type="h" for="ch" forName="Parent2" refType="h" fact="0.1164"/>
              <dgm:constr type="l" for="ch" forName="ChildAccent3" refType="w" fact="0.3339"/>
              <dgm:constr type="t" for="ch" forName="ChildAccent3" refType="h" fact="0.2087"/>
              <dgm:constr type="w" for="ch" forName="ChildAccent3" refType="w" fact="0.167"/>
              <dgm:constr type="h" for="ch" forName="ChildAccent3" refType="h" fact="0.6517"/>
              <dgm:constr type="l" for="ch" forName="Child3" refType="w" fact="0.3551"/>
              <dgm:constr type="t" for="ch" forName="Child3" refType="h" fact="0.2087"/>
              <dgm:constr type="w" for="ch" forName="Child3" refType="w" fact="0.1458"/>
              <dgm:constr type="h" for="ch" forName="Child3" refType="h" fact="0.6517"/>
              <dgm:constr type="l" for="ch" forName="Parent3" refType="w" fact="0.3339"/>
              <dgm:constr type="t" for="ch" forName="Parent3" refType="h" fact="0.0698"/>
              <dgm:constr type="w" for="ch" forName="Parent3" refType="w" fact="0.167"/>
              <dgm:constr type="h" for="ch" forName="Parent3" refType="h" fact="0.1396"/>
              <dgm:constr type="l" for="ch" forName="ChildAccent4" refType="w" fact="0.5009"/>
              <dgm:constr type="t" for="ch" forName="ChildAccent4" refType="h" fact="0.2087"/>
              <dgm:constr type="w" for="ch" forName="ChildAccent4" refType="w" fact="0.167"/>
              <dgm:constr type="h" for="ch" forName="ChildAccent4" refType="h" fact="0.6982"/>
              <dgm:constr type="l" for="ch" forName="Child4" refType="w" fact="0.5221"/>
              <dgm:constr type="t" for="ch" forName="Child4" refType="h" fact="0.2087"/>
              <dgm:constr type="w" for="ch" forName="Child4" refType="w" fact="0.1458"/>
              <dgm:constr type="h" for="ch" forName="Child4" refType="h" fact="0.6982"/>
              <dgm:constr type="l" for="ch" forName="Parent4" refType="w" fact="0.501"/>
              <dgm:constr type="t" for="ch" forName="Parent4" refType="h" fact="0.0458"/>
              <dgm:constr type="w" for="ch" forName="Parent4" refType="w" fact="0.167"/>
              <dgm:constr type="h" for="ch" forName="Parent4" refType="h" fact="0.1629"/>
              <dgm:constr type="l" for="ch" forName="ChildAccent5" refType="w" fact="0.6674"/>
              <dgm:constr type="t" for="ch" forName="ChildAccent5" refType="h" fact="0.2087"/>
              <dgm:constr type="w" for="ch" forName="ChildAccent5" refType="w" fact="0.167"/>
              <dgm:constr type="h" for="ch" forName="ChildAccent5" refType="h" fact="0.7448"/>
              <dgm:constr type="l" for="ch" forName="Child5" refType="w" fact="0.6886"/>
              <dgm:constr type="t" for="ch" forName="Child5" refType="h" fact="0.2087"/>
              <dgm:constr type="w" for="ch" forName="Child5" refType="w" fact="0.1458"/>
              <dgm:constr type="h" for="ch" forName="Child5" refType="h" fact="0.7448"/>
              <dgm:constr type="l" for="ch" forName="Parent5" refType="w" fact="0.668"/>
              <dgm:constr type="t" for="ch" forName="Parent5" refType="h" fact="0.0225"/>
              <dgm:constr type="w" for="ch" forName="Parent5" refType="w" fact="0.167"/>
              <dgm:constr type="h" for="ch" forName="Parent5" refType="h" fact="0.1862"/>
              <dgm:constr type="l" for="ch" forName="ChildAccent6" refType="w" fact="0.833"/>
              <dgm:constr type="t" for="ch" forName="ChildAccent6" refType="h" fact="0.2087"/>
              <dgm:constr type="w" for="ch" forName="ChildAccent6" refType="w" fact="0.167"/>
              <dgm:constr type="h" for="ch" forName="ChildAccent6" refType="h" fact="0.7913"/>
              <dgm:constr type="l" for="ch" forName="Child6" refType="w" fact="0.8542"/>
              <dgm:constr type="t" for="ch" forName="Child6" refType="h" fact="0.2087"/>
              <dgm:constr type="w" for="ch" forName="Child6" refType="w" fact="0.1458"/>
              <dgm:constr type="h" for="ch" forName="Child6" refType="h" fact="0.7913"/>
              <dgm:constr type="l" for="ch" forName="Parent6" refType="w" fact="0.835"/>
              <dgm:constr type="t" for="ch" forName="Parent6" refType="h" fact="0"/>
              <dgm:constr type="w" for="ch" forName="Parent6" refType="w" fact="0.165"/>
              <dgm:constr type="h" for="ch" forName="Parent6" refType="h" fact="0.2095"/>
            </dgm:constrLst>
          </dgm:if>
          <dgm:else name="Name10">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Accent1" refType="w" fact="0"/>
              <dgm:constr type="t" for="ch" forName="ChildAccent1" refType="h" fact="0.2168"/>
              <dgm:constr type="w" for="ch" forName="ChildAccent1" refType="w" fact="0.1432"/>
              <dgm:constr type="h" for="ch" forName="ChildAccent1" refType="h" fact="0.5221"/>
              <dgm:constr type="l" for="ch" forName="Child1" refType="w" fact="0.0182"/>
              <dgm:constr type="t" for="ch" forName="Child1" refType="h" fact="0.2168"/>
              <dgm:constr type="w" for="ch" forName="Child1" refType="w" fact="0.125"/>
              <dgm:constr type="h" for="ch" forName="Child1" refType="h" fact="0.5221"/>
              <dgm:constr type="l" for="ch" forName="Parent1" refType="w" fact="0"/>
              <dgm:constr type="t" for="ch" forName="Parent1" refType="h" fact="0.1298"/>
              <dgm:constr type="w" for="ch" forName="Parent1" refType="w" fact="0.1432"/>
              <dgm:constr type="h" for="ch" forName="Parent1" refType="h" fact="0.087"/>
              <dgm:constr type="l" for="ch" forName="ChildAccent2" refType="w" fact="0.1432"/>
              <dgm:constr type="t" for="ch" forName="ChildAccent2" refType="h" fact="0.2168"/>
              <dgm:constr type="w" for="ch" forName="ChildAccent2" refType="w" fact="0.1432"/>
              <dgm:constr type="h" for="ch" forName="ChildAccent2" refType="h" fact="0.5656"/>
              <dgm:constr type="l" for="ch" forName="Child2" refType="w" fact="0.1614"/>
              <dgm:constr type="t" for="ch" forName="Child2" refType="h" fact="0.2168"/>
              <dgm:constr type="w" for="ch" forName="Child2" refType="w" fact="0.125"/>
              <dgm:constr type="h" for="ch" forName="Child2" refType="h" fact="0.5656"/>
              <dgm:constr type="l" for="ch" forName="Parent2" refType="w" fact="0.1432"/>
              <dgm:constr type="t" for="ch" forName="Parent2" refType="h" fact="0.108"/>
              <dgm:constr type="w" for="ch" forName="Parent2" refType="w" fact="0.1432"/>
              <dgm:constr type="h" for="ch" forName="Parent2" refType="h" fact="0.1088"/>
              <dgm:constr type="l" for="ch" forName="ChildAccent3" refType="w" fact="0.2865"/>
              <dgm:constr type="t" for="ch" forName="ChildAccent3" refType="h" fact="0.2168"/>
              <dgm:constr type="w" for="ch" forName="ChildAccent3" refType="w" fact="0.1432"/>
              <dgm:constr type="h" for="ch" forName="ChildAccent3" refType="h" fact="0.6091"/>
              <dgm:constr type="l" for="ch" forName="Child3" refType="w" fact="0.3047"/>
              <dgm:constr type="t" for="ch" forName="Child3" refType="h" fact="0.2168"/>
              <dgm:constr type="w" for="ch" forName="Child3" refType="w" fact="0.125"/>
              <dgm:constr type="h" for="ch" forName="Child3" refType="h" fact="0.6091"/>
              <dgm:constr type="l" for="ch" forName="Parent3" refType="w" fact="0.2865"/>
              <dgm:constr type="t" for="ch" forName="Parent3" refType="h" fact="0.087"/>
              <dgm:constr type="w" for="ch" forName="Parent3" refType="w" fact="0.143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Child4" refType="w" fact="0.4479"/>
              <dgm:constr type="t" for="ch" forName="Child4" refType="h" fact="0.2168"/>
              <dgm:constr type="w" for="ch" forName="Child4" refType="w" fact="0.125"/>
              <dgm:constr type="h" for="ch" forName="Child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5726"/>
              <dgm:constr type="t" for="ch" forName="ChildAccent5" refType="h" fact="0.2168"/>
              <dgm:constr type="w" for="ch" forName="ChildAccent5" refType="w" fact="0.1432"/>
              <dgm:constr type="h" for="ch" forName="ChildAccent5" refType="h" fact="0.6962"/>
              <dgm:constr type="l" for="ch" forName="Child5" refType="w" fact="0.5908"/>
              <dgm:constr type="t" for="ch" forName="Child5" refType="h" fact="0.2168"/>
              <dgm:constr type="w" for="ch" forName="Child5" refType="w" fact="0.125"/>
              <dgm:constr type="h" for="ch" forName="Child5" refType="h" fact="0.6962"/>
              <dgm:constr type="l" for="ch" forName="Parent5" refType="w" fact="0.5726"/>
              <dgm:constr type="t" for="ch" forName="Parent5" refType="h" fact="0.0428"/>
              <dgm:constr type="w" for="ch" forName="Parent5" refType="w" fact="0.1432"/>
              <dgm:constr type="h" for="ch" forName="Parent5" refType="h" fact="0.174"/>
              <dgm:constr type="l" for="ch" forName="ChildAccent6" refType="w" fact="0.7147"/>
              <dgm:constr type="t" for="ch" forName="ChildAccent6" refType="h" fact="0.2168"/>
              <dgm:constr type="w" for="ch" forName="ChildAccent6" refType="w" fact="0.1432"/>
              <dgm:constr type="h" for="ch" forName="ChildAccent6" refType="h" fact="0.7397"/>
              <dgm:constr type="l" for="ch" forName="Child6" refType="w" fact="0.7329"/>
              <dgm:constr type="t" for="ch" forName="Child6" refType="h" fact="0.2168"/>
              <dgm:constr type="w" for="ch" forName="Child6" refType="w" fact="0.125"/>
              <dgm:constr type="h" for="ch" forName="Child6" refType="h" fact="0.7397"/>
              <dgm:constr type="l" for="ch" forName="Parent6" refType="w" fact="0.716"/>
              <dgm:constr type="t" for="ch" forName="Parent6" refType="h" fact="0.0217"/>
              <dgm:constr type="w" for="ch" forName="Parent6" refType="w" fact="0.1424"/>
              <dgm:constr type="h" for="ch" forName="Parent6" refType="h" fact="0.1958"/>
              <dgm:constr type="l" for="ch" forName="ChildAccent7" refType="w" fact="0.8568"/>
              <dgm:constr type="t" for="ch" forName="ChildAccent7" refType="h" fact="0.2168"/>
              <dgm:constr type="w" for="ch" forName="ChildAccent7" refType="w" fact="0.1432"/>
              <dgm:constr type="h" for="ch" forName="ChildAccent7" refType="h" fact="0.7832"/>
              <dgm:constr type="l" for="ch" forName="Child7" refType="w" fact="0.875"/>
              <dgm:constr type="t" for="ch" forName="Child7" refType="h" fact="0.2168"/>
              <dgm:constr type="w" for="ch" forName="Child7" refType="w" fact="0.125"/>
              <dgm:constr type="h" for="ch" forName="Child7" refType="h" fact="0.7832"/>
              <dgm:constr type="l" for="ch" forName="Parent7" refType="w" fact="0.8577"/>
              <dgm:constr type="t" for="ch" forName="Parent7" refType="h" fact="0"/>
              <dgm:constr type="w" for="ch" forName="Parent7" refType="w" fact="0.1423"/>
              <dgm:constr type="h" for="ch" forName="Parent7" refType="h" fact="0.2175"/>
            </dgm:constrLst>
          </dgm:else>
        </dgm:choose>
      </dgm:if>
      <dgm:else name="Name11">
        <dgm:choose name="Name12">
          <dgm:if name="Name13"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14"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2" refType="w" fact="0"/>
              <dgm:constr type="t" for="ch" forName="Child2" refType="h" fact="0.1613"/>
              <dgm:constr type="w" for="ch" forName="Child2" refType="w" fact="0.4365"/>
              <dgm:constr type="h" for="ch" forName="Child2" refType="h" fact="0.8387"/>
              <dgm:constr type="l" for="ch" forName="Child1" refType="w" fact="0.5"/>
              <dgm:constr type="t" for="ch" forName="Child1" refType="h" fact="0.1613"/>
              <dgm:constr type="w" for="ch" forName="Child1" refType="w" fact="0.4365"/>
              <dgm:constr type="h" for="ch" forName="Child1" refType="h" fact="0.7742"/>
              <dgm:constr type="l" for="ch" forName="ChildAccent1" refType="w" fact="0.5"/>
              <dgm:constr type="t" for="ch" forName="ChildAccent1" refType="h" fact="0.1613"/>
              <dgm:constr type="w" for="ch" forName="ChildAccent1" refType="w" fact="0.5"/>
              <dgm:constr type="h" for="ch" forName="ChildAccent1" refType="h" fact="0.7742"/>
              <dgm:constr type="l" for="ch" forName="Parent1" refType="w" fact="0.5"/>
              <dgm:constr type="t" for="ch" forName="Parent1" refType="h" fact="0.0323"/>
              <dgm:constr type="w" for="ch" forName="Parent1" refType="w" fact="0.5"/>
              <dgm:constr type="h" for="ch" forName="Parent1" refType="h" fact="0.129"/>
              <dgm:constr type="l" for="ch" forName="ChildAccent2" refType="w" fact="0"/>
              <dgm:constr type="t" for="ch" forName="ChildAccent2" refType="h" fact="0.1613"/>
              <dgm:constr type="w" for="ch" forName="ChildAccent2" refType="w" fact="0.5"/>
              <dgm:constr type="h" for="ch" forName="ChildAccent2" refType="h" fact="0.8387"/>
              <dgm:constr type="l" for="ch" forName="Parent2" refType="w" fact="0"/>
              <dgm:constr type="t" for="ch" forName="Parent2" refType="h" fact="0"/>
              <dgm:constr type="w" for="ch" forName="Parent2" refType="w" fact="0.5"/>
              <dgm:constr type="h" for="ch" forName="Parent2" refType="h" fact="0.1613"/>
            </dgm:constrLst>
          </dgm:if>
          <dgm:if name="Name15"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3" refType="w" fact="0"/>
              <dgm:constr type="t" for="ch" forName="Child3" refType="h" fact="0.1757"/>
              <dgm:constr type="w" for="ch" forName="Child3" refType="w" fact="0.291"/>
              <dgm:constr type="h" for="ch" forName="Child3" refType="h" fact="0.8243"/>
              <dgm:constr type="l" for="ch" forName="Child2" refType="w" fact="0.3333"/>
              <dgm:constr type="t" for="ch" forName="Child2" refType="h" fact="0.1757"/>
              <dgm:constr type="w" for="ch" forName="Child2" refType="w" fact="0.291"/>
              <dgm:constr type="h" for="ch" forName="Child2" refType="h" fact="0.7655"/>
              <dgm:constr type="l" for="ch" forName="Child1" refType="w" fact="0.6667"/>
              <dgm:constr type="t" for="ch" forName="Child1" refType="h" fact="0.1757"/>
              <dgm:constr type="w" for="ch" forName="Child1" refType="w" fact="0.291"/>
              <dgm:constr type="h" for="ch" forName="Child1" refType="h" fact="0.7066"/>
              <dgm:constr type="l" for="ch" forName="ChildAccent1" refType="w" fact="0.6667"/>
              <dgm:constr type="t" for="ch" forName="ChildAccent1" refType="h" fact="0.1757"/>
              <dgm:constr type="w" for="ch" forName="ChildAccent1" refType="w" fact="0.3333"/>
              <dgm:constr type="h" for="ch" forName="ChildAccent1" refType="h" fact="0.7066"/>
              <dgm:constr type="l" for="ch" forName="Parent1" refType="w" fact="0.6667"/>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
              <dgm:constr type="t" for="ch" forName="ChildAccent3" refType="h" fact="0.1757"/>
              <dgm:constr type="w" for="ch" forName="ChildAccent3" refType="w" fact="0.3333"/>
              <dgm:constr type="h" for="ch" forName="ChildAccent3" refType="h" fact="0.8243"/>
              <dgm:constr type="l" for="ch" forName="Parent3" refType="w" fact="0"/>
              <dgm:constr type="t" for="ch" forName="Parent3" refType="h" fact="0"/>
              <dgm:constr type="w" for="ch" forName="Parent3" refType="w" fact="0.3333"/>
              <dgm:constr type="h" for="ch" forName="Parent3" refType="h" fact="0.176"/>
            </dgm:constrLst>
          </dgm:if>
          <dgm:if name="Name16"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4" refType="w" fact="0"/>
              <dgm:constr type="t" for="ch" forName="Child4" refType="h" fact="0.1892"/>
              <dgm:constr type="w" for="ch" forName="Child4" refType="w" fact="0.2183"/>
              <dgm:constr type="h" for="ch" forName="Child4" refType="h" fact="0.8108"/>
              <dgm:constr type="l" for="ch" forName="Child3" refType="w" fact="0.25"/>
              <dgm:constr type="t" for="ch" forName="Child3" refType="h" fact="0.1892"/>
              <dgm:constr type="w" for="ch" forName="Child3" refType="w" fact="0.2183"/>
              <dgm:constr type="h" for="ch" forName="Child3" refType="h" fact="0.7568"/>
              <dgm:constr type="l" for="ch" forName="Child2" refType="w" fact="0.5"/>
              <dgm:constr type="t" for="ch" forName="Child2" refType="h" fact="0.1892"/>
              <dgm:constr type="w" for="ch" forName="Child2" refType="w" fact="0.2183"/>
              <dgm:constr type="h" for="ch" forName="Child2" refType="h" fact="0.7027"/>
              <dgm:constr type="l" for="ch" forName="Child1" refType="w" fact="0.75"/>
              <dgm:constr type="t" for="ch" forName="Child1" refType="h" fact="0.1892"/>
              <dgm:constr type="w" for="ch" forName="Child1" refType="w" fact="0.2183"/>
              <dgm:constr type="h" for="ch" forName="Child1" refType="h" fact="0.6486"/>
              <dgm:constr type="l" for="ch" forName="ChildAccent1" refType="w" fact="0.75"/>
              <dgm:constr type="t" for="ch" forName="ChildAccent1" refType="h" fact="0.1892"/>
              <dgm:constr type="w" for="ch" forName="ChildAccent1" refType="w" fact="0.25"/>
              <dgm:constr type="h" for="ch" forName="ChildAccent1" refType="h" fact="0.6486"/>
              <dgm:constr type="l" for="ch" forName="Parent1" refType="w" fact="0.75"/>
              <dgm:constr type="t" for="ch" forName="Parent1" refType="h" fact="0.0811"/>
              <dgm:constr type="w" for="ch" forName="Parent1" refType="w" fact="0.25"/>
              <dgm:constr type="h" for="ch" forName="Parent1" refType="h" fact="0.1081"/>
              <dgm:constr type="l" for="ch" forName="ChildAccent2" refType="w" fact="0.5"/>
              <dgm:constr type="t" for="ch" forName="ChildAccent2" refType="h" fact="0.1892"/>
              <dgm:constr type="w" for="ch" forName="ChildAccent2" refType="w" fact="0.25"/>
              <dgm:constr type="h" for="ch" forName="ChildAccent2" refType="h" fact="0.7027"/>
              <dgm:constr type="l" for="ch" forName="Parent2" refType="w" fact="0.5"/>
              <dgm:constr type="t" for="ch" forName="Parent2" refType="h" fact="0.0541"/>
              <dgm:constr type="w" for="ch" forName="Parent2" refType="w" fact="0.25"/>
              <dgm:constr type="h" for="ch" forName="Parent2" refType="h" fact="0.1351"/>
              <dgm:constr type="l" for="ch" forName="ChildAccent3" refType="w" fact="0.25"/>
              <dgm:constr type="t" for="ch" forName="ChildAccent3" refType="h" fact="0.1892"/>
              <dgm:constr type="w" for="ch" forName="ChildAccent3" refType="w" fact="0.25"/>
              <dgm:constr type="h" for="ch" forName="ChildAccent3" refType="h" fact="0.7568"/>
              <dgm:constr type="l" for="ch" forName="Parent3" refType="w" fact="0.25"/>
              <dgm:constr type="t" for="ch" forName="Parent3" refType="h" fact="0.0279"/>
              <dgm:constr type="w" for="ch" forName="Parent3" refType="w" fact="0.25"/>
              <dgm:constr type="h" for="ch" forName="Parent3" refType="h" fact="0.161"/>
              <dgm:constr type="l" for="ch" forName="ChildAccent4" refType="w" fact="0"/>
              <dgm:constr type="t" for="ch" forName="ChildAccent4" refType="h" fact="0.1892"/>
              <dgm:constr type="w" for="ch" forName="ChildAccent4" refType="w" fact="0.25"/>
              <dgm:constr type="h" for="ch" forName="ChildAccent4" refType="h" fact="0.8108"/>
              <dgm:constr type="l" for="ch" forName="Parent4" refType="w" fact="0"/>
              <dgm:constr type="t" for="ch" forName="Parent4" refType="h" fact="0"/>
              <dgm:constr type="w" for="ch" forName="Parent4" refType="w" fact="0.25"/>
              <dgm:constr type="h" for="ch" forName="Parent4" refType="h" fact="0.1892"/>
            </dgm:constrLst>
          </dgm:if>
          <dgm:if name="Name17"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5" refType="w" fact="0"/>
              <dgm:constr type="t" for="ch" forName="Child5" refType="h" fact="0.2"/>
              <dgm:constr type="w" for="ch" forName="Child5" refType="w" fact="0.1747"/>
              <dgm:constr type="h" for="ch" forName="Child5" refType="h" fact="0.8"/>
              <dgm:constr type="l" for="ch" forName="Child4" refType="w" fact="0.2001"/>
              <dgm:constr type="t" for="ch" forName="Child4" refType="h" fact="0.2"/>
              <dgm:constr type="w" for="ch" forName="Child4" refType="w" fact="0.1747"/>
              <dgm:constr type="h" for="ch" forName="Child4" refType="h" fact="0.75"/>
              <dgm:constr type="l" for="ch" forName="Child3" refType="w" fact="0.4002"/>
              <dgm:constr type="t" for="ch" forName="Child3" refType="h" fact="0.2"/>
              <dgm:constr type="w" for="ch" forName="Child3" refType="w" fact="0.1747"/>
              <dgm:constr type="h" for="ch" forName="Child3" refType="h" fact="0.7"/>
              <dgm:constr type="l" for="ch" forName="Child2" refType="w" fact="0.6003"/>
              <dgm:constr type="t" for="ch" forName="Child2" refType="h" fact="0.2"/>
              <dgm:constr type="w" for="ch" forName="Child2" refType="w" fact="0.1747"/>
              <dgm:constr type="h" for="ch" forName="Child2" refType="h" fact="0.65"/>
              <dgm:constr type="l" for="ch" forName="Child1" refType="w" fact="0.7999"/>
              <dgm:constr type="t" for="ch" forName="Child1" refType="h" fact="0.2"/>
              <dgm:constr type="w" for="ch" forName="Child1" refType="w" fact="0.1747"/>
              <dgm:constr type="h" for="ch" forName="Child1" refType="h" fact="0.6"/>
              <dgm:constr type="l" for="ch" forName="ChildAccent1" refType="w" fact="0.7999"/>
              <dgm:constr type="t" for="ch" forName="ChildAccent1" refType="h" fact="0.2"/>
              <dgm:constr type="w" for="ch" forName="ChildAccent1" refType="w" fact="0.2001"/>
              <dgm:constr type="h" for="ch" forName="ChildAccent1" refType="h" fact="0.6"/>
              <dgm:constr type="l" for="ch" forName="Parent1" refType="w" fact="0.7999"/>
              <dgm:constr type="t" for="ch" forName="Parent1" refType="h" fact="0.1"/>
              <dgm:constr type="w" for="ch" forName="Parent1" refType="w" fact="0.2001"/>
              <dgm:constr type="h" for="ch" forName="Parent1" refType="h" fact="0.1"/>
              <dgm:constr type="l" for="ch" forName="ChildAccent2" refType="w" fact="0.6003"/>
              <dgm:constr type="t" for="ch" forName="ChildAccent2" refType="h" fact="0.2"/>
              <dgm:constr type="w" for="ch" forName="ChildAccent2" refType="w" fact="0.2001"/>
              <dgm:constr type="h" for="ch" forName="ChildAccent2" refType="h" fact="0.65"/>
              <dgm:constr type="l" for="ch" forName="Parent2" refType="w" fact="0.6003"/>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2001"/>
              <dgm:constr type="t" for="ch" forName="ChildAccent4" refType="h" fact="0.2"/>
              <dgm:constr type="w" for="ch" forName="ChildAccent4" refType="w" fact="0.2001"/>
              <dgm:constr type="h" for="ch" forName="ChildAccent4" refType="h" fact="0.75"/>
              <dgm:constr type="l" for="ch" forName="Parent4" refType="w" fact="0.2001"/>
              <dgm:constr type="t" for="ch" forName="Parent4" refType="h" fact="0.025"/>
              <dgm:constr type="w" for="ch" forName="Parent4" refType="w" fact="0.2001"/>
              <dgm:constr type="h" for="ch" forName="Parent4" refType="h" fact="0.175"/>
              <dgm:constr type="l" for="ch" forName="ChildAccent5" refType="w" fact="0"/>
              <dgm:constr type="t" for="ch" forName="ChildAccent5" refType="h" fact="0.2"/>
              <dgm:constr type="w" for="ch" forName="ChildAccent5" refType="w" fact="0.2001"/>
              <dgm:constr type="h" for="ch" forName="ChildAccent5" refType="h" fact="0.8"/>
              <dgm:constr type="l" for="ch" forName="Parent5" refType="w" fact="0"/>
              <dgm:constr type="t" for="ch" forName="Parent5" refType="h" fact="0"/>
              <dgm:constr type="w" for="ch" forName="Parent5" refType="w" fact="0.2001"/>
              <dgm:constr type="h" for="ch" forName="Parent5" refType="h" fact="0.2"/>
            </dgm:constrLst>
          </dgm:if>
          <dgm:if name="Name18"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6" refType="w" fact="0"/>
              <dgm:constr type="t" for="ch" forName="Child6" refType="h" fact="0.2087"/>
              <dgm:constr type="w" for="ch" forName="Child6" refType="w" fact="0.1458"/>
              <dgm:constr type="h" for="ch" forName="Child6" refType="h" fact="0.7913"/>
              <dgm:constr type="l" for="ch" forName="Child5" refType="w" fact="0.167"/>
              <dgm:constr type="t" for="ch" forName="Child5" refType="h" fact="0.2087"/>
              <dgm:constr type="w" for="ch" forName="Child5" refType="w" fact="0.1458"/>
              <dgm:constr type="h" for="ch" forName="Child5" refType="h" fact="0.7448"/>
              <dgm:constr type="l" for="ch" forName="Child4" refType="w" fact="0.3339"/>
              <dgm:constr type="t" for="ch" forName="Child4" refType="h" fact="0.2087"/>
              <dgm:constr type="w" for="ch" forName="Child4" refType="w" fact="0.1458"/>
              <dgm:constr type="h" for="ch" forName="Child4" refType="h" fact="0.6982"/>
              <dgm:constr type="l" for="ch" forName="Child3" refType="w" fact="0.5009"/>
              <dgm:constr type="t" for="ch" forName="Child3" refType="h" fact="0.2087"/>
              <dgm:constr type="w" for="ch" forName="Child3" refType="w" fact="0.1458"/>
              <dgm:constr type="h" for="ch" forName="Child3" refType="h" fact="0.6517"/>
              <dgm:constr type="l" for="ch" forName="Child2" refType="w" fact="0.6674"/>
              <dgm:constr type="t" for="ch" forName="Child2" refType="h" fact="0.2087"/>
              <dgm:constr type="w" for="ch" forName="Child2" refType="w" fact="0.1458"/>
              <dgm:constr type="h" for="ch" forName="Child2" refType="h" fact="0.6051"/>
              <dgm:constr type="l" for="ch" forName="Child1" refType="w" fact="0.833"/>
              <dgm:constr type="t" for="ch" forName="Child1" refType="h" fact="0.2087"/>
              <dgm:constr type="w" for="ch" forName="Child1" refType="w" fact="0.1458"/>
              <dgm:constr type="h" for="ch" forName="Child1" refType="h" fact="0.5586"/>
              <dgm:constr type="l" for="ch" forName="ChildAccent1" refType="w" fact="0.833"/>
              <dgm:constr type="t" for="ch" forName="ChildAccent1" refType="h" fact="0.2087"/>
              <dgm:constr type="w" for="ch" forName="ChildAccent1" refType="w" fact="0.167"/>
              <dgm:constr type="h" for="ch" forName="ChildAccent1" refType="h" fact="0.5586"/>
              <dgm:constr type="l" for="ch" forName="Parent1" refType="w" fact="0.833"/>
              <dgm:constr type="t" for="ch" forName="Parent1" refType="h" fact="0.1156"/>
              <dgm:constr type="w" for="ch" forName="Parent1" refType="w" fact="0.167"/>
              <dgm:constr type="h" for="ch" forName="Parent1" refType="h" fact="0.0931"/>
              <dgm:constr type="l" for="ch" forName="ChildAccent2" refType="w" fact="0.6674"/>
              <dgm:constr type="t" for="ch" forName="ChildAccent2" refType="h" fact="0.2087"/>
              <dgm:constr type="w" for="ch" forName="ChildAccent2" refType="w" fact="0.167"/>
              <dgm:constr type="h" for="ch" forName="ChildAccent2" refType="h" fact="0.6051"/>
              <dgm:constr type="l" for="ch" forName="Parent2" refType="w" fact="0.6674"/>
              <dgm:constr type="t" for="ch" forName="Parent2" refType="h" fact="0.0923"/>
              <dgm:constr type="w" for="ch" forName="Parent2" refType="w" fact="0.165"/>
              <dgm:constr type="h" for="ch" forName="Parent2" refType="h" fact="0.1164"/>
              <dgm:constr type="l" for="ch" forName="ChildAccent3" refType="w" fact="0.5009"/>
              <dgm:constr type="t" for="ch" forName="ChildAccent3" refType="h" fact="0.2087"/>
              <dgm:constr type="w" for="ch" forName="ChildAccent3" refType="w" fact="0.167"/>
              <dgm:constr type="h" for="ch" forName="ChildAccent3" refType="h" fact="0.6517"/>
              <dgm:constr type="l" for="ch" forName="Parent3" refType="w" fact="0.5009"/>
              <dgm:constr type="t" for="ch" forName="Parent3" refType="h" fact="0.0698"/>
              <dgm:constr type="w" for="ch" forName="Parent3" refType="w" fact="0.166"/>
              <dgm:constr type="h" for="ch" forName="Parent3" refType="h" fact="0.1396"/>
              <dgm:constr type="l" for="ch" forName="ChildAccent4" refType="w" fact="0.3339"/>
              <dgm:constr type="t" for="ch" forName="ChildAccent4" refType="h" fact="0.2087"/>
              <dgm:constr type="w" for="ch" forName="ChildAccent4" refType="w" fact="0.167"/>
              <dgm:constr type="h" for="ch" forName="ChildAccent4" refType="h" fact="0.6982"/>
              <dgm:constr type="l" for="ch" forName="Parent4" refType="w" fact="0.3339"/>
              <dgm:constr type="t" for="ch" forName="Parent4" refType="h" fact="0.0458"/>
              <dgm:constr type="w" for="ch" forName="Parent4" refType="w" fact="0.167"/>
              <dgm:constr type="h" for="ch" forName="Parent4" refType="h" fact="0.1629"/>
              <dgm:constr type="l" for="ch" forName="ChildAccent5" refType="w" fact="0.167"/>
              <dgm:constr type="t" for="ch" forName="ChildAccent5" refType="h" fact="0.2087"/>
              <dgm:constr type="w" for="ch" forName="ChildAccent5" refType="w" fact="0.167"/>
              <dgm:constr type="h" for="ch" forName="ChildAccent5" refType="h" fact="0.7448"/>
              <dgm:constr type="l" for="ch" forName="Parent5" refType="w" fact="0.167"/>
              <dgm:constr type="t" for="ch" forName="Parent5" refType="h" fact="0.0225"/>
              <dgm:constr type="w" for="ch" forName="Parent5" refType="w" fact="0.167"/>
              <dgm:constr type="h" for="ch" forName="Parent5" refType="h" fact="0.1862"/>
              <dgm:constr type="l" for="ch" forName="ChildAccent6" refType="w" fact="0"/>
              <dgm:constr type="t" for="ch" forName="ChildAccent6" refType="h" fact="0.2087"/>
              <dgm:constr type="w" for="ch" forName="ChildAccent6" refType="w" fact="0.167"/>
              <dgm:constr type="h" for="ch" forName="ChildAccent6" refType="h" fact="0.7913"/>
              <dgm:constr type="l" for="ch" forName="Parent6" refType="w" fact="0"/>
              <dgm:constr type="t" for="ch" forName="Parent6" refType="h" fact="0"/>
              <dgm:constr type="w" for="ch" forName="Parent6" refType="w" fact="0.167"/>
              <dgm:constr type="h" for="ch" forName="Parent6" refType="h" fact="0.2095"/>
            </dgm:constrLst>
          </dgm:if>
          <dgm:else name="Name19">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7" refType="w" fact="0"/>
              <dgm:constr type="t" for="ch" forName="Child7" refType="h" fact="0.2168"/>
              <dgm:constr type="w" for="ch" forName="Child7" refType="w" fact="0.125"/>
              <dgm:constr type="h" for="ch" forName="Child7" refType="h" fact="0.7832"/>
              <dgm:constr type="l" for="ch" forName="Child6" refType="w" fact="0.1432"/>
              <dgm:constr type="t" for="ch" forName="Child6" refType="h" fact="0.2168"/>
              <dgm:constr type="w" for="ch" forName="Child6" refType="w" fact="0.125"/>
              <dgm:constr type="h" for="ch" forName="Child6" refType="h" fact="0.7397"/>
              <dgm:constr type="l" for="ch" forName="Child5" refType="w" fact="0.2865"/>
              <dgm:constr type="t" for="ch" forName="Child5" refType="h" fact="0.2168"/>
              <dgm:constr type="w" for="ch" forName="Child5" refType="w" fact="0.125"/>
              <dgm:constr type="h" for="ch" forName="Child5" refType="h" fact="0.6962"/>
              <dgm:constr type="l" for="ch" forName="Child4" refType="w" fact="0.4297"/>
              <dgm:constr type="t" for="ch" forName="Child4" refType="h" fact="0.2168"/>
              <dgm:constr type="w" for="ch" forName="Child4" refType="w" fact="0.125"/>
              <dgm:constr type="h" for="ch" forName="Child4" refType="h" fact="0.6526"/>
              <dgm:constr type="l" for="ch" forName="Child3" refType="w" fact="0.5726"/>
              <dgm:constr type="t" for="ch" forName="Child3" refType="h" fact="0.2168"/>
              <dgm:constr type="w" for="ch" forName="Child3" refType="w" fact="0.125"/>
              <dgm:constr type="h" for="ch" forName="Child3" refType="h" fact="0.6091"/>
              <dgm:constr type="l" for="ch" forName="Child2" refType="w" fact="0.7147"/>
              <dgm:constr type="t" for="ch" forName="Child2" refType="h" fact="0.2168"/>
              <dgm:constr type="w" for="ch" forName="Child2" refType="w" fact="0.125"/>
              <dgm:constr type="h" for="ch" forName="Child2" refType="h" fact="0.5656"/>
              <dgm:constr type="l" for="ch" forName="Child1" refType="w" fact="0.8568"/>
              <dgm:constr type="t" for="ch" forName="Child1" refType="h" fact="0.2168"/>
              <dgm:constr type="w" for="ch" forName="Child1" refType="w" fact="0.125"/>
              <dgm:constr type="h" for="ch" forName="Child1" refType="h" fact="0.5221"/>
              <dgm:constr type="l" for="ch" forName="ChildAccent1" refType="w" fact="0.8568"/>
              <dgm:constr type="t" for="ch" forName="ChildAccent1" refType="h" fact="0.2168"/>
              <dgm:constr type="w" for="ch" forName="ChildAccent1" refType="w" fact="0.1432"/>
              <dgm:constr type="h" for="ch" forName="ChildAccent1" refType="h" fact="0.5221"/>
              <dgm:constr type="l" for="ch" forName="Parent1" refType="w" fact="0.8568"/>
              <dgm:constr type="t" for="ch" forName="Parent1" refType="h" fact="0.1298"/>
              <dgm:constr type="w" for="ch" forName="Parent1" refType="w" fact="0.1432"/>
              <dgm:constr type="h" for="ch" forName="Parent1" refType="h" fact="0.087"/>
              <dgm:constr type="l" for="ch" forName="ChildAccent2" refType="w" fact="0.7147"/>
              <dgm:constr type="t" for="ch" forName="ChildAccent2" refType="h" fact="0.2168"/>
              <dgm:constr type="w" for="ch" forName="ChildAccent2" refType="w" fact="0.1432"/>
              <dgm:constr type="h" for="ch" forName="ChildAccent2" refType="h" fact="0.5656"/>
              <dgm:constr type="l" for="ch" forName="Parent2" refType="w" fact="0.7147"/>
              <dgm:constr type="t" for="ch" forName="Parent2" refType="h" fact="0.108"/>
              <dgm:constr type="w" for="ch" forName="Parent2" refType="w" fact="0.1425"/>
              <dgm:constr type="h" for="ch" forName="Parent2" refType="h" fact="0.1088"/>
              <dgm:constr type="l" for="ch" forName="ChildAccent3" refType="w" fact="0.5726"/>
              <dgm:constr type="t" for="ch" forName="ChildAccent3" refType="h" fact="0.2168"/>
              <dgm:constr type="w" for="ch" forName="ChildAccent3" refType="w" fact="0.1432"/>
              <dgm:constr type="h" for="ch" forName="ChildAccent3" refType="h" fact="0.6091"/>
              <dgm:constr type="l" for="ch" forName="Parent3" refType="w" fact="0.5726"/>
              <dgm:constr type="t" for="ch" forName="Parent3" refType="h" fact="0.087"/>
              <dgm:constr type="w" for="ch" forName="Parent3" refType="w" fact="0.14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2865"/>
              <dgm:constr type="t" for="ch" forName="ChildAccent5" refType="h" fact="0.2168"/>
              <dgm:constr type="w" for="ch" forName="ChildAccent5" refType="w" fact="0.1432"/>
              <dgm:constr type="h" for="ch" forName="ChildAccent5" refType="h" fact="0.6962"/>
              <dgm:constr type="l" for="ch" forName="Parent5" refType="w" fact="0.2865"/>
              <dgm:constr type="t" for="ch" forName="Parent5" refType="h" fact="0.0428"/>
              <dgm:constr type="w" for="ch" forName="Parent5" refType="w" fact="0.1432"/>
              <dgm:constr type="h" for="ch" forName="Parent5" refType="h" fact="0.174"/>
              <dgm:constr type="l" for="ch" forName="ChildAccent6" refType="w" fact="0.1432"/>
              <dgm:constr type="t" for="ch" forName="ChildAccent6" refType="h" fact="0.2168"/>
              <dgm:constr type="w" for="ch" forName="ChildAccent6" refType="w" fact="0.1432"/>
              <dgm:constr type="h" for="ch" forName="ChildAccent6" refType="h" fact="0.7397"/>
              <dgm:constr type="l" for="ch" forName="Parent6" refType="w" fact="0.1432"/>
              <dgm:constr type="t" for="ch" forName="Parent6" refType="h" fact="0.0217"/>
              <dgm:constr type="w" for="ch" forName="Parent6" refType="w" fact="0.1432"/>
              <dgm:constr type="h" for="ch" forName="Parent6" refType="h" fact="0.1958"/>
              <dgm:constr type="l" for="ch" forName="ChildAccent7" refType="w" fact="0"/>
              <dgm:constr type="t" for="ch" forName="ChildAccent7" refType="h" fact="0.2168"/>
              <dgm:constr type="w" for="ch" forName="ChildAccent7" refType="w" fact="0.1432"/>
              <dgm:constr type="h" for="ch" forName="ChildAccent7" refType="h" fact="0.7832"/>
              <dgm:constr type="l" for="ch" forName="Parent7" refType="w" fact="0"/>
              <dgm:constr type="t" for="ch" forName="Parent7" refType="h" fact="0"/>
              <dgm:constr type="w" for="ch" forName="Parent7" refType="w" fact="0.1432"/>
              <dgm:constr type="h" for="ch" forName="Parent7" refType="h" fact="0.2175"/>
            </dgm:constrLst>
          </dgm:else>
        </dgm:choose>
      </dgm:else>
    </dgm:choose>
    <dgm:forEach name="wrapper" axis="self" ptType="parTrans">
      <dgm:forEach name="accentRepeat" axis="self">
        <dgm:layoutNode name="ChildAccent" styleLbl="alignImgPlace1">
          <dgm:alg type="sp"/>
          <dgm:choose name="Name20">
            <dgm:if name="Name21" axis="followSib" ptType="node" func="cnt" op="equ" val="0">
              <dgm:shape xmlns:r="http://schemas.openxmlformats.org/officeDocument/2006/relationships" type="wedgeRectCallout" r:blip="">
                <dgm:adjLst>
                  <dgm:adj idx="1" val="0"/>
                  <dgm:adj idx="2" val="0"/>
                </dgm:adjLst>
              </dgm:shape>
            </dgm:if>
            <dgm:else name="Name22">
              <dgm:choose name="Name23">
                <dgm:if name="Name24" axis="precedSib" ptType="node" func="cnt" op="equ" val="6">
                  <dgm:shape xmlns:r="http://schemas.openxmlformats.org/officeDocument/2006/relationships" type="wedgeRectCallout" r:blip="">
                    <dgm:adjLst>
                      <dgm:adj idx="1" val="0"/>
                      <dgm:adj idx="2" val="0"/>
                    </dgm:adjLst>
                  </dgm:shape>
                </dgm:if>
                <dgm:else name="Name25">
                  <dgm:choose name="Name26">
                    <dgm:if name="Name27" func="var" arg="dir" op="equ" val="norm">
                      <dgm:shape xmlns:r="http://schemas.openxmlformats.org/officeDocument/2006/relationships" type="wedgeRectCallout" r:blip="">
                        <dgm:adjLst>
                          <dgm:adj idx="1" val="0.625"/>
                          <dgm:adj idx="2" val="0.2083"/>
                        </dgm:adjLst>
                      </dgm:shape>
                    </dgm:if>
                    <dgm:else name="Name28">
                      <dgm:shape xmlns:r="http://schemas.openxmlformats.org/officeDocument/2006/relationships" type="wedgeRectCallout" r:blip="">
                        <dgm:adjLst>
                          <dgm:adj idx="1" val="-0.625"/>
                          <dgm:adj idx="2" val="0.2083"/>
                        </dgm:adjLst>
                      </dgm:shape>
                    </dgm:else>
                  </dgm:choose>
                </dgm:else>
              </dgm:choose>
            </dgm:else>
          </dgm:choose>
          <dgm:presOf axis="des" ptType="node"/>
        </dgm:layoutNode>
      </dgm:forEach>
    </dgm:forEach>
    <dgm:forEach name="Name29" axis="ch" ptType="node" st="7" cnt="1">
      <dgm:layoutNode name="ChildAccent7">
        <dgm:alg type="sp"/>
        <dgm:shape xmlns:r="http://schemas.openxmlformats.org/officeDocument/2006/relationships" r:blip="">
          <dgm:adjLst/>
        </dgm:shape>
        <dgm:presOf/>
        <dgm:constrLst/>
        <dgm:forEach name="Name30" ref="accentRepeat"/>
      </dgm:layoutNode>
      <dgm:layoutNode name="Child7" styleLbl="revTx">
        <dgm:varLst>
          <dgm:chMax val="0"/>
          <dgm:chPref val="0"/>
          <dgm:bulletEnabled val="1"/>
        </dgm:varLst>
        <dgm:choose name="Name31">
          <dgm:if name="Name32" func="var" arg="dir" op="equ" val="norm">
            <dgm:alg type="tx">
              <dgm:param type="parTxLTRAlign" val="r"/>
              <dgm:param type="shpTxLTRAlignCh" val="r"/>
              <dgm:param type="txAnchorVert" val="t"/>
            </dgm:alg>
          </dgm:if>
          <dgm:else name="Name3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7"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4" axis="ch" ptType="node" st="6" cnt="1">
      <dgm:layoutNode name="ChildAccent6">
        <dgm:alg type="sp"/>
        <dgm:shape xmlns:r="http://schemas.openxmlformats.org/officeDocument/2006/relationships" r:blip="">
          <dgm:adjLst/>
        </dgm:shape>
        <dgm:presOf/>
        <dgm:constrLst/>
        <dgm:forEach name="Name35" ref="accentRepeat"/>
      </dgm:layoutNode>
      <dgm:layoutNode name="Child6" styleLbl="revTx">
        <dgm:varLst>
          <dgm:chMax val="0"/>
          <dgm:chPref val="0"/>
          <dgm:bulletEnabled val="1"/>
        </dgm:varLst>
        <dgm:choose name="Name36">
          <dgm:if name="Name37" func="var" arg="dir" op="equ" val="norm">
            <dgm:alg type="tx">
              <dgm:param type="parTxLTRAlign" val="r"/>
              <dgm:param type="shpTxLTRAlignCh" val="r"/>
              <dgm:param type="txAnchorVert" val="t"/>
            </dgm:alg>
          </dgm:if>
          <dgm:else name="Name3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6"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9" axis="ch" ptType="node" st="5" cnt="1">
      <dgm:layoutNode name="ChildAccent5">
        <dgm:alg type="sp"/>
        <dgm:shape xmlns:r="http://schemas.openxmlformats.org/officeDocument/2006/relationships" r:blip="">
          <dgm:adjLst/>
        </dgm:shape>
        <dgm:presOf/>
        <dgm:constrLst/>
        <dgm:forEach name="Name40" ref="accentRepeat"/>
      </dgm:layoutNode>
      <dgm:layoutNode name="Child5" styleLbl="revTx">
        <dgm:varLst>
          <dgm:chMax val="0"/>
          <dgm:chPref val="0"/>
          <dgm:bulletEnabled val="1"/>
        </dgm:varLst>
        <dgm:choose name="Name41">
          <dgm:if name="Name42" func="var" arg="dir" op="equ" val="norm">
            <dgm:alg type="tx">
              <dgm:param type="parTxLTRAlign" val="r"/>
              <dgm:param type="shpTxLTRAlignCh" val="r"/>
              <dgm:param type="txAnchorVert" val="t"/>
            </dgm:alg>
          </dgm:if>
          <dgm:else name="Name4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5"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4" axis="ch" ptType="node" st="4" cnt="1">
      <dgm:layoutNode name="ChildAccent4">
        <dgm:alg type="sp"/>
        <dgm:shape xmlns:r="http://schemas.openxmlformats.org/officeDocument/2006/relationships" r:blip="">
          <dgm:adjLst/>
        </dgm:shape>
        <dgm:presOf/>
        <dgm:constrLst/>
        <dgm:forEach name="Name45" ref="accentRepeat"/>
      </dgm:layoutNode>
      <dgm:layoutNode name="Child4" styleLbl="revTx">
        <dgm:varLst>
          <dgm:chMax val="0"/>
          <dgm:chPref val="0"/>
          <dgm:bulletEnabled val="1"/>
        </dgm:varLst>
        <dgm:choose name="Name46">
          <dgm:if name="Name47" func="var" arg="dir" op="equ" val="norm">
            <dgm:alg type="tx">
              <dgm:param type="parTxLTRAlign" val="r"/>
              <dgm:param type="shpTxLTRAlignCh" val="r"/>
              <dgm:param type="txAnchorVert" val="t"/>
            </dgm:alg>
          </dgm:if>
          <dgm:else name="Name4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4"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9" axis="ch" ptType="node" st="3" cnt="1">
      <dgm:layoutNode name="ChildAccent3">
        <dgm:alg type="sp"/>
        <dgm:shape xmlns:r="http://schemas.openxmlformats.org/officeDocument/2006/relationships" r:blip="">
          <dgm:adjLst/>
        </dgm:shape>
        <dgm:presOf/>
        <dgm:constrLst/>
        <dgm:forEach name="Name50" ref="accentRepeat"/>
      </dgm:layoutNode>
      <dgm:layoutNode name="Child3" styleLbl="revTx">
        <dgm:varLst>
          <dgm:chMax val="0"/>
          <dgm:chPref val="0"/>
          <dgm:bulletEnabled val="1"/>
        </dgm:varLst>
        <dgm:choose name="Name51">
          <dgm:if name="Name52" func="var" arg="dir" op="equ" val="norm">
            <dgm:alg type="tx">
              <dgm:param type="parTxLTRAlign" val="r"/>
              <dgm:param type="shpTxLTRAlignCh" val="r"/>
              <dgm:param type="txAnchorVert" val="t"/>
            </dgm:alg>
          </dgm:if>
          <dgm:else name="Name5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3"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4" axis="ch" ptType="node" st="2" cnt="1">
      <dgm:layoutNode name="ChildAccent2">
        <dgm:alg type="sp"/>
        <dgm:shape xmlns:r="http://schemas.openxmlformats.org/officeDocument/2006/relationships" r:blip="">
          <dgm:adjLst/>
        </dgm:shape>
        <dgm:presOf/>
        <dgm:constrLst/>
        <dgm:forEach name="Name55" ref="accentRepeat"/>
      </dgm:layoutNode>
      <dgm:layoutNode name="Child2" styleLbl="revTx">
        <dgm:varLst>
          <dgm:chMax val="0"/>
          <dgm:chPref val="0"/>
          <dgm:bulletEnabled val="1"/>
        </dgm:varLst>
        <dgm:choose name="Name56">
          <dgm:if name="Name57" func="var" arg="dir" op="equ" val="norm">
            <dgm:alg type="tx">
              <dgm:param type="parTxLTRAlign" val="r"/>
              <dgm:param type="shpTxLTRAlignCh" val="r"/>
              <dgm:param type="txAnchorVert" val="t"/>
            </dgm:alg>
          </dgm:if>
          <dgm:else name="Name5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2"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9" axis="ch" ptType="node" cnt="1">
      <dgm:layoutNode name="ChildAccent1">
        <dgm:alg type="sp"/>
        <dgm:shape xmlns:r="http://schemas.openxmlformats.org/officeDocument/2006/relationships" r:blip="">
          <dgm:adjLst/>
        </dgm:shape>
        <dgm:presOf/>
        <dgm:constrLst/>
        <dgm:forEach name="Name60" ref="accentRepeat"/>
      </dgm:layoutNode>
      <dgm:layoutNode name="Child1" styleLbl="revTx">
        <dgm:varLst>
          <dgm:chMax val="0"/>
          <dgm:chPref val="0"/>
          <dgm:bulletEnabled val="1"/>
        </dgm:varLst>
        <dgm:choose name="Name61">
          <dgm:if name="Name62" func="var" arg="dir" op="equ" val="norm">
            <dgm:alg type="tx">
              <dgm:param type="parTxLTRAlign" val="r"/>
              <dgm:param type="shpTxLTRAlignCh" val="r"/>
              <dgm:param type="txAnchorVert" val="t"/>
            </dgm:alg>
          </dgm:if>
          <dgm:else name="Name6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1"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InterconnectedBlockProcess">
  <dgm:title val="Interconnected Block Process"/>
  <dgm:desc val="Use to show sequential steps in a process. Works best with small amounts of Level 1 text and medium amounts of Level 2 text."/>
  <dgm:catLst>
    <dgm:cat type="process" pri="5500"/>
    <dgm:cat type="officeonline" pri="3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2" destOrd="0"/>
        <dgm:cxn modelId="42" srcId="40" destId="41" srcOrd="0" destOrd="0"/>
      </dgm:cxnLst>
      <dgm:bg/>
      <dgm:whole/>
    </dgm:dataModel>
  </dgm:clrData>
  <dgm:layoutNode name="Name0">
    <dgm:varLst>
      <dgm:chMax val="7"/>
      <dgm:chPref val="5"/>
      <dgm:dir/>
      <dgm:animOne val="branch"/>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127"/>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5"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Accent1" refType="w" fact="0"/>
              <dgm:constr type="t" for="ch" forName="ChildAccent1" refType="h" fact="0.1613"/>
              <dgm:constr type="w" for="ch" forName="ChildAccent1" refType="w" fact="0.5"/>
              <dgm:constr type="h" for="ch" forName="ChildAccent1" refType="h" fact="0.7742"/>
              <dgm:constr type="l" for="ch" forName="Child1" refType="w" fact="0.0635"/>
              <dgm:constr type="t" for="ch" forName="Child1" refType="h" fact="0.1613"/>
              <dgm:constr type="w" for="ch" forName="Child1" refType="w" fact="0.4365"/>
              <dgm:constr type="h" for="ch" forName="Child1" refType="h" fact="0.7742"/>
              <dgm:constr type="l" for="ch" forName="Parent1" refType="w" fact="0"/>
              <dgm:constr type="t" for="ch" forName="Parent1" refType="h" fact="0.0323"/>
              <dgm:constr type="w" for="ch" forName="Parent1" refType="w" fact="0.5"/>
              <dgm:constr type="h" for="ch" forName="Parent1" refType="h" fact="0.129"/>
              <dgm:constr type="l" for="ch" forName="ChildAccent2" refType="w" fact="0.5"/>
              <dgm:constr type="t" for="ch" forName="ChildAccent2" refType="h" fact="0.1613"/>
              <dgm:constr type="w" for="ch" forName="ChildAccent2" refType="w" fact="0.5"/>
              <dgm:constr type="h" for="ch" forName="ChildAccent2" refType="h" fact="0.8387"/>
              <dgm:constr type="l" for="ch" forName="Child2" refType="w" fact="0.5635"/>
              <dgm:constr type="t" for="ch" forName="Child2" refType="h" fact="0.1613"/>
              <dgm:constr type="w" for="ch" forName="Child2" refType="w" fact="0.4365"/>
              <dgm:constr type="h" for="ch" forName="Child2" refType="h" fact="0.8387"/>
              <dgm:constr type="l" for="ch" forName="Parent2" refType="w" fact="0.5"/>
              <dgm:constr type="t" for="ch" forName="Parent2" refType="h" fact="0"/>
              <dgm:constr type="w" for="ch" forName="Parent2" refType="w" fact="0.5"/>
              <dgm:constr type="h" for="ch" forName="Parent2" refType="h" fact="0.1613"/>
            </dgm:constrLst>
          </dgm:if>
          <dgm:if name="Name6"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Accent1" refType="w" fact="0"/>
              <dgm:constr type="t" for="ch" forName="ChildAccent1" refType="h" fact="0.1757"/>
              <dgm:constr type="w" for="ch" forName="ChildAccent1" refType="w" fact="0.3333"/>
              <dgm:constr type="h" for="ch" forName="ChildAccent1" refType="h" fact="0.7066"/>
              <dgm:constr type="l" for="ch" forName="Child1" refType="w" fact="0.0423"/>
              <dgm:constr type="t" for="ch" forName="Child1" refType="h" fact="0.1757"/>
              <dgm:constr type="w" for="ch" forName="Child1" refType="w" fact="0.291"/>
              <dgm:constr type="h" for="ch" forName="Child1" refType="h" fact="0.7066"/>
              <dgm:constr type="l" for="ch" forName="Parent1" refType="w" fact="0"/>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Child2" refType="w" fact="0.3756"/>
              <dgm:constr type="t" for="ch" forName="Child2" refType="h" fact="0.1757"/>
              <dgm:constr type="w" for="ch" forName="Child2" refType="w" fact="0.291"/>
              <dgm:constr type="h" for="ch" forName="Child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6667"/>
              <dgm:constr type="t" for="ch" forName="ChildAccent3" refType="h" fact="0.1757"/>
              <dgm:constr type="w" for="ch" forName="ChildAccent3" refType="w" fact="0.3333"/>
              <dgm:constr type="h" for="ch" forName="ChildAccent3" refType="h" fact="0.8243"/>
              <dgm:constr type="l" for="ch" forName="Child3" refType="w" fact="0.709"/>
              <dgm:constr type="t" for="ch" forName="Child3" refType="h" fact="0.1757"/>
              <dgm:constr type="w" for="ch" forName="Child3" refType="w" fact="0.291"/>
              <dgm:constr type="h" for="ch" forName="Child3" refType="h" fact="0.8243"/>
              <dgm:constr type="l" for="ch" forName="Parent3" refType="w" fact="0.6667"/>
              <dgm:constr type="t" for="ch" forName="Parent3" refType="h" fact="0"/>
              <dgm:constr type="w" for="ch" forName="Parent3" refType="w" fact="0.3333"/>
              <dgm:constr type="h" for="ch" forName="Parent3" refType="h" fact="0.176"/>
            </dgm:constrLst>
          </dgm:if>
          <dgm:if name="Name7"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Accent1" refType="w" fact="0"/>
              <dgm:constr type="t" for="ch" forName="ChildAccent1" refType="h" fact="0.1892"/>
              <dgm:constr type="w" for="ch" forName="ChildAccent1" refType="w" fact="0.25"/>
              <dgm:constr type="h" for="ch" forName="ChildAccent1" refType="h" fact="0.6486"/>
              <dgm:constr type="l" for="ch" forName="Child1" refType="w" fact="0.0317"/>
              <dgm:constr type="t" for="ch" forName="Child1" refType="h" fact="0.1892"/>
              <dgm:constr type="w" for="ch" forName="Child1" refType="w" fact="0.2183"/>
              <dgm:constr type="h" for="ch" forName="Child1" refType="h" fact="0.6486"/>
              <dgm:constr type="l" for="ch" forName="Parent1" refType="w" fact="0"/>
              <dgm:constr type="t" for="ch" forName="Parent1" refType="h" fact="0.0811"/>
              <dgm:constr type="w" for="ch" forName="Parent1" refType="w" fact="0.25"/>
              <dgm:constr type="h" for="ch" forName="Parent1" refType="h" fact="0.1081"/>
              <dgm:constr type="l" for="ch" forName="ChildAccent2" refType="w" fact="0.25"/>
              <dgm:constr type="t" for="ch" forName="ChildAccent2" refType="h" fact="0.1892"/>
              <dgm:constr type="w" for="ch" forName="ChildAccent2" refType="w" fact="0.25"/>
              <dgm:constr type="h" for="ch" forName="ChildAccent2" refType="h" fact="0.7027"/>
              <dgm:constr type="l" for="ch" forName="Child2" refType="w" fact="0.2817"/>
              <dgm:constr type="t" for="ch" forName="Child2" refType="h" fact="0.1892"/>
              <dgm:constr type="w" for="ch" forName="Child2" refType="w" fact="0.2183"/>
              <dgm:constr type="h" for="ch" forName="Child2" refType="h" fact="0.7027"/>
              <dgm:constr type="l" for="ch" forName="Parent2" refType="w" fact="0.25"/>
              <dgm:constr type="t" for="ch" forName="Parent2" refType="h" fact="0.0541"/>
              <dgm:constr type="w" for="ch" forName="Parent2" refType="w" fact="0.25"/>
              <dgm:constr type="h" for="ch" forName="Parent2" refType="h" fact="0.1351"/>
              <dgm:constr type="l" for="ch" forName="ChildAccent3" refType="w" fact="0.5"/>
              <dgm:constr type="t" for="ch" forName="ChildAccent3" refType="h" fact="0.1892"/>
              <dgm:constr type="w" for="ch" forName="ChildAccent3" refType="w" fact="0.25"/>
              <dgm:constr type="h" for="ch" forName="ChildAccent3" refType="h" fact="0.7568"/>
              <dgm:constr type="l" for="ch" forName="Child3" refType="w" fact="0.5317"/>
              <dgm:constr type="t" for="ch" forName="Child3" refType="h" fact="0.1892"/>
              <dgm:constr type="w" for="ch" forName="Child3" refType="w" fact="0.2183"/>
              <dgm:constr type="h" for="ch" forName="Child3" refType="h" fact="0.7568"/>
              <dgm:constr type="l" for="ch" forName="Parent3" refType="w" fact="0.5"/>
              <dgm:constr type="t" for="ch" forName="Parent3" refType="h" fact="0.0275"/>
              <dgm:constr type="w" for="ch" forName="Parent3" refType="w" fact="0.25"/>
              <dgm:constr type="h" for="ch" forName="Parent3" refType="h" fact="0.1622"/>
              <dgm:constr type="l" for="ch" forName="ChildAccent4" refType="w" fact="0.75"/>
              <dgm:constr type="t" for="ch" forName="ChildAccent4" refType="h" fact="0.1892"/>
              <dgm:constr type="w" for="ch" forName="ChildAccent4" refType="w" fact="0.25"/>
              <dgm:constr type="h" for="ch" forName="ChildAccent4" refType="h" fact="0.8108"/>
              <dgm:constr type="l" for="ch" forName="Child4" refType="w" fact="0.7817"/>
              <dgm:constr type="t" for="ch" forName="Child4" refType="h" fact="0.1892"/>
              <dgm:constr type="w" for="ch" forName="Child4" refType="w" fact="0.2183"/>
              <dgm:constr type="h" for="ch" forName="Child4" refType="h" fact="0.8108"/>
              <dgm:constr type="l" for="ch" forName="Parent4" refType="w" fact="0.75"/>
              <dgm:constr type="t" for="ch" forName="Parent4" refType="h" fact="0"/>
              <dgm:constr type="w" for="ch" forName="Parent4" refType="w" fact="0.25"/>
              <dgm:constr type="h" for="ch" forName="Parent4" refType="h" fact="0.1892"/>
            </dgm:constrLst>
          </dgm:if>
          <dgm:if name="Name8"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Accent1" refType="w" fact="0"/>
              <dgm:constr type="t" for="ch" forName="ChildAccent1" refType="h" fact="0.2"/>
              <dgm:constr type="w" for="ch" forName="ChildAccent1" refType="w" fact="0.2001"/>
              <dgm:constr type="h" for="ch" forName="ChildAccent1" refType="h" fact="0.6"/>
              <dgm:constr type="l" for="ch" forName="Child1" refType="w" fact="0.0254"/>
              <dgm:constr type="t" for="ch" forName="Child1" refType="h" fact="0.2"/>
              <dgm:constr type="w" for="ch" forName="Child1" refType="w" fact="0.1747"/>
              <dgm:constr type="h" for="ch" forName="Child1" refType="h" fact="0.6"/>
              <dgm:constr type="l" for="ch" forName="Parent1" refType="w" fact="0"/>
              <dgm:constr type="t" for="ch" forName="Parent1" refType="h" fact="0.1"/>
              <dgm:constr type="w" for="ch" forName="Parent1" refType="w" fact="0.2001"/>
              <dgm:constr type="h" for="ch" forName="Parent1" refType="h" fact="0.1"/>
              <dgm:constr type="l" for="ch" forName="ChildAccent2" refType="w" fact="0.2001"/>
              <dgm:constr type="t" for="ch" forName="ChildAccent2" refType="h" fact="0.2"/>
              <dgm:constr type="w" for="ch" forName="ChildAccent2" refType="w" fact="0.2001"/>
              <dgm:constr type="h" for="ch" forName="ChildAccent2" refType="h" fact="0.65"/>
              <dgm:constr type="l" for="ch" forName="Child2" refType="w" fact="0.2255"/>
              <dgm:constr type="t" for="ch" forName="Child2" refType="h" fact="0.2"/>
              <dgm:constr type="w" for="ch" forName="Child2" refType="w" fact="0.1747"/>
              <dgm:constr type="h" for="ch" forName="Child2" refType="h" fact="0.65"/>
              <dgm:constr type="l" for="ch" forName="Parent2" refType="w" fact="0.2001"/>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Child3" refType="w" fact="0.4256"/>
              <dgm:constr type="t" for="ch" forName="Child3" refType="h" fact="0.2"/>
              <dgm:constr type="w" for="ch" forName="Child3" refType="w" fact="0.1747"/>
              <dgm:constr type="h" for="ch" forName="Child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6003"/>
              <dgm:constr type="t" for="ch" forName="ChildAccent4" refType="h" fact="0.2"/>
              <dgm:constr type="w" for="ch" forName="ChildAccent4" refType="w" fact="0.2001"/>
              <dgm:constr type="h" for="ch" forName="ChildAccent4" refType="h" fact="0.75"/>
              <dgm:constr type="l" for="ch" forName="Child4" refType="w" fact="0.6257"/>
              <dgm:constr type="t" for="ch" forName="Child4" refType="h" fact="0.2"/>
              <dgm:constr type="w" for="ch" forName="Child4" refType="w" fact="0.1747"/>
              <dgm:constr type="h" for="ch" forName="Child4" refType="h" fact="0.75"/>
              <dgm:constr type="l" for="ch" forName="Parent4" refType="w" fact="0.6003"/>
              <dgm:constr type="t" for="ch" forName="Parent4" refType="h" fact="0.025"/>
              <dgm:constr type="w" for="ch" forName="Parent4" refType="w" fact="0.2001"/>
              <dgm:constr type="h" for="ch" forName="Parent4" refType="h" fact="0.175"/>
              <dgm:constr type="l" for="ch" forName="ChildAccent5" refType="w" fact="0.7999"/>
              <dgm:constr type="t" for="ch" forName="ChildAccent5" refType="h" fact="0.2"/>
              <dgm:constr type="w" for="ch" forName="ChildAccent5" refType="w" fact="0.2001"/>
              <dgm:constr type="h" for="ch" forName="ChildAccent5" refType="h" fact="0.8"/>
              <dgm:constr type="l" for="ch" forName="Child5" refType="w" fact="0.8253"/>
              <dgm:constr type="t" for="ch" forName="Child5" refType="h" fact="0.2"/>
              <dgm:constr type="w" for="ch" forName="Child5" refType="w" fact="0.1747"/>
              <dgm:constr type="h" for="ch" forName="Child5" refType="h" fact="0.8"/>
              <dgm:constr type="l" for="ch" forName="Parent5" refType="w" fact="0.7999"/>
              <dgm:constr type="t" for="ch" forName="Parent5" refType="h" fact="0"/>
              <dgm:constr type="w" for="ch" forName="Parent5" refType="w" fact="0.2001"/>
              <dgm:constr type="h" for="ch" forName="Parent5" refType="h" fact="0.2"/>
            </dgm:constrLst>
          </dgm:if>
          <dgm:if name="Name9"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Accent1" refType="w" fact="0"/>
              <dgm:constr type="t" for="ch" forName="ChildAccent1" refType="h" fact="0.2087"/>
              <dgm:constr type="w" for="ch" forName="ChildAccent1" refType="w" fact="0.167"/>
              <dgm:constr type="h" for="ch" forName="ChildAccent1" refType="h" fact="0.5586"/>
              <dgm:constr type="l" for="ch" forName="Child1" refType="w" fact="0.0212"/>
              <dgm:constr type="t" for="ch" forName="Child1" refType="h" fact="0.2087"/>
              <dgm:constr type="w" for="ch" forName="Child1" refType="w" fact="0.1458"/>
              <dgm:constr type="h" for="ch" forName="Child1" refType="h" fact="0.5586"/>
              <dgm:constr type="l" for="ch" forName="Parent1" refType="w" fact="0"/>
              <dgm:constr type="t" for="ch" forName="Parent1" refType="h" fact="0.1156"/>
              <dgm:constr type="w" for="ch" forName="Parent1" refType="w" fact="0.167"/>
              <dgm:constr type="h" for="ch" forName="Parent1" refType="h" fact="0.0931"/>
              <dgm:constr type="l" for="ch" forName="ChildAccent2" refType="w" fact="0.167"/>
              <dgm:constr type="t" for="ch" forName="ChildAccent2" refType="h" fact="0.2087"/>
              <dgm:constr type="w" for="ch" forName="ChildAccent2" refType="w" fact="0.167"/>
              <dgm:constr type="h" for="ch" forName="ChildAccent2" refType="h" fact="0.6051"/>
              <dgm:constr type="l" for="ch" forName="Child2" refType="w" fact="0.1888"/>
              <dgm:constr type="t" for="ch" forName="Child2" refType="h" fact="0.2087"/>
              <dgm:constr type="w" for="ch" forName="Child2" refType="w" fact="0.1458"/>
              <dgm:constr type="h" for="ch" forName="Child2" refType="h" fact="0.6051"/>
              <dgm:constr type="l" for="ch" forName="Parent2" refType="w" fact="0.167"/>
              <dgm:constr type="t" for="ch" forName="Parent2" refType="h" fact="0.0923"/>
              <dgm:constr type="w" for="ch" forName="Parent2" refType="w" fact="0.167"/>
              <dgm:constr type="h" for="ch" forName="Parent2" refType="h" fact="0.1164"/>
              <dgm:constr type="l" for="ch" forName="ChildAccent3" refType="w" fact="0.3339"/>
              <dgm:constr type="t" for="ch" forName="ChildAccent3" refType="h" fact="0.2087"/>
              <dgm:constr type="w" for="ch" forName="ChildAccent3" refType="w" fact="0.167"/>
              <dgm:constr type="h" for="ch" forName="ChildAccent3" refType="h" fact="0.6517"/>
              <dgm:constr type="l" for="ch" forName="Child3" refType="w" fact="0.3551"/>
              <dgm:constr type="t" for="ch" forName="Child3" refType="h" fact="0.2087"/>
              <dgm:constr type="w" for="ch" forName="Child3" refType="w" fact="0.1458"/>
              <dgm:constr type="h" for="ch" forName="Child3" refType="h" fact="0.6517"/>
              <dgm:constr type="l" for="ch" forName="Parent3" refType="w" fact="0.3339"/>
              <dgm:constr type="t" for="ch" forName="Parent3" refType="h" fact="0.0698"/>
              <dgm:constr type="w" for="ch" forName="Parent3" refType="w" fact="0.167"/>
              <dgm:constr type="h" for="ch" forName="Parent3" refType="h" fact="0.1396"/>
              <dgm:constr type="l" for="ch" forName="ChildAccent4" refType="w" fact="0.5009"/>
              <dgm:constr type="t" for="ch" forName="ChildAccent4" refType="h" fact="0.2087"/>
              <dgm:constr type="w" for="ch" forName="ChildAccent4" refType="w" fact="0.167"/>
              <dgm:constr type="h" for="ch" forName="ChildAccent4" refType="h" fact="0.6982"/>
              <dgm:constr type="l" for="ch" forName="Child4" refType="w" fact="0.5221"/>
              <dgm:constr type="t" for="ch" forName="Child4" refType="h" fact="0.2087"/>
              <dgm:constr type="w" for="ch" forName="Child4" refType="w" fact="0.1458"/>
              <dgm:constr type="h" for="ch" forName="Child4" refType="h" fact="0.6982"/>
              <dgm:constr type="l" for="ch" forName="Parent4" refType="w" fact="0.501"/>
              <dgm:constr type="t" for="ch" forName="Parent4" refType="h" fact="0.0458"/>
              <dgm:constr type="w" for="ch" forName="Parent4" refType="w" fact="0.167"/>
              <dgm:constr type="h" for="ch" forName="Parent4" refType="h" fact="0.1629"/>
              <dgm:constr type="l" for="ch" forName="ChildAccent5" refType="w" fact="0.6674"/>
              <dgm:constr type="t" for="ch" forName="ChildAccent5" refType="h" fact="0.2087"/>
              <dgm:constr type="w" for="ch" forName="ChildAccent5" refType="w" fact="0.167"/>
              <dgm:constr type="h" for="ch" forName="ChildAccent5" refType="h" fact="0.7448"/>
              <dgm:constr type="l" for="ch" forName="Child5" refType="w" fact="0.6886"/>
              <dgm:constr type="t" for="ch" forName="Child5" refType="h" fact="0.2087"/>
              <dgm:constr type="w" for="ch" forName="Child5" refType="w" fact="0.1458"/>
              <dgm:constr type="h" for="ch" forName="Child5" refType="h" fact="0.7448"/>
              <dgm:constr type="l" for="ch" forName="Parent5" refType="w" fact="0.668"/>
              <dgm:constr type="t" for="ch" forName="Parent5" refType="h" fact="0.0225"/>
              <dgm:constr type="w" for="ch" forName="Parent5" refType="w" fact="0.167"/>
              <dgm:constr type="h" for="ch" forName="Parent5" refType="h" fact="0.1862"/>
              <dgm:constr type="l" for="ch" forName="ChildAccent6" refType="w" fact="0.833"/>
              <dgm:constr type="t" for="ch" forName="ChildAccent6" refType="h" fact="0.2087"/>
              <dgm:constr type="w" for="ch" forName="ChildAccent6" refType="w" fact="0.167"/>
              <dgm:constr type="h" for="ch" forName="ChildAccent6" refType="h" fact="0.7913"/>
              <dgm:constr type="l" for="ch" forName="Child6" refType="w" fact="0.8542"/>
              <dgm:constr type="t" for="ch" forName="Child6" refType="h" fact="0.2087"/>
              <dgm:constr type="w" for="ch" forName="Child6" refType="w" fact="0.1458"/>
              <dgm:constr type="h" for="ch" forName="Child6" refType="h" fact="0.7913"/>
              <dgm:constr type="l" for="ch" forName="Parent6" refType="w" fact="0.835"/>
              <dgm:constr type="t" for="ch" forName="Parent6" refType="h" fact="0"/>
              <dgm:constr type="w" for="ch" forName="Parent6" refType="w" fact="0.165"/>
              <dgm:constr type="h" for="ch" forName="Parent6" refType="h" fact="0.2095"/>
            </dgm:constrLst>
          </dgm:if>
          <dgm:else name="Name10">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Accent1" refType="w" fact="0"/>
              <dgm:constr type="t" for="ch" forName="ChildAccent1" refType="h" fact="0.2168"/>
              <dgm:constr type="w" for="ch" forName="ChildAccent1" refType="w" fact="0.1432"/>
              <dgm:constr type="h" for="ch" forName="ChildAccent1" refType="h" fact="0.5221"/>
              <dgm:constr type="l" for="ch" forName="Child1" refType="w" fact="0.0182"/>
              <dgm:constr type="t" for="ch" forName="Child1" refType="h" fact="0.2168"/>
              <dgm:constr type="w" for="ch" forName="Child1" refType="w" fact="0.125"/>
              <dgm:constr type="h" for="ch" forName="Child1" refType="h" fact="0.5221"/>
              <dgm:constr type="l" for="ch" forName="Parent1" refType="w" fact="0"/>
              <dgm:constr type="t" for="ch" forName="Parent1" refType="h" fact="0.1298"/>
              <dgm:constr type="w" for="ch" forName="Parent1" refType="w" fact="0.1432"/>
              <dgm:constr type="h" for="ch" forName="Parent1" refType="h" fact="0.087"/>
              <dgm:constr type="l" for="ch" forName="ChildAccent2" refType="w" fact="0.1432"/>
              <dgm:constr type="t" for="ch" forName="ChildAccent2" refType="h" fact="0.2168"/>
              <dgm:constr type="w" for="ch" forName="ChildAccent2" refType="w" fact="0.1432"/>
              <dgm:constr type="h" for="ch" forName="ChildAccent2" refType="h" fact="0.5656"/>
              <dgm:constr type="l" for="ch" forName="Child2" refType="w" fact="0.1614"/>
              <dgm:constr type="t" for="ch" forName="Child2" refType="h" fact="0.2168"/>
              <dgm:constr type="w" for="ch" forName="Child2" refType="w" fact="0.125"/>
              <dgm:constr type="h" for="ch" forName="Child2" refType="h" fact="0.5656"/>
              <dgm:constr type="l" for="ch" forName="Parent2" refType="w" fact="0.1432"/>
              <dgm:constr type="t" for="ch" forName="Parent2" refType="h" fact="0.108"/>
              <dgm:constr type="w" for="ch" forName="Parent2" refType="w" fact="0.1432"/>
              <dgm:constr type="h" for="ch" forName="Parent2" refType="h" fact="0.1088"/>
              <dgm:constr type="l" for="ch" forName="ChildAccent3" refType="w" fact="0.2865"/>
              <dgm:constr type="t" for="ch" forName="ChildAccent3" refType="h" fact="0.2168"/>
              <dgm:constr type="w" for="ch" forName="ChildAccent3" refType="w" fact="0.1432"/>
              <dgm:constr type="h" for="ch" forName="ChildAccent3" refType="h" fact="0.6091"/>
              <dgm:constr type="l" for="ch" forName="Child3" refType="w" fact="0.3047"/>
              <dgm:constr type="t" for="ch" forName="Child3" refType="h" fact="0.2168"/>
              <dgm:constr type="w" for="ch" forName="Child3" refType="w" fact="0.125"/>
              <dgm:constr type="h" for="ch" forName="Child3" refType="h" fact="0.6091"/>
              <dgm:constr type="l" for="ch" forName="Parent3" refType="w" fact="0.2865"/>
              <dgm:constr type="t" for="ch" forName="Parent3" refType="h" fact="0.087"/>
              <dgm:constr type="w" for="ch" forName="Parent3" refType="w" fact="0.143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Child4" refType="w" fact="0.4479"/>
              <dgm:constr type="t" for="ch" forName="Child4" refType="h" fact="0.2168"/>
              <dgm:constr type="w" for="ch" forName="Child4" refType="w" fact="0.125"/>
              <dgm:constr type="h" for="ch" forName="Child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5726"/>
              <dgm:constr type="t" for="ch" forName="ChildAccent5" refType="h" fact="0.2168"/>
              <dgm:constr type="w" for="ch" forName="ChildAccent5" refType="w" fact="0.1432"/>
              <dgm:constr type="h" for="ch" forName="ChildAccent5" refType="h" fact="0.6962"/>
              <dgm:constr type="l" for="ch" forName="Child5" refType="w" fact="0.5908"/>
              <dgm:constr type="t" for="ch" forName="Child5" refType="h" fact="0.2168"/>
              <dgm:constr type="w" for="ch" forName="Child5" refType="w" fact="0.125"/>
              <dgm:constr type="h" for="ch" forName="Child5" refType="h" fact="0.6962"/>
              <dgm:constr type="l" for="ch" forName="Parent5" refType="w" fact="0.5726"/>
              <dgm:constr type="t" for="ch" forName="Parent5" refType="h" fact="0.0428"/>
              <dgm:constr type="w" for="ch" forName="Parent5" refType="w" fact="0.1432"/>
              <dgm:constr type="h" for="ch" forName="Parent5" refType="h" fact="0.174"/>
              <dgm:constr type="l" for="ch" forName="ChildAccent6" refType="w" fact="0.7147"/>
              <dgm:constr type="t" for="ch" forName="ChildAccent6" refType="h" fact="0.2168"/>
              <dgm:constr type="w" for="ch" forName="ChildAccent6" refType="w" fact="0.1432"/>
              <dgm:constr type="h" for="ch" forName="ChildAccent6" refType="h" fact="0.7397"/>
              <dgm:constr type="l" for="ch" forName="Child6" refType="w" fact="0.7329"/>
              <dgm:constr type="t" for="ch" forName="Child6" refType="h" fact="0.2168"/>
              <dgm:constr type="w" for="ch" forName="Child6" refType="w" fact="0.125"/>
              <dgm:constr type="h" for="ch" forName="Child6" refType="h" fact="0.7397"/>
              <dgm:constr type="l" for="ch" forName="Parent6" refType="w" fact="0.716"/>
              <dgm:constr type="t" for="ch" forName="Parent6" refType="h" fact="0.0217"/>
              <dgm:constr type="w" for="ch" forName="Parent6" refType="w" fact="0.1424"/>
              <dgm:constr type="h" for="ch" forName="Parent6" refType="h" fact="0.1958"/>
              <dgm:constr type="l" for="ch" forName="ChildAccent7" refType="w" fact="0.8568"/>
              <dgm:constr type="t" for="ch" forName="ChildAccent7" refType="h" fact="0.2168"/>
              <dgm:constr type="w" for="ch" forName="ChildAccent7" refType="w" fact="0.1432"/>
              <dgm:constr type="h" for="ch" forName="ChildAccent7" refType="h" fact="0.7832"/>
              <dgm:constr type="l" for="ch" forName="Child7" refType="w" fact="0.875"/>
              <dgm:constr type="t" for="ch" forName="Child7" refType="h" fact="0.2168"/>
              <dgm:constr type="w" for="ch" forName="Child7" refType="w" fact="0.125"/>
              <dgm:constr type="h" for="ch" forName="Child7" refType="h" fact="0.7832"/>
              <dgm:constr type="l" for="ch" forName="Parent7" refType="w" fact="0.8577"/>
              <dgm:constr type="t" for="ch" forName="Parent7" refType="h" fact="0"/>
              <dgm:constr type="w" for="ch" forName="Parent7" refType="w" fact="0.1423"/>
              <dgm:constr type="h" for="ch" forName="Parent7" refType="h" fact="0.2175"/>
            </dgm:constrLst>
          </dgm:else>
        </dgm:choose>
      </dgm:if>
      <dgm:else name="Name11">
        <dgm:choose name="Name12">
          <dgm:if name="Name13"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14"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2" refType="w" fact="0"/>
              <dgm:constr type="t" for="ch" forName="Child2" refType="h" fact="0.1613"/>
              <dgm:constr type="w" for="ch" forName="Child2" refType="w" fact="0.4365"/>
              <dgm:constr type="h" for="ch" forName="Child2" refType="h" fact="0.8387"/>
              <dgm:constr type="l" for="ch" forName="Child1" refType="w" fact="0.5"/>
              <dgm:constr type="t" for="ch" forName="Child1" refType="h" fact="0.1613"/>
              <dgm:constr type="w" for="ch" forName="Child1" refType="w" fact="0.4365"/>
              <dgm:constr type="h" for="ch" forName="Child1" refType="h" fact="0.7742"/>
              <dgm:constr type="l" for="ch" forName="ChildAccent1" refType="w" fact="0.5"/>
              <dgm:constr type="t" for="ch" forName="ChildAccent1" refType="h" fact="0.1613"/>
              <dgm:constr type="w" for="ch" forName="ChildAccent1" refType="w" fact="0.5"/>
              <dgm:constr type="h" for="ch" forName="ChildAccent1" refType="h" fact="0.7742"/>
              <dgm:constr type="l" for="ch" forName="Parent1" refType="w" fact="0.5"/>
              <dgm:constr type="t" for="ch" forName="Parent1" refType="h" fact="0.0323"/>
              <dgm:constr type="w" for="ch" forName="Parent1" refType="w" fact="0.5"/>
              <dgm:constr type="h" for="ch" forName="Parent1" refType="h" fact="0.129"/>
              <dgm:constr type="l" for="ch" forName="ChildAccent2" refType="w" fact="0"/>
              <dgm:constr type="t" for="ch" forName="ChildAccent2" refType="h" fact="0.1613"/>
              <dgm:constr type="w" for="ch" forName="ChildAccent2" refType="w" fact="0.5"/>
              <dgm:constr type="h" for="ch" forName="ChildAccent2" refType="h" fact="0.8387"/>
              <dgm:constr type="l" for="ch" forName="Parent2" refType="w" fact="0"/>
              <dgm:constr type="t" for="ch" forName="Parent2" refType="h" fact="0"/>
              <dgm:constr type="w" for="ch" forName="Parent2" refType="w" fact="0.5"/>
              <dgm:constr type="h" for="ch" forName="Parent2" refType="h" fact="0.1613"/>
            </dgm:constrLst>
          </dgm:if>
          <dgm:if name="Name15"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3" refType="w" fact="0"/>
              <dgm:constr type="t" for="ch" forName="Child3" refType="h" fact="0.1757"/>
              <dgm:constr type="w" for="ch" forName="Child3" refType="w" fact="0.291"/>
              <dgm:constr type="h" for="ch" forName="Child3" refType="h" fact="0.8243"/>
              <dgm:constr type="l" for="ch" forName="Child2" refType="w" fact="0.3333"/>
              <dgm:constr type="t" for="ch" forName="Child2" refType="h" fact="0.1757"/>
              <dgm:constr type="w" for="ch" forName="Child2" refType="w" fact="0.291"/>
              <dgm:constr type="h" for="ch" forName="Child2" refType="h" fact="0.7655"/>
              <dgm:constr type="l" for="ch" forName="Child1" refType="w" fact="0.6667"/>
              <dgm:constr type="t" for="ch" forName="Child1" refType="h" fact="0.1757"/>
              <dgm:constr type="w" for="ch" forName="Child1" refType="w" fact="0.291"/>
              <dgm:constr type="h" for="ch" forName="Child1" refType="h" fact="0.7066"/>
              <dgm:constr type="l" for="ch" forName="ChildAccent1" refType="w" fact="0.6667"/>
              <dgm:constr type="t" for="ch" forName="ChildAccent1" refType="h" fact="0.1757"/>
              <dgm:constr type="w" for="ch" forName="ChildAccent1" refType="w" fact="0.3333"/>
              <dgm:constr type="h" for="ch" forName="ChildAccent1" refType="h" fact="0.7066"/>
              <dgm:constr type="l" for="ch" forName="Parent1" refType="w" fact="0.6667"/>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
              <dgm:constr type="t" for="ch" forName="ChildAccent3" refType="h" fact="0.1757"/>
              <dgm:constr type="w" for="ch" forName="ChildAccent3" refType="w" fact="0.3333"/>
              <dgm:constr type="h" for="ch" forName="ChildAccent3" refType="h" fact="0.8243"/>
              <dgm:constr type="l" for="ch" forName="Parent3" refType="w" fact="0"/>
              <dgm:constr type="t" for="ch" forName="Parent3" refType="h" fact="0"/>
              <dgm:constr type="w" for="ch" forName="Parent3" refType="w" fact="0.3333"/>
              <dgm:constr type="h" for="ch" forName="Parent3" refType="h" fact="0.176"/>
            </dgm:constrLst>
          </dgm:if>
          <dgm:if name="Name16"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4" refType="w" fact="0"/>
              <dgm:constr type="t" for="ch" forName="Child4" refType="h" fact="0.1892"/>
              <dgm:constr type="w" for="ch" forName="Child4" refType="w" fact="0.2183"/>
              <dgm:constr type="h" for="ch" forName="Child4" refType="h" fact="0.8108"/>
              <dgm:constr type="l" for="ch" forName="Child3" refType="w" fact="0.25"/>
              <dgm:constr type="t" for="ch" forName="Child3" refType="h" fact="0.1892"/>
              <dgm:constr type="w" for="ch" forName="Child3" refType="w" fact="0.2183"/>
              <dgm:constr type="h" for="ch" forName="Child3" refType="h" fact="0.7568"/>
              <dgm:constr type="l" for="ch" forName="Child2" refType="w" fact="0.5"/>
              <dgm:constr type="t" for="ch" forName="Child2" refType="h" fact="0.1892"/>
              <dgm:constr type="w" for="ch" forName="Child2" refType="w" fact="0.2183"/>
              <dgm:constr type="h" for="ch" forName="Child2" refType="h" fact="0.7027"/>
              <dgm:constr type="l" for="ch" forName="Child1" refType="w" fact="0.75"/>
              <dgm:constr type="t" for="ch" forName="Child1" refType="h" fact="0.1892"/>
              <dgm:constr type="w" for="ch" forName="Child1" refType="w" fact="0.2183"/>
              <dgm:constr type="h" for="ch" forName="Child1" refType="h" fact="0.6486"/>
              <dgm:constr type="l" for="ch" forName="ChildAccent1" refType="w" fact="0.75"/>
              <dgm:constr type="t" for="ch" forName="ChildAccent1" refType="h" fact="0.1892"/>
              <dgm:constr type="w" for="ch" forName="ChildAccent1" refType="w" fact="0.25"/>
              <dgm:constr type="h" for="ch" forName="ChildAccent1" refType="h" fact="0.6486"/>
              <dgm:constr type="l" for="ch" forName="Parent1" refType="w" fact="0.75"/>
              <dgm:constr type="t" for="ch" forName="Parent1" refType="h" fact="0.0811"/>
              <dgm:constr type="w" for="ch" forName="Parent1" refType="w" fact="0.25"/>
              <dgm:constr type="h" for="ch" forName="Parent1" refType="h" fact="0.1081"/>
              <dgm:constr type="l" for="ch" forName="ChildAccent2" refType="w" fact="0.5"/>
              <dgm:constr type="t" for="ch" forName="ChildAccent2" refType="h" fact="0.1892"/>
              <dgm:constr type="w" for="ch" forName="ChildAccent2" refType="w" fact="0.25"/>
              <dgm:constr type="h" for="ch" forName="ChildAccent2" refType="h" fact="0.7027"/>
              <dgm:constr type="l" for="ch" forName="Parent2" refType="w" fact="0.5"/>
              <dgm:constr type="t" for="ch" forName="Parent2" refType="h" fact="0.0541"/>
              <dgm:constr type="w" for="ch" forName="Parent2" refType="w" fact="0.25"/>
              <dgm:constr type="h" for="ch" forName="Parent2" refType="h" fact="0.1351"/>
              <dgm:constr type="l" for="ch" forName="ChildAccent3" refType="w" fact="0.25"/>
              <dgm:constr type="t" for="ch" forName="ChildAccent3" refType="h" fact="0.1892"/>
              <dgm:constr type="w" for="ch" forName="ChildAccent3" refType="w" fact="0.25"/>
              <dgm:constr type="h" for="ch" forName="ChildAccent3" refType="h" fact="0.7568"/>
              <dgm:constr type="l" for="ch" forName="Parent3" refType="w" fact="0.25"/>
              <dgm:constr type="t" for="ch" forName="Parent3" refType="h" fact="0.0279"/>
              <dgm:constr type="w" for="ch" forName="Parent3" refType="w" fact="0.25"/>
              <dgm:constr type="h" for="ch" forName="Parent3" refType="h" fact="0.161"/>
              <dgm:constr type="l" for="ch" forName="ChildAccent4" refType="w" fact="0"/>
              <dgm:constr type="t" for="ch" forName="ChildAccent4" refType="h" fact="0.1892"/>
              <dgm:constr type="w" for="ch" forName="ChildAccent4" refType="w" fact="0.25"/>
              <dgm:constr type="h" for="ch" forName="ChildAccent4" refType="h" fact="0.8108"/>
              <dgm:constr type="l" for="ch" forName="Parent4" refType="w" fact="0"/>
              <dgm:constr type="t" for="ch" forName="Parent4" refType="h" fact="0"/>
              <dgm:constr type="w" for="ch" forName="Parent4" refType="w" fact="0.25"/>
              <dgm:constr type="h" for="ch" forName="Parent4" refType="h" fact="0.1892"/>
            </dgm:constrLst>
          </dgm:if>
          <dgm:if name="Name17"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5" refType="w" fact="0"/>
              <dgm:constr type="t" for="ch" forName="Child5" refType="h" fact="0.2"/>
              <dgm:constr type="w" for="ch" forName="Child5" refType="w" fact="0.1747"/>
              <dgm:constr type="h" for="ch" forName="Child5" refType="h" fact="0.8"/>
              <dgm:constr type="l" for="ch" forName="Child4" refType="w" fact="0.2001"/>
              <dgm:constr type="t" for="ch" forName="Child4" refType="h" fact="0.2"/>
              <dgm:constr type="w" for="ch" forName="Child4" refType="w" fact="0.1747"/>
              <dgm:constr type="h" for="ch" forName="Child4" refType="h" fact="0.75"/>
              <dgm:constr type="l" for="ch" forName="Child3" refType="w" fact="0.4002"/>
              <dgm:constr type="t" for="ch" forName="Child3" refType="h" fact="0.2"/>
              <dgm:constr type="w" for="ch" forName="Child3" refType="w" fact="0.1747"/>
              <dgm:constr type="h" for="ch" forName="Child3" refType="h" fact="0.7"/>
              <dgm:constr type="l" for="ch" forName="Child2" refType="w" fact="0.6003"/>
              <dgm:constr type="t" for="ch" forName="Child2" refType="h" fact="0.2"/>
              <dgm:constr type="w" for="ch" forName="Child2" refType="w" fact="0.1747"/>
              <dgm:constr type="h" for="ch" forName="Child2" refType="h" fact="0.65"/>
              <dgm:constr type="l" for="ch" forName="Child1" refType="w" fact="0.7999"/>
              <dgm:constr type="t" for="ch" forName="Child1" refType="h" fact="0.2"/>
              <dgm:constr type="w" for="ch" forName="Child1" refType="w" fact="0.1747"/>
              <dgm:constr type="h" for="ch" forName="Child1" refType="h" fact="0.6"/>
              <dgm:constr type="l" for="ch" forName="ChildAccent1" refType="w" fact="0.7999"/>
              <dgm:constr type="t" for="ch" forName="ChildAccent1" refType="h" fact="0.2"/>
              <dgm:constr type="w" for="ch" forName="ChildAccent1" refType="w" fact="0.2001"/>
              <dgm:constr type="h" for="ch" forName="ChildAccent1" refType="h" fact="0.6"/>
              <dgm:constr type="l" for="ch" forName="Parent1" refType="w" fact="0.7999"/>
              <dgm:constr type="t" for="ch" forName="Parent1" refType="h" fact="0.1"/>
              <dgm:constr type="w" for="ch" forName="Parent1" refType="w" fact="0.2001"/>
              <dgm:constr type="h" for="ch" forName="Parent1" refType="h" fact="0.1"/>
              <dgm:constr type="l" for="ch" forName="ChildAccent2" refType="w" fact="0.6003"/>
              <dgm:constr type="t" for="ch" forName="ChildAccent2" refType="h" fact="0.2"/>
              <dgm:constr type="w" for="ch" forName="ChildAccent2" refType="w" fact="0.2001"/>
              <dgm:constr type="h" for="ch" forName="ChildAccent2" refType="h" fact="0.65"/>
              <dgm:constr type="l" for="ch" forName="Parent2" refType="w" fact="0.6003"/>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2001"/>
              <dgm:constr type="t" for="ch" forName="ChildAccent4" refType="h" fact="0.2"/>
              <dgm:constr type="w" for="ch" forName="ChildAccent4" refType="w" fact="0.2001"/>
              <dgm:constr type="h" for="ch" forName="ChildAccent4" refType="h" fact="0.75"/>
              <dgm:constr type="l" for="ch" forName="Parent4" refType="w" fact="0.2001"/>
              <dgm:constr type="t" for="ch" forName="Parent4" refType="h" fact="0.025"/>
              <dgm:constr type="w" for="ch" forName="Parent4" refType="w" fact="0.2001"/>
              <dgm:constr type="h" for="ch" forName="Parent4" refType="h" fact="0.175"/>
              <dgm:constr type="l" for="ch" forName="ChildAccent5" refType="w" fact="0"/>
              <dgm:constr type="t" for="ch" forName="ChildAccent5" refType="h" fact="0.2"/>
              <dgm:constr type="w" for="ch" forName="ChildAccent5" refType="w" fact="0.2001"/>
              <dgm:constr type="h" for="ch" forName="ChildAccent5" refType="h" fact="0.8"/>
              <dgm:constr type="l" for="ch" forName="Parent5" refType="w" fact="0"/>
              <dgm:constr type="t" for="ch" forName="Parent5" refType="h" fact="0"/>
              <dgm:constr type="w" for="ch" forName="Parent5" refType="w" fact="0.2001"/>
              <dgm:constr type="h" for="ch" forName="Parent5" refType="h" fact="0.2"/>
            </dgm:constrLst>
          </dgm:if>
          <dgm:if name="Name18"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6" refType="w" fact="0"/>
              <dgm:constr type="t" for="ch" forName="Child6" refType="h" fact="0.2087"/>
              <dgm:constr type="w" for="ch" forName="Child6" refType="w" fact="0.1458"/>
              <dgm:constr type="h" for="ch" forName="Child6" refType="h" fact="0.7913"/>
              <dgm:constr type="l" for="ch" forName="Child5" refType="w" fact="0.167"/>
              <dgm:constr type="t" for="ch" forName="Child5" refType="h" fact="0.2087"/>
              <dgm:constr type="w" for="ch" forName="Child5" refType="w" fact="0.1458"/>
              <dgm:constr type="h" for="ch" forName="Child5" refType="h" fact="0.7448"/>
              <dgm:constr type="l" for="ch" forName="Child4" refType="w" fact="0.3339"/>
              <dgm:constr type="t" for="ch" forName="Child4" refType="h" fact="0.2087"/>
              <dgm:constr type="w" for="ch" forName="Child4" refType="w" fact="0.1458"/>
              <dgm:constr type="h" for="ch" forName="Child4" refType="h" fact="0.6982"/>
              <dgm:constr type="l" for="ch" forName="Child3" refType="w" fact="0.5009"/>
              <dgm:constr type="t" for="ch" forName="Child3" refType="h" fact="0.2087"/>
              <dgm:constr type="w" for="ch" forName="Child3" refType="w" fact="0.1458"/>
              <dgm:constr type="h" for="ch" forName="Child3" refType="h" fact="0.6517"/>
              <dgm:constr type="l" for="ch" forName="Child2" refType="w" fact="0.6674"/>
              <dgm:constr type="t" for="ch" forName="Child2" refType="h" fact="0.2087"/>
              <dgm:constr type="w" for="ch" forName="Child2" refType="w" fact="0.1458"/>
              <dgm:constr type="h" for="ch" forName="Child2" refType="h" fact="0.6051"/>
              <dgm:constr type="l" for="ch" forName="Child1" refType="w" fact="0.833"/>
              <dgm:constr type="t" for="ch" forName="Child1" refType="h" fact="0.2087"/>
              <dgm:constr type="w" for="ch" forName="Child1" refType="w" fact="0.1458"/>
              <dgm:constr type="h" for="ch" forName="Child1" refType="h" fact="0.5586"/>
              <dgm:constr type="l" for="ch" forName="ChildAccent1" refType="w" fact="0.833"/>
              <dgm:constr type="t" for="ch" forName="ChildAccent1" refType="h" fact="0.2087"/>
              <dgm:constr type="w" for="ch" forName="ChildAccent1" refType="w" fact="0.167"/>
              <dgm:constr type="h" for="ch" forName="ChildAccent1" refType="h" fact="0.5586"/>
              <dgm:constr type="l" for="ch" forName="Parent1" refType="w" fact="0.833"/>
              <dgm:constr type="t" for="ch" forName="Parent1" refType="h" fact="0.1156"/>
              <dgm:constr type="w" for="ch" forName="Parent1" refType="w" fact="0.167"/>
              <dgm:constr type="h" for="ch" forName="Parent1" refType="h" fact="0.0931"/>
              <dgm:constr type="l" for="ch" forName="ChildAccent2" refType="w" fact="0.6674"/>
              <dgm:constr type="t" for="ch" forName="ChildAccent2" refType="h" fact="0.2087"/>
              <dgm:constr type="w" for="ch" forName="ChildAccent2" refType="w" fact="0.167"/>
              <dgm:constr type="h" for="ch" forName="ChildAccent2" refType="h" fact="0.6051"/>
              <dgm:constr type="l" for="ch" forName="Parent2" refType="w" fact="0.6674"/>
              <dgm:constr type="t" for="ch" forName="Parent2" refType="h" fact="0.0923"/>
              <dgm:constr type="w" for="ch" forName="Parent2" refType="w" fact="0.165"/>
              <dgm:constr type="h" for="ch" forName="Parent2" refType="h" fact="0.1164"/>
              <dgm:constr type="l" for="ch" forName="ChildAccent3" refType="w" fact="0.5009"/>
              <dgm:constr type="t" for="ch" forName="ChildAccent3" refType="h" fact="0.2087"/>
              <dgm:constr type="w" for="ch" forName="ChildAccent3" refType="w" fact="0.167"/>
              <dgm:constr type="h" for="ch" forName="ChildAccent3" refType="h" fact="0.6517"/>
              <dgm:constr type="l" for="ch" forName="Parent3" refType="w" fact="0.5009"/>
              <dgm:constr type="t" for="ch" forName="Parent3" refType="h" fact="0.0698"/>
              <dgm:constr type="w" for="ch" forName="Parent3" refType="w" fact="0.166"/>
              <dgm:constr type="h" for="ch" forName="Parent3" refType="h" fact="0.1396"/>
              <dgm:constr type="l" for="ch" forName="ChildAccent4" refType="w" fact="0.3339"/>
              <dgm:constr type="t" for="ch" forName="ChildAccent4" refType="h" fact="0.2087"/>
              <dgm:constr type="w" for="ch" forName="ChildAccent4" refType="w" fact="0.167"/>
              <dgm:constr type="h" for="ch" forName="ChildAccent4" refType="h" fact="0.6982"/>
              <dgm:constr type="l" for="ch" forName="Parent4" refType="w" fact="0.3339"/>
              <dgm:constr type="t" for="ch" forName="Parent4" refType="h" fact="0.0458"/>
              <dgm:constr type="w" for="ch" forName="Parent4" refType="w" fact="0.167"/>
              <dgm:constr type="h" for="ch" forName="Parent4" refType="h" fact="0.1629"/>
              <dgm:constr type="l" for="ch" forName="ChildAccent5" refType="w" fact="0.167"/>
              <dgm:constr type="t" for="ch" forName="ChildAccent5" refType="h" fact="0.2087"/>
              <dgm:constr type="w" for="ch" forName="ChildAccent5" refType="w" fact="0.167"/>
              <dgm:constr type="h" for="ch" forName="ChildAccent5" refType="h" fact="0.7448"/>
              <dgm:constr type="l" for="ch" forName="Parent5" refType="w" fact="0.167"/>
              <dgm:constr type="t" for="ch" forName="Parent5" refType="h" fact="0.0225"/>
              <dgm:constr type="w" for="ch" forName="Parent5" refType="w" fact="0.167"/>
              <dgm:constr type="h" for="ch" forName="Parent5" refType="h" fact="0.1862"/>
              <dgm:constr type="l" for="ch" forName="ChildAccent6" refType="w" fact="0"/>
              <dgm:constr type="t" for="ch" forName="ChildAccent6" refType="h" fact="0.2087"/>
              <dgm:constr type="w" for="ch" forName="ChildAccent6" refType="w" fact="0.167"/>
              <dgm:constr type="h" for="ch" forName="ChildAccent6" refType="h" fact="0.7913"/>
              <dgm:constr type="l" for="ch" forName="Parent6" refType="w" fact="0"/>
              <dgm:constr type="t" for="ch" forName="Parent6" refType="h" fact="0"/>
              <dgm:constr type="w" for="ch" forName="Parent6" refType="w" fact="0.167"/>
              <dgm:constr type="h" for="ch" forName="Parent6" refType="h" fact="0.2095"/>
            </dgm:constrLst>
          </dgm:if>
          <dgm:else name="Name19">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7" refType="w" fact="0"/>
              <dgm:constr type="t" for="ch" forName="Child7" refType="h" fact="0.2168"/>
              <dgm:constr type="w" for="ch" forName="Child7" refType="w" fact="0.125"/>
              <dgm:constr type="h" for="ch" forName="Child7" refType="h" fact="0.7832"/>
              <dgm:constr type="l" for="ch" forName="Child6" refType="w" fact="0.1432"/>
              <dgm:constr type="t" for="ch" forName="Child6" refType="h" fact="0.2168"/>
              <dgm:constr type="w" for="ch" forName="Child6" refType="w" fact="0.125"/>
              <dgm:constr type="h" for="ch" forName="Child6" refType="h" fact="0.7397"/>
              <dgm:constr type="l" for="ch" forName="Child5" refType="w" fact="0.2865"/>
              <dgm:constr type="t" for="ch" forName="Child5" refType="h" fact="0.2168"/>
              <dgm:constr type="w" for="ch" forName="Child5" refType="w" fact="0.125"/>
              <dgm:constr type="h" for="ch" forName="Child5" refType="h" fact="0.6962"/>
              <dgm:constr type="l" for="ch" forName="Child4" refType="w" fact="0.4297"/>
              <dgm:constr type="t" for="ch" forName="Child4" refType="h" fact="0.2168"/>
              <dgm:constr type="w" for="ch" forName="Child4" refType="w" fact="0.125"/>
              <dgm:constr type="h" for="ch" forName="Child4" refType="h" fact="0.6526"/>
              <dgm:constr type="l" for="ch" forName="Child3" refType="w" fact="0.5726"/>
              <dgm:constr type="t" for="ch" forName="Child3" refType="h" fact="0.2168"/>
              <dgm:constr type="w" for="ch" forName="Child3" refType="w" fact="0.125"/>
              <dgm:constr type="h" for="ch" forName="Child3" refType="h" fact="0.6091"/>
              <dgm:constr type="l" for="ch" forName="Child2" refType="w" fact="0.7147"/>
              <dgm:constr type="t" for="ch" forName="Child2" refType="h" fact="0.2168"/>
              <dgm:constr type="w" for="ch" forName="Child2" refType="w" fact="0.125"/>
              <dgm:constr type="h" for="ch" forName="Child2" refType="h" fact="0.5656"/>
              <dgm:constr type="l" for="ch" forName="Child1" refType="w" fact="0.8568"/>
              <dgm:constr type="t" for="ch" forName="Child1" refType="h" fact="0.2168"/>
              <dgm:constr type="w" for="ch" forName="Child1" refType="w" fact="0.125"/>
              <dgm:constr type="h" for="ch" forName="Child1" refType="h" fact="0.5221"/>
              <dgm:constr type="l" for="ch" forName="ChildAccent1" refType="w" fact="0.8568"/>
              <dgm:constr type="t" for="ch" forName="ChildAccent1" refType="h" fact="0.2168"/>
              <dgm:constr type="w" for="ch" forName="ChildAccent1" refType="w" fact="0.1432"/>
              <dgm:constr type="h" for="ch" forName="ChildAccent1" refType="h" fact="0.5221"/>
              <dgm:constr type="l" for="ch" forName="Parent1" refType="w" fact="0.8568"/>
              <dgm:constr type="t" for="ch" forName="Parent1" refType="h" fact="0.1298"/>
              <dgm:constr type="w" for="ch" forName="Parent1" refType="w" fact="0.1432"/>
              <dgm:constr type="h" for="ch" forName="Parent1" refType="h" fact="0.087"/>
              <dgm:constr type="l" for="ch" forName="ChildAccent2" refType="w" fact="0.7147"/>
              <dgm:constr type="t" for="ch" forName="ChildAccent2" refType="h" fact="0.2168"/>
              <dgm:constr type="w" for="ch" forName="ChildAccent2" refType="w" fact="0.1432"/>
              <dgm:constr type="h" for="ch" forName="ChildAccent2" refType="h" fact="0.5656"/>
              <dgm:constr type="l" for="ch" forName="Parent2" refType="w" fact="0.7147"/>
              <dgm:constr type="t" for="ch" forName="Parent2" refType="h" fact="0.108"/>
              <dgm:constr type="w" for="ch" forName="Parent2" refType="w" fact="0.1425"/>
              <dgm:constr type="h" for="ch" forName="Parent2" refType="h" fact="0.1088"/>
              <dgm:constr type="l" for="ch" forName="ChildAccent3" refType="w" fact="0.5726"/>
              <dgm:constr type="t" for="ch" forName="ChildAccent3" refType="h" fact="0.2168"/>
              <dgm:constr type="w" for="ch" forName="ChildAccent3" refType="w" fact="0.1432"/>
              <dgm:constr type="h" for="ch" forName="ChildAccent3" refType="h" fact="0.6091"/>
              <dgm:constr type="l" for="ch" forName="Parent3" refType="w" fact="0.5726"/>
              <dgm:constr type="t" for="ch" forName="Parent3" refType="h" fact="0.087"/>
              <dgm:constr type="w" for="ch" forName="Parent3" refType="w" fact="0.14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2865"/>
              <dgm:constr type="t" for="ch" forName="ChildAccent5" refType="h" fact="0.2168"/>
              <dgm:constr type="w" for="ch" forName="ChildAccent5" refType="w" fact="0.1432"/>
              <dgm:constr type="h" for="ch" forName="ChildAccent5" refType="h" fact="0.6962"/>
              <dgm:constr type="l" for="ch" forName="Parent5" refType="w" fact="0.2865"/>
              <dgm:constr type="t" for="ch" forName="Parent5" refType="h" fact="0.0428"/>
              <dgm:constr type="w" for="ch" forName="Parent5" refType="w" fact="0.1432"/>
              <dgm:constr type="h" for="ch" forName="Parent5" refType="h" fact="0.174"/>
              <dgm:constr type="l" for="ch" forName="ChildAccent6" refType="w" fact="0.1432"/>
              <dgm:constr type="t" for="ch" forName="ChildAccent6" refType="h" fact="0.2168"/>
              <dgm:constr type="w" for="ch" forName="ChildAccent6" refType="w" fact="0.1432"/>
              <dgm:constr type="h" for="ch" forName="ChildAccent6" refType="h" fact="0.7397"/>
              <dgm:constr type="l" for="ch" forName="Parent6" refType="w" fact="0.1432"/>
              <dgm:constr type="t" for="ch" forName="Parent6" refType="h" fact="0.0217"/>
              <dgm:constr type="w" for="ch" forName="Parent6" refType="w" fact="0.1432"/>
              <dgm:constr type="h" for="ch" forName="Parent6" refType="h" fact="0.1958"/>
              <dgm:constr type="l" for="ch" forName="ChildAccent7" refType="w" fact="0"/>
              <dgm:constr type="t" for="ch" forName="ChildAccent7" refType="h" fact="0.2168"/>
              <dgm:constr type="w" for="ch" forName="ChildAccent7" refType="w" fact="0.1432"/>
              <dgm:constr type="h" for="ch" forName="ChildAccent7" refType="h" fact="0.7832"/>
              <dgm:constr type="l" for="ch" forName="Parent7" refType="w" fact="0"/>
              <dgm:constr type="t" for="ch" forName="Parent7" refType="h" fact="0"/>
              <dgm:constr type="w" for="ch" forName="Parent7" refType="w" fact="0.1432"/>
              <dgm:constr type="h" for="ch" forName="Parent7" refType="h" fact="0.2175"/>
            </dgm:constrLst>
          </dgm:else>
        </dgm:choose>
      </dgm:else>
    </dgm:choose>
    <dgm:forEach name="wrapper" axis="self" ptType="parTrans">
      <dgm:forEach name="accentRepeat" axis="self">
        <dgm:layoutNode name="ChildAccent" styleLbl="alignImgPlace1">
          <dgm:alg type="sp"/>
          <dgm:choose name="Name20">
            <dgm:if name="Name21" axis="followSib" ptType="node" func="cnt" op="equ" val="0">
              <dgm:shape xmlns:r="http://schemas.openxmlformats.org/officeDocument/2006/relationships" type="wedgeRectCallout" r:blip="">
                <dgm:adjLst>
                  <dgm:adj idx="1" val="0"/>
                  <dgm:adj idx="2" val="0"/>
                </dgm:adjLst>
              </dgm:shape>
            </dgm:if>
            <dgm:else name="Name22">
              <dgm:choose name="Name23">
                <dgm:if name="Name24" axis="precedSib" ptType="node" func="cnt" op="equ" val="6">
                  <dgm:shape xmlns:r="http://schemas.openxmlformats.org/officeDocument/2006/relationships" type="wedgeRectCallout" r:blip="">
                    <dgm:adjLst>
                      <dgm:adj idx="1" val="0"/>
                      <dgm:adj idx="2" val="0"/>
                    </dgm:adjLst>
                  </dgm:shape>
                </dgm:if>
                <dgm:else name="Name25">
                  <dgm:choose name="Name26">
                    <dgm:if name="Name27" func="var" arg="dir" op="equ" val="norm">
                      <dgm:shape xmlns:r="http://schemas.openxmlformats.org/officeDocument/2006/relationships" type="wedgeRectCallout" r:blip="">
                        <dgm:adjLst>
                          <dgm:adj idx="1" val="0.625"/>
                          <dgm:adj idx="2" val="0.2083"/>
                        </dgm:adjLst>
                      </dgm:shape>
                    </dgm:if>
                    <dgm:else name="Name28">
                      <dgm:shape xmlns:r="http://schemas.openxmlformats.org/officeDocument/2006/relationships" type="wedgeRectCallout" r:blip="">
                        <dgm:adjLst>
                          <dgm:adj idx="1" val="-0.625"/>
                          <dgm:adj idx="2" val="0.2083"/>
                        </dgm:adjLst>
                      </dgm:shape>
                    </dgm:else>
                  </dgm:choose>
                </dgm:else>
              </dgm:choose>
            </dgm:else>
          </dgm:choose>
          <dgm:presOf axis="des" ptType="node"/>
        </dgm:layoutNode>
      </dgm:forEach>
    </dgm:forEach>
    <dgm:forEach name="Name29" axis="ch" ptType="node" st="7" cnt="1">
      <dgm:layoutNode name="ChildAccent7">
        <dgm:alg type="sp"/>
        <dgm:shape xmlns:r="http://schemas.openxmlformats.org/officeDocument/2006/relationships" r:blip="">
          <dgm:adjLst/>
        </dgm:shape>
        <dgm:presOf/>
        <dgm:constrLst/>
        <dgm:forEach name="Name30" ref="accentRepeat"/>
      </dgm:layoutNode>
      <dgm:layoutNode name="Child7" styleLbl="revTx">
        <dgm:varLst>
          <dgm:chMax val="0"/>
          <dgm:chPref val="0"/>
          <dgm:bulletEnabled val="1"/>
        </dgm:varLst>
        <dgm:choose name="Name31">
          <dgm:if name="Name32" func="var" arg="dir" op="equ" val="norm">
            <dgm:alg type="tx">
              <dgm:param type="parTxLTRAlign" val="r"/>
              <dgm:param type="shpTxLTRAlignCh" val="r"/>
              <dgm:param type="txAnchorVert" val="t"/>
            </dgm:alg>
          </dgm:if>
          <dgm:else name="Name3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7"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4" axis="ch" ptType="node" st="6" cnt="1">
      <dgm:layoutNode name="ChildAccent6">
        <dgm:alg type="sp"/>
        <dgm:shape xmlns:r="http://schemas.openxmlformats.org/officeDocument/2006/relationships" r:blip="">
          <dgm:adjLst/>
        </dgm:shape>
        <dgm:presOf/>
        <dgm:constrLst/>
        <dgm:forEach name="Name35" ref="accentRepeat"/>
      </dgm:layoutNode>
      <dgm:layoutNode name="Child6" styleLbl="revTx">
        <dgm:varLst>
          <dgm:chMax val="0"/>
          <dgm:chPref val="0"/>
          <dgm:bulletEnabled val="1"/>
        </dgm:varLst>
        <dgm:choose name="Name36">
          <dgm:if name="Name37" func="var" arg="dir" op="equ" val="norm">
            <dgm:alg type="tx">
              <dgm:param type="parTxLTRAlign" val="r"/>
              <dgm:param type="shpTxLTRAlignCh" val="r"/>
              <dgm:param type="txAnchorVert" val="t"/>
            </dgm:alg>
          </dgm:if>
          <dgm:else name="Name3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6"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9" axis="ch" ptType="node" st="5" cnt="1">
      <dgm:layoutNode name="ChildAccent5">
        <dgm:alg type="sp"/>
        <dgm:shape xmlns:r="http://schemas.openxmlformats.org/officeDocument/2006/relationships" r:blip="">
          <dgm:adjLst/>
        </dgm:shape>
        <dgm:presOf/>
        <dgm:constrLst/>
        <dgm:forEach name="Name40" ref="accentRepeat"/>
      </dgm:layoutNode>
      <dgm:layoutNode name="Child5" styleLbl="revTx">
        <dgm:varLst>
          <dgm:chMax val="0"/>
          <dgm:chPref val="0"/>
          <dgm:bulletEnabled val="1"/>
        </dgm:varLst>
        <dgm:choose name="Name41">
          <dgm:if name="Name42" func="var" arg="dir" op="equ" val="norm">
            <dgm:alg type="tx">
              <dgm:param type="parTxLTRAlign" val="r"/>
              <dgm:param type="shpTxLTRAlignCh" val="r"/>
              <dgm:param type="txAnchorVert" val="t"/>
            </dgm:alg>
          </dgm:if>
          <dgm:else name="Name4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5"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4" axis="ch" ptType="node" st="4" cnt="1">
      <dgm:layoutNode name="ChildAccent4">
        <dgm:alg type="sp"/>
        <dgm:shape xmlns:r="http://schemas.openxmlformats.org/officeDocument/2006/relationships" r:blip="">
          <dgm:adjLst/>
        </dgm:shape>
        <dgm:presOf/>
        <dgm:constrLst/>
        <dgm:forEach name="Name45" ref="accentRepeat"/>
      </dgm:layoutNode>
      <dgm:layoutNode name="Child4" styleLbl="revTx">
        <dgm:varLst>
          <dgm:chMax val="0"/>
          <dgm:chPref val="0"/>
          <dgm:bulletEnabled val="1"/>
        </dgm:varLst>
        <dgm:choose name="Name46">
          <dgm:if name="Name47" func="var" arg="dir" op="equ" val="norm">
            <dgm:alg type="tx">
              <dgm:param type="parTxLTRAlign" val="r"/>
              <dgm:param type="shpTxLTRAlignCh" val="r"/>
              <dgm:param type="txAnchorVert" val="t"/>
            </dgm:alg>
          </dgm:if>
          <dgm:else name="Name4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4"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9" axis="ch" ptType="node" st="3" cnt="1">
      <dgm:layoutNode name="ChildAccent3">
        <dgm:alg type="sp"/>
        <dgm:shape xmlns:r="http://schemas.openxmlformats.org/officeDocument/2006/relationships" r:blip="">
          <dgm:adjLst/>
        </dgm:shape>
        <dgm:presOf/>
        <dgm:constrLst/>
        <dgm:forEach name="Name50" ref="accentRepeat"/>
      </dgm:layoutNode>
      <dgm:layoutNode name="Child3" styleLbl="revTx">
        <dgm:varLst>
          <dgm:chMax val="0"/>
          <dgm:chPref val="0"/>
          <dgm:bulletEnabled val="1"/>
        </dgm:varLst>
        <dgm:choose name="Name51">
          <dgm:if name="Name52" func="var" arg="dir" op="equ" val="norm">
            <dgm:alg type="tx">
              <dgm:param type="parTxLTRAlign" val="r"/>
              <dgm:param type="shpTxLTRAlignCh" val="r"/>
              <dgm:param type="txAnchorVert" val="t"/>
            </dgm:alg>
          </dgm:if>
          <dgm:else name="Name5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3"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4" axis="ch" ptType="node" st="2" cnt="1">
      <dgm:layoutNode name="ChildAccent2">
        <dgm:alg type="sp"/>
        <dgm:shape xmlns:r="http://schemas.openxmlformats.org/officeDocument/2006/relationships" r:blip="">
          <dgm:adjLst/>
        </dgm:shape>
        <dgm:presOf/>
        <dgm:constrLst/>
        <dgm:forEach name="Name55" ref="accentRepeat"/>
      </dgm:layoutNode>
      <dgm:layoutNode name="Child2" styleLbl="revTx">
        <dgm:varLst>
          <dgm:chMax val="0"/>
          <dgm:chPref val="0"/>
          <dgm:bulletEnabled val="1"/>
        </dgm:varLst>
        <dgm:choose name="Name56">
          <dgm:if name="Name57" func="var" arg="dir" op="equ" val="norm">
            <dgm:alg type="tx">
              <dgm:param type="parTxLTRAlign" val="r"/>
              <dgm:param type="shpTxLTRAlignCh" val="r"/>
              <dgm:param type="txAnchorVert" val="t"/>
            </dgm:alg>
          </dgm:if>
          <dgm:else name="Name5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2"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9" axis="ch" ptType="node" cnt="1">
      <dgm:layoutNode name="ChildAccent1">
        <dgm:alg type="sp"/>
        <dgm:shape xmlns:r="http://schemas.openxmlformats.org/officeDocument/2006/relationships" r:blip="">
          <dgm:adjLst/>
        </dgm:shape>
        <dgm:presOf/>
        <dgm:constrLst/>
        <dgm:forEach name="Name60" ref="accentRepeat"/>
      </dgm:layoutNode>
      <dgm:layoutNode name="Child1" styleLbl="revTx">
        <dgm:varLst>
          <dgm:chMax val="0"/>
          <dgm:chPref val="0"/>
          <dgm:bulletEnabled val="1"/>
        </dgm:varLst>
        <dgm:choose name="Name61">
          <dgm:if name="Name62" func="var" arg="dir" op="equ" val="norm">
            <dgm:alg type="tx">
              <dgm:param type="parTxLTRAlign" val="r"/>
              <dgm:param type="shpTxLTRAlignCh" val="r"/>
              <dgm:param type="txAnchorVert" val="t"/>
            </dgm:alg>
          </dgm:if>
          <dgm:else name="Name6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1"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76138D-2466-4294-826B-1FA8217A4789}" type="datetimeFigureOut">
              <a:rPr lang="en-AU" smtClean="0"/>
              <a:t>17/07/2019</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F148DB-3FE9-4D28-BD36-78F34097927C}" type="slidenum">
              <a:rPr lang="en-AU" smtClean="0"/>
              <a:t>‹#›</a:t>
            </a:fld>
            <a:endParaRPr lang="en-AU"/>
          </a:p>
        </p:txBody>
      </p:sp>
    </p:spTree>
    <p:extLst>
      <p:ext uri="{BB962C8B-B14F-4D97-AF65-F5344CB8AC3E}">
        <p14:creationId xmlns:p14="http://schemas.microsoft.com/office/powerpoint/2010/main" val="1504390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5F148DB-3FE9-4D28-BD36-78F34097927C}" type="slidenum">
              <a:rPr lang="en-AU" smtClean="0"/>
              <a:t>1</a:t>
            </a:fld>
            <a:endParaRPr lang="en-AU"/>
          </a:p>
        </p:txBody>
      </p:sp>
    </p:spTree>
    <p:extLst>
      <p:ext uri="{BB962C8B-B14F-4D97-AF65-F5344CB8AC3E}">
        <p14:creationId xmlns:p14="http://schemas.microsoft.com/office/powerpoint/2010/main" val="3196972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LG - Contents Page_p3</a:t>
            </a:r>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2</a:t>
            </a:fld>
            <a:endParaRPr lang="en-AU"/>
          </a:p>
        </p:txBody>
      </p:sp>
    </p:spTree>
    <p:extLst>
      <p:ext uri="{BB962C8B-B14F-4D97-AF65-F5344CB8AC3E}">
        <p14:creationId xmlns:p14="http://schemas.microsoft.com/office/powerpoint/2010/main" val="1677022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078AFD6D-60B6-6845-AA71-6C0B53ED0315}" type="slidenum">
              <a:rPr lang="en-US" smtClean="0"/>
              <a:pPr/>
              <a:t>3</a:t>
            </a:fld>
            <a:endParaRPr lang="en-US" dirty="0"/>
          </a:p>
        </p:txBody>
      </p:sp>
    </p:spTree>
    <p:extLst>
      <p:ext uri="{BB962C8B-B14F-4D97-AF65-F5344CB8AC3E}">
        <p14:creationId xmlns:p14="http://schemas.microsoft.com/office/powerpoint/2010/main" val="625820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Assessment Q1</a:t>
            </a:r>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6</a:t>
            </a:fld>
            <a:endParaRPr lang="en-AU"/>
          </a:p>
        </p:txBody>
      </p:sp>
    </p:spTree>
    <p:extLst>
      <p:ext uri="{BB962C8B-B14F-4D97-AF65-F5344CB8AC3E}">
        <p14:creationId xmlns:p14="http://schemas.microsoft.com/office/powerpoint/2010/main" val="3525855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8</a:t>
            </a:fld>
            <a:endParaRPr lang="en-AU"/>
          </a:p>
        </p:txBody>
      </p:sp>
    </p:spTree>
    <p:extLst>
      <p:ext uri="{BB962C8B-B14F-4D97-AF65-F5344CB8AC3E}">
        <p14:creationId xmlns:p14="http://schemas.microsoft.com/office/powerpoint/2010/main" val="1275583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9</a:t>
            </a:fld>
            <a:endParaRPr lang="en-AU"/>
          </a:p>
        </p:txBody>
      </p:sp>
    </p:spTree>
    <p:extLst>
      <p:ext uri="{BB962C8B-B14F-4D97-AF65-F5344CB8AC3E}">
        <p14:creationId xmlns:p14="http://schemas.microsoft.com/office/powerpoint/2010/main" val="2378693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t>Assessment Q2</a:t>
            </a:r>
          </a:p>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10</a:t>
            </a:fld>
            <a:endParaRPr lang="en-AU"/>
          </a:p>
        </p:txBody>
      </p:sp>
    </p:spTree>
    <p:extLst>
      <p:ext uri="{BB962C8B-B14F-4D97-AF65-F5344CB8AC3E}">
        <p14:creationId xmlns:p14="http://schemas.microsoft.com/office/powerpoint/2010/main" val="3323578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11</a:t>
            </a:fld>
            <a:endParaRPr lang="en-AU"/>
          </a:p>
        </p:txBody>
      </p:sp>
    </p:spTree>
    <p:extLst>
      <p:ext uri="{BB962C8B-B14F-4D97-AF65-F5344CB8AC3E}">
        <p14:creationId xmlns:p14="http://schemas.microsoft.com/office/powerpoint/2010/main" val="1171039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12</a:t>
            </a:fld>
            <a:endParaRPr lang="en-AU"/>
          </a:p>
        </p:txBody>
      </p:sp>
    </p:spTree>
    <p:extLst>
      <p:ext uri="{BB962C8B-B14F-4D97-AF65-F5344CB8AC3E}">
        <p14:creationId xmlns:p14="http://schemas.microsoft.com/office/powerpoint/2010/main" val="401518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13</a:t>
            </a:fld>
            <a:endParaRPr lang="en-AU"/>
          </a:p>
        </p:txBody>
      </p:sp>
    </p:spTree>
    <p:extLst>
      <p:ext uri="{BB962C8B-B14F-4D97-AF65-F5344CB8AC3E}">
        <p14:creationId xmlns:p14="http://schemas.microsoft.com/office/powerpoint/2010/main" val="15283431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t>Assessment Q3</a:t>
            </a:r>
          </a:p>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14</a:t>
            </a:fld>
            <a:endParaRPr lang="en-AU"/>
          </a:p>
        </p:txBody>
      </p:sp>
    </p:spTree>
    <p:extLst>
      <p:ext uri="{BB962C8B-B14F-4D97-AF65-F5344CB8AC3E}">
        <p14:creationId xmlns:p14="http://schemas.microsoft.com/office/powerpoint/2010/main" val="8782276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t>Assessment Q4 &amp; 5</a:t>
            </a:r>
          </a:p>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15</a:t>
            </a:fld>
            <a:endParaRPr lang="en-AU"/>
          </a:p>
        </p:txBody>
      </p:sp>
    </p:spTree>
    <p:extLst>
      <p:ext uri="{BB962C8B-B14F-4D97-AF65-F5344CB8AC3E}">
        <p14:creationId xmlns:p14="http://schemas.microsoft.com/office/powerpoint/2010/main" val="2344200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PH" dirty="0" smtClean="0"/>
              <a:t>Assessment Q6</a:t>
            </a:r>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16</a:t>
            </a:fld>
            <a:endParaRPr lang="en-AU"/>
          </a:p>
        </p:txBody>
      </p:sp>
    </p:spTree>
    <p:extLst>
      <p:ext uri="{BB962C8B-B14F-4D97-AF65-F5344CB8AC3E}">
        <p14:creationId xmlns:p14="http://schemas.microsoft.com/office/powerpoint/2010/main" val="41098395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PH" dirty="0" smtClean="0"/>
              <a:t>Assessment Q7</a:t>
            </a:r>
          </a:p>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17</a:t>
            </a:fld>
            <a:endParaRPr lang="en-AU"/>
          </a:p>
        </p:txBody>
      </p:sp>
    </p:spTree>
    <p:extLst>
      <p:ext uri="{BB962C8B-B14F-4D97-AF65-F5344CB8AC3E}">
        <p14:creationId xmlns:p14="http://schemas.microsoft.com/office/powerpoint/2010/main" val="31025398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18</a:t>
            </a:fld>
            <a:endParaRPr lang="en-AU"/>
          </a:p>
        </p:txBody>
      </p:sp>
    </p:spTree>
    <p:extLst>
      <p:ext uri="{BB962C8B-B14F-4D97-AF65-F5344CB8AC3E}">
        <p14:creationId xmlns:p14="http://schemas.microsoft.com/office/powerpoint/2010/main" val="213752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PH" dirty="0" smtClean="0"/>
              <a:t>Assessment Q8</a:t>
            </a:r>
          </a:p>
          <a:p>
            <a:endParaRPr lang="en-PH" dirty="0"/>
          </a:p>
        </p:txBody>
      </p:sp>
      <p:sp>
        <p:nvSpPr>
          <p:cNvPr id="4" name="Slide Number Placeholder 3"/>
          <p:cNvSpPr>
            <a:spLocks noGrp="1"/>
          </p:cNvSpPr>
          <p:nvPr>
            <p:ph type="sldNum" sz="quarter" idx="10"/>
          </p:nvPr>
        </p:nvSpPr>
        <p:spPr/>
        <p:txBody>
          <a:bodyPr/>
          <a:lstStyle/>
          <a:p>
            <a:fld id="{C5F148DB-3FE9-4D28-BD36-78F34097927C}" type="slidenum">
              <a:rPr lang="en-AU" smtClean="0"/>
              <a:t>19</a:t>
            </a:fld>
            <a:endParaRPr lang="en-AU"/>
          </a:p>
        </p:txBody>
      </p:sp>
    </p:spTree>
    <p:extLst>
      <p:ext uri="{BB962C8B-B14F-4D97-AF65-F5344CB8AC3E}">
        <p14:creationId xmlns:p14="http://schemas.microsoft.com/office/powerpoint/2010/main" val="8791060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21</a:t>
            </a:fld>
            <a:endParaRPr lang="en-AU"/>
          </a:p>
        </p:txBody>
      </p:sp>
    </p:spTree>
    <p:extLst>
      <p:ext uri="{BB962C8B-B14F-4D97-AF65-F5344CB8AC3E}">
        <p14:creationId xmlns:p14="http://schemas.microsoft.com/office/powerpoint/2010/main" val="36154353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22</a:t>
            </a:fld>
            <a:endParaRPr lang="en-AU"/>
          </a:p>
        </p:txBody>
      </p:sp>
    </p:spTree>
    <p:extLst>
      <p:ext uri="{BB962C8B-B14F-4D97-AF65-F5344CB8AC3E}">
        <p14:creationId xmlns:p14="http://schemas.microsoft.com/office/powerpoint/2010/main" val="29536028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PH" dirty="0" smtClean="0"/>
              <a:t>Assessment Q9</a:t>
            </a:r>
          </a:p>
          <a:p>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26</a:t>
            </a:fld>
            <a:endParaRPr lang="en-AU"/>
          </a:p>
        </p:txBody>
      </p:sp>
    </p:spTree>
    <p:extLst>
      <p:ext uri="{BB962C8B-B14F-4D97-AF65-F5344CB8AC3E}">
        <p14:creationId xmlns:p14="http://schemas.microsoft.com/office/powerpoint/2010/main" val="34477965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200" dirty="0" smtClean="0">
                <a:solidFill>
                  <a:srgbClr val="000000"/>
                </a:solidFill>
                <a:latin typeface="Calibri" panose="020F0502020204030204" pitchFamily="34" charset="0"/>
                <a:ea typeface="Calibri" panose="020F0502020204030204" pitchFamily="34" charset="0"/>
                <a:cs typeface="Arial" panose="020B0604020202020204" pitchFamily="34" charset="0"/>
              </a:rPr>
              <a:t>An example SMWS was provided in Figure 1 on page 11 of the Learner Guide.</a:t>
            </a:r>
            <a:endParaRPr lang="en-PH" sz="1050" dirty="0" smtClean="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29</a:t>
            </a:fld>
            <a:endParaRPr lang="en-AU"/>
          </a:p>
        </p:txBody>
      </p:sp>
    </p:spTree>
    <p:extLst>
      <p:ext uri="{BB962C8B-B14F-4D97-AF65-F5344CB8AC3E}">
        <p14:creationId xmlns:p14="http://schemas.microsoft.com/office/powerpoint/2010/main" val="7623646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PH" dirty="0" smtClean="0"/>
              <a:t>Assessment Q10</a:t>
            </a:r>
          </a:p>
          <a:p>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30</a:t>
            </a:fld>
            <a:endParaRPr lang="en-AU"/>
          </a:p>
        </p:txBody>
      </p:sp>
    </p:spTree>
    <p:extLst>
      <p:ext uri="{BB962C8B-B14F-4D97-AF65-F5344CB8AC3E}">
        <p14:creationId xmlns:p14="http://schemas.microsoft.com/office/powerpoint/2010/main" val="3537971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Assessment Q11</a:t>
            </a:r>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31</a:t>
            </a:fld>
            <a:endParaRPr lang="en-AU"/>
          </a:p>
        </p:txBody>
      </p:sp>
    </p:spTree>
    <p:extLst>
      <p:ext uri="{BB962C8B-B14F-4D97-AF65-F5344CB8AC3E}">
        <p14:creationId xmlns:p14="http://schemas.microsoft.com/office/powerpoint/2010/main" val="5440422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t>Assessment Q11</a:t>
            </a:r>
          </a:p>
          <a:p>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32</a:t>
            </a:fld>
            <a:endParaRPr lang="en-AU"/>
          </a:p>
        </p:txBody>
      </p:sp>
    </p:spTree>
    <p:extLst>
      <p:ext uri="{BB962C8B-B14F-4D97-AF65-F5344CB8AC3E}">
        <p14:creationId xmlns:p14="http://schemas.microsoft.com/office/powerpoint/2010/main" val="25211974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Assessment Q12</a:t>
            </a:r>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36</a:t>
            </a:fld>
            <a:endParaRPr lang="en-AU"/>
          </a:p>
        </p:txBody>
      </p:sp>
    </p:spTree>
    <p:extLst>
      <p:ext uri="{BB962C8B-B14F-4D97-AF65-F5344CB8AC3E}">
        <p14:creationId xmlns:p14="http://schemas.microsoft.com/office/powerpoint/2010/main" val="2437105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Assessment Q13</a:t>
            </a:r>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39</a:t>
            </a:fld>
            <a:endParaRPr lang="en-AU"/>
          </a:p>
        </p:txBody>
      </p:sp>
    </p:spTree>
    <p:extLst>
      <p:ext uri="{BB962C8B-B14F-4D97-AF65-F5344CB8AC3E}">
        <p14:creationId xmlns:p14="http://schemas.microsoft.com/office/powerpoint/2010/main" val="15925610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Assessment Q14 &amp; 15</a:t>
            </a:r>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41</a:t>
            </a:fld>
            <a:endParaRPr lang="en-AU"/>
          </a:p>
        </p:txBody>
      </p:sp>
    </p:spTree>
    <p:extLst>
      <p:ext uri="{BB962C8B-B14F-4D97-AF65-F5344CB8AC3E}">
        <p14:creationId xmlns:p14="http://schemas.microsoft.com/office/powerpoint/2010/main" val="30157063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smtClean="0"/>
              <a:t>Assessment Q16</a:t>
            </a:r>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42</a:t>
            </a:fld>
            <a:endParaRPr lang="en-AU"/>
          </a:p>
        </p:txBody>
      </p:sp>
    </p:spTree>
    <p:extLst>
      <p:ext uri="{BB962C8B-B14F-4D97-AF65-F5344CB8AC3E}">
        <p14:creationId xmlns:p14="http://schemas.microsoft.com/office/powerpoint/2010/main" val="21478694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43</a:t>
            </a:fld>
            <a:endParaRPr lang="en-AU"/>
          </a:p>
        </p:txBody>
      </p:sp>
    </p:spTree>
    <p:extLst>
      <p:ext uri="{BB962C8B-B14F-4D97-AF65-F5344CB8AC3E}">
        <p14:creationId xmlns:p14="http://schemas.microsoft.com/office/powerpoint/2010/main" val="8528758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47</a:t>
            </a:fld>
            <a:endParaRPr lang="en-AU"/>
          </a:p>
        </p:txBody>
      </p:sp>
    </p:spTree>
    <p:extLst>
      <p:ext uri="{BB962C8B-B14F-4D97-AF65-F5344CB8AC3E}">
        <p14:creationId xmlns:p14="http://schemas.microsoft.com/office/powerpoint/2010/main" val="31466019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C5F148DB-3FE9-4D28-BD36-78F34097927C}" type="slidenum">
              <a:rPr lang="en-AU" smtClean="0"/>
              <a:t>48</a:t>
            </a:fld>
            <a:endParaRPr lang="en-AU"/>
          </a:p>
        </p:txBody>
      </p:sp>
    </p:spTree>
    <p:extLst>
      <p:ext uri="{BB962C8B-B14F-4D97-AF65-F5344CB8AC3E}">
        <p14:creationId xmlns:p14="http://schemas.microsoft.com/office/powerpoint/2010/main" val="167661160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054" name="Picture 6" descr="C:\Users\beng.CAG\Desktop\Document Templates\PPT jpgs\jpgs\Trades_PPT.jpg"/>
          <p:cNvPicPr>
            <a:picLocks noChangeAspect="1" noChangeArrowheads="1"/>
          </p:cNvPicPr>
          <p:nvPr userDrawn="1"/>
        </p:nvPicPr>
        <p:blipFill>
          <a:blip r:embed="rId3" cstate="print"/>
          <a:srcRect/>
          <a:stretch>
            <a:fillRect/>
          </a:stretch>
        </p:blipFill>
        <p:spPr bwMode="auto">
          <a:xfrm>
            <a:off x="0" y="-1"/>
            <a:ext cx="9144000" cy="6858001"/>
          </a:xfrm>
          <a:prstGeom prst="rect">
            <a:avLst/>
          </a:prstGeom>
          <a:noFill/>
        </p:spPr>
      </p:pic>
      <p:sp>
        <p:nvSpPr>
          <p:cNvPr id="5" name="Rectangle 4"/>
          <p:cNvSpPr/>
          <p:nvPr userDrawn="1"/>
        </p:nvSpPr>
        <p:spPr>
          <a:xfrm>
            <a:off x="539552" y="4293096"/>
            <a:ext cx="417646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Title 1"/>
          <p:cNvSpPr>
            <a:spLocks noGrp="1"/>
          </p:cNvSpPr>
          <p:nvPr>
            <p:ph type="title"/>
          </p:nvPr>
        </p:nvSpPr>
        <p:spPr>
          <a:xfrm>
            <a:off x="457200" y="4005064"/>
            <a:ext cx="5122912" cy="1138138"/>
          </a:xfrm>
        </p:spPr>
        <p:txBody>
          <a:bodyPr anchor="ctr"/>
          <a:lstStyle/>
          <a:p>
            <a:r>
              <a:rPr lang="en-US" dirty="0" smtClean="0"/>
              <a:t>Click to edit Master title style</a:t>
            </a:r>
            <a:endParaRPr lang="en-AU" dirty="0"/>
          </a:p>
        </p:txBody>
      </p:sp>
      <p:sp>
        <p:nvSpPr>
          <p:cNvPr id="7" name="Rectangle 6"/>
          <p:cNvSpPr/>
          <p:nvPr userDrawn="1"/>
        </p:nvSpPr>
        <p:spPr>
          <a:xfrm>
            <a:off x="6604000" y="4114800"/>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8" name="Picture 7"/>
          <p:cNvPicPr>
            <a:picLocks noChangeAspect="1"/>
          </p:cNvPicPr>
          <p:nvPr userDrawn="1"/>
        </p:nvPicPr>
        <p:blipFill rotWithShape="1">
          <a:blip r:embed="rId4">
            <a:extLst>
              <a:ext uri="{28A0092B-C50C-407E-A947-70E740481C1C}">
                <a14:useLocalDpi xmlns:a14="http://schemas.microsoft.com/office/drawing/2010/main" val="0"/>
              </a:ext>
            </a:extLst>
          </a:blip>
          <a:srcRect r="53868"/>
          <a:stretch/>
        </p:blipFill>
        <p:spPr>
          <a:xfrm>
            <a:off x="6554490" y="4060500"/>
            <a:ext cx="2589510" cy="1027266"/>
          </a:xfrm>
          <a:prstGeom prst="rect">
            <a:avLst/>
          </a:prstGeom>
        </p:spPr>
      </p:pic>
    </p:spTree>
    <p:custDataLst>
      <p:tags r:id="rId1"/>
    </p:custData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marL="742950" indent="-285750">
              <a:lnSpc>
                <a:spcPct val="125000"/>
              </a:lnSpc>
              <a:spcBef>
                <a:spcPts val="600"/>
              </a:spcBef>
              <a:spcAft>
                <a:spcPts val="600"/>
              </a:spcAft>
              <a:buFont typeface="Verdana" panose="020B0604030504040204" pitchFamily="34" charset="0"/>
              <a:buChar char="−"/>
              <a:defRPr sz="1800"/>
            </a:lvl2pPr>
            <a:lvl3pPr marL="1143000" indent="-228600">
              <a:lnSpc>
                <a:spcPct val="125000"/>
              </a:lnSpc>
              <a:spcBef>
                <a:spcPts val="600"/>
              </a:spcBef>
              <a:spcAft>
                <a:spcPts val="600"/>
              </a:spcAft>
              <a:buFont typeface="Verdana" panose="020B0604030504040204" pitchFamily="34" charset="0"/>
              <a:buChar char="−"/>
              <a:defRPr sz="1800"/>
            </a:lvl3pPr>
            <a:lvl4pPr marL="1600200" indent="-228600">
              <a:lnSpc>
                <a:spcPct val="125000"/>
              </a:lnSpc>
              <a:spcBef>
                <a:spcPts val="600"/>
              </a:spcBef>
              <a:spcAft>
                <a:spcPts val="600"/>
              </a:spcAft>
              <a:buFont typeface="Verdana" panose="020B0604030504040204" pitchFamily="34" charset="0"/>
              <a:buChar char="−"/>
              <a:defRPr sz="1800"/>
            </a:lvl4pPr>
            <a:lvl5pPr marL="2057400" indent="-228600">
              <a:lnSpc>
                <a:spcPct val="125000"/>
              </a:lnSpc>
              <a:spcBef>
                <a:spcPts val="600"/>
              </a:spcBef>
              <a:spcAft>
                <a:spcPts val="600"/>
              </a:spcAft>
              <a:buFont typeface="Verdana" panose="020B0604030504040204" pitchFamily="34" charset="0"/>
              <a:buChar char="−"/>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a:xfrm>
            <a:off x="457200" y="6251575"/>
            <a:ext cx="2133600" cy="476250"/>
          </a:xfrm>
          <a:prstGeom prst="rect">
            <a:avLst/>
          </a:prstGeom>
        </p:spPr>
        <p:txBody>
          <a:bodyPr/>
          <a:lstStyle>
            <a:lvl1pPr>
              <a:defRPr/>
            </a:lvl1pPr>
          </a:lstStyle>
          <a:p>
            <a:endParaRPr lang="en-AU" dirty="0"/>
          </a:p>
        </p:txBody>
      </p:sp>
      <p:sp>
        <p:nvSpPr>
          <p:cNvPr id="7" name="Slide Number Placeholder 6"/>
          <p:cNvSpPr>
            <a:spLocks noGrp="1"/>
          </p:cNvSpPr>
          <p:nvPr>
            <p:ph type="sldNum" sz="quarter" idx="11"/>
          </p:nvPr>
        </p:nvSpPr>
        <p:spPr>
          <a:xfrm>
            <a:off x="6553200" y="6248400"/>
            <a:ext cx="2133600" cy="476250"/>
          </a:xfrm>
          <a:prstGeom prst="rect">
            <a:avLst/>
          </a:prstGeom>
        </p:spPr>
        <p:txBody>
          <a:bodyPr/>
          <a:lstStyle>
            <a:lvl1pPr>
              <a:defRPr/>
            </a:lvl1pPr>
          </a:lstStyle>
          <a:p>
            <a:fld id="{446F99B8-A95E-43E5-881D-F9A01FA344EB}" type="slidenum">
              <a:rPr lang="en-AU"/>
              <a:pPr/>
              <a:t>‹#›</a:t>
            </a:fld>
            <a:endParaRPr lang="en-AU" dirty="0"/>
          </a:p>
        </p:txBody>
      </p:sp>
      <p:sp>
        <p:nvSpPr>
          <p:cNvPr id="8" name="Footer Placeholder 7"/>
          <p:cNvSpPr>
            <a:spLocks noGrp="1"/>
          </p:cNvSpPr>
          <p:nvPr>
            <p:ph type="ftr" sz="quarter" idx="12"/>
          </p:nvPr>
        </p:nvSpPr>
        <p:spPr>
          <a:xfrm>
            <a:off x="3124200" y="6248400"/>
            <a:ext cx="2895600" cy="476250"/>
          </a:xfrm>
          <a:prstGeom prst="rect">
            <a:avLst/>
          </a:prstGeom>
        </p:spPr>
        <p:txBody>
          <a:bodyPr/>
          <a:lstStyle>
            <a:lvl1pPr>
              <a:defRPr/>
            </a:lvl1pPr>
          </a:lstStyle>
          <a:p>
            <a:endParaRPr lang="en-AU" dirty="0"/>
          </a:p>
        </p:txBody>
      </p:sp>
    </p:spTree>
    <p:extLst>
      <p:ext uri="{BB962C8B-B14F-4D97-AF65-F5344CB8AC3E}">
        <p14:creationId xmlns:p14="http://schemas.microsoft.com/office/powerpoint/2010/main" val="4249349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30" name="Picture 6" descr="C:\Users\beng.CAG\Desktop\Document Templates\PPT jpgs\jpgs\Trades_PPT2.jpg"/>
          <p:cNvPicPr>
            <a:picLocks noChangeAspect="1" noChangeArrowheads="1"/>
          </p:cNvPicPr>
          <p:nvPr/>
        </p:nvPicPr>
        <p:blipFill>
          <a:blip r:embed="rId14" cstate="print"/>
          <a:srcRect/>
          <a:stretch>
            <a:fillRect/>
          </a:stretch>
        </p:blipFill>
        <p:spPr bwMode="auto">
          <a:xfrm>
            <a:off x="0" y="1"/>
            <a:ext cx="9143999" cy="6857999"/>
          </a:xfrm>
          <a:prstGeom prst="rect">
            <a:avLst/>
          </a:prstGeom>
          <a:noFill/>
        </p:spPr>
      </p:pic>
      <p:sp>
        <p:nvSpPr>
          <p:cNvPr id="2" name="Title Placeholder 1"/>
          <p:cNvSpPr>
            <a:spLocks noGrp="1"/>
          </p:cNvSpPr>
          <p:nvPr>
            <p:ph type="title"/>
          </p:nvPr>
        </p:nvSpPr>
        <p:spPr>
          <a:xfrm>
            <a:off x="457200" y="346646"/>
            <a:ext cx="8229600" cy="706090"/>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3" name="Text Placeholder 2"/>
          <p:cNvSpPr>
            <a:spLocks noGrp="1"/>
          </p:cNvSpPr>
          <p:nvPr>
            <p:ph type="body" idx="1"/>
          </p:nvPr>
        </p:nvSpPr>
        <p:spPr>
          <a:xfrm>
            <a:off x="457200" y="1124745"/>
            <a:ext cx="8229600" cy="489654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spcBef>
          <a:spcPct val="0"/>
        </a:spcBef>
        <a:buNone/>
        <a:defRPr sz="2800" b="1" kern="1200" cap="all" baseline="0">
          <a:solidFill>
            <a:schemeClr val="tx1"/>
          </a:solidFill>
          <a:latin typeface="Verdana" pitchFamily="34" charset="0"/>
          <a:ea typeface="Verdana" pitchFamily="34" charset="0"/>
          <a:cs typeface="Verdana" pitchFamily="34" charset="0"/>
        </a:defRPr>
      </a:lvl1pPr>
    </p:titleStyle>
    <p:bodyStyle>
      <a:lvl1pPr marL="342900" indent="-3429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spcBef>
          <a:spcPct val="20000"/>
        </a:spcBef>
        <a:buClr>
          <a:srgbClr val="C8102E"/>
        </a:buClr>
        <a:buFont typeface="Verdana" panose="020B0604030504040204"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spcBef>
          <a:spcPct val="20000"/>
        </a:spcBef>
        <a:buClr>
          <a:srgbClr val="C8102E"/>
        </a:buClr>
        <a:buFont typeface="Verdana" panose="020B0604030504040204"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spcBef>
          <a:spcPct val="20000"/>
        </a:spcBef>
        <a:buClr>
          <a:srgbClr val="C8102E"/>
        </a:buClr>
        <a:buFont typeface="Verdana" panose="020B0604030504040204"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spcBef>
          <a:spcPct val="20000"/>
        </a:spcBef>
        <a:buClr>
          <a:srgbClr val="C8102E"/>
        </a:buClr>
        <a:buFont typeface="Verdana" panose="020B0604030504040204"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1.xml"/><Relationship Id="rId5" Type="http://schemas.microsoft.com/office/2007/relationships/hdphoto" Target="../media/hdphoto1.wdp"/><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image" Target="../media/image16.jpeg"/><Relationship Id="rId5" Type="http://schemas.microsoft.com/office/2007/relationships/hdphoto" Target="../media/hdphoto2.wdp"/><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tags" Target="../tags/tag25.xml"/><Relationship Id="rId5" Type="http://schemas.openxmlformats.org/officeDocument/2006/relationships/image" Target="../media/image19.jpeg"/><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tags" Target="../tags/tag26.xml"/><Relationship Id="rId5" Type="http://schemas.openxmlformats.org/officeDocument/2006/relationships/image" Target="../media/image17.jpeg"/><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8.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29.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31.xml"/><Relationship Id="rId5" Type="http://schemas.openxmlformats.org/officeDocument/2006/relationships/image" Target="../media/image30.jpeg"/><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22.xml"/><Relationship Id="rId7" Type="http://schemas.openxmlformats.org/officeDocument/2006/relationships/diagramColors" Target="../diagrams/colors1.xml"/><Relationship Id="rId2" Type="http://schemas.openxmlformats.org/officeDocument/2006/relationships/slideLayout" Target="../slideLayouts/slideLayout2.xml"/><Relationship Id="rId1" Type="http://schemas.openxmlformats.org/officeDocument/2006/relationships/tags" Target="../tags/tag3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notesSlide" Target="../notesSlides/notesSlide23.xml"/><Relationship Id="rId7" Type="http://schemas.openxmlformats.org/officeDocument/2006/relationships/diagramColors" Target="../diagrams/colors2.xml"/><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2.xml"/><Relationship Id="rId1" Type="http://schemas.openxmlformats.org/officeDocument/2006/relationships/tags" Target="../tags/tag3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1.xml"/><Relationship Id="rId1" Type="http://schemas.openxmlformats.org/officeDocument/2006/relationships/tags" Target="../tags/tag39.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41.xml"/><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tags" Target="../tags/tag42.xml"/><Relationship Id="rId4" Type="http://schemas.microsoft.com/office/2007/relationships/hdphoto" Target="../media/hdphoto3.wdp"/></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4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44.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45.xml"/><Relationship Id="rId4" Type="http://schemas.openxmlformats.org/officeDocument/2006/relationships/image" Target="../media/image40.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6.xml"/></Relationships>
</file>

<file path=ppt/slides/_rels/slide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1.xml"/><Relationship Id="rId1" Type="http://schemas.openxmlformats.org/officeDocument/2006/relationships/tags" Target="../tags/tag47.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50.xml"/><Relationship Id="rId4" Type="http://schemas.openxmlformats.org/officeDocument/2006/relationships/image" Target="../media/image41.pn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05064"/>
            <a:ext cx="6203032" cy="1138138"/>
          </a:xfrm>
        </p:spPr>
        <p:txBody>
          <a:bodyPr/>
          <a:lstStyle/>
          <a:p>
            <a:r>
              <a:rPr lang="en-PH" sz="2000" dirty="0"/>
              <a:t>Apply the principles of civil concrete structures construction</a:t>
            </a:r>
            <a:r>
              <a:rPr lang="en-US" sz="2400" dirty="0"/>
              <a:t/>
            </a:r>
            <a:br>
              <a:rPr lang="en-US" sz="2400" dirty="0"/>
            </a:br>
            <a:r>
              <a:rPr lang="en-US" sz="2400" dirty="0"/>
              <a:t>RIICSG401D</a:t>
            </a:r>
            <a:endParaRPr lang="en-AU" sz="2400" dirty="0"/>
          </a:p>
        </p:txBody>
      </p:sp>
      <p:pic>
        <p:nvPicPr>
          <p:cNvPr id="5"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t="4060"/>
          <a:stretch/>
        </p:blipFill>
        <p:spPr bwMode="auto">
          <a:xfrm>
            <a:off x="0" y="0"/>
            <a:ext cx="9180512" cy="4049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369916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0210" name="Rectangle 2"/>
          <p:cNvSpPr>
            <a:spLocks noGrp="1" noRot="1" noChangeArrowheads="1"/>
          </p:cNvSpPr>
          <p:nvPr>
            <p:ph type="title"/>
          </p:nvPr>
        </p:nvSpPr>
        <p:spPr/>
        <p:txBody>
          <a:bodyPr/>
          <a:lstStyle/>
          <a:p>
            <a:r>
              <a:rPr lang="en-US" smtClean="0"/>
              <a:t>Unit Overview</a:t>
            </a:r>
            <a:endParaRPr lang="en-US" dirty="0"/>
          </a:p>
        </p:txBody>
      </p:sp>
      <p:sp>
        <p:nvSpPr>
          <p:cNvPr id="350211" name="Rectangle 3"/>
          <p:cNvSpPr>
            <a:spLocks noGrp="1" noChangeArrowheads="1"/>
          </p:cNvSpPr>
          <p:nvPr>
            <p:ph type="body" idx="1"/>
          </p:nvPr>
        </p:nvSpPr>
        <p:spPr/>
        <p:txBody>
          <a:bodyPr>
            <a:normAutofit/>
          </a:bodyPr>
          <a:lstStyle/>
          <a:p>
            <a:pPr marL="0" indent="0">
              <a:buNone/>
            </a:pPr>
            <a:r>
              <a:rPr lang="en-US" sz="2000" b="1" dirty="0" smtClean="0"/>
              <a:t>This unit will cover:</a:t>
            </a:r>
          </a:p>
          <a:p>
            <a:r>
              <a:rPr lang="en-PH" sz="2000" dirty="0"/>
              <a:t>Plan and Prepare Tasks</a:t>
            </a:r>
          </a:p>
          <a:p>
            <a:endParaRPr lang="en-PH" sz="2000" dirty="0"/>
          </a:p>
          <a:p>
            <a:r>
              <a:rPr lang="en-PH" sz="2000" dirty="0"/>
              <a:t>Implementing Job Plan</a:t>
            </a:r>
          </a:p>
          <a:p>
            <a:endParaRPr lang="en-PH" sz="2000" dirty="0"/>
          </a:p>
          <a:p>
            <a:r>
              <a:rPr lang="en-AU" sz="2000" dirty="0"/>
              <a:t>Oversee the execution of tasks </a:t>
            </a:r>
          </a:p>
          <a:p>
            <a:endParaRPr lang="en-AU" sz="2000" dirty="0"/>
          </a:p>
          <a:p>
            <a:r>
              <a:rPr lang="en-PH" sz="2000" dirty="0"/>
              <a:t>Report on execution of </a:t>
            </a:r>
            <a:r>
              <a:rPr lang="en-PH" sz="2000" dirty="0" smtClean="0"/>
              <a:t>tasks</a:t>
            </a:r>
            <a:endParaRPr lang="en-PH" sz="2000" dirty="0"/>
          </a:p>
        </p:txBody>
      </p:sp>
    </p:spTree>
    <p:custDataLst>
      <p:tags r:id="rId1"/>
    </p:custDataLst>
    <p:extLst>
      <p:ext uri="{BB962C8B-B14F-4D97-AF65-F5344CB8AC3E}">
        <p14:creationId xmlns:p14="http://schemas.microsoft.com/office/powerpoint/2010/main" val="1613850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objectives</a:t>
            </a:r>
            <a:endParaRPr lang="en-US" dirty="0"/>
          </a:p>
        </p:txBody>
      </p:sp>
      <p:sp>
        <p:nvSpPr>
          <p:cNvPr id="3" name="Content Placeholder 2"/>
          <p:cNvSpPr>
            <a:spLocks noGrp="1"/>
          </p:cNvSpPr>
          <p:nvPr>
            <p:ph idx="1"/>
          </p:nvPr>
        </p:nvSpPr>
        <p:spPr>
          <a:xfrm>
            <a:off x="457200" y="1124745"/>
            <a:ext cx="8579296" cy="5256583"/>
          </a:xfrm>
        </p:spPr>
        <p:txBody>
          <a:bodyPr>
            <a:normAutofit/>
          </a:bodyPr>
          <a:lstStyle/>
          <a:p>
            <a:pPr marL="0" indent="0">
              <a:spcAft>
                <a:spcPts val="0"/>
              </a:spcAft>
              <a:buNone/>
            </a:pPr>
            <a:endParaRPr lang="en-AU" sz="1000" b="1" dirty="0" smtClean="0"/>
          </a:p>
          <a:p>
            <a:pPr marL="0" indent="0">
              <a:spcBef>
                <a:spcPts val="0"/>
              </a:spcBef>
              <a:spcAft>
                <a:spcPts val="0"/>
              </a:spcAft>
              <a:buNone/>
            </a:pPr>
            <a:r>
              <a:rPr lang="en-AU" sz="2400" b="1" dirty="0" smtClean="0"/>
              <a:t>Section 1: 	</a:t>
            </a:r>
            <a:r>
              <a:rPr lang="en-AU" sz="1200" b="1" dirty="0" smtClean="0"/>
              <a:t>(LG </a:t>
            </a:r>
            <a:r>
              <a:rPr lang="en-AU" sz="1200" b="1" dirty="0" err="1" smtClean="0"/>
              <a:t>Chapt</a:t>
            </a:r>
            <a:r>
              <a:rPr lang="en-AU" sz="1200" b="1" dirty="0" smtClean="0"/>
              <a:t>. </a:t>
            </a:r>
            <a:r>
              <a:rPr lang="en-AU" sz="1200" b="1" dirty="0"/>
              <a:t>3</a:t>
            </a:r>
            <a:r>
              <a:rPr lang="en-AU" sz="1200" b="1" dirty="0" smtClean="0"/>
              <a:t>)</a:t>
            </a:r>
          </a:p>
          <a:p>
            <a:pPr marL="0" indent="0">
              <a:spcBef>
                <a:spcPts val="0"/>
              </a:spcBef>
              <a:buNone/>
            </a:pPr>
            <a:r>
              <a:rPr lang="en-AU" dirty="0" smtClean="0"/>
              <a:t>Plan and Prepare tasks					Slides 04-20</a:t>
            </a:r>
          </a:p>
          <a:p>
            <a:pPr marL="0" indent="0">
              <a:spcBef>
                <a:spcPts val="0"/>
              </a:spcBef>
              <a:spcAft>
                <a:spcPts val="0"/>
              </a:spcAft>
              <a:buNone/>
            </a:pPr>
            <a:r>
              <a:rPr lang="en-AU" sz="2400" b="1" dirty="0">
                <a:solidFill>
                  <a:prstClr val="black"/>
                </a:solidFill>
              </a:rPr>
              <a:t>Section </a:t>
            </a:r>
            <a:r>
              <a:rPr lang="en-AU" sz="2400" b="1" dirty="0" smtClean="0">
                <a:solidFill>
                  <a:prstClr val="black"/>
                </a:solidFill>
              </a:rPr>
              <a:t>2: 	</a:t>
            </a:r>
            <a:r>
              <a:rPr lang="en-AU" sz="1200" b="1" dirty="0" smtClean="0"/>
              <a:t>(LG </a:t>
            </a:r>
            <a:r>
              <a:rPr lang="en-AU" sz="1200" b="1" dirty="0" err="1"/>
              <a:t>Chapt</a:t>
            </a:r>
            <a:r>
              <a:rPr lang="en-AU" sz="1200" b="1" dirty="0"/>
              <a:t>. </a:t>
            </a:r>
            <a:r>
              <a:rPr lang="en-AU" sz="1200" b="1" dirty="0" smtClean="0"/>
              <a:t>4)</a:t>
            </a:r>
            <a:endParaRPr lang="en-AU" sz="1200" b="1" dirty="0"/>
          </a:p>
          <a:p>
            <a:pPr marL="0" indent="0">
              <a:spcBef>
                <a:spcPts val="0"/>
              </a:spcBef>
              <a:buNone/>
            </a:pPr>
            <a:r>
              <a:rPr lang="en-AU" dirty="0" smtClean="0"/>
              <a:t>Implementing Job Plan		</a:t>
            </a:r>
            <a:r>
              <a:rPr lang="en-AU" dirty="0"/>
              <a:t>		</a:t>
            </a:r>
            <a:r>
              <a:rPr lang="en-AU" dirty="0" smtClean="0"/>
              <a:t>	</a:t>
            </a:r>
            <a:r>
              <a:rPr lang="en-AU" dirty="0"/>
              <a:t>Slides </a:t>
            </a:r>
            <a:r>
              <a:rPr lang="en-AU" dirty="0" smtClean="0"/>
              <a:t>21-41</a:t>
            </a:r>
            <a:endParaRPr lang="en-AU" dirty="0"/>
          </a:p>
          <a:p>
            <a:pPr marL="0" indent="0">
              <a:spcBef>
                <a:spcPts val="0"/>
              </a:spcBef>
              <a:spcAft>
                <a:spcPts val="0"/>
              </a:spcAft>
              <a:buNone/>
            </a:pPr>
            <a:r>
              <a:rPr lang="en-AU" sz="2400" b="1" dirty="0">
                <a:solidFill>
                  <a:prstClr val="black"/>
                </a:solidFill>
              </a:rPr>
              <a:t>Section </a:t>
            </a:r>
            <a:r>
              <a:rPr lang="en-AU" sz="2400" b="1" dirty="0" smtClean="0">
                <a:solidFill>
                  <a:prstClr val="black"/>
                </a:solidFill>
              </a:rPr>
              <a:t>3: 	</a:t>
            </a:r>
            <a:r>
              <a:rPr lang="en-AU" sz="1200" b="1" dirty="0" smtClean="0"/>
              <a:t>(LG </a:t>
            </a:r>
            <a:r>
              <a:rPr lang="en-AU" sz="1200" b="1" dirty="0" err="1"/>
              <a:t>Chapt</a:t>
            </a:r>
            <a:r>
              <a:rPr lang="en-AU" sz="1200" b="1" dirty="0"/>
              <a:t>. </a:t>
            </a:r>
            <a:r>
              <a:rPr lang="en-AU" sz="1200" b="1" dirty="0" smtClean="0"/>
              <a:t>5)</a:t>
            </a:r>
            <a:endParaRPr lang="en-AU" sz="1200" b="1" dirty="0"/>
          </a:p>
          <a:p>
            <a:pPr marL="0" indent="0">
              <a:spcBef>
                <a:spcPts val="0"/>
              </a:spcBef>
              <a:buNone/>
            </a:pPr>
            <a:r>
              <a:rPr lang="en-PH" dirty="0"/>
              <a:t>Oversee the execution of tasks </a:t>
            </a:r>
            <a:r>
              <a:rPr lang="en-AU" dirty="0" smtClean="0"/>
              <a:t>				</a:t>
            </a:r>
            <a:r>
              <a:rPr lang="en-AU" dirty="0"/>
              <a:t>Slides </a:t>
            </a:r>
            <a:r>
              <a:rPr lang="en-AU" dirty="0" smtClean="0"/>
              <a:t>42-53</a:t>
            </a:r>
            <a:endParaRPr lang="en-AU" dirty="0"/>
          </a:p>
          <a:p>
            <a:pPr marL="0" indent="0">
              <a:spcBef>
                <a:spcPts val="0"/>
              </a:spcBef>
              <a:spcAft>
                <a:spcPts val="0"/>
              </a:spcAft>
              <a:buNone/>
            </a:pPr>
            <a:r>
              <a:rPr lang="en-AU" sz="2400" b="1" dirty="0" smtClean="0"/>
              <a:t>Section 4: 	</a:t>
            </a:r>
            <a:r>
              <a:rPr lang="en-AU" sz="1200" b="1" dirty="0" smtClean="0"/>
              <a:t>(LG </a:t>
            </a:r>
            <a:r>
              <a:rPr lang="en-AU" sz="1200" b="1" dirty="0" err="1"/>
              <a:t>Chapt</a:t>
            </a:r>
            <a:r>
              <a:rPr lang="en-AU" sz="1200" b="1" dirty="0"/>
              <a:t>. </a:t>
            </a:r>
            <a:r>
              <a:rPr lang="en-AU" sz="1200" b="1" dirty="0" smtClean="0"/>
              <a:t>6)</a:t>
            </a:r>
            <a:endParaRPr lang="en-AU" sz="1200" b="1" dirty="0"/>
          </a:p>
          <a:p>
            <a:pPr marL="0" indent="0">
              <a:spcBef>
                <a:spcPts val="0"/>
              </a:spcBef>
              <a:buNone/>
            </a:pPr>
            <a:r>
              <a:rPr lang="en-PH" dirty="0"/>
              <a:t>Report on execution of </a:t>
            </a:r>
            <a:r>
              <a:rPr lang="en-PH" dirty="0" smtClean="0"/>
              <a:t>tasks</a:t>
            </a:r>
            <a:r>
              <a:rPr lang="en-AU" dirty="0" smtClean="0"/>
              <a:t>	</a:t>
            </a:r>
            <a:r>
              <a:rPr lang="en-AU" dirty="0"/>
              <a:t>	</a:t>
            </a:r>
            <a:r>
              <a:rPr lang="en-AU" dirty="0" smtClean="0"/>
              <a:t>		</a:t>
            </a:r>
            <a:r>
              <a:rPr lang="en-AU" dirty="0"/>
              <a:t>Slides </a:t>
            </a:r>
            <a:r>
              <a:rPr lang="en-AU" dirty="0" smtClean="0"/>
              <a:t>54-61</a:t>
            </a:r>
            <a:endParaRPr lang="en-AU" dirty="0"/>
          </a:p>
        </p:txBody>
      </p:sp>
    </p:spTree>
    <p:custDataLst>
      <p:tags r:id="rId1"/>
    </p:custDataLst>
    <p:extLst>
      <p:ext uri="{BB962C8B-B14F-4D97-AF65-F5344CB8AC3E}">
        <p14:creationId xmlns:p14="http://schemas.microsoft.com/office/powerpoint/2010/main" val="2347834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05064"/>
            <a:ext cx="5122912" cy="1138138"/>
          </a:xfrm>
        </p:spPr>
        <p:txBody>
          <a:bodyPr/>
          <a:lstStyle/>
          <a:p>
            <a:r>
              <a:rPr lang="en-PH" sz="2400" dirty="0" smtClean="0"/>
              <a:t>Section 1</a:t>
            </a:r>
            <a:br>
              <a:rPr lang="en-PH" sz="2400" dirty="0" smtClean="0"/>
            </a:br>
            <a:r>
              <a:rPr lang="en-PH" sz="2400" dirty="0"/>
              <a:t>Plan and Prepare </a:t>
            </a:r>
            <a:r>
              <a:rPr lang="en-PH" sz="2400" dirty="0" smtClean="0"/>
              <a:t>Tasks</a:t>
            </a:r>
            <a:endParaRPr lang="en-US" sz="2400" dirty="0"/>
          </a:p>
        </p:txBody>
      </p:sp>
      <p:pic>
        <p:nvPicPr>
          <p:cNvPr id="3" name="Picture 4" descr="http://www.creativecablinginstalls.com/styled-5/styled-6/files/tech-001-2.jpg"/>
          <p:cNvPicPr>
            <a:picLocks noChangeAspect="1" noChangeArrowheads="1"/>
          </p:cNvPicPr>
          <p:nvPr/>
        </p:nvPicPr>
        <p:blipFill rotWithShape="1">
          <a:blip r:embed="rId3">
            <a:extLst>
              <a:ext uri="{28A0092B-C50C-407E-A947-70E740481C1C}">
                <a14:useLocalDpi xmlns:a14="http://schemas.microsoft.com/office/drawing/2010/main" val="0"/>
              </a:ext>
            </a:extLst>
          </a:blip>
          <a:srcRect t="1" b="20934"/>
          <a:stretch/>
        </p:blipFill>
        <p:spPr bwMode="auto">
          <a:xfrm>
            <a:off x="0" y="2740"/>
            <a:ext cx="9144000" cy="400232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37184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 </a:t>
            </a:r>
            <a:r>
              <a:rPr lang="en-US" sz="1050" dirty="0">
                <a:solidFill>
                  <a:prstClr val="black"/>
                </a:solidFill>
              </a:rPr>
              <a:t>(LG pg. </a:t>
            </a:r>
            <a:r>
              <a:rPr lang="en-US" sz="1050" dirty="0" smtClean="0">
                <a:solidFill>
                  <a:prstClr val="black"/>
                </a:solidFill>
              </a:rPr>
              <a:t>10-13)</a:t>
            </a:r>
            <a:endParaRPr lang="en-AU" sz="1050" dirty="0"/>
          </a:p>
        </p:txBody>
      </p:sp>
      <p:sp>
        <p:nvSpPr>
          <p:cNvPr id="3" name="Content Placeholder 2"/>
          <p:cNvSpPr>
            <a:spLocks noGrp="1"/>
          </p:cNvSpPr>
          <p:nvPr>
            <p:ph idx="1"/>
          </p:nvPr>
        </p:nvSpPr>
        <p:spPr/>
        <p:txBody>
          <a:bodyPr/>
          <a:lstStyle/>
          <a:p>
            <a:r>
              <a:rPr lang="en-AU" dirty="0" smtClean="0"/>
              <a:t>WH&amp;S</a:t>
            </a:r>
          </a:p>
          <a:p>
            <a:pPr lvl="1"/>
            <a:r>
              <a:rPr lang="en-AU" dirty="0" smtClean="0"/>
              <a:t>SWMS</a:t>
            </a:r>
          </a:p>
          <a:p>
            <a:pPr lvl="1"/>
            <a:r>
              <a:rPr lang="en-AU" dirty="0" smtClean="0"/>
              <a:t>Principle Contractor (PC)</a:t>
            </a:r>
          </a:p>
          <a:p>
            <a:pPr lvl="1"/>
            <a:r>
              <a:rPr lang="en-AU" dirty="0" smtClean="0"/>
              <a:t>Construction Safety Plan</a:t>
            </a:r>
          </a:p>
          <a:p>
            <a:pPr lvl="1"/>
            <a:r>
              <a:rPr lang="en-AU" dirty="0" smtClean="0"/>
              <a:t>Communication</a:t>
            </a:r>
          </a:p>
          <a:p>
            <a:pPr lvl="1"/>
            <a:r>
              <a:rPr lang="en-AU" dirty="0" smtClean="0"/>
              <a:t>Compliance with all relevant documentation</a:t>
            </a:r>
          </a:p>
          <a:p>
            <a:pPr lvl="1"/>
            <a:r>
              <a:rPr lang="en-AU" dirty="0" smtClean="0"/>
              <a:t>Risk management plans</a:t>
            </a:r>
          </a:p>
          <a:p>
            <a:pPr lvl="1"/>
            <a:r>
              <a:rPr lang="en-AU" dirty="0" smtClean="0"/>
              <a:t>Access to site</a:t>
            </a:r>
          </a:p>
        </p:txBody>
      </p:sp>
    </p:spTree>
    <p:custDataLst>
      <p:tags r:id="rId1"/>
    </p:custDataLst>
    <p:extLst>
      <p:ext uri="{BB962C8B-B14F-4D97-AF65-F5344CB8AC3E}">
        <p14:creationId xmlns:p14="http://schemas.microsoft.com/office/powerpoint/2010/main" val="11964216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concerns for concrete construction </a:t>
            </a:r>
            <a:r>
              <a:rPr lang="en-US" sz="1200" dirty="0" smtClean="0">
                <a:solidFill>
                  <a:prstClr val="black"/>
                </a:solidFill>
              </a:rPr>
              <a:t>(LG pg. 14)</a:t>
            </a:r>
            <a:endParaRPr lang="en-US" dirty="0"/>
          </a:p>
        </p:txBody>
      </p:sp>
      <p:sp>
        <p:nvSpPr>
          <p:cNvPr id="3" name="Content Placeholder 2"/>
          <p:cNvSpPr>
            <a:spLocks noGrp="1"/>
          </p:cNvSpPr>
          <p:nvPr>
            <p:ph idx="1"/>
          </p:nvPr>
        </p:nvSpPr>
        <p:spPr/>
        <p:txBody>
          <a:bodyPr>
            <a:normAutofit/>
          </a:bodyPr>
          <a:lstStyle/>
          <a:p>
            <a:pPr marL="0" indent="0">
              <a:buNone/>
            </a:pPr>
            <a:r>
              <a:rPr lang="en-AU" b="1" dirty="0"/>
              <a:t>Some of the key aspects for concrete structures that must be managed as core risk controls include:</a:t>
            </a:r>
            <a:endParaRPr lang="en-PH" b="1" dirty="0"/>
          </a:p>
          <a:p>
            <a:pPr marL="0" lvl="0" indent="0">
              <a:buNone/>
            </a:pPr>
            <a:endParaRPr lang="en-AU" dirty="0" smtClean="0"/>
          </a:p>
        </p:txBody>
      </p:sp>
      <p:sp>
        <p:nvSpPr>
          <p:cNvPr id="6" name="Content Placeholder 2"/>
          <p:cNvSpPr txBox="1">
            <a:spLocks/>
          </p:cNvSpPr>
          <p:nvPr/>
        </p:nvSpPr>
        <p:spPr>
          <a:xfrm>
            <a:off x="4841329" y="2064296"/>
            <a:ext cx="4104456" cy="3816424"/>
          </a:xfrm>
          <a:prstGeom prst="rect">
            <a:avLst/>
          </a:prstGeom>
        </p:spPr>
        <p:txBody>
          <a:bodyPr vert="horz" lIns="91440" tIns="45720" rIns="91440" bIns="45720" rtlCol="0">
            <a:normAutofit/>
          </a:bodyPr>
          <a:lstStyle>
            <a:lvl1pPr marL="342900" indent="-342900" algn="l" defTabSz="914400" rtl="0" eaLnBrk="1" latinLnBrk="0" hangingPunct="1">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PH" dirty="0"/>
              <a:t>Concrete mix and type</a:t>
            </a:r>
          </a:p>
          <a:p>
            <a:r>
              <a:rPr lang="en-PH" dirty="0"/>
              <a:t>Durability of formwork</a:t>
            </a:r>
          </a:p>
          <a:p>
            <a:r>
              <a:rPr lang="en-PH" dirty="0"/>
              <a:t>Curing rate of concrete</a:t>
            </a:r>
          </a:p>
          <a:p>
            <a:r>
              <a:rPr lang="en-PH" dirty="0"/>
              <a:t>Engineering approval </a:t>
            </a:r>
          </a:p>
          <a:p>
            <a:r>
              <a:rPr lang="en-PH" dirty="0"/>
              <a:t>Injuries to workers</a:t>
            </a:r>
          </a:p>
        </p:txBody>
      </p:sp>
      <p:sp>
        <p:nvSpPr>
          <p:cNvPr id="8" name="Content Placeholder 2"/>
          <p:cNvSpPr txBox="1">
            <a:spLocks/>
          </p:cNvSpPr>
          <p:nvPr/>
        </p:nvSpPr>
        <p:spPr>
          <a:xfrm>
            <a:off x="457200" y="2060848"/>
            <a:ext cx="4104456" cy="3960440"/>
          </a:xfrm>
          <a:prstGeom prst="rect">
            <a:avLst/>
          </a:prstGeom>
        </p:spPr>
        <p:txBody>
          <a:bodyPr vert="horz" lIns="91440" tIns="45720" rIns="91440" bIns="45720" rtlCol="0">
            <a:normAutofit/>
          </a:bodyPr>
          <a:lstStyle>
            <a:lvl1pPr marL="342900" indent="-342900" algn="l" defTabSz="914400" rtl="0" eaLnBrk="1" latinLnBrk="0" hangingPunct="1">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PH" dirty="0"/>
              <a:t>Security of the footings </a:t>
            </a:r>
          </a:p>
          <a:p>
            <a:r>
              <a:rPr lang="en-PH" dirty="0"/>
              <a:t>Load bearing capacity of equipment</a:t>
            </a:r>
          </a:p>
          <a:p>
            <a:r>
              <a:rPr lang="en-PH" dirty="0"/>
              <a:t>The compaction rate of earthen foundations</a:t>
            </a:r>
          </a:p>
          <a:p>
            <a:r>
              <a:rPr lang="en-PH" dirty="0"/>
              <a:t>The weight of the concrete</a:t>
            </a:r>
          </a:p>
          <a:p>
            <a:r>
              <a:rPr lang="en-PH" dirty="0"/>
              <a:t>Weather effects on concreting</a:t>
            </a:r>
          </a:p>
        </p:txBody>
      </p:sp>
    </p:spTree>
    <p:custDataLst>
      <p:tags r:id="rId1"/>
    </p:custDataLst>
    <p:extLst>
      <p:ext uri="{BB962C8B-B14F-4D97-AF65-F5344CB8AC3E}">
        <p14:creationId xmlns:p14="http://schemas.microsoft.com/office/powerpoint/2010/main" val="161613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09661"/>
            <a:ext cx="3649829" cy="23042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3797076" y="2132856"/>
            <a:ext cx="5122912" cy="3600400"/>
          </a:xfrm>
        </p:spPr>
        <p:txBody>
          <a:bodyPr>
            <a:normAutofit/>
          </a:bodyPr>
          <a:lstStyle/>
          <a:p>
            <a:pPr marL="0" indent="0">
              <a:buNone/>
            </a:pPr>
            <a:r>
              <a:rPr lang="en-AU" b="1" dirty="0" smtClean="0"/>
              <a:t>3 Queensland Codes of Practice relevant to construction of concrete structures:</a:t>
            </a:r>
          </a:p>
          <a:p>
            <a:pPr lvl="0"/>
            <a:r>
              <a:rPr lang="en-AU" dirty="0" smtClean="0"/>
              <a:t>Concrete </a:t>
            </a:r>
            <a:r>
              <a:rPr lang="en-AU" dirty="0"/>
              <a:t>Pumping Code of Practice 2005</a:t>
            </a:r>
            <a:endParaRPr lang="en-PH" dirty="0"/>
          </a:p>
          <a:p>
            <a:pPr lvl="0"/>
            <a:r>
              <a:rPr lang="en-AU" dirty="0"/>
              <a:t>Tilt-up and Pre-cast Construction Code of Practice 2003</a:t>
            </a:r>
            <a:endParaRPr lang="en-PH" dirty="0"/>
          </a:p>
          <a:p>
            <a:pPr lvl="0"/>
            <a:r>
              <a:rPr lang="en-AU" dirty="0"/>
              <a:t>Formwork Code of Practice </a:t>
            </a:r>
            <a:r>
              <a:rPr lang="en-AU" dirty="0" smtClean="0"/>
              <a:t>2006</a:t>
            </a:r>
          </a:p>
        </p:txBody>
      </p:sp>
      <p:sp>
        <p:nvSpPr>
          <p:cNvPr id="8" name="Rectangle 7"/>
          <p:cNvSpPr/>
          <p:nvPr/>
        </p:nvSpPr>
        <p:spPr>
          <a:xfrm>
            <a:off x="539552" y="2413917"/>
            <a:ext cx="782587" cy="253916"/>
          </a:xfrm>
          <a:prstGeom prst="rect">
            <a:avLst/>
          </a:prstGeom>
        </p:spPr>
        <p:txBody>
          <a:bodyPr wrap="none">
            <a:spAutoFit/>
          </a:bodyPr>
          <a:lstStyle/>
          <a:p>
            <a:r>
              <a:rPr lang="en-US" sz="1050" b="1" dirty="0">
                <a:solidFill>
                  <a:prstClr val="black"/>
                </a:solidFill>
              </a:rPr>
              <a:t>(LG pg. 15)</a:t>
            </a:r>
            <a:endParaRPr lang="en-AU" sz="1050" b="1" dirty="0"/>
          </a:p>
        </p:txBody>
      </p:sp>
    </p:spTree>
    <p:custDataLst>
      <p:tags r:id="rId1"/>
    </p:custDataLst>
    <p:extLst>
      <p:ext uri="{BB962C8B-B14F-4D97-AF65-F5344CB8AC3E}">
        <p14:creationId xmlns:p14="http://schemas.microsoft.com/office/powerpoint/2010/main" val="3132699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49" y="6127562"/>
            <a:ext cx="1234480" cy="211250"/>
          </a:xfrm>
        </p:spPr>
        <p:txBody>
          <a:bodyPr/>
          <a:lstStyle/>
          <a:p>
            <a:r>
              <a:rPr lang="en-US" sz="1200" dirty="0" smtClean="0">
                <a:solidFill>
                  <a:prstClr val="black"/>
                </a:solidFill>
              </a:rPr>
              <a:t>(LG pg. 15)</a:t>
            </a:r>
            <a:endParaRPr lang="en-US" dirty="0"/>
          </a:p>
        </p:txBody>
      </p:sp>
      <p:sp>
        <p:nvSpPr>
          <p:cNvPr id="3" name="Content Placeholder 2"/>
          <p:cNvSpPr>
            <a:spLocks noGrp="1"/>
          </p:cNvSpPr>
          <p:nvPr>
            <p:ph idx="1"/>
          </p:nvPr>
        </p:nvSpPr>
        <p:spPr>
          <a:xfrm>
            <a:off x="467544" y="1052736"/>
            <a:ext cx="8229600" cy="4896543"/>
          </a:xfrm>
        </p:spPr>
        <p:txBody>
          <a:bodyPr>
            <a:normAutofit/>
          </a:bodyPr>
          <a:lstStyle/>
          <a:p>
            <a:pPr marL="0" indent="0">
              <a:buNone/>
            </a:pPr>
            <a:r>
              <a:rPr lang="en-AU" b="1" dirty="0"/>
              <a:t>The Concrete Pumping Code of Practice 2005 specifically addresses</a:t>
            </a:r>
            <a:r>
              <a:rPr lang="en-AU" b="1" dirty="0" smtClean="0"/>
              <a:t>:</a:t>
            </a:r>
          </a:p>
          <a:p>
            <a:pPr lvl="0"/>
            <a:r>
              <a:rPr lang="en-AU" dirty="0" smtClean="0"/>
              <a:t>Risks </a:t>
            </a:r>
            <a:r>
              <a:rPr lang="en-AU" dirty="0"/>
              <a:t>associated with concrete pumping plant</a:t>
            </a:r>
            <a:endParaRPr lang="en-PH" dirty="0"/>
          </a:p>
          <a:p>
            <a:r>
              <a:rPr lang="en-AU" dirty="0"/>
              <a:t>Planning and preparation</a:t>
            </a:r>
            <a:endParaRPr lang="en-PH" dirty="0"/>
          </a:p>
          <a:p>
            <a:pPr lvl="0"/>
            <a:r>
              <a:rPr lang="en-AU" dirty="0"/>
              <a:t>Risk controls for concrete pumping plant</a:t>
            </a:r>
            <a:endParaRPr lang="en-PH" dirty="0"/>
          </a:p>
          <a:p>
            <a:pPr lvl="0"/>
            <a:r>
              <a:rPr lang="en-AU" dirty="0"/>
              <a:t>Inspection and maintenance requirements</a:t>
            </a:r>
            <a:endParaRPr lang="en-PH" dirty="0"/>
          </a:p>
          <a:p>
            <a:pPr lvl="0"/>
            <a:r>
              <a:rPr lang="en-AU" dirty="0"/>
              <a:t>Safety equipment</a:t>
            </a:r>
            <a:endParaRPr lang="en-PH" dirty="0"/>
          </a:p>
          <a:p>
            <a:pPr lvl="0"/>
            <a:r>
              <a:rPr lang="en-AU" dirty="0"/>
              <a:t>Training and </a:t>
            </a:r>
            <a:r>
              <a:rPr lang="en-AU" dirty="0" smtClean="0"/>
              <a:t>supervision</a:t>
            </a:r>
            <a:endParaRPr lang="en-PH" dirty="0"/>
          </a:p>
        </p:txBody>
      </p:sp>
      <p:pic>
        <p:nvPicPr>
          <p:cNvPr id="4" name="Picture 3"/>
          <p:cNvPicPr>
            <a:picLocks noChangeAspect="1"/>
          </p:cNvPicPr>
          <p:nvPr/>
        </p:nvPicPr>
        <p:blipFill>
          <a:blip r:embed="rId4"/>
          <a:stretch>
            <a:fillRect/>
          </a:stretch>
        </p:blipFill>
        <p:spPr>
          <a:xfrm>
            <a:off x="3753888" y="3933057"/>
            <a:ext cx="5218234" cy="2398048"/>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4022714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4">
            <a:lum bright="70000" contrast="-70000"/>
            <a:extLst>
              <a:ext uri="{BEBA8EAE-BF5A-486C-A8C5-ECC9F3942E4B}">
                <a14:imgProps xmlns:a14="http://schemas.microsoft.com/office/drawing/2010/main">
                  <a14:imgLayer r:embed="rId5">
                    <a14:imgEffect>
                      <a14:sharpenSoften amount="-7000"/>
                    </a14:imgEffect>
                    <a14:imgEffect>
                      <a14:saturation sat="66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576242" y="332655"/>
            <a:ext cx="6562578" cy="593013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Content Placeholder 9"/>
          <p:cNvSpPr>
            <a:spLocks noGrp="1"/>
          </p:cNvSpPr>
          <p:nvPr>
            <p:ph idx="1"/>
          </p:nvPr>
        </p:nvSpPr>
        <p:spPr>
          <a:xfrm>
            <a:off x="467544" y="980728"/>
            <a:ext cx="8229600" cy="4896543"/>
          </a:xfrm>
        </p:spPr>
        <p:txBody>
          <a:bodyPr/>
          <a:lstStyle/>
          <a:p>
            <a:pPr marL="0" indent="0">
              <a:buNone/>
            </a:pPr>
            <a:r>
              <a:rPr lang="en-AU" b="1" dirty="0"/>
              <a:t>The Tilt-up and Pre-Cast Construction Code of Practice specifically addresses:</a:t>
            </a:r>
            <a:endParaRPr lang="en-PH" b="1" dirty="0"/>
          </a:p>
        </p:txBody>
      </p:sp>
      <p:sp>
        <p:nvSpPr>
          <p:cNvPr id="2" name="Title 1"/>
          <p:cNvSpPr>
            <a:spLocks noGrp="1"/>
          </p:cNvSpPr>
          <p:nvPr>
            <p:ph type="title"/>
          </p:nvPr>
        </p:nvSpPr>
        <p:spPr>
          <a:xfrm>
            <a:off x="15747" y="5993668"/>
            <a:ext cx="1378496" cy="360040"/>
          </a:xfrm>
        </p:spPr>
        <p:txBody>
          <a:bodyPr/>
          <a:lstStyle/>
          <a:p>
            <a:r>
              <a:rPr lang="en-US" sz="1200" dirty="0" smtClean="0">
                <a:solidFill>
                  <a:prstClr val="black"/>
                </a:solidFill>
              </a:rPr>
              <a:t>(LG pg. 15)</a:t>
            </a:r>
            <a:endParaRPr lang="en-US" dirty="0"/>
          </a:p>
        </p:txBody>
      </p:sp>
      <p:sp>
        <p:nvSpPr>
          <p:cNvPr id="6" name="Content Placeholder 2"/>
          <p:cNvSpPr txBox="1">
            <a:spLocks/>
          </p:cNvSpPr>
          <p:nvPr/>
        </p:nvSpPr>
        <p:spPr>
          <a:xfrm>
            <a:off x="4582344" y="1988840"/>
            <a:ext cx="4104456" cy="4184848"/>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r>
              <a:rPr lang="en-AU" dirty="0"/>
              <a:t>Delivery and storage of panels and elements</a:t>
            </a:r>
            <a:endParaRPr lang="en-PH" dirty="0"/>
          </a:p>
          <a:p>
            <a:pPr lvl="0"/>
            <a:r>
              <a:rPr lang="en-AU" dirty="0"/>
              <a:t>Crane issues</a:t>
            </a:r>
            <a:endParaRPr lang="en-PH" dirty="0"/>
          </a:p>
          <a:p>
            <a:pPr lvl="0"/>
            <a:r>
              <a:rPr lang="en-AU" dirty="0"/>
              <a:t>Proximity to overhead </a:t>
            </a:r>
            <a:r>
              <a:rPr lang="en-AU" dirty="0" err="1"/>
              <a:t>powerlines</a:t>
            </a:r>
            <a:endParaRPr lang="en-PH" dirty="0"/>
          </a:p>
          <a:p>
            <a:pPr lvl="0"/>
            <a:r>
              <a:rPr lang="en-AU" dirty="0"/>
              <a:t>Panel lifting and erection </a:t>
            </a:r>
            <a:endParaRPr lang="en-PH" dirty="0"/>
          </a:p>
          <a:p>
            <a:pPr lvl="0"/>
            <a:r>
              <a:rPr lang="en-AU" dirty="0"/>
              <a:t>Operation of plant near braces and panels</a:t>
            </a:r>
            <a:endParaRPr lang="en-PH" dirty="0"/>
          </a:p>
          <a:p>
            <a:pPr lvl="0"/>
            <a:r>
              <a:rPr lang="en-AU" dirty="0"/>
              <a:t>Working at height</a:t>
            </a:r>
            <a:endParaRPr lang="en-PH" dirty="0"/>
          </a:p>
          <a:p>
            <a:pPr lvl="0"/>
            <a:r>
              <a:rPr lang="en-AU" dirty="0"/>
              <a:t>Work systems</a:t>
            </a:r>
            <a:endParaRPr lang="en-PH" dirty="0"/>
          </a:p>
          <a:p>
            <a:pPr lvl="0"/>
            <a:r>
              <a:rPr lang="en-AU" dirty="0"/>
              <a:t>Licensing issues</a:t>
            </a:r>
            <a:endParaRPr lang="en-PH" dirty="0"/>
          </a:p>
        </p:txBody>
      </p:sp>
      <p:sp>
        <p:nvSpPr>
          <p:cNvPr id="8" name="Content Placeholder 2"/>
          <p:cNvSpPr txBox="1">
            <a:spLocks/>
          </p:cNvSpPr>
          <p:nvPr/>
        </p:nvSpPr>
        <p:spPr>
          <a:xfrm>
            <a:off x="609600" y="1988840"/>
            <a:ext cx="4104456" cy="4184848"/>
          </a:xfrm>
          <a:prstGeom prst="rect">
            <a:avLst/>
          </a:prstGeom>
        </p:spPr>
        <p:txBody>
          <a:bodyPr vert="horz" lIns="91440" tIns="45720" rIns="91440" bIns="45720" rtlCol="0">
            <a:normAutofit lnSpcReduction="10000"/>
          </a:bodyPr>
          <a:lstStyle>
            <a:lvl1pPr marL="342900" indent="-342900" algn="l" defTabSz="914400" rtl="0" eaLnBrk="1" latinLnBrk="0" hangingPunct="1">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r>
              <a:rPr lang="en-AU" dirty="0"/>
              <a:t>Panel design</a:t>
            </a:r>
            <a:endParaRPr lang="en-PH" dirty="0"/>
          </a:p>
          <a:p>
            <a:pPr lvl="0"/>
            <a:r>
              <a:rPr lang="en-AU" dirty="0"/>
              <a:t>Drawings</a:t>
            </a:r>
            <a:endParaRPr lang="en-PH" dirty="0"/>
          </a:p>
          <a:p>
            <a:pPr lvl="0"/>
            <a:r>
              <a:rPr lang="en-AU" dirty="0"/>
              <a:t>Braces </a:t>
            </a:r>
            <a:endParaRPr lang="en-PH" dirty="0"/>
          </a:p>
          <a:p>
            <a:pPr lvl="0"/>
            <a:r>
              <a:rPr lang="en-AU" dirty="0"/>
              <a:t>Wind loading</a:t>
            </a:r>
            <a:endParaRPr lang="en-PH" dirty="0"/>
          </a:p>
          <a:p>
            <a:pPr lvl="0"/>
            <a:r>
              <a:rPr lang="en-AU" dirty="0" err="1"/>
              <a:t>Deadman</a:t>
            </a:r>
            <a:r>
              <a:rPr lang="en-AU" dirty="0"/>
              <a:t> design</a:t>
            </a:r>
            <a:endParaRPr lang="en-PH" dirty="0"/>
          </a:p>
          <a:p>
            <a:pPr lvl="0"/>
            <a:r>
              <a:rPr lang="en-AU" dirty="0"/>
              <a:t>Drill–in type anchors</a:t>
            </a:r>
            <a:endParaRPr lang="en-PH" dirty="0"/>
          </a:p>
          <a:p>
            <a:pPr lvl="0"/>
            <a:r>
              <a:rPr lang="en-AU" dirty="0"/>
              <a:t>Engineering  and verification issues</a:t>
            </a:r>
            <a:endParaRPr lang="en-PH" dirty="0"/>
          </a:p>
          <a:p>
            <a:pPr lvl="0"/>
            <a:r>
              <a:rPr lang="en-AU" dirty="0"/>
              <a:t>Non–standard panels</a:t>
            </a:r>
            <a:endParaRPr lang="en-PH" dirty="0"/>
          </a:p>
        </p:txBody>
      </p:sp>
    </p:spTree>
    <p:custDataLst>
      <p:tags r:id="rId1"/>
    </p:custDataLst>
    <p:extLst>
      <p:ext uri="{BB962C8B-B14F-4D97-AF65-F5344CB8AC3E}">
        <p14:creationId xmlns:p14="http://schemas.microsoft.com/office/powerpoint/2010/main" val="2242554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23555" y="1037579"/>
            <a:ext cx="6624736" cy="493596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Content Placeholder 9"/>
          <p:cNvSpPr>
            <a:spLocks noGrp="1"/>
          </p:cNvSpPr>
          <p:nvPr>
            <p:ph idx="1"/>
          </p:nvPr>
        </p:nvSpPr>
        <p:spPr>
          <a:xfrm>
            <a:off x="457200" y="1124745"/>
            <a:ext cx="8229600" cy="4896543"/>
          </a:xfrm>
        </p:spPr>
        <p:txBody>
          <a:bodyPr/>
          <a:lstStyle/>
          <a:p>
            <a:pPr marL="0" indent="0">
              <a:buNone/>
            </a:pPr>
            <a:r>
              <a:rPr lang="en-AU" b="1" dirty="0"/>
              <a:t>The Formwork Code of Practice 2006 specifically addresses</a:t>
            </a:r>
            <a:r>
              <a:rPr lang="en-AU" b="1" dirty="0" smtClean="0"/>
              <a:t>:</a:t>
            </a:r>
            <a:endParaRPr lang="en-PH" b="1" dirty="0"/>
          </a:p>
        </p:txBody>
      </p:sp>
      <p:sp>
        <p:nvSpPr>
          <p:cNvPr id="2" name="Title 1"/>
          <p:cNvSpPr>
            <a:spLocks noGrp="1"/>
          </p:cNvSpPr>
          <p:nvPr>
            <p:ph type="title"/>
          </p:nvPr>
        </p:nvSpPr>
        <p:spPr>
          <a:xfrm>
            <a:off x="8943" y="5993668"/>
            <a:ext cx="1234480" cy="360040"/>
          </a:xfrm>
        </p:spPr>
        <p:txBody>
          <a:bodyPr/>
          <a:lstStyle/>
          <a:p>
            <a:r>
              <a:rPr lang="en-US" sz="1200" dirty="0" smtClean="0">
                <a:solidFill>
                  <a:prstClr val="black"/>
                </a:solidFill>
              </a:rPr>
              <a:t>(LG pg. 16)</a:t>
            </a:r>
            <a:endParaRPr lang="en-US" dirty="0"/>
          </a:p>
        </p:txBody>
      </p:sp>
      <p:sp>
        <p:nvSpPr>
          <p:cNvPr id="6" name="Content Placeholder 2"/>
          <p:cNvSpPr txBox="1">
            <a:spLocks/>
          </p:cNvSpPr>
          <p:nvPr/>
        </p:nvSpPr>
        <p:spPr>
          <a:xfrm>
            <a:off x="4582344" y="1988840"/>
            <a:ext cx="4104456" cy="418484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r>
              <a:rPr lang="en-AU" dirty="0"/>
              <a:t>Use of ladders</a:t>
            </a:r>
            <a:endParaRPr lang="en-PH" dirty="0"/>
          </a:p>
          <a:p>
            <a:pPr lvl="0"/>
            <a:r>
              <a:rPr lang="en-AU" dirty="0"/>
              <a:t>Falling objects</a:t>
            </a:r>
            <a:endParaRPr lang="en-PH" dirty="0"/>
          </a:p>
          <a:p>
            <a:pPr lvl="0"/>
            <a:r>
              <a:rPr lang="en-AU" dirty="0"/>
              <a:t>Health risks</a:t>
            </a:r>
            <a:endParaRPr lang="en-PH" dirty="0"/>
          </a:p>
          <a:p>
            <a:pPr lvl="0"/>
            <a:r>
              <a:rPr lang="en-AU" dirty="0"/>
              <a:t>Special requirements for wall and column forms</a:t>
            </a:r>
            <a:endParaRPr lang="en-PH" dirty="0"/>
          </a:p>
          <a:p>
            <a:pPr lvl="0"/>
            <a:r>
              <a:rPr lang="en-AU" dirty="0"/>
              <a:t>Samples and examples of engineers certification, construction checklists, pre-pour certificates, and defects commonly found in formwork systems</a:t>
            </a:r>
            <a:endParaRPr lang="en-PH" dirty="0"/>
          </a:p>
        </p:txBody>
      </p:sp>
      <p:sp>
        <p:nvSpPr>
          <p:cNvPr id="8" name="Content Placeholder 2"/>
          <p:cNvSpPr txBox="1">
            <a:spLocks/>
          </p:cNvSpPr>
          <p:nvPr/>
        </p:nvSpPr>
        <p:spPr>
          <a:xfrm>
            <a:off x="609600" y="1988840"/>
            <a:ext cx="4104456" cy="4184848"/>
          </a:xfrm>
          <a:prstGeom prst="rect">
            <a:avLst/>
          </a:prstGeom>
        </p:spPr>
        <p:txBody>
          <a:bodyPr vert="horz" lIns="91440" tIns="45720" rIns="91440" bIns="45720" rtlCol="0">
            <a:normAutofit/>
          </a:bodyPr>
          <a:lstStyle>
            <a:lvl1pPr marL="342900" indent="-342900" algn="l" defTabSz="914400" rtl="0" eaLnBrk="1" latinLnBrk="0" hangingPunct="1">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r>
              <a:rPr lang="en-AU" dirty="0"/>
              <a:t>Design</a:t>
            </a:r>
            <a:endParaRPr lang="en-PH" dirty="0"/>
          </a:p>
          <a:p>
            <a:pPr lvl="0"/>
            <a:r>
              <a:rPr lang="en-AU" dirty="0"/>
              <a:t>Coordination and administration</a:t>
            </a:r>
            <a:endParaRPr lang="en-PH" dirty="0"/>
          </a:p>
          <a:p>
            <a:pPr lvl="0"/>
            <a:r>
              <a:rPr lang="en-AU" dirty="0"/>
              <a:t>Formwork erection</a:t>
            </a:r>
            <a:endParaRPr lang="en-PH" dirty="0"/>
          </a:p>
          <a:p>
            <a:pPr lvl="0"/>
            <a:r>
              <a:rPr lang="en-AU" dirty="0"/>
              <a:t>Stripping formwork </a:t>
            </a:r>
            <a:endParaRPr lang="en-PH" dirty="0"/>
          </a:p>
          <a:p>
            <a:pPr lvl="0"/>
            <a:r>
              <a:rPr lang="en-AU" dirty="0"/>
              <a:t>Crane and load handling systems</a:t>
            </a:r>
            <a:endParaRPr lang="en-PH" dirty="0"/>
          </a:p>
        </p:txBody>
      </p:sp>
    </p:spTree>
    <p:custDataLst>
      <p:tags r:id="rId1"/>
    </p:custDataLst>
    <p:extLst>
      <p:ext uri="{BB962C8B-B14F-4D97-AF65-F5344CB8AC3E}">
        <p14:creationId xmlns:p14="http://schemas.microsoft.com/office/powerpoint/2010/main" val="2588405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6097766" y="2204864"/>
            <a:ext cx="2853699" cy="2880320"/>
          </a:xfrm>
          <a:prstGeom prst="rect">
            <a:avLst/>
          </a:prstGeom>
        </p:spPr>
      </p:pic>
      <p:sp>
        <p:nvSpPr>
          <p:cNvPr id="11" name="Content Placeholder 9"/>
          <p:cNvSpPr>
            <a:spLocks noGrp="1"/>
          </p:cNvSpPr>
          <p:nvPr>
            <p:ph idx="1"/>
          </p:nvPr>
        </p:nvSpPr>
        <p:spPr>
          <a:xfrm>
            <a:off x="457200" y="1124745"/>
            <a:ext cx="8229600" cy="4896543"/>
          </a:xfrm>
        </p:spPr>
        <p:txBody>
          <a:bodyPr>
            <a:normAutofit fontScale="92500" lnSpcReduction="20000"/>
          </a:bodyPr>
          <a:lstStyle/>
          <a:p>
            <a:pPr marL="0" indent="0">
              <a:buNone/>
            </a:pPr>
            <a:r>
              <a:rPr lang="en-AU" b="1" dirty="0"/>
              <a:t>Information relating to concrete structures can be found within several Australian Standards including</a:t>
            </a:r>
            <a:r>
              <a:rPr lang="en-AU" b="1" dirty="0" smtClean="0"/>
              <a:t>:</a:t>
            </a:r>
          </a:p>
          <a:p>
            <a:pPr lvl="0"/>
            <a:r>
              <a:rPr lang="en-AU" dirty="0" smtClean="0"/>
              <a:t>AS </a:t>
            </a:r>
            <a:r>
              <a:rPr lang="en-AU" dirty="0"/>
              <a:t>3600-2009 Concrete structures</a:t>
            </a:r>
            <a:endParaRPr lang="en-PH" dirty="0"/>
          </a:p>
          <a:p>
            <a:pPr lvl="0"/>
            <a:r>
              <a:rPr lang="en-AU" dirty="0"/>
              <a:t>AS 3610.1—2010 Formwork for </a:t>
            </a:r>
            <a:r>
              <a:rPr lang="en-AU" dirty="0" smtClean="0"/>
              <a:t>concrete</a:t>
            </a:r>
          </a:p>
          <a:p>
            <a:pPr lvl="0"/>
            <a:endParaRPr lang="en-AU" dirty="0"/>
          </a:p>
          <a:p>
            <a:pPr marL="0" indent="0">
              <a:buNone/>
            </a:pPr>
            <a:r>
              <a:rPr lang="en-AU" b="1" dirty="0"/>
              <a:t>Standards are developed for a number of </a:t>
            </a:r>
            <a:r>
              <a:rPr lang="en-AU" b="1" dirty="0" smtClean="0"/>
              <a:t/>
            </a:r>
            <a:br>
              <a:rPr lang="en-AU" b="1" dirty="0" smtClean="0"/>
            </a:br>
            <a:r>
              <a:rPr lang="en-AU" b="1" dirty="0" smtClean="0"/>
              <a:t>purposes</a:t>
            </a:r>
            <a:r>
              <a:rPr lang="en-AU" b="1" dirty="0"/>
              <a:t>, including:</a:t>
            </a:r>
            <a:endParaRPr lang="en-PH" b="1" dirty="0"/>
          </a:p>
          <a:p>
            <a:pPr lvl="0"/>
            <a:endParaRPr lang="en-AU" dirty="0"/>
          </a:p>
          <a:p>
            <a:pPr lvl="0"/>
            <a:r>
              <a:rPr lang="en-AU" dirty="0"/>
              <a:t>Voluntary or mandatory applications </a:t>
            </a:r>
          </a:p>
          <a:p>
            <a:pPr lvl="0"/>
            <a:r>
              <a:rPr lang="en-AU" dirty="0"/>
              <a:t>Regulatory compliance</a:t>
            </a:r>
            <a:endParaRPr lang="en-PH" dirty="0"/>
          </a:p>
          <a:p>
            <a:pPr lvl="0"/>
            <a:r>
              <a:rPr lang="en-AU" dirty="0"/>
              <a:t>Contractual purpose</a:t>
            </a:r>
          </a:p>
          <a:p>
            <a:pPr lvl="0"/>
            <a:r>
              <a:rPr lang="en-AU" dirty="0" smtClean="0"/>
              <a:t>Guidance</a:t>
            </a:r>
            <a:endParaRPr lang="en-PH" dirty="0"/>
          </a:p>
          <a:p>
            <a:pPr marL="0" indent="0">
              <a:buNone/>
            </a:pPr>
            <a:endParaRPr lang="en-PH" b="1" dirty="0"/>
          </a:p>
        </p:txBody>
      </p:sp>
      <p:sp>
        <p:nvSpPr>
          <p:cNvPr id="2" name="Title 1"/>
          <p:cNvSpPr>
            <a:spLocks noGrp="1"/>
          </p:cNvSpPr>
          <p:nvPr>
            <p:ph type="title"/>
          </p:nvPr>
        </p:nvSpPr>
        <p:spPr/>
        <p:txBody>
          <a:bodyPr/>
          <a:lstStyle/>
          <a:p>
            <a:r>
              <a:rPr lang="en-US" dirty="0" smtClean="0"/>
              <a:t>Australian standards </a:t>
            </a:r>
            <a:r>
              <a:rPr lang="en-US" sz="1200" dirty="0" smtClean="0">
                <a:solidFill>
                  <a:prstClr val="black"/>
                </a:solidFill>
              </a:rPr>
              <a:t>(LG pg. 16)</a:t>
            </a:r>
            <a:endParaRPr lang="en-US" dirty="0"/>
          </a:p>
        </p:txBody>
      </p:sp>
    </p:spTree>
    <p:custDataLst>
      <p:tags r:id="rId1"/>
    </p:custDataLst>
    <p:extLst>
      <p:ext uri="{BB962C8B-B14F-4D97-AF65-F5344CB8AC3E}">
        <p14:creationId xmlns:p14="http://schemas.microsoft.com/office/powerpoint/2010/main" val="1403626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9"/>
          <p:cNvSpPr>
            <a:spLocks noGrp="1"/>
          </p:cNvSpPr>
          <p:nvPr>
            <p:ph idx="1"/>
          </p:nvPr>
        </p:nvSpPr>
        <p:spPr>
          <a:xfrm>
            <a:off x="457200" y="1124745"/>
            <a:ext cx="8229600" cy="4896543"/>
          </a:xfrm>
        </p:spPr>
        <p:txBody>
          <a:bodyPr>
            <a:normAutofit/>
          </a:bodyPr>
          <a:lstStyle/>
          <a:p>
            <a:pPr marL="0" indent="0">
              <a:buNone/>
            </a:pPr>
            <a:endParaRPr lang="en-AU" dirty="0" smtClean="0"/>
          </a:p>
          <a:p>
            <a:pPr marL="0" indent="0">
              <a:buNone/>
            </a:pPr>
            <a:r>
              <a:rPr lang="en-AU" dirty="0" smtClean="0"/>
              <a:t>Information </a:t>
            </a:r>
            <a:r>
              <a:rPr lang="en-AU" dirty="0"/>
              <a:t>about the design of the structure usually is found within technical drawings and construction </a:t>
            </a:r>
            <a:r>
              <a:rPr lang="en-AU" dirty="0" smtClean="0"/>
              <a:t>plans</a:t>
            </a:r>
            <a:r>
              <a:rPr lang="en-AU" dirty="0"/>
              <a:t> </a:t>
            </a:r>
            <a:r>
              <a:rPr lang="en-AU" dirty="0" smtClean="0"/>
              <a:t>and are developed specific to the project at hand.</a:t>
            </a:r>
          </a:p>
          <a:p>
            <a:pPr marL="0" indent="0">
              <a:buNone/>
            </a:pPr>
            <a:endParaRPr lang="en-AU" dirty="0" smtClean="0"/>
          </a:p>
        </p:txBody>
      </p:sp>
      <p:sp>
        <p:nvSpPr>
          <p:cNvPr id="2" name="Title 1"/>
          <p:cNvSpPr>
            <a:spLocks noGrp="1"/>
          </p:cNvSpPr>
          <p:nvPr>
            <p:ph type="title"/>
          </p:nvPr>
        </p:nvSpPr>
        <p:spPr/>
        <p:txBody>
          <a:bodyPr/>
          <a:lstStyle/>
          <a:p>
            <a:r>
              <a:rPr lang="en-US" dirty="0" smtClean="0"/>
              <a:t>Drawings and construction plans </a:t>
            </a:r>
            <a:r>
              <a:rPr lang="en-US" sz="1200" dirty="0" smtClean="0">
                <a:solidFill>
                  <a:prstClr val="black"/>
                </a:solidFill>
              </a:rPr>
              <a:t>(LG pg. 17)</a:t>
            </a:r>
            <a:endParaRPr lang="en-US" dirty="0"/>
          </a:p>
        </p:txBody>
      </p:sp>
      <p:pic>
        <p:nvPicPr>
          <p:cNvPr id="3" name="Picture 2"/>
          <p:cNvPicPr>
            <a:picLocks noChangeAspect="1"/>
          </p:cNvPicPr>
          <p:nvPr/>
        </p:nvPicPr>
        <p:blipFill>
          <a:blip r:embed="rId4"/>
          <a:stretch>
            <a:fillRect/>
          </a:stretch>
        </p:blipFill>
        <p:spPr>
          <a:xfrm>
            <a:off x="1630425" y="2780928"/>
            <a:ext cx="5883150" cy="2487384"/>
          </a:xfrm>
          <a:prstGeom prst="rect">
            <a:avLst/>
          </a:prstGeom>
        </p:spPr>
      </p:pic>
    </p:spTree>
    <p:custDataLst>
      <p:tags r:id="rId1"/>
    </p:custDataLst>
    <p:extLst>
      <p:ext uri="{BB962C8B-B14F-4D97-AF65-F5344CB8AC3E}">
        <p14:creationId xmlns:p14="http://schemas.microsoft.com/office/powerpoint/2010/main" val="1835955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9"/>
          <p:cNvSpPr>
            <a:spLocks noGrp="1"/>
          </p:cNvSpPr>
          <p:nvPr>
            <p:ph idx="1"/>
          </p:nvPr>
        </p:nvSpPr>
        <p:spPr>
          <a:xfrm>
            <a:off x="457200" y="1124745"/>
            <a:ext cx="8229600" cy="4896543"/>
          </a:xfrm>
        </p:spPr>
        <p:txBody>
          <a:bodyPr>
            <a:normAutofit/>
          </a:bodyPr>
          <a:lstStyle/>
          <a:p>
            <a:pPr marL="0" indent="0">
              <a:buNone/>
            </a:pPr>
            <a:r>
              <a:rPr lang="en-AU" b="1" dirty="0" smtClean="0"/>
              <a:t>The </a:t>
            </a:r>
            <a:r>
              <a:rPr lang="en-AU" b="1" dirty="0"/>
              <a:t>role of CCAA is to: </a:t>
            </a:r>
            <a:endParaRPr lang="en-PH" b="1" dirty="0"/>
          </a:p>
          <a:p>
            <a:pPr lvl="0"/>
            <a:r>
              <a:rPr lang="en-AU" dirty="0" smtClean="0"/>
              <a:t>Build </a:t>
            </a:r>
            <a:r>
              <a:rPr lang="en-AU" dirty="0"/>
              <a:t>an understanding of industry and its role with stakeholders</a:t>
            </a:r>
            <a:endParaRPr lang="en-PH" dirty="0"/>
          </a:p>
          <a:p>
            <a:pPr lvl="0"/>
            <a:r>
              <a:rPr lang="en-AU" dirty="0"/>
              <a:t>Maintain existing and develop new markets for members’ products</a:t>
            </a:r>
            <a:endParaRPr lang="en-PH" dirty="0"/>
          </a:p>
          <a:p>
            <a:pPr lvl="0"/>
            <a:r>
              <a:rPr lang="en-AU" dirty="0"/>
              <a:t>Advocate for and influence the application and use of members’ products</a:t>
            </a:r>
            <a:endParaRPr lang="en-PH" dirty="0"/>
          </a:p>
          <a:p>
            <a:pPr lvl="0"/>
            <a:r>
              <a:rPr lang="en-AU" dirty="0"/>
              <a:t>Influence development of codes and standards to support the use of member’s products</a:t>
            </a:r>
            <a:endParaRPr lang="en-PH" dirty="0"/>
          </a:p>
          <a:p>
            <a:pPr lvl="0"/>
            <a:r>
              <a:rPr lang="en-AU" dirty="0"/>
              <a:t>Demonstrate the industry’s sustainability credentials</a:t>
            </a:r>
            <a:endParaRPr lang="en-PH" dirty="0"/>
          </a:p>
          <a:p>
            <a:pPr lvl="0"/>
            <a:r>
              <a:rPr lang="en-AU" dirty="0"/>
              <a:t>Encourage collaboration and networking across the industry</a:t>
            </a:r>
            <a:endParaRPr lang="en-PH" dirty="0"/>
          </a:p>
          <a:p>
            <a:pPr lvl="0"/>
            <a:r>
              <a:rPr lang="en-AU" dirty="0"/>
              <a:t>Supply and share information to support the industry</a:t>
            </a:r>
            <a:endParaRPr lang="en-PH" dirty="0"/>
          </a:p>
          <a:p>
            <a:pPr marL="0" indent="0">
              <a:buNone/>
            </a:pPr>
            <a:endParaRPr lang="en-AU" dirty="0" smtClean="0"/>
          </a:p>
        </p:txBody>
      </p:sp>
      <p:sp>
        <p:nvSpPr>
          <p:cNvPr id="2" name="Title 1"/>
          <p:cNvSpPr>
            <a:spLocks noGrp="1"/>
          </p:cNvSpPr>
          <p:nvPr>
            <p:ph type="title"/>
          </p:nvPr>
        </p:nvSpPr>
        <p:spPr/>
        <p:txBody>
          <a:bodyPr/>
          <a:lstStyle/>
          <a:p>
            <a:r>
              <a:rPr lang="en-US" dirty="0" smtClean="0"/>
              <a:t>Industry organisations </a:t>
            </a:r>
            <a:r>
              <a:rPr lang="en-US" sz="1200" dirty="0" smtClean="0">
                <a:solidFill>
                  <a:prstClr val="black"/>
                </a:solidFill>
              </a:rPr>
              <a:t>(LG pg. 17)</a:t>
            </a:r>
            <a:endParaRPr lang="en-US" dirty="0"/>
          </a:p>
        </p:txBody>
      </p:sp>
      <p:pic>
        <p:nvPicPr>
          <p:cNvPr id="4098"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60232" y="5085184"/>
            <a:ext cx="2736303"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2409194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9"/>
          <p:cNvSpPr>
            <a:spLocks noGrp="1"/>
          </p:cNvSpPr>
          <p:nvPr>
            <p:ph idx="1"/>
          </p:nvPr>
        </p:nvSpPr>
        <p:spPr>
          <a:xfrm>
            <a:off x="457200" y="1124745"/>
            <a:ext cx="8229600" cy="4896543"/>
          </a:xfrm>
        </p:spPr>
        <p:txBody>
          <a:bodyPr>
            <a:normAutofit/>
          </a:bodyPr>
          <a:lstStyle/>
          <a:p>
            <a:pPr marL="0" indent="0">
              <a:buNone/>
            </a:pPr>
            <a:r>
              <a:rPr lang="en-AU" b="1" dirty="0"/>
              <a:t>Other </a:t>
            </a:r>
            <a:r>
              <a:rPr lang="en-AU" b="1" dirty="0" smtClean="0"/>
              <a:t>information:</a:t>
            </a:r>
          </a:p>
          <a:p>
            <a:pPr marL="0" indent="0">
              <a:buNone/>
            </a:pPr>
            <a:endParaRPr lang="en-PH" b="1" dirty="0"/>
          </a:p>
          <a:p>
            <a:pPr lvl="0"/>
            <a:r>
              <a:rPr lang="en-AU" dirty="0"/>
              <a:t>Company policies, procedures and plans</a:t>
            </a:r>
            <a:endParaRPr lang="en-PH" dirty="0"/>
          </a:p>
          <a:p>
            <a:pPr lvl="0"/>
            <a:r>
              <a:rPr lang="en-AU" dirty="0"/>
              <a:t>Business targets for safety &amp; productivity</a:t>
            </a:r>
            <a:endParaRPr lang="en-PH" dirty="0"/>
          </a:p>
          <a:p>
            <a:pPr lvl="0"/>
            <a:r>
              <a:rPr lang="en-AU" dirty="0"/>
              <a:t>Project Tender documents (if applicable)</a:t>
            </a:r>
            <a:endParaRPr lang="en-PH" dirty="0"/>
          </a:p>
          <a:p>
            <a:pPr lvl="0"/>
            <a:r>
              <a:rPr lang="en-AU" dirty="0"/>
              <a:t>The Project </a:t>
            </a:r>
            <a:r>
              <a:rPr lang="en-AU" dirty="0" smtClean="0"/>
              <a:t>Plan</a:t>
            </a:r>
          </a:p>
          <a:p>
            <a:pPr lvl="0"/>
            <a:r>
              <a:rPr lang="en-AU" dirty="0" smtClean="0"/>
              <a:t>OEM’s</a:t>
            </a:r>
            <a:endParaRPr lang="en-PH" dirty="0"/>
          </a:p>
        </p:txBody>
      </p:sp>
      <p:sp>
        <p:nvSpPr>
          <p:cNvPr id="2" name="Title 1"/>
          <p:cNvSpPr>
            <a:spLocks noGrp="1"/>
          </p:cNvSpPr>
          <p:nvPr>
            <p:ph type="title"/>
          </p:nvPr>
        </p:nvSpPr>
        <p:spPr/>
        <p:txBody>
          <a:bodyPr/>
          <a:lstStyle/>
          <a:p>
            <a:r>
              <a:rPr lang="en-US" dirty="0" smtClean="0"/>
              <a:t>Where to find information</a:t>
            </a:r>
            <a:br>
              <a:rPr lang="en-US" dirty="0" smtClean="0"/>
            </a:br>
            <a:r>
              <a:rPr lang="en-US" sz="1200" dirty="0" smtClean="0">
                <a:solidFill>
                  <a:prstClr val="black"/>
                </a:solidFill>
              </a:rPr>
              <a:t>(LG pg. 18)</a:t>
            </a:r>
            <a:endParaRPr lang="en-US" dirty="0"/>
          </a:p>
        </p:txBody>
      </p:sp>
    </p:spTree>
    <p:custDataLst>
      <p:tags r:id="rId1"/>
    </p:custDataLst>
    <p:extLst>
      <p:ext uri="{BB962C8B-B14F-4D97-AF65-F5344CB8AC3E}">
        <p14:creationId xmlns:p14="http://schemas.microsoft.com/office/powerpoint/2010/main" val="3226109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9"/>
          <p:cNvSpPr>
            <a:spLocks noGrp="1"/>
          </p:cNvSpPr>
          <p:nvPr>
            <p:ph idx="1"/>
          </p:nvPr>
        </p:nvSpPr>
        <p:spPr>
          <a:xfrm>
            <a:off x="457200" y="1124745"/>
            <a:ext cx="8229600" cy="4896543"/>
          </a:xfrm>
        </p:spPr>
        <p:txBody>
          <a:bodyPr>
            <a:normAutofit/>
          </a:bodyPr>
          <a:lstStyle/>
          <a:p>
            <a:pPr marL="0" indent="0">
              <a:buNone/>
            </a:pPr>
            <a:r>
              <a:rPr lang="en-AU" b="1" dirty="0"/>
              <a:t>Many projects will have a ‘Job Pack’ prepared for the specific scope of work, the Job Pack may include</a:t>
            </a:r>
            <a:r>
              <a:rPr lang="en-AU" b="1" dirty="0" smtClean="0"/>
              <a:t>:</a:t>
            </a:r>
          </a:p>
          <a:p>
            <a:pPr marL="0" indent="0">
              <a:buNone/>
            </a:pPr>
            <a:endParaRPr lang="en-PH" b="1" dirty="0"/>
          </a:p>
          <a:p>
            <a:pPr lvl="0"/>
            <a:r>
              <a:rPr lang="en-AU" dirty="0"/>
              <a:t>Project description</a:t>
            </a:r>
            <a:endParaRPr lang="en-PH" dirty="0"/>
          </a:p>
          <a:p>
            <a:pPr lvl="0"/>
            <a:r>
              <a:rPr lang="en-AU" dirty="0"/>
              <a:t>Project Risk Assessment</a:t>
            </a:r>
            <a:endParaRPr lang="en-PH" dirty="0"/>
          </a:p>
          <a:p>
            <a:pPr lvl="0"/>
            <a:r>
              <a:rPr lang="en-AU" dirty="0"/>
              <a:t>Scope related SWMS’s</a:t>
            </a:r>
            <a:endParaRPr lang="en-PH" dirty="0"/>
          </a:p>
          <a:p>
            <a:pPr lvl="0"/>
            <a:r>
              <a:rPr lang="en-AU" dirty="0"/>
              <a:t>Construction Plans &amp; Drawings</a:t>
            </a:r>
            <a:endParaRPr lang="en-PH" dirty="0"/>
          </a:p>
          <a:p>
            <a:pPr lvl="0"/>
            <a:r>
              <a:rPr lang="en-AU" dirty="0"/>
              <a:t>Staff </a:t>
            </a:r>
            <a:r>
              <a:rPr lang="en-AU" dirty="0" smtClean="0"/>
              <a:t>profiles</a:t>
            </a:r>
            <a:endParaRPr lang="en-PH" dirty="0"/>
          </a:p>
        </p:txBody>
      </p:sp>
      <p:sp>
        <p:nvSpPr>
          <p:cNvPr id="2" name="Title 1"/>
          <p:cNvSpPr>
            <a:spLocks noGrp="1"/>
          </p:cNvSpPr>
          <p:nvPr>
            <p:ph type="title"/>
          </p:nvPr>
        </p:nvSpPr>
        <p:spPr/>
        <p:txBody>
          <a:bodyPr/>
          <a:lstStyle/>
          <a:p>
            <a:r>
              <a:rPr lang="en-US" dirty="0" smtClean="0"/>
              <a:t>Where to find information</a:t>
            </a:r>
            <a:br>
              <a:rPr lang="en-US" dirty="0" smtClean="0"/>
            </a:br>
            <a:r>
              <a:rPr lang="en-US" sz="1200" dirty="0" smtClean="0">
                <a:solidFill>
                  <a:prstClr val="black"/>
                </a:solidFill>
              </a:rPr>
              <a:t>(LG pg. 18)</a:t>
            </a:r>
            <a:endParaRPr lang="en-US" dirty="0"/>
          </a:p>
        </p:txBody>
      </p:sp>
      <p:sp>
        <p:nvSpPr>
          <p:cNvPr id="6" name="Content Placeholder 2"/>
          <p:cNvSpPr txBox="1">
            <a:spLocks/>
          </p:cNvSpPr>
          <p:nvPr/>
        </p:nvSpPr>
        <p:spPr>
          <a:xfrm>
            <a:off x="4932040" y="2492896"/>
            <a:ext cx="4104456" cy="3960440"/>
          </a:xfrm>
          <a:prstGeom prst="rect">
            <a:avLst/>
          </a:prstGeom>
        </p:spPr>
        <p:txBody>
          <a:bodyPr vert="horz" lIns="91440" tIns="45720" rIns="91440" bIns="45720" rtlCol="0">
            <a:normAutofit/>
          </a:bodyPr>
          <a:lstStyle>
            <a:lvl1pPr marL="342900" indent="-342900" algn="l" defTabSz="914400" rtl="0" eaLnBrk="1" latinLnBrk="0" hangingPunct="1">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r>
              <a:rPr lang="en-AU" dirty="0"/>
              <a:t>Equipment registers</a:t>
            </a:r>
            <a:endParaRPr lang="en-PH" dirty="0"/>
          </a:p>
          <a:p>
            <a:pPr lvl="0"/>
            <a:r>
              <a:rPr lang="en-AU" dirty="0"/>
              <a:t>Project schedule of works</a:t>
            </a:r>
            <a:endParaRPr lang="en-PH" dirty="0"/>
          </a:p>
          <a:p>
            <a:pPr lvl="0"/>
            <a:r>
              <a:rPr lang="en-AU" dirty="0"/>
              <a:t>Registers</a:t>
            </a:r>
            <a:endParaRPr lang="en-PH" dirty="0"/>
          </a:p>
          <a:p>
            <a:pPr lvl="0"/>
            <a:r>
              <a:rPr lang="en-AU" dirty="0" smtClean="0"/>
              <a:t>Forms</a:t>
            </a:r>
          </a:p>
          <a:p>
            <a:pPr lvl="0"/>
            <a:r>
              <a:rPr lang="en-AU" dirty="0" smtClean="0"/>
              <a:t>Plant &amp; Equipment OEM’s</a:t>
            </a:r>
            <a:endParaRPr lang="en-PH" dirty="0"/>
          </a:p>
        </p:txBody>
      </p:sp>
    </p:spTree>
    <p:custDataLst>
      <p:tags r:id="rId1"/>
    </p:custDataLst>
    <p:extLst>
      <p:ext uri="{BB962C8B-B14F-4D97-AF65-F5344CB8AC3E}">
        <p14:creationId xmlns:p14="http://schemas.microsoft.com/office/powerpoint/2010/main" val="3795735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9"/>
          <p:cNvSpPr>
            <a:spLocks noGrp="1"/>
          </p:cNvSpPr>
          <p:nvPr>
            <p:ph idx="1"/>
          </p:nvPr>
        </p:nvSpPr>
        <p:spPr>
          <a:xfrm>
            <a:off x="457200" y="1124745"/>
            <a:ext cx="8229600" cy="4896543"/>
          </a:xfrm>
        </p:spPr>
        <p:txBody>
          <a:bodyPr>
            <a:normAutofit/>
          </a:bodyPr>
          <a:lstStyle/>
          <a:p>
            <a:pPr marL="0" indent="0">
              <a:buNone/>
            </a:pPr>
            <a:r>
              <a:rPr lang="en-AU" b="1" dirty="0" smtClean="0"/>
              <a:t>Engineering </a:t>
            </a:r>
            <a:r>
              <a:rPr lang="en-AU" b="1" dirty="0"/>
              <a:t>survey principles </a:t>
            </a:r>
            <a:r>
              <a:rPr lang="en-AU" b="1" dirty="0" smtClean="0"/>
              <a:t>include</a:t>
            </a:r>
            <a:r>
              <a:rPr lang="en-AU" b="1" dirty="0"/>
              <a:t>:</a:t>
            </a:r>
            <a:endParaRPr lang="en-PH" b="1" dirty="0"/>
          </a:p>
          <a:p>
            <a:pPr lvl="0"/>
            <a:r>
              <a:rPr lang="en-AU" dirty="0"/>
              <a:t>Provision of the initial framework via a thorough survey of the job</a:t>
            </a:r>
            <a:endParaRPr lang="en-PH" dirty="0"/>
          </a:p>
          <a:p>
            <a:pPr lvl="0"/>
            <a:r>
              <a:rPr lang="en-AU" dirty="0"/>
              <a:t>Plan the job to ensure that all risks are identified and minimised and define the job</a:t>
            </a:r>
            <a:endParaRPr lang="en-PH" dirty="0"/>
          </a:p>
          <a:p>
            <a:pPr lvl="0"/>
            <a:r>
              <a:rPr lang="en-AU" dirty="0"/>
              <a:t>Ensure that sufficient independent checks are built into the project phases to eliminate or minimise errors</a:t>
            </a:r>
            <a:endParaRPr lang="en-PH" dirty="0"/>
          </a:p>
          <a:p>
            <a:pPr lvl="0"/>
            <a:r>
              <a:rPr lang="en-AU" dirty="0"/>
              <a:t>Safeguarding – the process of ensuring that the survey results can be replicated if accidental, or other, damage occurs to the survey markers or field observations</a:t>
            </a:r>
            <a:endParaRPr lang="en-PH" dirty="0"/>
          </a:p>
        </p:txBody>
      </p:sp>
      <p:sp>
        <p:nvSpPr>
          <p:cNvPr id="2" name="Title 1"/>
          <p:cNvSpPr>
            <a:spLocks noGrp="1"/>
          </p:cNvSpPr>
          <p:nvPr>
            <p:ph type="title"/>
          </p:nvPr>
        </p:nvSpPr>
        <p:spPr/>
        <p:txBody>
          <a:bodyPr/>
          <a:lstStyle/>
          <a:p>
            <a:r>
              <a:rPr lang="en-US" dirty="0" smtClean="0"/>
              <a:t>Planning and preparing the construction task </a:t>
            </a:r>
            <a:r>
              <a:rPr lang="en-US" sz="1200" dirty="0" smtClean="0">
                <a:solidFill>
                  <a:prstClr val="black"/>
                </a:solidFill>
              </a:rPr>
              <a:t>(LG pg. 19)</a:t>
            </a:r>
            <a:endParaRPr lang="en-US" dirty="0"/>
          </a:p>
        </p:txBody>
      </p:sp>
    </p:spTree>
    <p:custDataLst>
      <p:tags r:id="rId1"/>
    </p:custDataLst>
    <p:extLst>
      <p:ext uri="{BB962C8B-B14F-4D97-AF65-F5344CB8AC3E}">
        <p14:creationId xmlns:p14="http://schemas.microsoft.com/office/powerpoint/2010/main" val="3932197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9"/>
          <p:cNvSpPr>
            <a:spLocks noGrp="1"/>
          </p:cNvSpPr>
          <p:nvPr>
            <p:ph idx="1"/>
          </p:nvPr>
        </p:nvSpPr>
        <p:spPr>
          <a:xfrm>
            <a:off x="457200" y="1124745"/>
            <a:ext cx="8229600" cy="4896543"/>
          </a:xfrm>
        </p:spPr>
        <p:txBody>
          <a:bodyPr>
            <a:normAutofit/>
          </a:bodyPr>
          <a:lstStyle/>
          <a:p>
            <a:pPr marL="0" indent="0">
              <a:buNone/>
            </a:pPr>
            <a:r>
              <a:rPr lang="en-PH" b="1" dirty="0" smtClean="0"/>
              <a:t>Setting out</a:t>
            </a:r>
            <a:endParaRPr lang="en-PH" b="1" dirty="0"/>
          </a:p>
        </p:txBody>
      </p:sp>
      <p:sp>
        <p:nvSpPr>
          <p:cNvPr id="2" name="Title 1"/>
          <p:cNvSpPr>
            <a:spLocks noGrp="1"/>
          </p:cNvSpPr>
          <p:nvPr>
            <p:ph type="title"/>
          </p:nvPr>
        </p:nvSpPr>
        <p:spPr/>
        <p:txBody>
          <a:bodyPr/>
          <a:lstStyle/>
          <a:p>
            <a:r>
              <a:rPr lang="en-US" dirty="0" smtClean="0"/>
              <a:t>Planning and preparing the construction task </a:t>
            </a:r>
            <a:r>
              <a:rPr lang="en-US" sz="1200" dirty="0" smtClean="0">
                <a:solidFill>
                  <a:prstClr val="black"/>
                </a:solidFill>
              </a:rPr>
              <a:t>(LG pg. 19)</a:t>
            </a:r>
            <a:endParaRPr lang="en-US" dirty="0"/>
          </a:p>
        </p:txBody>
      </p:sp>
      <p:pic>
        <p:nvPicPr>
          <p:cNvPr id="3" name="Picture 2"/>
          <p:cNvPicPr>
            <a:picLocks noChangeAspect="1"/>
          </p:cNvPicPr>
          <p:nvPr/>
        </p:nvPicPr>
        <p:blipFill>
          <a:blip r:embed="rId4"/>
          <a:stretch>
            <a:fillRect/>
          </a:stretch>
        </p:blipFill>
        <p:spPr>
          <a:xfrm>
            <a:off x="1905769" y="1660862"/>
            <a:ext cx="4680519" cy="3559721"/>
          </a:xfrm>
          <a:prstGeom prst="rect">
            <a:avLst/>
          </a:prstGeom>
        </p:spPr>
      </p:pic>
      <p:sp>
        <p:nvSpPr>
          <p:cNvPr id="4" name="Rectangle 3"/>
          <p:cNvSpPr/>
          <p:nvPr/>
        </p:nvSpPr>
        <p:spPr>
          <a:xfrm>
            <a:off x="2044143" y="5436269"/>
            <a:ext cx="4403770" cy="369332"/>
          </a:xfrm>
          <a:prstGeom prst="rect">
            <a:avLst/>
          </a:prstGeom>
        </p:spPr>
        <p:txBody>
          <a:bodyPr wrap="none">
            <a:spAutoFit/>
          </a:bodyPr>
          <a:lstStyle/>
          <a:p>
            <a:pPr algn="ctr">
              <a:spcBef>
                <a:spcPts val="500"/>
              </a:spcBef>
              <a:spcAft>
                <a:spcPts val="500"/>
              </a:spcAft>
            </a:pPr>
            <a:r>
              <a:rPr lang="en-AU" dirty="0">
                <a:latin typeface="Arial" panose="020B0604020202020204" pitchFamily="34" charset="0"/>
                <a:ea typeface="Calibri" panose="020F0502020204030204" pitchFamily="34" charset="0"/>
                <a:cs typeface="Calibri" panose="020F0502020204030204" pitchFamily="34" charset="0"/>
              </a:rPr>
              <a:t>Example plan to be set out on the ground</a:t>
            </a:r>
            <a:endParaRPr lang="en-PH" dirty="0">
              <a:effectLst/>
              <a:latin typeface="Calibri" panose="020F0502020204030204" pitchFamily="34" charset="0"/>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204069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9"/>
          <p:cNvSpPr>
            <a:spLocks noGrp="1"/>
          </p:cNvSpPr>
          <p:nvPr>
            <p:ph idx="1"/>
          </p:nvPr>
        </p:nvSpPr>
        <p:spPr>
          <a:xfrm>
            <a:off x="457200" y="1124745"/>
            <a:ext cx="8229600" cy="4896543"/>
          </a:xfrm>
        </p:spPr>
        <p:txBody>
          <a:bodyPr>
            <a:normAutofit/>
          </a:bodyPr>
          <a:lstStyle/>
          <a:p>
            <a:pPr marL="0" indent="0">
              <a:lnSpc>
                <a:spcPct val="100000"/>
              </a:lnSpc>
              <a:buNone/>
            </a:pPr>
            <a:endParaRPr lang="en-AU" b="1" dirty="0" smtClean="0"/>
          </a:p>
          <a:p>
            <a:pPr marL="0" indent="0">
              <a:lnSpc>
                <a:spcPct val="100000"/>
              </a:lnSpc>
              <a:buNone/>
            </a:pPr>
            <a:r>
              <a:rPr lang="en-AU" b="1" dirty="0" smtClean="0"/>
              <a:t>The </a:t>
            </a:r>
            <a:r>
              <a:rPr lang="en-AU" b="1" dirty="0"/>
              <a:t>formula for calculation of materials for required volume of concrete is given by:</a:t>
            </a:r>
            <a:endParaRPr lang="en-PH" b="1" dirty="0"/>
          </a:p>
          <a:p>
            <a:pPr marL="0" indent="0">
              <a:buNone/>
            </a:pPr>
            <a:endParaRPr lang="en-PH" b="1" dirty="0"/>
          </a:p>
        </p:txBody>
      </p:sp>
      <p:sp>
        <p:nvSpPr>
          <p:cNvPr id="2" name="Title 1"/>
          <p:cNvSpPr>
            <a:spLocks noGrp="1"/>
          </p:cNvSpPr>
          <p:nvPr>
            <p:ph type="title"/>
          </p:nvPr>
        </p:nvSpPr>
        <p:spPr/>
        <p:txBody>
          <a:bodyPr/>
          <a:lstStyle/>
          <a:p>
            <a:r>
              <a:rPr lang="en-US" dirty="0" smtClean="0"/>
              <a:t>Measuring material</a:t>
            </a:r>
            <a:br>
              <a:rPr lang="en-US" dirty="0" smtClean="0"/>
            </a:br>
            <a:r>
              <a:rPr lang="en-US" dirty="0" smtClean="0"/>
              <a:t>quantity requirements </a:t>
            </a:r>
            <a:r>
              <a:rPr lang="en-US" sz="1200" dirty="0" smtClean="0">
                <a:solidFill>
                  <a:prstClr val="black"/>
                </a:solidFill>
              </a:rPr>
              <a:t>(LG pg. 20)</a:t>
            </a:r>
            <a:endParaRPr lang="en-US" dirty="0"/>
          </a:p>
        </p:txBody>
      </p:sp>
      <p:pic>
        <p:nvPicPr>
          <p:cNvPr id="7" name="Picture 6" descr="quantities-of-mateirals-for-concrete-formula"/>
          <p:cNvPicPr/>
          <p:nvPr/>
        </p:nvPicPr>
        <p:blipFill>
          <a:blip r:embed="rId4">
            <a:extLst>
              <a:ext uri="{28A0092B-C50C-407E-A947-70E740481C1C}">
                <a14:useLocalDpi xmlns:a14="http://schemas.microsoft.com/office/drawing/2010/main" val="0"/>
              </a:ext>
            </a:extLst>
          </a:blip>
          <a:srcRect/>
          <a:stretch>
            <a:fillRect/>
          </a:stretch>
        </p:blipFill>
        <p:spPr bwMode="auto">
          <a:xfrm>
            <a:off x="2785994" y="2564904"/>
            <a:ext cx="3572011" cy="648072"/>
          </a:xfrm>
          <a:prstGeom prst="rect">
            <a:avLst/>
          </a:prstGeom>
          <a:noFill/>
          <a:ln>
            <a:noFill/>
          </a:ln>
        </p:spPr>
      </p:pic>
      <p:sp>
        <p:nvSpPr>
          <p:cNvPr id="6" name="Rectangle 5"/>
          <p:cNvSpPr/>
          <p:nvPr/>
        </p:nvSpPr>
        <p:spPr>
          <a:xfrm>
            <a:off x="457200" y="3692640"/>
            <a:ext cx="3657600" cy="2400657"/>
          </a:xfrm>
          <a:prstGeom prst="rect">
            <a:avLst/>
          </a:prstGeom>
        </p:spPr>
        <p:txBody>
          <a:bodyPr wrap="square">
            <a:spAutoFit/>
          </a:bodyPr>
          <a:lstStyle/>
          <a:p>
            <a:pPr marL="285750" marR="0" lvl="0" indent="-285750">
              <a:spcBef>
                <a:spcPts val="0"/>
              </a:spcBef>
              <a:spcAft>
                <a:spcPts val="0"/>
              </a:spcAft>
              <a:buClr>
                <a:srgbClr val="C00000"/>
              </a:buClr>
              <a:buFont typeface="Arial" panose="020B0604020202020204" pitchFamily="34" charset="0"/>
              <a:buChar char="•"/>
            </a:pPr>
            <a:r>
              <a:rPr lang="en-AU" dirty="0">
                <a:solidFill>
                  <a:srgbClr val="000000"/>
                </a:solidFill>
                <a:latin typeface="Calibri" panose="020F0502020204030204" pitchFamily="34" charset="0"/>
                <a:ea typeface="Calibri" panose="020F0502020204030204" pitchFamily="34" charset="0"/>
              </a:rPr>
              <a:t>V = Absolute volume of fully compacted fresh </a:t>
            </a:r>
            <a:r>
              <a:rPr lang="en-AU" dirty="0" smtClean="0">
                <a:solidFill>
                  <a:srgbClr val="000000"/>
                </a:solidFill>
                <a:latin typeface="Calibri" panose="020F0502020204030204" pitchFamily="34" charset="0"/>
                <a:ea typeface="Calibri" panose="020F0502020204030204" pitchFamily="34" charset="0"/>
              </a:rPr>
              <a:t>concrete</a:t>
            </a:r>
          </a:p>
          <a:p>
            <a:pPr marL="342900" marR="0" lvl="0" indent="-342900">
              <a:spcBef>
                <a:spcPts val="0"/>
              </a:spcBef>
              <a:spcAft>
                <a:spcPts val="0"/>
              </a:spcAft>
              <a:buClr>
                <a:srgbClr val="C00000"/>
              </a:buClr>
              <a:buFont typeface="Arial" panose="020B0604020202020204" pitchFamily="34" charset="0"/>
              <a:buChar char="•"/>
            </a:pPr>
            <a:endParaRPr lang="en-PH" sz="2000" dirty="0">
              <a:solidFill>
                <a:srgbClr val="000000"/>
              </a:solidFill>
              <a:latin typeface="Arial" panose="020B0604020202020204" pitchFamily="34" charset="0"/>
              <a:ea typeface="Calibri" panose="020F0502020204030204" pitchFamily="34" charset="0"/>
            </a:endParaRPr>
          </a:p>
          <a:p>
            <a:pPr marL="285750" marR="0" lvl="0" indent="-285750">
              <a:spcBef>
                <a:spcPts val="0"/>
              </a:spcBef>
              <a:spcAft>
                <a:spcPts val="0"/>
              </a:spcAft>
              <a:buClr>
                <a:srgbClr val="C00000"/>
              </a:buClr>
              <a:buFont typeface="Arial" panose="020B0604020202020204" pitchFamily="34" charset="0"/>
              <a:buChar char="•"/>
            </a:pPr>
            <a:r>
              <a:rPr lang="en-AU" dirty="0">
                <a:solidFill>
                  <a:srgbClr val="000000"/>
                </a:solidFill>
                <a:latin typeface="Calibri" panose="020F0502020204030204" pitchFamily="34" charset="0"/>
                <a:ea typeface="Calibri" panose="020F0502020204030204" pitchFamily="34" charset="0"/>
              </a:rPr>
              <a:t>W =Mass of </a:t>
            </a:r>
            <a:r>
              <a:rPr lang="en-AU" dirty="0" smtClean="0">
                <a:solidFill>
                  <a:srgbClr val="000000"/>
                </a:solidFill>
                <a:latin typeface="Calibri" panose="020F0502020204030204" pitchFamily="34" charset="0"/>
                <a:ea typeface="Calibri" panose="020F0502020204030204" pitchFamily="34" charset="0"/>
              </a:rPr>
              <a:t>water</a:t>
            </a:r>
          </a:p>
          <a:p>
            <a:pPr marL="342900" marR="0" lvl="0" indent="-342900">
              <a:spcBef>
                <a:spcPts val="0"/>
              </a:spcBef>
              <a:spcAft>
                <a:spcPts val="0"/>
              </a:spcAft>
              <a:buClr>
                <a:srgbClr val="C00000"/>
              </a:buClr>
              <a:buFont typeface="Arial" panose="020B0604020202020204" pitchFamily="34" charset="0"/>
              <a:buChar char="•"/>
            </a:pPr>
            <a:endParaRPr lang="en-PH" sz="2000" dirty="0">
              <a:solidFill>
                <a:srgbClr val="000000"/>
              </a:solidFill>
              <a:latin typeface="Arial" panose="020B0604020202020204" pitchFamily="34" charset="0"/>
              <a:ea typeface="Calibri" panose="020F0502020204030204" pitchFamily="34" charset="0"/>
            </a:endParaRPr>
          </a:p>
          <a:p>
            <a:pPr marL="285750" marR="0" lvl="0" indent="-285750">
              <a:spcBef>
                <a:spcPts val="0"/>
              </a:spcBef>
              <a:spcAft>
                <a:spcPts val="0"/>
              </a:spcAft>
              <a:buClr>
                <a:srgbClr val="C00000"/>
              </a:buClr>
              <a:buFont typeface="Arial" panose="020B0604020202020204" pitchFamily="34" charset="0"/>
              <a:buChar char="•"/>
            </a:pPr>
            <a:r>
              <a:rPr lang="en-AU" dirty="0">
                <a:solidFill>
                  <a:srgbClr val="000000"/>
                </a:solidFill>
                <a:latin typeface="Calibri" panose="020F0502020204030204" pitchFamily="34" charset="0"/>
                <a:ea typeface="Calibri" panose="020F0502020204030204" pitchFamily="34" charset="0"/>
              </a:rPr>
              <a:t>C = Mass of </a:t>
            </a:r>
            <a:r>
              <a:rPr lang="en-AU" dirty="0" smtClean="0">
                <a:solidFill>
                  <a:srgbClr val="000000"/>
                </a:solidFill>
                <a:latin typeface="Calibri" panose="020F0502020204030204" pitchFamily="34" charset="0"/>
                <a:ea typeface="Calibri" panose="020F0502020204030204" pitchFamily="34" charset="0"/>
              </a:rPr>
              <a:t>cement</a:t>
            </a:r>
          </a:p>
          <a:p>
            <a:pPr marL="342900" marR="0" lvl="0" indent="-342900">
              <a:spcBef>
                <a:spcPts val="0"/>
              </a:spcBef>
              <a:spcAft>
                <a:spcPts val="0"/>
              </a:spcAft>
              <a:buClr>
                <a:srgbClr val="C00000"/>
              </a:buClr>
              <a:buFont typeface="Arial" panose="020B0604020202020204" pitchFamily="34" charset="0"/>
              <a:buChar char="•"/>
            </a:pPr>
            <a:endParaRPr lang="en-PH" sz="2000" dirty="0">
              <a:solidFill>
                <a:srgbClr val="000000"/>
              </a:solidFill>
              <a:latin typeface="Arial" panose="020B0604020202020204" pitchFamily="34" charset="0"/>
              <a:ea typeface="Calibri" panose="020F0502020204030204" pitchFamily="34" charset="0"/>
            </a:endParaRPr>
          </a:p>
          <a:p>
            <a:pPr marL="285750" marR="0" lvl="0" indent="-285750">
              <a:spcBef>
                <a:spcPts val="0"/>
              </a:spcBef>
              <a:spcAft>
                <a:spcPts val="0"/>
              </a:spcAft>
              <a:buClr>
                <a:srgbClr val="C00000"/>
              </a:buClr>
              <a:buFont typeface="Arial" panose="020B0604020202020204" pitchFamily="34" charset="0"/>
              <a:buChar char="•"/>
            </a:pPr>
            <a:r>
              <a:rPr lang="en-AU" dirty="0" err="1">
                <a:solidFill>
                  <a:srgbClr val="000000"/>
                </a:solidFill>
                <a:latin typeface="Calibri" panose="020F0502020204030204" pitchFamily="34" charset="0"/>
                <a:ea typeface="Calibri" panose="020F0502020204030204" pitchFamily="34" charset="0"/>
              </a:rPr>
              <a:t>Fa</a:t>
            </a:r>
            <a:r>
              <a:rPr lang="en-AU" dirty="0">
                <a:solidFill>
                  <a:srgbClr val="000000"/>
                </a:solidFill>
                <a:latin typeface="Calibri" panose="020F0502020204030204" pitchFamily="34" charset="0"/>
                <a:ea typeface="Calibri" panose="020F0502020204030204" pitchFamily="34" charset="0"/>
              </a:rPr>
              <a:t> = Mass of fine </a:t>
            </a:r>
            <a:r>
              <a:rPr lang="en-AU" dirty="0" smtClean="0">
                <a:solidFill>
                  <a:srgbClr val="000000"/>
                </a:solidFill>
                <a:latin typeface="Calibri" panose="020F0502020204030204" pitchFamily="34" charset="0"/>
                <a:ea typeface="Calibri" panose="020F0502020204030204" pitchFamily="34" charset="0"/>
              </a:rPr>
              <a:t>aggregates</a:t>
            </a:r>
            <a:endParaRPr lang="en-PH" sz="2000" dirty="0">
              <a:solidFill>
                <a:srgbClr val="000000"/>
              </a:solidFill>
              <a:latin typeface="Arial" panose="020B0604020202020204" pitchFamily="34" charset="0"/>
              <a:ea typeface="Calibri" panose="020F0502020204030204" pitchFamily="34" charset="0"/>
            </a:endParaRPr>
          </a:p>
        </p:txBody>
      </p:sp>
      <p:sp>
        <p:nvSpPr>
          <p:cNvPr id="9" name="Rectangle 8"/>
          <p:cNvSpPr/>
          <p:nvPr/>
        </p:nvSpPr>
        <p:spPr>
          <a:xfrm>
            <a:off x="4266220" y="3687413"/>
            <a:ext cx="4572000" cy="2369880"/>
          </a:xfrm>
          <a:prstGeom prst="rect">
            <a:avLst/>
          </a:prstGeom>
        </p:spPr>
        <p:txBody>
          <a:bodyPr>
            <a:spAutoFit/>
          </a:bodyPr>
          <a:lstStyle/>
          <a:p>
            <a:pPr marL="285750" marR="0" lvl="0" indent="-285750">
              <a:spcBef>
                <a:spcPts val="0"/>
              </a:spcBef>
              <a:spcAft>
                <a:spcPts val="0"/>
              </a:spcAft>
              <a:buClr>
                <a:srgbClr val="C00000"/>
              </a:buClr>
              <a:buFont typeface="Arial" panose="020B0604020202020204" pitchFamily="34" charset="0"/>
              <a:buChar char="•"/>
            </a:pPr>
            <a:r>
              <a:rPr lang="en-AU" dirty="0" smtClean="0">
                <a:solidFill>
                  <a:srgbClr val="000000"/>
                </a:solidFill>
                <a:latin typeface="Calibri" panose="020F0502020204030204" pitchFamily="34" charset="0"/>
                <a:ea typeface="Calibri" panose="020F0502020204030204" pitchFamily="34" charset="0"/>
              </a:rPr>
              <a:t>Ca </a:t>
            </a:r>
            <a:r>
              <a:rPr lang="en-AU" dirty="0">
                <a:solidFill>
                  <a:srgbClr val="000000"/>
                </a:solidFill>
                <a:latin typeface="Calibri" panose="020F0502020204030204" pitchFamily="34" charset="0"/>
                <a:ea typeface="Calibri" panose="020F0502020204030204" pitchFamily="34" charset="0"/>
              </a:rPr>
              <a:t>= Mass of coarse </a:t>
            </a:r>
            <a:r>
              <a:rPr lang="en-AU" dirty="0" smtClean="0">
                <a:solidFill>
                  <a:srgbClr val="000000"/>
                </a:solidFill>
                <a:latin typeface="Calibri" panose="020F0502020204030204" pitchFamily="34" charset="0"/>
                <a:ea typeface="Calibri" panose="020F0502020204030204" pitchFamily="34" charset="0"/>
              </a:rPr>
              <a:t>aggregates</a:t>
            </a:r>
          </a:p>
          <a:p>
            <a:pPr marL="342900" marR="0" lvl="0" indent="-342900">
              <a:spcBef>
                <a:spcPts val="0"/>
              </a:spcBef>
              <a:spcAft>
                <a:spcPts val="0"/>
              </a:spcAft>
              <a:buClr>
                <a:srgbClr val="C00000"/>
              </a:buClr>
              <a:buFont typeface="Arial" panose="020B0604020202020204" pitchFamily="34" charset="0"/>
              <a:buChar char="•"/>
            </a:pPr>
            <a:endParaRPr lang="en-PH" sz="2000" dirty="0">
              <a:solidFill>
                <a:srgbClr val="000000"/>
              </a:solidFill>
              <a:latin typeface="Arial" panose="020B0604020202020204" pitchFamily="34" charset="0"/>
              <a:ea typeface="Calibri" panose="020F0502020204030204" pitchFamily="34" charset="0"/>
            </a:endParaRPr>
          </a:p>
          <a:p>
            <a:pPr marL="285750" marR="0" lvl="0" indent="-285750">
              <a:spcBef>
                <a:spcPts val="0"/>
              </a:spcBef>
              <a:spcAft>
                <a:spcPts val="0"/>
              </a:spcAft>
              <a:buClr>
                <a:srgbClr val="C00000"/>
              </a:buClr>
              <a:buFont typeface="Arial" panose="020B0604020202020204" pitchFamily="34" charset="0"/>
              <a:buChar char="•"/>
            </a:pPr>
            <a:r>
              <a:rPr lang="en-AU" dirty="0" err="1">
                <a:solidFill>
                  <a:srgbClr val="000000"/>
                </a:solidFill>
                <a:latin typeface="Calibri" panose="020F0502020204030204" pitchFamily="34" charset="0"/>
                <a:ea typeface="Calibri" panose="020F0502020204030204" pitchFamily="34" charset="0"/>
              </a:rPr>
              <a:t>Sc</a:t>
            </a:r>
            <a:r>
              <a:rPr lang="en-AU" dirty="0">
                <a:solidFill>
                  <a:srgbClr val="000000"/>
                </a:solidFill>
                <a:latin typeface="Calibri" panose="020F0502020204030204" pitchFamily="34" charset="0"/>
                <a:ea typeface="Calibri" panose="020F0502020204030204" pitchFamily="34" charset="0"/>
              </a:rPr>
              <a:t>, </a:t>
            </a:r>
            <a:r>
              <a:rPr lang="en-AU" dirty="0" err="1">
                <a:solidFill>
                  <a:srgbClr val="000000"/>
                </a:solidFill>
                <a:latin typeface="Calibri" panose="020F0502020204030204" pitchFamily="34" charset="0"/>
                <a:ea typeface="Calibri" panose="020F0502020204030204" pitchFamily="34" charset="0"/>
              </a:rPr>
              <a:t>Sfa</a:t>
            </a:r>
            <a:r>
              <a:rPr lang="en-AU" dirty="0">
                <a:solidFill>
                  <a:srgbClr val="000000"/>
                </a:solidFill>
                <a:latin typeface="Calibri" panose="020F0502020204030204" pitchFamily="34" charset="0"/>
                <a:ea typeface="Calibri" panose="020F0502020204030204" pitchFamily="34" charset="0"/>
              </a:rPr>
              <a:t> and </a:t>
            </a:r>
            <a:r>
              <a:rPr lang="en-AU" dirty="0" err="1">
                <a:solidFill>
                  <a:srgbClr val="000000"/>
                </a:solidFill>
                <a:latin typeface="Calibri" panose="020F0502020204030204" pitchFamily="34" charset="0"/>
                <a:ea typeface="Calibri" panose="020F0502020204030204" pitchFamily="34" charset="0"/>
              </a:rPr>
              <a:t>Sca</a:t>
            </a:r>
            <a:r>
              <a:rPr lang="en-AU" dirty="0">
                <a:solidFill>
                  <a:srgbClr val="000000"/>
                </a:solidFill>
                <a:latin typeface="Calibri" panose="020F0502020204030204" pitchFamily="34" charset="0"/>
                <a:ea typeface="Calibri" panose="020F0502020204030204" pitchFamily="34" charset="0"/>
              </a:rPr>
              <a:t> are the specific gravities of cement, fine aggregates and coarse aggregates respectively</a:t>
            </a:r>
            <a:r>
              <a:rPr lang="en-AU" dirty="0" smtClean="0">
                <a:solidFill>
                  <a:srgbClr val="000000"/>
                </a:solidFill>
                <a:latin typeface="Calibri" panose="020F0502020204030204" pitchFamily="34" charset="0"/>
                <a:ea typeface="Calibri" panose="020F0502020204030204" pitchFamily="34" charset="0"/>
              </a:rPr>
              <a:t>.</a:t>
            </a:r>
          </a:p>
          <a:p>
            <a:pPr marL="342900" marR="0" lvl="0" indent="-342900">
              <a:spcBef>
                <a:spcPts val="0"/>
              </a:spcBef>
              <a:spcAft>
                <a:spcPts val="0"/>
              </a:spcAft>
              <a:buClr>
                <a:srgbClr val="C00000"/>
              </a:buClr>
              <a:buFont typeface="Arial" panose="020B0604020202020204" pitchFamily="34" charset="0"/>
              <a:buChar char="•"/>
            </a:pPr>
            <a:endParaRPr lang="en-PH" sz="2000" dirty="0">
              <a:solidFill>
                <a:srgbClr val="000000"/>
              </a:solidFill>
              <a:latin typeface="Arial" panose="020B0604020202020204" pitchFamily="34" charset="0"/>
              <a:ea typeface="Calibri" panose="020F0502020204030204" pitchFamily="34" charset="0"/>
            </a:endParaRPr>
          </a:p>
          <a:p>
            <a:pPr marL="285750" marR="0" lvl="0" indent="-285750">
              <a:spcBef>
                <a:spcPts val="0"/>
              </a:spcBef>
              <a:spcAft>
                <a:spcPts val="0"/>
              </a:spcAft>
              <a:buClr>
                <a:srgbClr val="C00000"/>
              </a:buClr>
              <a:buFont typeface="Arial" panose="020B0604020202020204" pitchFamily="34" charset="0"/>
              <a:buChar char="•"/>
            </a:pPr>
            <a:r>
              <a:rPr lang="en-AU" dirty="0">
                <a:solidFill>
                  <a:srgbClr val="000000"/>
                </a:solidFill>
                <a:latin typeface="Calibri" panose="020F0502020204030204" pitchFamily="34" charset="0"/>
                <a:ea typeface="Calibri" panose="020F0502020204030204" pitchFamily="34" charset="0"/>
              </a:rPr>
              <a:t>The air content has been ignored in this calculation.</a:t>
            </a:r>
            <a:endParaRPr lang="en-PH" sz="2000" dirty="0">
              <a:solidFill>
                <a:srgbClr val="000000"/>
              </a:solidFill>
              <a:effectLst/>
              <a:latin typeface="Arial" panose="020B060402020202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35431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9"/>
          <p:cNvSpPr>
            <a:spLocks noGrp="1"/>
          </p:cNvSpPr>
          <p:nvPr>
            <p:ph idx="1"/>
          </p:nvPr>
        </p:nvSpPr>
        <p:spPr>
          <a:xfrm>
            <a:off x="457200" y="1124745"/>
            <a:ext cx="8229600" cy="4896543"/>
          </a:xfrm>
        </p:spPr>
        <p:txBody>
          <a:bodyPr>
            <a:normAutofit/>
          </a:bodyPr>
          <a:lstStyle/>
          <a:p>
            <a:pPr marL="0" indent="0">
              <a:lnSpc>
                <a:spcPct val="100000"/>
              </a:lnSpc>
              <a:buNone/>
            </a:pPr>
            <a:r>
              <a:rPr lang="en-AU" b="1" dirty="0" smtClean="0"/>
              <a:t>Some </a:t>
            </a:r>
            <a:r>
              <a:rPr lang="en-AU" b="1" dirty="0"/>
              <a:t>key considerations regarding the scheduling of material delivery include</a:t>
            </a:r>
            <a:r>
              <a:rPr lang="en-AU" b="1" dirty="0" smtClean="0"/>
              <a:t>:</a:t>
            </a:r>
          </a:p>
          <a:p>
            <a:pPr lvl="0"/>
            <a:r>
              <a:rPr lang="en-AU" dirty="0"/>
              <a:t>The ability to receive the materials using plant &amp; equipment and/or personnel</a:t>
            </a:r>
            <a:endParaRPr lang="en-PH" dirty="0"/>
          </a:p>
          <a:p>
            <a:pPr lvl="0"/>
            <a:r>
              <a:rPr lang="en-AU" dirty="0"/>
              <a:t>The storage location – so as to not require relocating due to works</a:t>
            </a:r>
            <a:endParaRPr lang="en-PH" dirty="0"/>
          </a:p>
          <a:p>
            <a:pPr lvl="0"/>
            <a:r>
              <a:rPr lang="en-AU" dirty="0"/>
              <a:t>The duration that the goods will be stored – so as to not hold up other works</a:t>
            </a:r>
            <a:endParaRPr lang="en-PH" dirty="0"/>
          </a:p>
          <a:p>
            <a:pPr lvl="0"/>
            <a:r>
              <a:rPr lang="en-AU" dirty="0"/>
              <a:t>Weather conditions</a:t>
            </a:r>
            <a:endParaRPr lang="en-PH" dirty="0"/>
          </a:p>
          <a:p>
            <a:pPr lvl="0"/>
            <a:r>
              <a:rPr lang="en-AU" dirty="0"/>
              <a:t>Skills of personnel to utilise the materials in a ‘just in time’ principle</a:t>
            </a:r>
            <a:endParaRPr lang="en-PH" dirty="0"/>
          </a:p>
          <a:p>
            <a:r>
              <a:rPr lang="en-AU" dirty="0"/>
              <a:t>Quality check of the materials received</a:t>
            </a:r>
            <a:endParaRPr lang="en-AU" b="1" dirty="0"/>
          </a:p>
          <a:p>
            <a:pPr marL="0" indent="0">
              <a:lnSpc>
                <a:spcPct val="100000"/>
              </a:lnSpc>
              <a:buNone/>
            </a:pPr>
            <a:endParaRPr lang="en-PH" b="1" dirty="0"/>
          </a:p>
        </p:txBody>
      </p:sp>
      <p:sp>
        <p:nvSpPr>
          <p:cNvPr id="2" name="Title 1"/>
          <p:cNvSpPr>
            <a:spLocks noGrp="1"/>
          </p:cNvSpPr>
          <p:nvPr>
            <p:ph type="title"/>
          </p:nvPr>
        </p:nvSpPr>
        <p:spPr/>
        <p:txBody>
          <a:bodyPr/>
          <a:lstStyle/>
          <a:p>
            <a:r>
              <a:rPr lang="en-US" dirty="0" smtClean="0"/>
              <a:t>Scheduling the delivery of materials </a:t>
            </a:r>
            <a:r>
              <a:rPr lang="en-US" sz="1050" dirty="0">
                <a:solidFill>
                  <a:prstClr val="black"/>
                </a:solidFill>
              </a:rPr>
              <a:t>(LG pg. </a:t>
            </a:r>
            <a:r>
              <a:rPr lang="en-US" sz="1050" dirty="0" smtClean="0">
                <a:solidFill>
                  <a:prstClr val="black"/>
                </a:solidFill>
              </a:rPr>
              <a:t>21)</a:t>
            </a:r>
            <a:endParaRPr lang="en-US" sz="1050" dirty="0"/>
          </a:p>
        </p:txBody>
      </p:sp>
      <p:sp>
        <p:nvSpPr>
          <p:cNvPr id="10" name="Rectangle 9"/>
          <p:cNvSpPr/>
          <p:nvPr/>
        </p:nvSpPr>
        <p:spPr>
          <a:xfrm>
            <a:off x="457200" y="1997838"/>
            <a:ext cx="8363272" cy="369332"/>
          </a:xfrm>
          <a:prstGeom prst="rect">
            <a:avLst/>
          </a:prstGeom>
        </p:spPr>
        <p:txBody>
          <a:bodyPr wrap="square">
            <a:spAutoFit/>
          </a:bodyPr>
          <a:lstStyle/>
          <a:p>
            <a:pPr marL="342900" marR="0" lvl="0" indent="-342900">
              <a:spcBef>
                <a:spcPts val="0"/>
              </a:spcBef>
              <a:spcAft>
                <a:spcPts val="0"/>
              </a:spcAft>
              <a:buFont typeface="Symbol" panose="05050102010706020507" pitchFamily="18" charset="2"/>
              <a:buChar char=""/>
            </a:pPr>
            <a:endParaRPr lang="en-PH" dirty="0"/>
          </a:p>
        </p:txBody>
      </p:sp>
    </p:spTree>
    <p:custDataLst>
      <p:tags r:id="rId1"/>
    </p:custDataLst>
    <p:extLst>
      <p:ext uri="{BB962C8B-B14F-4D97-AF65-F5344CB8AC3E}">
        <p14:creationId xmlns:p14="http://schemas.microsoft.com/office/powerpoint/2010/main" val="1897773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05064"/>
            <a:ext cx="5122912" cy="1138138"/>
          </a:xfrm>
        </p:spPr>
        <p:txBody>
          <a:bodyPr/>
          <a:lstStyle/>
          <a:p>
            <a:r>
              <a:rPr lang="en-PH" sz="2400" dirty="0" smtClean="0"/>
              <a:t>Section 2</a:t>
            </a:r>
            <a:br>
              <a:rPr lang="en-PH" sz="2400" dirty="0" smtClean="0"/>
            </a:br>
            <a:r>
              <a:rPr lang="en-PH" sz="2400" dirty="0" smtClean="0"/>
              <a:t>Implementing job plan</a:t>
            </a:r>
            <a:endParaRPr lang="en-US" sz="2400" dirty="0"/>
          </a:p>
        </p:txBody>
      </p:sp>
      <p:pic>
        <p:nvPicPr>
          <p:cNvPr id="3" name="Picture 4" descr="http://www.creativecablinginstalls.com/styled-5/styled-6/files/tech-001-2.jpg"/>
          <p:cNvPicPr>
            <a:picLocks noChangeAspect="1" noChangeArrowheads="1"/>
          </p:cNvPicPr>
          <p:nvPr/>
        </p:nvPicPr>
        <p:blipFill rotWithShape="1">
          <a:blip r:embed="rId3">
            <a:extLst>
              <a:ext uri="{28A0092B-C50C-407E-A947-70E740481C1C}">
                <a14:useLocalDpi xmlns:a14="http://schemas.microsoft.com/office/drawing/2010/main" val="0"/>
              </a:ext>
            </a:extLst>
          </a:blip>
          <a:srcRect t="1" b="20934"/>
          <a:stretch/>
        </p:blipFill>
        <p:spPr bwMode="auto">
          <a:xfrm>
            <a:off x="0" y="2740"/>
            <a:ext cx="9144000" cy="400232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81267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6779096" cy="1052736"/>
          </a:xfrm>
        </p:spPr>
        <p:txBody>
          <a:bodyPr/>
          <a:lstStyle/>
          <a:p>
            <a:r>
              <a:rPr lang="en-US" dirty="0" smtClean="0">
                <a:solidFill>
                  <a:srgbClr val="660066"/>
                </a:solidFill>
              </a:rPr>
              <a:t>Section 2 Implementing job plan</a:t>
            </a:r>
            <a:endParaRPr lang="en-US" dirty="0">
              <a:solidFill>
                <a:srgbClr val="660066"/>
              </a:solidFill>
            </a:endParaRPr>
          </a:p>
        </p:txBody>
      </p:sp>
      <p:sp>
        <p:nvSpPr>
          <p:cNvPr id="3" name="Content Placeholder 2"/>
          <p:cNvSpPr>
            <a:spLocks noGrp="1"/>
          </p:cNvSpPr>
          <p:nvPr>
            <p:ph idx="1"/>
          </p:nvPr>
        </p:nvSpPr>
        <p:spPr>
          <a:xfrm>
            <a:off x="457200" y="1124745"/>
            <a:ext cx="8229600" cy="5256583"/>
          </a:xfrm>
        </p:spPr>
        <p:txBody>
          <a:bodyPr>
            <a:normAutofit/>
          </a:bodyPr>
          <a:lstStyle/>
          <a:p>
            <a:pPr marL="0" indent="0">
              <a:buNone/>
            </a:pPr>
            <a:r>
              <a:rPr lang="en-AU" dirty="0"/>
              <a:t>The following areas are covered in this </a:t>
            </a:r>
            <a:r>
              <a:rPr lang="en-AU" dirty="0" smtClean="0"/>
              <a:t>presentation:</a:t>
            </a:r>
          </a:p>
        </p:txBody>
      </p:sp>
      <p:sp>
        <p:nvSpPr>
          <p:cNvPr id="4" name="Content Placeholder 2"/>
          <p:cNvSpPr txBox="1">
            <a:spLocks/>
          </p:cNvSpPr>
          <p:nvPr/>
        </p:nvSpPr>
        <p:spPr>
          <a:xfrm>
            <a:off x="529208" y="1484785"/>
            <a:ext cx="8507288" cy="4824536"/>
          </a:xfrm>
          <a:prstGeom prst="rect">
            <a:avLst/>
          </a:prstGeom>
        </p:spPr>
        <p:txBody>
          <a:bodyPr vert="horz" lIns="91440" tIns="45720" rIns="91440" bIns="45720" rtlCol="0">
            <a:normAutofit/>
          </a:bodyPr>
          <a:lstStyle>
            <a:lvl1pPr marL="342900" indent="-342900" algn="l" defTabSz="914400" rtl="0" eaLnBrk="1" latinLnBrk="0" hangingPunct="1">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PH" dirty="0" smtClean="0"/>
              <a:t>Necessary Resources</a:t>
            </a:r>
          </a:p>
          <a:p>
            <a:r>
              <a:rPr lang="en-PH" dirty="0" smtClean="0"/>
              <a:t>Information and Instructions</a:t>
            </a:r>
          </a:p>
          <a:p>
            <a:r>
              <a:rPr lang="en-PH" dirty="0" smtClean="0"/>
              <a:t>Developing the Job Plan</a:t>
            </a:r>
          </a:p>
          <a:p>
            <a:r>
              <a:rPr lang="en-AU" dirty="0" smtClean="0"/>
              <a:t>Work Instructions</a:t>
            </a:r>
          </a:p>
          <a:p>
            <a:r>
              <a:rPr lang="en-AU" dirty="0" smtClean="0"/>
              <a:t>Safe Work Method Statements (SWMS)</a:t>
            </a:r>
          </a:p>
          <a:p>
            <a:r>
              <a:rPr lang="en-AU" dirty="0" smtClean="0"/>
              <a:t>Leading, Managing &amp; Supervising</a:t>
            </a:r>
          </a:p>
          <a:p>
            <a:r>
              <a:rPr lang="en-AU" dirty="0" smtClean="0"/>
              <a:t>Phases of Construction</a:t>
            </a:r>
          </a:p>
          <a:p>
            <a:r>
              <a:rPr lang="en-AU" dirty="0" smtClean="0"/>
              <a:t>Delegating Work to others</a:t>
            </a:r>
            <a:br>
              <a:rPr lang="en-AU" dirty="0" smtClean="0"/>
            </a:br>
            <a:endParaRPr lang="en-AU" dirty="0" smtClean="0"/>
          </a:p>
          <a:p>
            <a:endParaRPr lang="en-AU" dirty="0" smtClean="0"/>
          </a:p>
          <a:p>
            <a:pPr marL="0" indent="0">
              <a:buFont typeface="Arial" pitchFamily="34" charset="0"/>
              <a:buNone/>
            </a:pPr>
            <a:endParaRPr lang="en-AU" dirty="0" smtClean="0"/>
          </a:p>
        </p:txBody>
      </p:sp>
    </p:spTree>
    <p:custDataLst>
      <p:tags r:id="rId1"/>
    </p:custDataLst>
    <p:extLst>
      <p:ext uri="{BB962C8B-B14F-4D97-AF65-F5344CB8AC3E}">
        <p14:creationId xmlns:p14="http://schemas.microsoft.com/office/powerpoint/2010/main" val="1883315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Straight Connector 19"/>
          <p:cNvCxnSpPr/>
          <p:nvPr/>
        </p:nvCxnSpPr>
        <p:spPr>
          <a:xfrm>
            <a:off x="457200" y="3284984"/>
            <a:ext cx="8075240"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18" name="Picture 17" descr="http://www.social-engineer.com/wp-content/uploads/2013/07/safety-first1.jpg"/>
          <p:cNvPicPr/>
          <p:nvPr/>
        </p:nvPicPr>
        <p:blipFill>
          <a:blip r:embed="rId4">
            <a:duotone>
              <a:schemeClr val="bg2">
                <a:shade val="45000"/>
                <a:satMod val="135000"/>
              </a:schemeClr>
              <a:prstClr val="white"/>
            </a:duotone>
            <a:extLst>
              <a:ext uri="{BEBA8EAE-BF5A-486C-A8C5-ECC9F3942E4B}">
                <a14:imgProps xmlns:a14="http://schemas.microsoft.com/office/drawing/2010/main">
                  <a14:imgLayer r:embed="rId5">
                    <a14:imgEffect>
                      <a14:artisticPencilGrayscale/>
                    </a14:imgEffect>
                    <a14:imgEffect>
                      <a14:sharpenSoften amount="19000"/>
                    </a14:imgEffect>
                    <a14:imgEffect>
                      <a14:colorTemperature colorTemp="7625"/>
                    </a14:imgEffect>
                    <a14:imgEffect>
                      <a14:saturation sat="90000"/>
                    </a14:imgEffect>
                  </a14:imgLayer>
                </a14:imgProps>
              </a:ext>
              <a:ext uri="{28A0092B-C50C-407E-A947-70E740481C1C}">
                <a14:useLocalDpi xmlns:a14="http://schemas.microsoft.com/office/drawing/2010/main" val="0"/>
              </a:ext>
            </a:extLst>
          </a:blip>
          <a:srcRect/>
          <a:stretch>
            <a:fillRect/>
          </a:stretch>
        </p:blipFill>
        <p:spPr bwMode="auto">
          <a:xfrm rot="564655">
            <a:off x="6405495" y="2451619"/>
            <a:ext cx="2432248" cy="3263992"/>
          </a:xfrm>
          <a:prstGeom prst="rect">
            <a:avLst/>
          </a:prstGeom>
          <a:noFill/>
          <a:ln>
            <a:noFill/>
          </a:ln>
        </p:spPr>
      </p:pic>
      <p:sp>
        <p:nvSpPr>
          <p:cNvPr id="6" name="Title 5"/>
          <p:cNvSpPr>
            <a:spLocks noGrp="1"/>
          </p:cNvSpPr>
          <p:nvPr>
            <p:ph type="title"/>
          </p:nvPr>
        </p:nvSpPr>
        <p:spPr/>
        <p:txBody>
          <a:bodyPr/>
          <a:lstStyle/>
          <a:p>
            <a:r>
              <a:rPr lang="en-AU" dirty="0"/>
              <a:t>Necessary </a:t>
            </a:r>
            <a:r>
              <a:rPr lang="en-AU" dirty="0" smtClean="0"/>
              <a:t>Resources </a:t>
            </a:r>
            <a:r>
              <a:rPr lang="en-AU" sz="1050" dirty="0" smtClean="0"/>
              <a:t>(LG Pg. 22 )</a:t>
            </a:r>
            <a:endParaRPr lang="en-US" sz="1050" dirty="0"/>
          </a:p>
        </p:txBody>
      </p:sp>
      <p:pic>
        <p:nvPicPr>
          <p:cNvPr id="7" name="Picture 6" descr="https://encrypted-tbn3.gstatic.com/images?q=tbn:ANd9GcQ39vwiiVT3vLGo4IJe9e2tDCyyjMmZhcIOl1Jj9htIEOdyJAMhdw"/>
          <p:cNvPicPr/>
          <p:nvPr/>
        </p:nvPicPr>
        <p:blipFill>
          <a:blip r:embed="rId6">
            <a:extLst>
              <a:ext uri="{28A0092B-C50C-407E-A947-70E740481C1C}">
                <a14:useLocalDpi xmlns:a14="http://schemas.microsoft.com/office/drawing/2010/main" val="0"/>
              </a:ext>
            </a:extLst>
          </a:blip>
          <a:srcRect/>
          <a:stretch>
            <a:fillRect/>
          </a:stretch>
        </p:blipFill>
        <p:spPr bwMode="auto">
          <a:xfrm>
            <a:off x="305344" y="1196752"/>
            <a:ext cx="3339021" cy="1957807"/>
          </a:xfrm>
          <a:prstGeom prst="rect">
            <a:avLst/>
          </a:prstGeom>
          <a:ln>
            <a:noFill/>
          </a:ln>
          <a:effectLst>
            <a:softEdge rad="112500"/>
          </a:effectLst>
        </p:spPr>
      </p:pic>
      <p:sp>
        <p:nvSpPr>
          <p:cNvPr id="13" name="Rectangle 9"/>
          <p:cNvSpPr>
            <a:spLocks noChangeArrowheads="1"/>
          </p:cNvSpPr>
          <p:nvPr/>
        </p:nvSpPr>
        <p:spPr bwMode="auto">
          <a:xfrm>
            <a:off x="151755" y="103914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PH"/>
          </a:p>
        </p:txBody>
      </p:sp>
      <p:sp>
        <p:nvSpPr>
          <p:cNvPr id="14" name="Rectangle 10"/>
          <p:cNvSpPr>
            <a:spLocks noChangeArrowheads="1"/>
          </p:cNvSpPr>
          <p:nvPr/>
        </p:nvSpPr>
        <p:spPr bwMode="auto">
          <a:xfrm>
            <a:off x="3737026" y="1279212"/>
            <a:ext cx="450738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b="1" i="1" u="none" strike="noStrike" cap="none" normalizeH="0" baseline="0" dirty="0" smtClean="0">
                <a:ln>
                  <a:noFill/>
                </a:ln>
                <a:solidFill>
                  <a:srgbClr val="000000"/>
                </a:solidFill>
                <a:effectLst/>
                <a:latin typeface="+mj-lt"/>
                <a:ea typeface="Calibri" panose="020F0502020204030204" pitchFamily="34" charset="0"/>
                <a:cs typeface="Arial" panose="020B0604020202020204" pitchFamily="34" charset="0"/>
              </a:rPr>
              <a:t>Resources for the job should include:</a:t>
            </a:r>
            <a:endParaRPr kumimoji="0" lang="en-PH" altLang="en-US" b="1" i="1"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AU" altLang="en-US" b="0" i="0" u="none" strike="noStrike" cap="none" normalizeH="0" baseline="0" dirty="0" smtClean="0">
                <a:ln>
                  <a:noFill/>
                </a:ln>
                <a:solidFill>
                  <a:schemeClr val="tx1"/>
                </a:solidFill>
                <a:effectLst/>
                <a:latin typeface="+mj-lt"/>
                <a:ea typeface="Times New Roman" panose="02020603050405020304" pitchFamily="18" charset="0"/>
                <a:cs typeface="Arial" panose="020B0604020202020204" pitchFamily="34" charset="0"/>
              </a:rPr>
              <a:t>Plant and equipment</a:t>
            </a:r>
            <a:endParaRPr kumimoji="0" lang="en-PH" altLang="en-US"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lang="en-AU" altLang="en-US" dirty="0" smtClean="0">
                <a:latin typeface="+mn-lt"/>
                <a:ea typeface="Times New Roman" panose="02020603050405020304" pitchFamily="18" charset="0"/>
                <a:cs typeface="Arial" panose="020B0604020202020204" pitchFamily="34" charset="0"/>
              </a:rPr>
              <a:t>W</a:t>
            </a:r>
            <a:r>
              <a:rPr kumimoji="0" lang="en-AU" altLang="en-US" b="0" i="0" u="none" strike="noStrike" cap="none" normalizeH="0" baseline="0" dirty="0" smtClean="0">
                <a:ln>
                  <a:noFill/>
                </a:ln>
                <a:solidFill>
                  <a:schemeClr val="tx1"/>
                </a:solidFill>
                <a:effectLst/>
                <a:latin typeface="+mn-lt"/>
                <a:ea typeface="Times New Roman" panose="02020603050405020304" pitchFamily="18" charset="0"/>
                <a:cs typeface="Arial" panose="020B0604020202020204" pitchFamily="34" charset="0"/>
              </a:rPr>
              <a:t>here</a:t>
            </a:r>
            <a:r>
              <a:rPr kumimoji="0" lang="en-AU" altLang="en-US" b="0" i="0" u="none" strike="noStrike" cap="none" normalizeH="0" baseline="0" dirty="0" smtClean="0">
                <a:ln>
                  <a:noFill/>
                </a:ln>
                <a:solidFill>
                  <a:schemeClr val="tx1"/>
                </a:solidFill>
                <a:effectLst/>
                <a:latin typeface="+mj-lt"/>
                <a:ea typeface="Times New Roman" panose="02020603050405020304" pitchFamily="18" charset="0"/>
                <a:cs typeface="Arial" panose="020B0604020202020204" pitchFamily="34" charset="0"/>
              </a:rPr>
              <a:t> the plant will be sourced from</a:t>
            </a:r>
          </a:p>
          <a:p>
            <a:pPr marL="0" marR="0" lvl="0" indent="0" algn="l" defTabSz="914400" rtl="0" eaLnBrk="0" fontAlgn="base" latinLnBrk="0" hangingPunct="0">
              <a:lnSpc>
                <a:spcPct val="100000"/>
              </a:lnSpc>
              <a:spcBef>
                <a:spcPct val="0"/>
              </a:spcBef>
              <a:spcAft>
                <a:spcPct val="0"/>
              </a:spcAft>
              <a:buClrTx/>
              <a:buSzTx/>
              <a:buFontTx/>
              <a:buChar char="•"/>
              <a:tabLst/>
            </a:pPr>
            <a:r>
              <a:rPr lang="en-PH" altLang="en-US" dirty="0" smtClean="0">
                <a:latin typeface="+mj-lt"/>
              </a:rPr>
              <a:t>Personnel &amp; skills required</a:t>
            </a:r>
            <a:endParaRPr kumimoji="0" lang="en-PH" altLang="en-US" b="0" i="0" u="none" strike="noStrike" cap="none" normalizeH="0" baseline="0" dirty="0" smtClean="0">
              <a:ln>
                <a:noFill/>
              </a:ln>
              <a:solidFill>
                <a:schemeClr val="tx1"/>
              </a:solidFill>
              <a:effectLst/>
              <a:latin typeface="+mj-lt"/>
            </a:endParaRPr>
          </a:p>
        </p:txBody>
      </p:sp>
      <p:sp>
        <p:nvSpPr>
          <p:cNvPr id="22" name="Rectangle 10"/>
          <p:cNvSpPr>
            <a:spLocks noChangeArrowheads="1"/>
          </p:cNvSpPr>
          <p:nvPr/>
        </p:nvSpPr>
        <p:spPr bwMode="auto">
          <a:xfrm>
            <a:off x="368882" y="3501008"/>
            <a:ext cx="8406233"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r>
              <a:rPr lang="en-PH" altLang="en-US" b="1" i="1" dirty="0">
                <a:solidFill>
                  <a:srgbClr val="000000"/>
                </a:solidFill>
                <a:latin typeface="+mn-lt"/>
                <a:ea typeface="Calibri" panose="020F0502020204030204" pitchFamily="34" charset="0"/>
                <a:cs typeface="Arial" panose="020B0604020202020204" pitchFamily="34" charset="0"/>
              </a:rPr>
              <a:t>Safety information that should be in the Job Plan includes:</a:t>
            </a:r>
          </a:p>
          <a:p>
            <a:pPr marL="285750" lvl="0" indent="-285750">
              <a:buFont typeface="Arial" panose="020B0604020202020204" pitchFamily="34" charset="0"/>
              <a:buChar char="•"/>
            </a:pPr>
            <a:r>
              <a:rPr lang="en-PH" altLang="en-US" dirty="0" smtClean="0">
                <a:solidFill>
                  <a:srgbClr val="000000"/>
                </a:solidFill>
                <a:latin typeface="+mn-lt"/>
                <a:ea typeface="Calibri" panose="020F0502020204030204" pitchFamily="34" charset="0"/>
                <a:cs typeface="Arial" panose="020B0604020202020204" pitchFamily="34" charset="0"/>
              </a:rPr>
              <a:t>PPE</a:t>
            </a:r>
            <a:endParaRPr lang="en-PH" altLang="en-US" dirty="0">
              <a:solidFill>
                <a:srgbClr val="000000"/>
              </a:solidFill>
              <a:latin typeface="+mn-lt"/>
              <a:ea typeface="Calibri" panose="020F0502020204030204" pitchFamily="34" charset="0"/>
              <a:cs typeface="Arial" panose="020B0604020202020204" pitchFamily="34" charset="0"/>
            </a:endParaRPr>
          </a:p>
          <a:p>
            <a:pPr marL="285750" lvl="0" indent="-285750">
              <a:buFont typeface="Arial" panose="020B0604020202020204" pitchFamily="34" charset="0"/>
              <a:buChar char="•"/>
            </a:pPr>
            <a:r>
              <a:rPr lang="en-PH" altLang="en-US" dirty="0" smtClean="0">
                <a:solidFill>
                  <a:srgbClr val="000000"/>
                </a:solidFill>
                <a:latin typeface="+mn-lt"/>
                <a:ea typeface="Calibri" panose="020F0502020204030204" pitchFamily="34" charset="0"/>
                <a:cs typeface="Arial" panose="020B0604020202020204" pitchFamily="34" charset="0"/>
              </a:rPr>
              <a:t>Risk </a:t>
            </a:r>
            <a:r>
              <a:rPr lang="en-PH" altLang="en-US" dirty="0">
                <a:solidFill>
                  <a:srgbClr val="000000"/>
                </a:solidFill>
                <a:latin typeface="+mn-lt"/>
                <a:ea typeface="Calibri" panose="020F0502020204030204" pitchFamily="34" charset="0"/>
                <a:cs typeface="Arial" panose="020B0604020202020204" pitchFamily="34" charset="0"/>
              </a:rPr>
              <a:t>assessment requirements</a:t>
            </a:r>
          </a:p>
          <a:p>
            <a:pPr marL="285750" lvl="0" indent="-285750">
              <a:buFont typeface="Arial" panose="020B0604020202020204" pitchFamily="34" charset="0"/>
              <a:buChar char="•"/>
            </a:pPr>
            <a:r>
              <a:rPr lang="en-PH" altLang="en-US" dirty="0" smtClean="0">
                <a:solidFill>
                  <a:srgbClr val="000000"/>
                </a:solidFill>
                <a:latin typeface="+mn-lt"/>
                <a:ea typeface="Calibri" panose="020F0502020204030204" pitchFamily="34" charset="0"/>
                <a:cs typeface="Arial" panose="020B0604020202020204" pitchFamily="34" charset="0"/>
              </a:rPr>
              <a:t>Requirements </a:t>
            </a:r>
            <a:r>
              <a:rPr lang="en-PH" altLang="en-US" dirty="0">
                <a:solidFill>
                  <a:srgbClr val="000000"/>
                </a:solidFill>
                <a:latin typeface="+mn-lt"/>
                <a:ea typeface="Calibri" panose="020F0502020204030204" pitchFamily="34" charset="0"/>
                <a:cs typeface="Arial" panose="020B0604020202020204" pitchFamily="34" charset="0"/>
              </a:rPr>
              <a:t>for Safe Work Method Statements (SWMS) and what the activity they need to address</a:t>
            </a:r>
          </a:p>
          <a:p>
            <a:pPr marL="285750" lvl="0" indent="-285750">
              <a:buFont typeface="Arial" panose="020B0604020202020204" pitchFamily="34" charset="0"/>
              <a:buChar char="•"/>
            </a:pPr>
            <a:r>
              <a:rPr lang="en-PH" altLang="en-US" dirty="0" smtClean="0">
                <a:solidFill>
                  <a:srgbClr val="000000"/>
                </a:solidFill>
                <a:latin typeface="+mn-lt"/>
                <a:ea typeface="Calibri" panose="020F0502020204030204" pitchFamily="34" charset="0"/>
                <a:cs typeface="Arial" panose="020B0604020202020204" pitchFamily="34" charset="0"/>
              </a:rPr>
              <a:t>Specific </a:t>
            </a:r>
            <a:r>
              <a:rPr lang="en-PH" altLang="en-US" dirty="0">
                <a:solidFill>
                  <a:srgbClr val="000000"/>
                </a:solidFill>
                <a:latin typeface="+mn-lt"/>
                <a:ea typeface="Calibri" panose="020F0502020204030204" pitchFamily="34" charset="0"/>
                <a:cs typeface="Arial" panose="020B0604020202020204" pitchFamily="34" charset="0"/>
              </a:rPr>
              <a:t>qualifications and licensing </a:t>
            </a:r>
            <a:r>
              <a:rPr lang="en-PH" altLang="en-US" dirty="0" smtClean="0">
                <a:solidFill>
                  <a:srgbClr val="000000"/>
                </a:solidFill>
                <a:latin typeface="+mn-lt"/>
                <a:ea typeface="Calibri" panose="020F0502020204030204" pitchFamily="34" charset="0"/>
                <a:cs typeface="Arial" panose="020B0604020202020204" pitchFamily="34" charset="0"/>
              </a:rPr>
              <a:t>for each task</a:t>
            </a:r>
            <a:endParaRPr lang="en-PH" altLang="en-US" dirty="0">
              <a:solidFill>
                <a:srgbClr val="000000"/>
              </a:solidFill>
              <a:latin typeface="+mn-lt"/>
              <a:ea typeface="Calibri" panose="020F0502020204030204" pitchFamily="34" charset="0"/>
              <a:cs typeface="Arial" panose="020B0604020202020204" pitchFamily="34" charset="0"/>
            </a:endParaRPr>
          </a:p>
          <a:p>
            <a:pPr marL="285750" lvl="0" indent="-285750">
              <a:buFont typeface="Arial" panose="020B0604020202020204" pitchFamily="34" charset="0"/>
              <a:buChar char="•"/>
            </a:pPr>
            <a:r>
              <a:rPr lang="en-PH" altLang="en-US" dirty="0" smtClean="0">
                <a:solidFill>
                  <a:srgbClr val="000000"/>
                </a:solidFill>
                <a:latin typeface="+mn-lt"/>
                <a:ea typeface="Calibri" panose="020F0502020204030204" pitchFamily="34" charset="0"/>
                <a:cs typeface="Arial" panose="020B0604020202020204" pitchFamily="34" charset="0"/>
              </a:rPr>
              <a:t>Incident </a:t>
            </a:r>
            <a:r>
              <a:rPr lang="en-PH" altLang="en-US" dirty="0">
                <a:solidFill>
                  <a:srgbClr val="000000"/>
                </a:solidFill>
                <a:latin typeface="+mn-lt"/>
                <a:ea typeface="Calibri" panose="020F0502020204030204" pitchFamily="34" charset="0"/>
                <a:cs typeface="Arial" panose="020B0604020202020204" pitchFamily="34" charset="0"/>
              </a:rPr>
              <a:t>reporting and notification information</a:t>
            </a:r>
          </a:p>
          <a:p>
            <a:pPr marL="285750" lvl="0" indent="-285750">
              <a:buFont typeface="Arial" panose="020B0604020202020204" pitchFamily="34" charset="0"/>
              <a:buChar char="•"/>
            </a:pPr>
            <a:r>
              <a:rPr lang="en-PH" altLang="en-US" dirty="0" smtClean="0">
                <a:solidFill>
                  <a:srgbClr val="000000"/>
                </a:solidFill>
                <a:latin typeface="+mn-lt"/>
                <a:ea typeface="Calibri" panose="020F0502020204030204" pitchFamily="34" charset="0"/>
                <a:cs typeface="Arial" panose="020B0604020202020204" pitchFamily="34" charset="0"/>
              </a:rPr>
              <a:t>monitoring strategy including frequency</a:t>
            </a:r>
            <a:endParaRPr lang="en-PH" altLang="en-US" dirty="0">
              <a:solidFill>
                <a:srgbClr val="000000"/>
              </a:solidFill>
              <a:latin typeface="+mn-lt"/>
              <a:ea typeface="Calibri" panose="020F0502020204030204" pitchFamily="34" charset="0"/>
              <a:cs typeface="Arial" panose="020B0604020202020204" pitchFamily="34" charset="0"/>
            </a:endParaRPr>
          </a:p>
          <a:p>
            <a:pPr marL="285750" lvl="0" indent="-285750">
              <a:buFont typeface="Arial" panose="020B0604020202020204" pitchFamily="34" charset="0"/>
              <a:buChar char="•"/>
            </a:pPr>
            <a:r>
              <a:rPr lang="en-PH" altLang="en-US" dirty="0" smtClean="0">
                <a:solidFill>
                  <a:srgbClr val="000000"/>
                </a:solidFill>
                <a:latin typeface="+mn-lt"/>
                <a:ea typeface="Calibri" panose="020F0502020204030204" pitchFamily="34" charset="0"/>
                <a:cs typeface="Arial" panose="020B0604020202020204" pitchFamily="34" charset="0"/>
              </a:rPr>
              <a:t>Contact </a:t>
            </a:r>
            <a:r>
              <a:rPr lang="en-PH" altLang="en-US" dirty="0">
                <a:solidFill>
                  <a:srgbClr val="000000"/>
                </a:solidFill>
                <a:latin typeface="+mn-lt"/>
                <a:ea typeface="Calibri" panose="020F0502020204030204" pitchFamily="34" charset="0"/>
                <a:cs typeface="Arial" panose="020B0604020202020204" pitchFamily="34" charset="0"/>
              </a:rPr>
              <a:t>details for key </a:t>
            </a:r>
            <a:r>
              <a:rPr lang="en-PH" altLang="en-US" dirty="0" smtClean="0">
                <a:solidFill>
                  <a:srgbClr val="000000"/>
                </a:solidFill>
                <a:latin typeface="+mn-lt"/>
                <a:ea typeface="Calibri" panose="020F0502020204030204" pitchFamily="34" charset="0"/>
                <a:cs typeface="Arial" panose="020B0604020202020204" pitchFamily="34" charset="0"/>
              </a:rPr>
              <a:t>personnel</a:t>
            </a:r>
            <a:endParaRPr kumimoji="0" lang="en-PH" altLang="en-US" b="0" i="0" u="none" strike="noStrike" cap="none" normalizeH="0" baseline="0" dirty="0" smtClean="0">
              <a:ln>
                <a:noFill/>
              </a:ln>
              <a:solidFill>
                <a:schemeClr val="tx1"/>
              </a:solidFill>
              <a:effectLst/>
              <a:latin typeface="+mn-lt"/>
            </a:endParaRPr>
          </a:p>
        </p:txBody>
      </p:sp>
    </p:spTree>
    <p:custDataLst>
      <p:tags r:id="rId1"/>
    </p:custDataLst>
    <p:extLst>
      <p:ext uri="{BB962C8B-B14F-4D97-AF65-F5344CB8AC3E}">
        <p14:creationId xmlns:p14="http://schemas.microsoft.com/office/powerpoint/2010/main" val="2785494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http://linwoodlibrary.com/wp-content/uploads/2014/09/story-time-2.jpg"/>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26252">
            <a:off x="219412" y="122895"/>
            <a:ext cx="2109117" cy="1259091"/>
          </a:xfrm>
          <a:prstGeom prst="rect">
            <a:avLst/>
          </a:prstGeom>
          <a:noFill/>
          <a:ln>
            <a:noFill/>
          </a:ln>
        </p:spPr>
      </p:pic>
      <p:sp>
        <p:nvSpPr>
          <p:cNvPr id="6" name="Title 5"/>
          <p:cNvSpPr>
            <a:spLocks noGrp="1"/>
          </p:cNvSpPr>
          <p:nvPr>
            <p:ph type="title"/>
          </p:nvPr>
        </p:nvSpPr>
        <p:spPr>
          <a:xfrm>
            <a:off x="3946955" y="166593"/>
            <a:ext cx="3266346" cy="607936"/>
          </a:xfrm>
        </p:spPr>
        <p:txBody>
          <a:bodyPr/>
          <a:lstStyle/>
          <a:p>
            <a:r>
              <a:rPr lang="en-AU" dirty="0" smtClean="0"/>
              <a:t>Scenario </a:t>
            </a:r>
            <a:r>
              <a:rPr lang="en-AU" dirty="0"/>
              <a:t>1</a:t>
            </a:r>
            <a:br>
              <a:rPr lang="en-AU" dirty="0"/>
            </a:br>
            <a:r>
              <a:rPr lang="en-AU" sz="1050" dirty="0" smtClean="0"/>
              <a:t>(LG Pg. 23) </a:t>
            </a:r>
            <a:endParaRPr lang="en-US" sz="1050" dirty="0"/>
          </a:p>
        </p:txBody>
      </p:sp>
      <p:sp>
        <p:nvSpPr>
          <p:cNvPr id="3" name="Rectangle 2"/>
          <p:cNvSpPr/>
          <p:nvPr/>
        </p:nvSpPr>
        <p:spPr>
          <a:xfrm>
            <a:off x="432409" y="1507573"/>
            <a:ext cx="3620333" cy="3631763"/>
          </a:xfrm>
          <a:prstGeom prst="rect">
            <a:avLst/>
          </a:prstGeom>
        </p:spPr>
        <p:txBody>
          <a:bodyPr wrap="square">
            <a:spAutoFit/>
          </a:bodyPr>
          <a:lstStyle/>
          <a:p>
            <a:pPr marR="411480" algn="just"/>
            <a:r>
              <a:rPr lang="en-AU" dirty="0">
                <a:solidFill>
                  <a:srgbClr val="000000"/>
                </a:solidFill>
                <a:latin typeface="Calibri" panose="020F0502020204030204" pitchFamily="34" charset="0"/>
                <a:ea typeface="Calibri" panose="020F0502020204030204" pitchFamily="34" charset="0"/>
                <a:cs typeface="Calibri" panose="020F0502020204030204" pitchFamily="34" charset="0"/>
              </a:rPr>
              <a:t>Mike has a project to remove an old concrete culvert on a small country road and construct a new concrete culvert.    Mike does not have an excavator within his own business so needs to hire one for the job.  The work that Mike needs to do with the excavator is just before the concrete is booked in to arrive.  </a:t>
            </a:r>
            <a:endParaRPr lang="en-AU"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R="411480" algn="just"/>
            <a:r>
              <a:rPr lang="en-AU" dirty="0"/>
              <a:t>Mike calls the hire company…</a:t>
            </a:r>
            <a:endParaRPr lang="en-PH" dirty="0"/>
          </a:p>
          <a:p>
            <a:pPr marR="411480" algn="just"/>
            <a:endParaRPr lang="en-PH"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p:cNvSpPr/>
          <p:nvPr/>
        </p:nvSpPr>
        <p:spPr>
          <a:xfrm>
            <a:off x="457200" y="4920857"/>
            <a:ext cx="3250704" cy="1028423"/>
          </a:xfrm>
          <a:prstGeom prst="rect">
            <a:avLst/>
          </a:prstGeom>
        </p:spPr>
        <p:txBody>
          <a:bodyPr wrap="square">
            <a:spAutoFit/>
          </a:bodyPr>
          <a:lstStyle/>
          <a:p>
            <a:pPr>
              <a:lnSpc>
                <a:spcPct val="150000"/>
              </a:lnSpc>
            </a:pPr>
            <a:r>
              <a:rPr lang="en-AU" sz="1400" i="1" dirty="0">
                <a:solidFill>
                  <a:srgbClr val="002060"/>
                </a:solidFill>
                <a:latin typeface="Calibri" panose="020F0502020204030204" pitchFamily="34" charset="0"/>
                <a:ea typeface="Calibri" panose="020F0502020204030204" pitchFamily="34" charset="0"/>
                <a:cs typeface="Calibri" panose="020F0502020204030204" pitchFamily="34" charset="0"/>
              </a:rPr>
              <a:t>”Hi Bob, I need a little ‘digger’ for  project next week, </a:t>
            </a:r>
            <a:r>
              <a:rPr lang="en-AU" sz="1400" i="1" dirty="0" smtClean="0">
                <a:solidFill>
                  <a:srgbClr val="002060"/>
                </a:solidFill>
                <a:latin typeface="Calibri" panose="020F0502020204030204" pitchFamily="34" charset="0"/>
                <a:ea typeface="Calibri" panose="020F0502020204030204" pitchFamily="34" charset="0"/>
                <a:cs typeface="Calibri" panose="020F0502020204030204" pitchFamily="34" charset="0"/>
              </a:rPr>
              <a:t>can </a:t>
            </a:r>
            <a:r>
              <a:rPr lang="en-AU" sz="1400" i="1" dirty="0">
                <a:solidFill>
                  <a:srgbClr val="002060"/>
                </a:solidFill>
                <a:latin typeface="Calibri" panose="020F0502020204030204" pitchFamily="34" charset="0"/>
                <a:ea typeface="Calibri" panose="020F0502020204030204" pitchFamily="34" charset="0"/>
                <a:cs typeface="Calibri" panose="020F0502020204030204" pitchFamily="34" charset="0"/>
              </a:rPr>
              <a:t>I book one please and it be delivered to site </a:t>
            </a:r>
            <a:r>
              <a:rPr lang="en-AU" sz="1400" i="1" dirty="0" smtClean="0">
                <a:solidFill>
                  <a:srgbClr val="002060"/>
                </a:solidFill>
                <a:latin typeface="Calibri" panose="020F0502020204030204" pitchFamily="34" charset="0"/>
                <a:ea typeface="Calibri" panose="020F0502020204030204" pitchFamily="34" charset="0"/>
                <a:cs typeface="Calibri" panose="020F0502020204030204" pitchFamily="34" charset="0"/>
              </a:rPr>
              <a:t>next Tuesday</a:t>
            </a:r>
            <a:r>
              <a:rPr lang="en-AU" sz="1400" i="1" dirty="0">
                <a:solidFill>
                  <a:srgbClr val="002060"/>
                </a:solidFill>
                <a:latin typeface="Calibri" panose="020F0502020204030204" pitchFamily="34" charset="0"/>
                <a:ea typeface="Calibri" panose="020F0502020204030204" pitchFamily="34" charset="0"/>
                <a:cs typeface="Calibri" panose="020F0502020204030204" pitchFamily="34" charset="0"/>
              </a:rPr>
              <a:t>?”. </a:t>
            </a:r>
            <a:endParaRPr lang="en-PH" sz="1400" dirty="0"/>
          </a:p>
        </p:txBody>
      </p:sp>
      <p:sp>
        <p:nvSpPr>
          <p:cNvPr id="9" name="Rectangle 8"/>
          <p:cNvSpPr/>
          <p:nvPr/>
        </p:nvSpPr>
        <p:spPr>
          <a:xfrm>
            <a:off x="3824154" y="2095509"/>
            <a:ext cx="4572000" cy="1200329"/>
          </a:xfrm>
          <a:prstGeom prst="rect">
            <a:avLst/>
          </a:prstGeom>
        </p:spPr>
        <p:txBody>
          <a:bodyPr>
            <a:spAutoFit/>
          </a:bodyPr>
          <a:lstStyle/>
          <a:p>
            <a:r>
              <a:rPr lang="en-AU" dirty="0">
                <a:latin typeface="Calibri" panose="020F0502020204030204" pitchFamily="34" charset="0"/>
                <a:ea typeface="Calibri" panose="020F0502020204030204" pitchFamily="34" charset="0"/>
                <a:cs typeface="Calibri" panose="020F0502020204030204" pitchFamily="34" charset="0"/>
              </a:rPr>
              <a:t>Mike soon realises that the excavator that has been delivered won’t be suitable for the job as it is not big enough to lift the precast components of the new culvert. </a:t>
            </a:r>
            <a:endParaRPr lang="en-PH" dirty="0"/>
          </a:p>
        </p:txBody>
      </p:sp>
      <p:sp>
        <p:nvSpPr>
          <p:cNvPr id="10" name="Rectangle 9"/>
          <p:cNvSpPr/>
          <p:nvPr/>
        </p:nvSpPr>
        <p:spPr>
          <a:xfrm>
            <a:off x="3851920" y="5071704"/>
            <a:ext cx="4572000" cy="646331"/>
          </a:xfrm>
          <a:prstGeom prst="rect">
            <a:avLst/>
          </a:prstGeom>
        </p:spPr>
        <p:txBody>
          <a:bodyPr>
            <a:spAutoFit/>
          </a:bodyPr>
          <a:lstStyle/>
          <a:p>
            <a:pPr marR="411480" algn="just"/>
            <a:r>
              <a:rPr lang="en-AU" dirty="0">
                <a:solidFill>
                  <a:srgbClr val="000000"/>
                </a:solidFill>
                <a:latin typeface="Calibri" panose="020F0502020204030204" pitchFamily="34" charset="0"/>
                <a:ea typeface="Calibri" panose="020F0502020204030204" pitchFamily="34" charset="0"/>
                <a:cs typeface="Calibri" panose="020F0502020204030204" pitchFamily="34" charset="0"/>
              </a:rPr>
              <a:t>Mike is now faced with a few problems as a result of the poor planning.</a:t>
            </a:r>
            <a:r>
              <a:rPr lang="en-AU" sz="1400" dirty="0">
                <a:solidFill>
                  <a:srgbClr val="000000"/>
                </a:solidFill>
                <a:latin typeface="Calibri" panose="020F0502020204030204" pitchFamily="34" charset="0"/>
                <a:ea typeface="Calibri" panose="020F0502020204030204" pitchFamily="34" charset="0"/>
                <a:cs typeface="Calibri" panose="020F0502020204030204" pitchFamily="34" charset="0"/>
              </a:rPr>
              <a:t> </a:t>
            </a:r>
            <a:endParaRPr lang="en-PH"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3851920" y="1516748"/>
            <a:ext cx="4572000" cy="646331"/>
          </a:xfrm>
          <a:prstGeom prst="rect">
            <a:avLst/>
          </a:prstGeom>
        </p:spPr>
        <p:txBody>
          <a:bodyPr>
            <a:spAutoFit/>
          </a:bodyPr>
          <a:lstStyle/>
          <a:p>
            <a:pPr marR="411480" algn="just"/>
            <a:r>
              <a:rPr lang="en-AU" dirty="0">
                <a:solidFill>
                  <a:srgbClr val="000000"/>
                </a:solidFill>
                <a:latin typeface="Calibri" panose="020F0502020204030204" pitchFamily="34" charset="0"/>
                <a:ea typeface="Calibri" panose="020F0502020204030204" pitchFamily="34" charset="0"/>
                <a:cs typeface="Calibri" panose="020F0502020204030204" pitchFamily="34" charset="0"/>
              </a:rPr>
              <a:t>A 2t excavator arrives on site on the day, and the delivery truck returns to town.  </a:t>
            </a:r>
            <a:endParaRPr lang="en-PH"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19" name="Picture 18" descr="http://www.minervation.com/wp-content/uploads/2012/03/shutterstock_949415891-300x200.jpg"/>
          <p:cNvPicPr/>
          <p:nvPr/>
        </p:nvPicPr>
        <p:blipFill>
          <a:blip r:embed="rId4">
            <a:extLst>
              <a:ext uri="{28A0092B-C50C-407E-A947-70E740481C1C}">
                <a14:useLocalDpi xmlns:a14="http://schemas.microsoft.com/office/drawing/2010/main" val="0"/>
              </a:ext>
            </a:extLst>
          </a:blip>
          <a:srcRect/>
          <a:stretch>
            <a:fillRect/>
          </a:stretch>
        </p:blipFill>
        <p:spPr bwMode="auto">
          <a:xfrm>
            <a:off x="3904055" y="3430346"/>
            <a:ext cx="2121064" cy="1409308"/>
          </a:xfrm>
          <a:prstGeom prst="rect">
            <a:avLst/>
          </a:prstGeom>
          <a:noFill/>
          <a:ln>
            <a:noFill/>
          </a:ln>
        </p:spPr>
      </p:pic>
      <p:pic>
        <p:nvPicPr>
          <p:cNvPr id="20" name="Picture 19" descr="http://channelinstincts.files.wordpress.com/2014/01/unhappy-customer.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03590" y="3414128"/>
            <a:ext cx="1968810" cy="1425526"/>
          </a:xfrm>
          <a:prstGeom prst="rect">
            <a:avLst/>
          </a:prstGeom>
          <a:noFill/>
          <a:ln>
            <a:noFill/>
          </a:ln>
        </p:spPr>
      </p:pic>
    </p:spTree>
    <p:custDataLst>
      <p:tags r:id="rId1"/>
    </p:custDataLst>
    <p:extLst>
      <p:ext uri="{BB962C8B-B14F-4D97-AF65-F5344CB8AC3E}">
        <p14:creationId xmlns:p14="http://schemas.microsoft.com/office/powerpoint/2010/main" val="2621689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http://rgba.com.au/wp-content/uploads/difficult_dirt_border.jpg"/>
          <p:cNvPicPr/>
          <p:nvPr/>
        </p:nvPicPr>
        <p:blipFill>
          <a:blip r:embed="rId3">
            <a:extLst>
              <a:ext uri="{28A0092B-C50C-407E-A947-70E740481C1C}">
                <a14:useLocalDpi xmlns:a14="http://schemas.microsoft.com/office/drawing/2010/main" val="0"/>
              </a:ext>
            </a:extLst>
          </a:blip>
          <a:srcRect/>
          <a:stretch>
            <a:fillRect/>
          </a:stretch>
        </p:blipFill>
        <p:spPr bwMode="auto">
          <a:xfrm>
            <a:off x="5381148" y="1916832"/>
            <a:ext cx="3079283" cy="1851829"/>
          </a:xfrm>
          <a:prstGeom prst="rect">
            <a:avLst/>
          </a:prstGeom>
          <a:ln>
            <a:noFill/>
          </a:ln>
          <a:effectLst>
            <a:softEdge rad="112500"/>
          </a:effectLst>
        </p:spPr>
      </p:pic>
      <p:pic>
        <p:nvPicPr>
          <p:cNvPr id="18" name="Picture 17" descr="https://encrypted-tbn0.gstatic.com/images?q=tbn:ANd9GcRpcxA-0D2-9LfEmkRSumQAetsjfUdjyje3C_O2CZqjr1cizjOS"/>
          <p:cNvPicPr/>
          <p:nvPr/>
        </p:nvPicPr>
        <p:blipFill>
          <a:blip r:embed="rId4">
            <a:grayscl/>
            <a:extLst>
              <a:ext uri="{28A0092B-C50C-407E-A947-70E740481C1C}">
                <a14:useLocalDpi xmlns:a14="http://schemas.microsoft.com/office/drawing/2010/main" val="0"/>
              </a:ext>
            </a:extLst>
          </a:blip>
          <a:srcRect/>
          <a:stretch>
            <a:fillRect/>
          </a:stretch>
        </p:blipFill>
        <p:spPr bwMode="auto">
          <a:xfrm rot="1041311">
            <a:off x="5214267" y="3158248"/>
            <a:ext cx="2406587" cy="833928"/>
          </a:xfrm>
          <a:prstGeom prst="rect">
            <a:avLst/>
          </a:prstGeom>
          <a:ln>
            <a:noFill/>
          </a:ln>
          <a:effectLst>
            <a:softEdge rad="112500"/>
          </a:effectLst>
        </p:spPr>
      </p:pic>
      <p:pic>
        <p:nvPicPr>
          <p:cNvPr id="15" name="Picture 14" descr="http://linwoodlibrary.com/wp-content/uploads/2014/09/story-time-2.jpg"/>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26252">
            <a:off x="249365" y="84617"/>
            <a:ext cx="2016406" cy="1161300"/>
          </a:xfrm>
          <a:prstGeom prst="rect">
            <a:avLst/>
          </a:prstGeom>
          <a:noFill/>
          <a:ln>
            <a:noFill/>
          </a:ln>
        </p:spPr>
      </p:pic>
      <p:sp>
        <p:nvSpPr>
          <p:cNvPr id="6" name="Title 5"/>
          <p:cNvSpPr>
            <a:spLocks noGrp="1"/>
          </p:cNvSpPr>
          <p:nvPr>
            <p:ph type="title"/>
          </p:nvPr>
        </p:nvSpPr>
        <p:spPr>
          <a:xfrm>
            <a:off x="4355976" y="135396"/>
            <a:ext cx="2674640" cy="706090"/>
          </a:xfrm>
        </p:spPr>
        <p:txBody>
          <a:bodyPr/>
          <a:lstStyle/>
          <a:p>
            <a:r>
              <a:rPr lang="en-AU" dirty="0" smtClean="0"/>
              <a:t>Scenario </a:t>
            </a:r>
            <a:r>
              <a:rPr lang="en-AU" dirty="0"/>
              <a:t>2</a:t>
            </a:r>
            <a:br>
              <a:rPr lang="en-AU" dirty="0"/>
            </a:br>
            <a:r>
              <a:rPr lang="en-AU" sz="1050" dirty="0" smtClean="0"/>
              <a:t>(LG Pg. 24)</a:t>
            </a:r>
            <a:endParaRPr lang="en-US" sz="1050" dirty="0"/>
          </a:p>
        </p:txBody>
      </p:sp>
      <p:sp>
        <p:nvSpPr>
          <p:cNvPr id="13" name="Rectangle 9"/>
          <p:cNvSpPr>
            <a:spLocks noChangeArrowheads="1"/>
          </p:cNvSpPr>
          <p:nvPr/>
        </p:nvSpPr>
        <p:spPr bwMode="auto">
          <a:xfrm>
            <a:off x="151755" y="103914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PH"/>
          </a:p>
        </p:txBody>
      </p:sp>
      <p:sp>
        <p:nvSpPr>
          <p:cNvPr id="3" name="Rectangle 2"/>
          <p:cNvSpPr/>
          <p:nvPr/>
        </p:nvSpPr>
        <p:spPr>
          <a:xfrm>
            <a:off x="413972" y="1336428"/>
            <a:ext cx="8316055" cy="1046440"/>
          </a:xfrm>
          <a:prstGeom prst="rect">
            <a:avLst/>
          </a:prstGeom>
        </p:spPr>
        <p:txBody>
          <a:bodyPr wrap="square">
            <a:spAutoFit/>
          </a:bodyPr>
          <a:lstStyle/>
          <a:p>
            <a:pPr marR="411480" algn="just"/>
            <a:r>
              <a:rPr lang="en-AU" sz="1600" dirty="0"/>
              <a:t>Mike has a project to remove an old concrete culvert on a small country road and construct a new concrete culvert.  Mike does not have an excavator within his own business so needs to hire one for the job. </a:t>
            </a:r>
            <a:r>
              <a:rPr lang="en-AU" sz="1600" dirty="0" smtClean="0"/>
              <a:t>Mike </a:t>
            </a:r>
            <a:r>
              <a:rPr lang="en-AU" sz="1600" dirty="0"/>
              <a:t>calls the hire company…</a:t>
            </a:r>
            <a:endParaRPr lang="en-PH" sz="1600" dirty="0"/>
          </a:p>
          <a:p>
            <a:pPr marR="411480" algn="just"/>
            <a:endParaRPr lang="en-PH"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Rectangle 7"/>
          <p:cNvSpPr/>
          <p:nvPr/>
        </p:nvSpPr>
        <p:spPr>
          <a:xfrm>
            <a:off x="611560" y="2331275"/>
            <a:ext cx="4572000" cy="1569660"/>
          </a:xfrm>
          <a:prstGeom prst="rect">
            <a:avLst/>
          </a:prstGeom>
        </p:spPr>
        <p:txBody>
          <a:bodyPr>
            <a:spAutoFit/>
          </a:bodyPr>
          <a:lstStyle/>
          <a:p>
            <a:r>
              <a:rPr lang="en-PH" sz="1600" i="1" dirty="0">
                <a:solidFill>
                  <a:schemeClr val="tx2"/>
                </a:solidFill>
              </a:rPr>
              <a:t>…”Hi Bob, I need an excavator to lift some pre-cast culvert component which weigh 6t project next week, can I book one please and it be delivered to site next Tuesday?  The area around the existing culvert is very congested and I think it will be hard to remove the required material”. </a:t>
            </a:r>
          </a:p>
        </p:txBody>
      </p:sp>
      <p:sp>
        <p:nvSpPr>
          <p:cNvPr id="11" name="Rectangle 10"/>
          <p:cNvSpPr/>
          <p:nvPr/>
        </p:nvSpPr>
        <p:spPr>
          <a:xfrm>
            <a:off x="323529" y="3975383"/>
            <a:ext cx="8622256" cy="1077218"/>
          </a:xfrm>
          <a:prstGeom prst="rect">
            <a:avLst/>
          </a:prstGeom>
        </p:spPr>
        <p:txBody>
          <a:bodyPr wrap="square">
            <a:spAutoFit/>
          </a:bodyPr>
          <a:lstStyle/>
          <a:p>
            <a:pPr algn="just">
              <a:spcBef>
                <a:spcPts val="600"/>
              </a:spcBef>
            </a:pPr>
            <a:r>
              <a:rPr lang="en-AU" sz="1600" dirty="0">
                <a:latin typeface="Calibri" panose="020F0502020204030204" pitchFamily="34" charset="0"/>
                <a:ea typeface="Times New Roman" panose="02020603050405020304" pitchFamily="18" charset="0"/>
                <a:cs typeface="Arial" panose="020B0604020202020204" pitchFamily="34" charset="0"/>
              </a:rPr>
              <a:t>Bob suggests that Mike use a multi-combination bucket for that area.  Bob books in the equipment for Mike. </a:t>
            </a:r>
            <a:endParaRPr lang="en-PH" dirty="0">
              <a:latin typeface="Times New Roman" panose="02020603050405020304" pitchFamily="18" charset="0"/>
              <a:ea typeface="Times New Roman" panose="02020603050405020304" pitchFamily="18" charset="0"/>
            </a:endParaRPr>
          </a:p>
          <a:p>
            <a:pPr algn="just">
              <a:spcAft>
                <a:spcPts val="600"/>
              </a:spcAft>
            </a:pPr>
            <a:r>
              <a:rPr lang="en-AU" sz="1600" dirty="0">
                <a:latin typeface="Calibri" panose="020F0502020204030204" pitchFamily="34" charset="0"/>
                <a:ea typeface="Times New Roman" panose="02020603050405020304" pitchFamily="18" charset="0"/>
                <a:cs typeface="Arial" panose="020B0604020202020204" pitchFamily="34" charset="0"/>
              </a:rPr>
              <a:t>The excavator arrives on site on the day along with the multi-combination bucket, and the delivery truck returns to town.  Mike is confident that he has arranged for the right equipment for the job.  </a:t>
            </a:r>
            <a:endParaRPr lang="en-PH"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323529" y="5211355"/>
            <a:ext cx="8622256" cy="830997"/>
          </a:xfrm>
          <a:prstGeom prst="rect">
            <a:avLst/>
          </a:prstGeom>
        </p:spPr>
        <p:txBody>
          <a:bodyPr wrap="square">
            <a:spAutoFit/>
          </a:bodyPr>
          <a:lstStyle/>
          <a:p>
            <a:pPr algn="just">
              <a:spcBef>
                <a:spcPts val="600"/>
              </a:spcBef>
              <a:spcAft>
                <a:spcPts val="600"/>
              </a:spcAft>
            </a:pPr>
            <a:r>
              <a:rPr lang="en-AU" sz="1600" dirty="0">
                <a:latin typeface="Calibri" panose="020F0502020204030204" pitchFamily="34" charset="0"/>
                <a:ea typeface="Times New Roman" panose="02020603050405020304" pitchFamily="18" charset="0"/>
                <a:cs typeface="Arial" panose="020B0604020202020204" pitchFamily="34" charset="0"/>
              </a:rPr>
              <a:t>The excavator work is completed efficiently with no problems, the concrete arrives and the job is completed on time and on budget.  Mikes client is happy that the job is finished to a high quality on time and on budget, and thanks Mike for his great work.</a:t>
            </a:r>
            <a:endParaRPr lang="en-PH" dirty="0">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813719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7544" y="49615"/>
            <a:ext cx="7787208" cy="774948"/>
          </a:xfrm>
        </p:spPr>
        <p:txBody>
          <a:bodyPr/>
          <a:lstStyle/>
          <a:p>
            <a:r>
              <a:rPr lang="en-AU" dirty="0" smtClean="0"/>
              <a:t>Information and Instructions</a:t>
            </a:r>
            <a:r>
              <a:rPr lang="en-AU" dirty="0"/>
              <a:t/>
            </a:r>
            <a:br>
              <a:rPr lang="en-AU" dirty="0"/>
            </a:br>
            <a:r>
              <a:rPr lang="en-AU" sz="1050" dirty="0" smtClean="0"/>
              <a:t>(LG Pg. 25) </a:t>
            </a:r>
            <a:endParaRPr lang="en-US" sz="1050" dirty="0"/>
          </a:p>
        </p:txBody>
      </p:sp>
      <p:graphicFrame>
        <p:nvGraphicFramePr>
          <p:cNvPr id="2" name="Table 1"/>
          <p:cNvGraphicFramePr>
            <a:graphicFrameLocks noGrp="1"/>
          </p:cNvGraphicFramePr>
          <p:nvPr>
            <p:extLst>
              <p:ext uri="{D42A27DB-BD31-4B8C-83A1-F6EECF244321}">
                <p14:modId xmlns:p14="http://schemas.microsoft.com/office/powerpoint/2010/main" val="2715337075"/>
              </p:ext>
            </p:extLst>
          </p:nvPr>
        </p:nvGraphicFramePr>
        <p:xfrm>
          <a:off x="0" y="841485"/>
          <a:ext cx="9144000" cy="6127387"/>
        </p:xfrm>
        <a:graphic>
          <a:graphicData uri="http://schemas.openxmlformats.org/drawingml/2006/table">
            <a:tbl>
              <a:tblPr firstRow="1" firstCol="1" bandRow="1">
                <a:tableStyleId>{5C22544A-7EE6-4342-B048-85BDC9FD1C3A}</a:tableStyleId>
              </a:tblPr>
              <a:tblGrid>
                <a:gridCol w="1218928"/>
                <a:gridCol w="2312957"/>
                <a:gridCol w="5612115"/>
              </a:tblGrid>
              <a:tr h="505741">
                <a:tc>
                  <a:txBody>
                    <a:bodyPr/>
                    <a:lstStyle/>
                    <a:p>
                      <a:pPr marL="0" marR="0" algn="ctr">
                        <a:spcBef>
                          <a:spcPts val="600"/>
                        </a:spcBef>
                        <a:spcAft>
                          <a:spcPts val="0"/>
                        </a:spcAft>
                      </a:pPr>
                      <a:r>
                        <a:rPr lang="en-AU" sz="1200" dirty="0">
                          <a:effectLst/>
                        </a:rPr>
                        <a:t>Type of communication</a:t>
                      </a:r>
                      <a:endParaRPr lang="en-PH"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0" marR="0" algn="ctr">
                        <a:spcBef>
                          <a:spcPts val="0"/>
                        </a:spcBef>
                        <a:spcAft>
                          <a:spcPts val="0"/>
                        </a:spcAft>
                      </a:pPr>
                      <a:r>
                        <a:rPr lang="en-AU" sz="1200" dirty="0">
                          <a:effectLst/>
                        </a:rPr>
                        <a:t>Effectiveness factor</a:t>
                      </a:r>
                      <a:endParaRPr lang="en-PH"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0" marR="0" algn="ctr">
                        <a:spcBef>
                          <a:spcPts val="0"/>
                        </a:spcBef>
                        <a:spcAft>
                          <a:spcPts val="600"/>
                        </a:spcAft>
                      </a:pPr>
                      <a:r>
                        <a:rPr lang="en-AU" sz="1200" dirty="0">
                          <a:effectLst/>
                        </a:rPr>
                        <a:t>Tips and recommendations to help improve</a:t>
                      </a:r>
                      <a:endParaRPr lang="en-PH"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r>
              <a:tr h="1517779">
                <a:tc rowSpan="2">
                  <a:txBody>
                    <a:bodyPr/>
                    <a:lstStyle/>
                    <a:p>
                      <a:pPr marL="0" marR="0" algn="ctr">
                        <a:spcBef>
                          <a:spcPts val="600"/>
                        </a:spcBef>
                        <a:spcAft>
                          <a:spcPts val="0"/>
                        </a:spcAft>
                      </a:pPr>
                      <a:r>
                        <a:rPr lang="en-AU" sz="1200" dirty="0">
                          <a:effectLst/>
                        </a:rPr>
                        <a:t>Verbal</a:t>
                      </a:r>
                      <a:endParaRPr lang="en-PH"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0" marR="0" algn="ctr">
                        <a:spcBef>
                          <a:spcPts val="0"/>
                        </a:spcBef>
                        <a:spcAft>
                          <a:spcPts val="0"/>
                        </a:spcAft>
                      </a:pPr>
                      <a:r>
                        <a:rPr lang="en-AU" sz="1400" dirty="0">
                          <a:effectLst/>
                        </a:rPr>
                        <a:t> </a:t>
                      </a:r>
                      <a:endParaRPr lang="en-PH" sz="1400" dirty="0">
                        <a:effectLst/>
                      </a:endParaRPr>
                    </a:p>
                    <a:p>
                      <a:pPr marL="0" marR="0" algn="ctr">
                        <a:spcBef>
                          <a:spcPts val="0"/>
                        </a:spcBef>
                        <a:spcAft>
                          <a:spcPts val="0"/>
                        </a:spcAft>
                      </a:pPr>
                      <a:r>
                        <a:rPr lang="en-AU" sz="1400" dirty="0">
                          <a:effectLst/>
                        </a:rPr>
                        <a:t>Clear</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342900" marR="0" lvl="0" indent="-342900">
                        <a:spcBef>
                          <a:spcPts val="0"/>
                        </a:spcBef>
                        <a:spcAft>
                          <a:spcPts val="0"/>
                        </a:spcAft>
                        <a:buFont typeface="Courier New" panose="02070309020205020404" pitchFamily="49" charset="0"/>
                        <a:buChar char="o"/>
                      </a:pPr>
                      <a:r>
                        <a:rPr lang="en-AU" sz="1400" dirty="0">
                          <a:effectLst/>
                        </a:rPr>
                        <a:t>Speak at a pace that’s easy for someone to understand.  The most common problem effecting communication is speaking too fast</a:t>
                      </a:r>
                      <a:endParaRPr lang="en-PH" sz="1400" dirty="0">
                        <a:effectLst/>
                      </a:endParaRPr>
                    </a:p>
                    <a:p>
                      <a:pPr marL="342900" marR="0" lvl="0" indent="-342900">
                        <a:spcBef>
                          <a:spcPts val="0"/>
                        </a:spcBef>
                        <a:spcAft>
                          <a:spcPts val="0"/>
                        </a:spcAft>
                        <a:buFont typeface="Courier New" panose="02070309020205020404" pitchFamily="49" charset="0"/>
                        <a:buChar char="o"/>
                      </a:pPr>
                      <a:r>
                        <a:rPr lang="en-AU" sz="1400" dirty="0">
                          <a:effectLst/>
                        </a:rPr>
                        <a:t>Avoid mumbling</a:t>
                      </a:r>
                      <a:endParaRPr lang="en-PH" sz="1400" dirty="0">
                        <a:effectLst/>
                      </a:endParaRPr>
                    </a:p>
                    <a:p>
                      <a:pPr marL="342900" marR="0" lvl="0" indent="-342900">
                        <a:spcBef>
                          <a:spcPts val="0"/>
                        </a:spcBef>
                        <a:spcAft>
                          <a:spcPts val="600"/>
                        </a:spcAft>
                        <a:buFont typeface="Courier New" panose="02070309020205020404" pitchFamily="49" charset="0"/>
                        <a:buChar char="o"/>
                      </a:pPr>
                      <a:r>
                        <a:rPr lang="en-AU" sz="1400" dirty="0">
                          <a:effectLst/>
                        </a:rPr>
                        <a:t>Speak about an issue in a logical manner, making sure that you provide adequate and relevant background and context so the receiving person is able to establish a clear picture of what you are talking about</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r>
              <a:tr h="929151">
                <a:tc vMerge="1">
                  <a:txBody>
                    <a:bodyPr/>
                    <a:lstStyle/>
                    <a:p>
                      <a:endParaRPr lang="en-PH"/>
                    </a:p>
                  </a:txBody>
                  <a:tcPr/>
                </a:tc>
                <a:tc>
                  <a:txBody>
                    <a:bodyPr/>
                    <a:lstStyle/>
                    <a:p>
                      <a:pPr marL="0" marR="0" algn="ctr">
                        <a:spcBef>
                          <a:spcPts val="1200"/>
                        </a:spcBef>
                        <a:spcAft>
                          <a:spcPts val="1200"/>
                        </a:spcAft>
                      </a:pPr>
                      <a:r>
                        <a:rPr lang="en-AU" sz="1400" dirty="0" smtClean="0">
                          <a:effectLst/>
                        </a:rPr>
                        <a:t>Concise</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342900" marR="0" lvl="0" indent="-342900">
                        <a:spcBef>
                          <a:spcPts val="0"/>
                        </a:spcBef>
                        <a:spcAft>
                          <a:spcPts val="600"/>
                        </a:spcAft>
                        <a:buFont typeface="Courier New" panose="02070309020205020404" pitchFamily="49" charset="0"/>
                        <a:buChar char="o"/>
                      </a:pPr>
                      <a:r>
                        <a:rPr lang="en-AU" sz="1400" dirty="0">
                          <a:effectLst/>
                        </a:rPr>
                        <a:t>Talk only about the issue at hand and only give enough information for the receiving person to understand what you are talking about.  Giving more information than is required can be very frustrating to the receiving person</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r>
              <a:tr h="1161438">
                <a:tc rowSpan="2">
                  <a:txBody>
                    <a:bodyPr/>
                    <a:lstStyle/>
                    <a:p>
                      <a:pPr marL="0" marR="0" algn="ctr">
                        <a:spcBef>
                          <a:spcPts val="600"/>
                        </a:spcBef>
                        <a:spcAft>
                          <a:spcPts val="0"/>
                        </a:spcAft>
                      </a:pPr>
                      <a:r>
                        <a:rPr lang="en-AU" sz="1200" dirty="0">
                          <a:effectLst/>
                        </a:rPr>
                        <a:t>Written</a:t>
                      </a:r>
                      <a:endParaRPr lang="en-PH"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0" marR="0" algn="ctr">
                        <a:spcBef>
                          <a:spcPts val="1200"/>
                        </a:spcBef>
                        <a:spcAft>
                          <a:spcPts val="1200"/>
                        </a:spcAft>
                      </a:pPr>
                      <a:r>
                        <a:rPr lang="en-AU" sz="1400" dirty="0" smtClean="0">
                          <a:effectLst/>
                        </a:rPr>
                        <a:t>Clear</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342900" marR="0" lvl="0" indent="-342900">
                        <a:spcBef>
                          <a:spcPts val="0"/>
                        </a:spcBef>
                        <a:spcAft>
                          <a:spcPts val="0"/>
                        </a:spcAft>
                        <a:buFont typeface="Courier New" panose="02070309020205020404" pitchFamily="49" charset="0"/>
                        <a:buChar char="o"/>
                      </a:pPr>
                      <a:r>
                        <a:rPr lang="en-AU" sz="1400" dirty="0">
                          <a:effectLst/>
                        </a:rPr>
                        <a:t>Choose words deliberately </a:t>
                      </a:r>
                      <a:endParaRPr lang="en-PH" sz="1400" dirty="0">
                        <a:effectLst/>
                      </a:endParaRPr>
                    </a:p>
                    <a:p>
                      <a:pPr marL="342900" marR="0" lvl="0" indent="-342900">
                        <a:spcBef>
                          <a:spcPts val="0"/>
                        </a:spcBef>
                        <a:spcAft>
                          <a:spcPts val="0"/>
                        </a:spcAft>
                        <a:buFont typeface="Courier New" panose="02070309020205020404" pitchFamily="49" charset="0"/>
                        <a:buChar char="o"/>
                      </a:pPr>
                      <a:r>
                        <a:rPr lang="en-AU" sz="1400" dirty="0">
                          <a:effectLst/>
                        </a:rPr>
                        <a:t>Construct sentences carefully and thoughtfully</a:t>
                      </a:r>
                      <a:endParaRPr lang="en-PH" sz="1400" dirty="0">
                        <a:effectLst/>
                      </a:endParaRPr>
                    </a:p>
                    <a:p>
                      <a:pPr marL="342900" marR="0" lvl="0" indent="-342900">
                        <a:spcBef>
                          <a:spcPts val="0"/>
                        </a:spcBef>
                        <a:spcAft>
                          <a:spcPts val="0"/>
                        </a:spcAft>
                        <a:buFont typeface="Courier New" panose="02070309020205020404" pitchFamily="49" charset="0"/>
                        <a:buChar char="o"/>
                      </a:pPr>
                      <a:r>
                        <a:rPr lang="en-AU" sz="1400" dirty="0">
                          <a:effectLst/>
                        </a:rPr>
                        <a:t>Using correct grammar. </a:t>
                      </a:r>
                      <a:endParaRPr lang="en-PH" sz="1400" dirty="0">
                        <a:effectLst/>
                      </a:endParaRPr>
                    </a:p>
                    <a:p>
                      <a:pPr marL="342900" marR="0" lvl="0" indent="-342900">
                        <a:spcBef>
                          <a:spcPts val="0"/>
                        </a:spcBef>
                        <a:spcAft>
                          <a:spcPts val="600"/>
                        </a:spcAft>
                        <a:buFont typeface="Courier New" panose="02070309020205020404" pitchFamily="49" charset="0"/>
                        <a:buChar char="o"/>
                      </a:pPr>
                      <a:r>
                        <a:rPr lang="en-AU" sz="1400" dirty="0">
                          <a:effectLst/>
                        </a:rPr>
                        <a:t>Writing clearly allows your audience to easily comprehend your message</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r>
              <a:tr h="929151">
                <a:tc vMerge="1">
                  <a:txBody>
                    <a:bodyPr/>
                    <a:lstStyle/>
                    <a:p>
                      <a:endParaRPr lang="en-PH"/>
                    </a:p>
                  </a:txBody>
                  <a:tcPr/>
                </a:tc>
                <a:tc>
                  <a:txBody>
                    <a:bodyPr/>
                    <a:lstStyle/>
                    <a:p>
                      <a:pPr marL="0" marR="0" algn="ctr">
                        <a:spcBef>
                          <a:spcPts val="1200"/>
                        </a:spcBef>
                        <a:spcAft>
                          <a:spcPts val="1200"/>
                        </a:spcAft>
                      </a:pPr>
                      <a:r>
                        <a:rPr lang="en-AU" sz="1400" dirty="0" smtClean="0">
                          <a:effectLst/>
                        </a:rPr>
                        <a:t>Concise</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342900" marR="0" lvl="0" indent="-342900">
                        <a:spcBef>
                          <a:spcPts val="0"/>
                        </a:spcBef>
                        <a:spcAft>
                          <a:spcPts val="0"/>
                        </a:spcAft>
                        <a:buFont typeface="Courier New" panose="02070309020205020404" pitchFamily="49" charset="0"/>
                        <a:buChar char="o"/>
                      </a:pPr>
                      <a:r>
                        <a:rPr lang="en-AU" sz="1400" dirty="0">
                          <a:effectLst/>
                        </a:rPr>
                        <a:t>Remove words that are not needed in a sentence</a:t>
                      </a:r>
                      <a:endParaRPr lang="en-PH" sz="1400" dirty="0">
                        <a:effectLst/>
                      </a:endParaRPr>
                    </a:p>
                    <a:p>
                      <a:pPr marL="342900" marR="0" lvl="0" indent="-342900">
                        <a:spcBef>
                          <a:spcPts val="0"/>
                        </a:spcBef>
                        <a:spcAft>
                          <a:spcPts val="0"/>
                        </a:spcAft>
                        <a:buFont typeface="Courier New" panose="02070309020205020404" pitchFamily="49" charset="0"/>
                        <a:buChar char="o"/>
                      </a:pPr>
                      <a:r>
                        <a:rPr lang="en-AU" sz="1400" dirty="0">
                          <a:effectLst/>
                        </a:rPr>
                        <a:t>Remove sentences that are not needed in a paragraph</a:t>
                      </a:r>
                      <a:endParaRPr lang="en-PH" sz="1400" dirty="0">
                        <a:effectLst/>
                      </a:endParaRPr>
                    </a:p>
                    <a:p>
                      <a:pPr marL="342900" marR="0" lvl="0" indent="-342900">
                        <a:spcBef>
                          <a:spcPts val="0"/>
                        </a:spcBef>
                        <a:spcAft>
                          <a:spcPts val="600"/>
                        </a:spcAft>
                        <a:buFont typeface="Courier New" panose="02070309020205020404" pitchFamily="49" charset="0"/>
                        <a:buChar char="o"/>
                      </a:pPr>
                      <a:r>
                        <a:rPr lang="en-AU" sz="1400" dirty="0">
                          <a:effectLst/>
                        </a:rPr>
                        <a:t>Be aware of needing to ensure clauses or phrases are constructed in a way that is simple and as short as possible.  </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r>
              <a:tr h="1084127">
                <a:tc>
                  <a:txBody>
                    <a:bodyPr/>
                    <a:lstStyle/>
                    <a:p>
                      <a:pPr marL="0" marR="0" algn="ctr">
                        <a:spcBef>
                          <a:spcPts val="600"/>
                        </a:spcBef>
                        <a:spcAft>
                          <a:spcPts val="0"/>
                        </a:spcAft>
                      </a:pPr>
                      <a:r>
                        <a:rPr lang="en-AU" sz="1200" dirty="0">
                          <a:effectLst/>
                        </a:rPr>
                        <a:t>Verbal and Written</a:t>
                      </a:r>
                      <a:endParaRPr lang="en-PH"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0" marR="0" algn="ctr">
                        <a:spcBef>
                          <a:spcPts val="1200"/>
                        </a:spcBef>
                        <a:spcAft>
                          <a:spcPts val="1200"/>
                        </a:spcAft>
                      </a:pPr>
                      <a:r>
                        <a:rPr lang="en-AU" sz="1400" dirty="0" smtClean="0">
                          <a:effectLst/>
                        </a:rPr>
                        <a:t>Timely</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c>
                  <a:txBody>
                    <a:bodyPr/>
                    <a:lstStyle/>
                    <a:p>
                      <a:pPr marL="342900" marR="0" lvl="0" indent="-342900">
                        <a:spcBef>
                          <a:spcPts val="0"/>
                        </a:spcBef>
                        <a:spcAft>
                          <a:spcPts val="600"/>
                        </a:spcAft>
                        <a:buFont typeface="Courier New" panose="02070309020205020404" pitchFamily="49" charset="0"/>
                        <a:buChar char="o"/>
                      </a:pPr>
                      <a:r>
                        <a:rPr lang="en-AU" sz="1400" dirty="0">
                          <a:effectLst/>
                        </a:rPr>
                        <a:t>When responding to an issue or a discussion, your response needs to follow soon after.  When this doesn’t occur, the receiving person may be confused about what you are talking about as they may not be able to link your response to the issue or discussion that prompted it.</a:t>
                      </a:r>
                      <a:endParaRPr lang="en-PH"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608" marR="56608" marT="0" marB="0" anchor="ctr"/>
                </a:tc>
              </a:tr>
            </a:tbl>
          </a:graphicData>
        </a:graphic>
      </p:graphicFrame>
    </p:spTree>
    <p:custDataLst>
      <p:tags r:id="rId1"/>
    </p:custDataLst>
    <p:extLst>
      <p:ext uri="{BB962C8B-B14F-4D97-AF65-F5344CB8AC3E}">
        <p14:creationId xmlns:p14="http://schemas.microsoft.com/office/powerpoint/2010/main" val="2978311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4">
            <a:lum bright="70000" contrast="-70000"/>
            <a:extLst>
              <a:ext uri="{28A0092B-C50C-407E-A947-70E740481C1C}">
                <a14:useLocalDpi xmlns:a14="http://schemas.microsoft.com/office/drawing/2010/main" val="0"/>
              </a:ext>
            </a:extLst>
          </a:blip>
          <a:srcRect t="9515"/>
          <a:stretch/>
        </p:blipFill>
        <p:spPr bwMode="auto">
          <a:xfrm>
            <a:off x="17785" y="3063833"/>
            <a:ext cx="9126215" cy="3291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a:xfrm>
            <a:off x="457200" y="0"/>
            <a:ext cx="8229600" cy="706090"/>
          </a:xfrm>
        </p:spPr>
        <p:txBody>
          <a:bodyPr/>
          <a:lstStyle/>
          <a:p>
            <a:r>
              <a:rPr lang="en-PH" dirty="0" smtClean="0"/>
              <a:t>Developing </a:t>
            </a:r>
            <a:r>
              <a:rPr lang="en-PH" dirty="0"/>
              <a:t>the Job </a:t>
            </a:r>
            <a:r>
              <a:rPr lang="en-PH" dirty="0" smtClean="0"/>
              <a:t>Plan </a:t>
            </a:r>
            <a:r>
              <a:rPr lang="en-AU" sz="1050" dirty="0" smtClean="0"/>
              <a:t>(LG Pg. 26) </a:t>
            </a:r>
            <a:endParaRPr lang="en-US" sz="1050" dirty="0"/>
          </a:p>
        </p:txBody>
      </p:sp>
      <p:sp>
        <p:nvSpPr>
          <p:cNvPr id="3" name="Rectangle 2"/>
          <p:cNvSpPr/>
          <p:nvPr/>
        </p:nvSpPr>
        <p:spPr>
          <a:xfrm>
            <a:off x="457200" y="1013420"/>
            <a:ext cx="8229600" cy="2985433"/>
          </a:xfrm>
          <a:prstGeom prst="rect">
            <a:avLst/>
          </a:prstGeom>
        </p:spPr>
        <p:txBody>
          <a:bodyPr wrap="square">
            <a:spAutoFit/>
          </a:bodyPr>
          <a:lstStyle/>
          <a:p>
            <a:pPr marL="514350" marR="0" lvl="0" indent="-514350">
              <a:spcBef>
                <a:spcPts val="600"/>
              </a:spcBef>
              <a:spcAft>
                <a:spcPts val="600"/>
              </a:spcAft>
              <a:buFont typeface="+mj-lt"/>
              <a:buAutoNum type="arabicPeriod"/>
            </a:pPr>
            <a:r>
              <a:rPr lang="en-AU" sz="2800" b="1" dirty="0" smtClean="0">
                <a:latin typeface="Calibri" panose="020F0502020204030204" pitchFamily="34" charset="0"/>
                <a:ea typeface="Times New Roman" panose="02020603050405020304" pitchFamily="18" charset="0"/>
                <a:cs typeface="Arial" panose="020B0604020202020204" pitchFamily="34" charset="0"/>
              </a:rPr>
              <a:t>Explain </a:t>
            </a:r>
            <a:r>
              <a:rPr lang="en-AU" sz="2800" b="1" dirty="0">
                <a:latin typeface="Calibri" panose="020F0502020204030204" pitchFamily="34" charset="0"/>
                <a:ea typeface="Times New Roman" panose="02020603050405020304" pitchFamily="18" charset="0"/>
                <a:cs typeface="Arial" panose="020B0604020202020204" pitchFamily="34" charset="0"/>
              </a:rPr>
              <a:t>the project plan to key stakeholders </a:t>
            </a:r>
            <a:r>
              <a:rPr lang="en-AU" sz="2800" b="1" dirty="0" smtClean="0">
                <a:latin typeface="Calibri" panose="020F0502020204030204" pitchFamily="34" charset="0"/>
                <a:ea typeface="Times New Roman" panose="02020603050405020304" pitchFamily="18" charset="0"/>
                <a:cs typeface="Arial" panose="020B0604020202020204" pitchFamily="34" charset="0"/>
              </a:rPr>
              <a:t>and discuss </a:t>
            </a:r>
            <a:r>
              <a:rPr lang="en-AU" sz="2800" b="1" dirty="0">
                <a:latin typeface="Calibri" panose="020F0502020204030204" pitchFamily="34" charset="0"/>
                <a:ea typeface="Times New Roman" panose="02020603050405020304" pitchFamily="18" charset="0"/>
                <a:cs typeface="Arial" panose="020B0604020202020204" pitchFamily="34" charset="0"/>
              </a:rPr>
              <a:t>its key components.</a:t>
            </a:r>
            <a:endParaRPr lang="en-PH" sz="2800" dirty="0">
              <a:latin typeface="Courier New" panose="02070309020205020404" pitchFamily="49" charset="0"/>
              <a:ea typeface="Times New Roman" panose="02020603050405020304" pitchFamily="18" charset="0"/>
              <a:cs typeface="Times New Roman" panose="02020603050405020304" pitchFamily="18" charset="0"/>
            </a:endParaRPr>
          </a:p>
          <a:p>
            <a:pPr marL="514350" marR="0" lvl="0" indent="-514350">
              <a:lnSpc>
                <a:spcPct val="200000"/>
              </a:lnSpc>
              <a:spcBef>
                <a:spcPts val="600"/>
              </a:spcBef>
              <a:spcAft>
                <a:spcPts val="600"/>
              </a:spcAft>
              <a:buFont typeface="+mj-lt"/>
              <a:buAutoNum type="arabicPeriod"/>
            </a:pPr>
            <a:r>
              <a:rPr lang="en-AU" sz="2800" b="1" dirty="0" smtClean="0">
                <a:latin typeface="Calibri" panose="020F0502020204030204" pitchFamily="34" charset="0"/>
                <a:ea typeface="Times New Roman" panose="02020603050405020304" pitchFamily="18" charset="0"/>
                <a:cs typeface="Times New Roman" panose="02020603050405020304" pitchFamily="18" charset="0"/>
              </a:rPr>
              <a:t>Define roles and responsibilities.</a:t>
            </a:r>
            <a:r>
              <a:rPr lang="en-AU" sz="2800" dirty="0" smtClean="0">
                <a:latin typeface="Calibri" panose="020F0502020204030204" pitchFamily="34" charset="0"/>
                <a:ea typeface="Times New Roman" panose="02020603050405020304" pitchFamily="18" charset="0"/>
                <a:cs typeface="Times New Roman" panose="02020603050405020304" pitchFamily="18" charset="0"/>
              </a:rPr>
              <a:t>. </a:t>
            </a:r>
            <a:endParaRPr lang="en-PH" sz="2800" dirty="0" smtClean="0">
              <a:latin typeface="Courier New" panose="02070309020205020404" pitchFamily="49" charset="0"/>
              <a:ea typeface="Times New Roman" panose="02020603050405020304" pitchFamily="18" charset="0"/>
              <a:cs typeface="Times New Roman" panose="02020603050405020304" pitchFamily="18" charset="0"/>
            </a:endParaRPr>
          </a:p>
          <a:p>
            <a:pPr marL="514350" marR="0" lvl="0" indent="-514350">
              <a:lnSpc>
                <a:spcPct val="200000"/>
              </a:lnSpc>
              <a:spcBef>
                <a:spcPts val="600"/>
              </a:spcBef>
              <a:spcAft>
                <a:spcPts val="600"/>
              </a:spcAft>
              <a:buFont typeface="+mj-lt"/>
              <a:buAutoNum type="arabicPeriod"/>
            </a:pPr>
            <a:r>
              <a:rPr lang="en-AU" sz="2800" b="1" dirty="0" smtClean="0">
                <a:latin typeface="Calibri" panose="020F0502020204030204" pitchFamily="34" charset="0"/>
                <a:ea typeface="Times New Roman" panose="02020603050405020304" pitchFamily="18" charset="0"/>
                <a:cs typeface="Times New Roman" panose="02020603050405020304" pitchFamily="18" charset="0"/>
              </a:rPr>
              <a:t>Develop a scope statement.</a:t>
            </a:r>
            <a:endParaRPr lang="en-PH" sz="2800" dirty="0" smtClean="0">
              <a:latin typeface="Courier New" panose="02070309020205020404" pitchFamily="49" charset="0"/>
              <a:ea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430889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4168"/>
            <a:ext cx="6059016" cy="706090"/>
          </a:xfrm>
        </p:spPr>
        <p:txBody>
          <a:bodyPr/>
          <a:lstStyle/>
          <a:p>
            <a:r>
              <a:rPr lang="en-PH" dirty="0"/>
              <a:t>Work </a:t>
            </a:r>
            <a:r>
              <a:rPr lang="en-PH" dirty="0" smtClean="0"/>
              <a:t>Instructions </a:t>
            </a:r>
            <a:r>
              <a:rPr lang="en-AU" sz="1050" dirty="0" smtClean="0"/>
              <a:t>(LG Pg. 27) </a:t>
            </a:r>
            <a:endParaRPr lang="en-US" sz="1050" dirty="0"/>
          </a:p>
        </p:txBody>
      </p:sp>
      <p:grpSp>
        <p:nvGrpSpPr>
          <p:cNvPr id="3" name="Group 2"/>
          <p:cNvGrpSpPr/>
          <p:nvPr/>
        </p:nvGrpSpPr>
        <p:grpSpPr>
          <a:xfrm>
            <a:off x="179512" y="843422"/>
            <a:ext cx="8964488" cy="5321882"/>
            <a:chOff x="524162" y="843422"/>
            <a:chExt cx="8146811" cy="4611710"/>
          </a:xfrm>
        </p:grpSpPr>
        <p:grpSp>
          <p:nvGrpSpPr>
            <p:cNvPr id="2" name="Group 1"/>
            <p:cNvGrpSpPr/>
            <p:nvPr/>
          </p:nvGrpSpPr>
          <p:grpSpPr>
            <a:xfrm>
              <a:off x="524162" y="843422"/>
              <a:ext cx="6804025" cy="1511935"/>
              <a:chOff x="1169987" y="2673032"/>
              <a:chExt cx="6804025" cy="1511935"/>
            </a:xfrm>
          </p:grpSpPr>
          <p:pic>
            <p:nvPicPr>
              <p:cNvPr id="9" name="Picture 8"/>
              <p:cNvPicPr/>
              <p:nvPr/>
            </p:nvPicPr>
            <p:blipFill>
              <a:blip r:embed="rId3">
                <a:extLst>
                  <a:ext uri="{28A0092B-C50C-407E-A947-70E740481C1C}">
                    <a14:useLocalDpi xmlns:a14="http://schemas.microsoft.com/office/drawing/2010/main" val="0"/>
                  </a:ext>
                </a:extLst>
              </a:blip>
              <a:srcRect/>
              <a:stretch>
                <a:fillRect/>
              </a:stretch>
            </p:blipFill>
            <p:spPr bwMode="auto">
              <a:xfrm>
                <a:off x="1169987" y="2673032"/>
                <a:ext cx="6804025" cy="1511935"/>
              </a:xfrm>
              <a:prstGeom prst="rect">
                <a:avLst/>
              </a:prstGeom>
              <a:noFill/>
            </p:spPr>
          </p:pic>
          <p:sp>
            <p:nvSpPr>
              <p:cNvPr id="10" name="Rounded Rectangle 9"/>
              <p:cNvSpPr/>
              <p:nvPr/>
            </p:nvSpPr>
            <p:spPr>
              <a:xfrm>
                <a:off x="1259632" y="2826701"/>
                <a:ext cx="1360170" cy="1204595"/>
              </a:xfrm>
              <a:prstGeom prst="roundRect">
                <a:avLst>
                  <a:gd name="adj" fmla="val 10000"/>
                </a:avLst>
              </a:prstGeom>
              <a:blipFill rotWithShape="1">
                <a:blip r:embed="rId4"/>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PH" sz="2000"/>
              </a:p>
            </p:txBody>
          </p:sp>
        </p:grpSp>
        <p:grpSp>
          <p:nvGrpSpPr>
            <p:cNvPr id="16" name="Group 15"/>
            <p:cNvGrpSpPr/>
            <p:nvPr/>
          </p:nvGrpSpPr>
          <p:grpSpPr>
            <a:xfrm>
              <a:off x="1115616" y="2377651"/>
              <a:ext cx="6804025" cy="1511935"/>
              <a:chOff x="1169987" y="2900749"/>
              <a:chExt cx="6804025" cy="1511935"/>
            </a:xfrm>
          </p:grpSpPr>
          <p:pic>
            <p:nvPicPr>
              <p:cNvPr id="11" name="Picture 10"/>
              <p:cNvPicPr/>
              <p:nvPr/>
            </p:nvPicPr>
            <p:blipFill>
              <a:blip r:embed="rId5">
                <a:extLst>
                  <a:ext uri="{28A0092B-C50C-407E-A947-70E740481C1C}">
                    <a14:useLocalDpi xmlns:a14="http://schemas.microsoft.com/office/drawing/2010/main" val="0"/>
                  </a:ext>
                </a:extLst>
              </a:blip>
              <a:srcRect/>
              <a:stretch>
                <a:fillRect/>
              </a:stretch>
            </p:blipFill>
            <p:spPr bwMode="auto">
              <a:xfrm>
                <a:off x="1169987" y="2900749"/>
                <a:ext cx="6804025" cy="1511935"/>
              </a:xfrm>
              <a:prstGeom prst="rect">
                <a:avLst/>
              </a:prstGeom>
              <a:noFill/>
            </p:spPr>
          </p:pic>
          <p:sp>
            <p:nvSpPr>
              <p:cNvPr id="12" name="Rounded Rectangle 11"/>
              <p:cNvSpPr/>
              <p:nvPr/>
            </p:nvSpPr>
            <p:spPr>
              <a:xfrm>
                <a:off x="1267438" y="3054418"/>
                <a:ext cx="1360170" cy="1204595"/>
              </a:xfrm>
              <a:prstGeom prst="roundRect">
                <a:avLst>
                  <a:gd name="adj" fmla="val 10000"/>
                </a:avLst>
              </a:prstGeom>
              <a:blipFill rotWithShape="1">
                <a:blip r:embed="rId6"/>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PH" sz="2000"/>
              </a:p>
            </p:txBody>
          </p:sp>
        </p:grpSp>
        <p:grpSp>
          <p:nvGrpSpPr>
            <p:cNvPr id="15" name="Group 14"/>
            <p:cNvGrpSpPr/>
            <p:nvPr/>
          </p:nvGrpSpPr>
          <p:grpSpPr>
            <a:xfrm>
              <a:off x="1866948" y="3943197"/>
              <a:ext cx="6804025" cy="1511935"/>
              <a:chOff x="1877311" y="4545496"/>
              <a:chExt cx="6804025" cy="1511935"/>
            </a:xfrm>
          </p:grpSpPr>
          <p:pic>
            <p:nvPicPr>
              <p:cNvPr id="13" name="Picture 12"/>
              <p:cNvPicPr/>
              <p:nvPr/>
            </p:nvPicPr>
            <p:blipFill>
              <a:blip r:embed="rId3">
                <a:extLst>
                  <a:ext uri="{28A0092B-C50C-407E-A947-70E740481C1C}">
                    <a14:useLocalDpi xmlns:a14="http://schemas.microsoft.com/office/drawing/2010/main" val="0"/>
                  </a:ext>
                </a:extLst>
              </a:blip>
              <a:srcRect/>
              <a:stretch>
                <a:fillRect/>
              </a:stretch>
            </p:blipFill>
            <p:spPr bwMode="auto">
              <a:xfrm>
                <a:off x="1877311" y="4545496"/>
                <a:ext cx="6804025" cy="1511935"/>
              </a:xfrm>
              <a:prstGeom prst="rect">
                <a:avLst/>
              </a:prstGeom>
              <a:noFill/>
            </p:spPr>
          </p:pic>
          <p:sp>
            <p:nvSpPr>
              <p:cNvPr id="14" name="Rounded Rectangle 13"/>
              <p:cNvSpPr/>
              <p:nvPr/>
            </p:nvSpPr>
            <p:spPr>
              <a:xfrm>
                <a:off x="1982760" y="4699165"/>
                <a:ext cx="1360170" cy="1204595"/>
              </a:xfrm>
              <a:prstGeom prst="roundRect">
                <a:avLst>
                  <a:gd name="adj" fmla="val 10000"/>
                </a:avLst>
              </a:prstGeom>
              <a:blipFill rotWithShape="1">
                <a:blip r:embed="rId7"/>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PH" sz="2000"/>
              </a:p>
            </p:txBody>
          </p:sp>
        </p:grpSp>
      </p:grpSp>
    </p:spTree>
    <p:custDataLst>
      <p:tags r:id="rId1"/>
    </p:custDataLst>
    <p:extLst>
      <p:ext uri="{BB962C8B-B14F-4D97-AF65-F5344CB8AC3E}">
        <p14:creationId xmlns:p14="http://schemas.microsoft.com/office/powerpoint/2010/main" val="4235218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http://cdn.business2community.com/wp-content/uploads/2013/11/Gist-Plan-for-Improved-Strategic-Career-and-Job-Search-2.jpg"/>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988840"/>
            <a:ext cx="6048672" cy="4260190"/>
          </a:xfrm>
          <a:prstGeom prst="rect">
            <a:avLst/>
          </a:prstGeom>
          <a:noFill/>
          <a:ln>
            <a:noFill/>
          </a:ln>
        </p:spPr>
      </p:pic>
      <p:sp>
        <p:nvSpPr>
          <p:cNvPr id="6" name="Title 5"/>
          <p:cNvSpPr>
            <a:spLocks noGrp="1"/>
          </p:cNvSpPr>
          <p:nvPr>
            <p:ph type="title"/>
          </p:nvPr>
        </p:nvSpPr>
        <p:spPr>
          <a:xfrm>
            <a:off x="462572" y="0"/>
            <a:ext cx="5698976" cy="706090"/>
          </a:xfrm>
        </p:spPr>
        <p:txBody>
          <a:bodyPr/>
          <a:lstStyle/>
          <a:p>
            <a:r>
              <a:rPr lang="en-PH" dirty="0"/>
              <a:t>Work </a:t>
            </a:r>
            <a:r>
              <a:rPr lang="en-PH" dirty="0" smtClean="0"/>
              <a:t>Instructions </a:t>
            </a:r>
            <a:r>
              <a:rPr lang="en-AU" sz="1050" dirty="0" smtClean="0"/>
              <a:t>(LG Pg. 28</a:t>
            </a:r>
            <a:r>
              <a:rPr lang="en-AU" sz="1050" dirty="0"/>
              <a:t>)</a:t>
            </a:r>
            <a:endParaRPr lang="en-US" sz="1050" dirty="0"/>
          </a:p>
        </p:txBody>
      </p:sp>
      <p:sp>
        <p:nvSpPr>
          <p:cNvPr id="7" name="TextBox 6"/>
          <p:cNvSpPr txBox="1"/>
          <p:nvPr/>
        </p:nvSpPr>
        <p:spPr>
          <a:xfrm>
            <a:off x="467544" y="1412776"/>
            <a:ext cx="4269856" cy="2215991"/>
          </a:xfrm>
          <a:prstGeom prst="rect">
            <a:avLst/>
          </a:prstGeom>
          <a:noFill/>
        </p:spPr>
        <p:txBody>
          <a:bodyPr wrap="square" rtlCol="0">
            <a:spAutoFit/>
          </a:bodyPr>
          <a:lstStyle/>
          <a:p>
            <a:r>
              <a:rPr lang="en-AU" sz="2400" b="1" dirty="0" smtClean="0"/>
              <a:t>Sources</a:t>
            </a:r>
            <a:r>
              <a:rPr lang="en-AU" sz="2400" b="1" dirty="0"/>
              <a:t>:</a:t>
            </a:r>
            <a:endParaRPr lang="en-PH" sz="2400" b="1" dirty="0"/>
          </a:p>
          <a:p>
            <a:r>
              <a:rPr lang="en-AU" dirty="0"/>
              <a:t> </a:t>
            </a:r>
            <a:endParaRPr lang="en-PH" dirty="0"/>
          </a:p>
          <a:p>
            <a:pPr marL="285750" lvl="0" indent="-285750">
              <a:buFont typeface="Arial" panose="020B0604020202020204" pitchFamily="34" charset="0"/>
              <a:buChar char="•"/>
            </a:pPr>
            <a:r>
              <a:rPr lang="en-AU" sz="2400" dirty="0" smtClean="0"/>
              <a:t>Supervisors</a:t>
            </a:r>
            <a:endParaRPr lang="en-PH" sz="2400" dirty="0"/>
          </a:p>
          <a:p>
            <a:pPr marL="285750" lvl="0" indent="-285750">
              <a:buFont typeface="Arial" panose="020B0604020202020204" pitchFamily="34" charset="0"/>
              <a:buChar char="•"/>
            </a:pPr>
            <a:r>
              <a:rPr lang="en-AU" sz="2400" dirty="0" smtClean="0"/>
              <a:t>Managers</a:t>
            </a:r>
            <a:endParaRPr lang="en-PH" sz="2400" dirty="0"/>
          </a:p>
          <a:p>
            <a:pPr marL="285750" lvl="0" indent="-285750">
              <a:buFont typeface="Arial" panose="020B0604020202020204" pitchFamily="34" charset="0"/>
              <a:buChar char="•"/>
            </a:pPr>
            <a:r>
              <a:rPr lang="en-AU" sz="2400" dirty="0" smtClean="0"/>
              <a:t>Engineers</a:t>
            </a:r>
          </a:p>
          <a:p>
            <a:pPr marL="285750" lvl="0" indent="-285750">
              <a:buFont typeface="Arial" panose="020B0604020202020204" pitchFamily="34" charset="0"/>
              <a:buChar char="•"/>
            </a:pPr>
            <a:r>
              <a:rPr lang="en-AU" sz="2400" dirty="0" smtClean="0"/>
              <a:t>Quality </a:t>
            </a:r>
            <a:r>
              <a:rPr lang="en-AU" sz="2400" dirty="0"/>
              <a:t>Management </a:t>
            </a:r>
            <a:r>
              <a:rPr lang="en-AU" sz="2400" dirty="0" smtClean="0"/>
              <a:t>System</a:t>
            </a:r>
            <a:endParaRPr lang="en-PH" sz="2400" dirty="0"/>
          </a:p>
        </p:txBody>
      </p:sp>
    </p:spTree>
    <p:custDataLst>
      <p:tags r:id="rId1"/>
    </p:custDataLst>
    <p:extLst>
      <p:ext uri="{BB962C8B-B14F-4D97-AF65-F5344CB8AC3E}">
        <p14:creationId xmlns:p14="http://schemas.microsoft.com/office/powerpoint/2010/main" val="2795274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7544" y="0"/>
            <a:ext cx="7355160" cy="922114"/>
          </a:xfrm>
        </p:spPr>
        <p:txBody>
          <a:bodyPr/>
          <a:lstStyle/>
          <a:p>
            <a:r>
              <a:rPr lang="en-PH" dirty="0" smtClean="0"/>
              <a:t>Safe Work Method Statement (SWMS) </a:t>
            </a:r>
            <a:r>
              <a:rPr lang="en-PH" sz="1050" dirty="0" smtClean="0"/>
              <a:t>(</a:t>
            </a:r>
            <a:r>
              <a:rPr lang="en-AU" sz="1050" dirty="0" smtClean="0"/>
              <a:t>LG Pg. 28) </a:t>
            </a:r>
            <a:endParaRPr lang="en-US" sz="1050" dirty="0"/>
          </a:p>
        </p:txBody>
      </p:sp>
      <p:grpSp>
        <p:nvGrpSpPr>
          <p:cNvPr id="10" name="Group 9"/>
          <p:cNvGrpSpPr/>
          <p:nvPr/>
        </p:nvGrpSpPr>
        <p:grpSpPr>
          <a:xfrm>
            <a:off x="323528" y="674335"/>
            <a:ext cx="8490001" cy="5365279"/>
            <a:chOff x="2242476" y="2902452"/>
            <a:chExt cx="5689848" cy="2838500"/>
          </a:xfrm>
        </p:grpSpPr>
        <p:pic>
          <p:nvPicPr>
            <p:cNvPr id="4" name="Picture 3"/>
            <p:cNvPicPr>
              <a:picLocks noChangeAspect="1"/>
            </p:cNvPicPr>
            <p:nvPr/>
          </p:nvPicPr>
          <p:blipFill rotWithShape="1">
            <a:blip r:embed="rId4"/>
            <a:srcRect l="18934" t="16319" r="44347" b="24521"/>
            <a:stretch/>
          </p:blipFill>
          <p:spPr>
            <a:xfrm>
              <a:off x="2242476" y="3148664"/>
              <a:ext cx="3619386" cy="2592288"/>
            </a:xfrm>
            <a:prstGeom prst="rect">
              <a:avLst/>
            </a:prstGeom>
          </p:spPr>
        </p:pic>
        <p:pic>
          <p:nvPicPr>
            <p:cNvPr id="9" name="Picture 8" descr="http://www.talkingeducation.com.au/wp-content/uploads/2012/02/whs.jpg"/>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47930" y="2902452"/>
              <a:ext cx="1684394" cy="1196340"/>
            </a:xfrm>
            <a:prstGeom prst="rect">
              <a:avLst/>
            </a:prstGeom>
            <a:noFill/>
            <a:ln>
              <a:noFill/>
            </a:ln>
          </p:spPr>
        </p:pic>
      </p:grpSp>
      <p:sp>
        <p:nvSpPr>
          <p:cNvPr id="12" name="Rounded Rectangle 11"/>
          <p:cNvSpPr/>
          <p:nvPr/>
        </p:nvSpPr>
        <p:spPr>
          <a:xfrm>
            <a:off x="179512" y="5445224"/>
            <a:ext cx="8856984" cy="720080"/>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36000" rIns="0" bIns="36000" numCol="1" spcCol="0" rtlCol="0" fromWordArt="0" anchor="ctr" anchorCtr="0" forceAA="0" compatLnSpc="1">
            <a:prstTxWarp prst="textNoShape">
              <a:avLst/>
            </a:prstTxWarp>
            <a:noAutofit/>
          </a:bodyPr>
          <a:lstStyle/>
          <a:p>
            <a:pPr marL="0" marR="0" algn="ctr">
              <a:spcBef>
                <a:spcPts val="500"/>
              </a:spcBef>
              <a:spcAft>
                <a:spcPts val="500"/>
              </a:spcAft>
            </a:pPr>
            <a:r>
              <a:rPr lang="en-AU" sz="1600" b="1" spc="-30" dirty="0">
                <a:solidFill>
                  <a:srgbClr val="000000"/>
                </a:solidFill>
                <a:effectLst/>
                <a:ea typeface="Calibri" panose="020F0502020204030204" pitchFamily="34" charset="0"/>
                <a:cs typeface="Calibri" panose="020F0502020204030204" pitchFamily="34" charset="0"/>
              </a:rPr>
              <a:t>DEFINITION:</a:t>
            </a:r>
            <a:r>
              <a:rPr lang="en-AU" sz="1600" spc="-30" dirty="0">
                <a:solidFill>
                  <a:srgbClr val="000000"/>
                </a:solidFill>
                <a:effectLst/>
                <a:ea typeface="Calibri" panose="020F0502020204030204" pitchFamily="34" charset="0"/>
                <a:cs typeface="Calibri" panose="020F0502020204030204" pitchFamily="34" charset="0"/>
              </a:rPr>
              <a:t> A SWMS is a document that sets out the high risk construction work activities to be carried out at a workplace, the hazards arising from these activities and the measures to be put in place to control the risks</a:t>
            </a:r>
            <a:endParaRPr lang="en-PH" sz="1000" spc="-30" dirty="0">
              <a:solidFill>
                <a:srgbClr val="000000"/>
              </a:solidFill>
              <a:effectLst/>
              <a:ea typeface="Calibri" panose="020F0502020204030204" pitchFamily="34" charset="0"/>
              <a:cs typeface="Calibri" panose="020F0502020204030204" pitchFamily="34" charset="0"/>
            </a:endParaRPr>
          </a:p>
        </p:txBody>
      </p:sp>
      <p:sp>
        <p:nvSpPr>
          <p:cNvPr id="2" name="Rectangle 1"/>
          <p:cNvSpPr/>
          <p:nvPr/>
        </p:nvSpPr>
        <p:spPr>
          <a:xfrm>
            <a:off x="5856684" y="3149221"/>
            <a:ext cx="3378745" cy="2067233"/>
          </a:xfrm>
          <a:prstGeom prst="rect">
            <a:avLst/>
          </a:prstGeom>
        </p:spPr>
        <p:txBody>
          <a:bodyPr wrap="square">
            <a:spAutoFit/>
          </a:bodyPr>
          <a:lstStyle/>
          <a:p>
            <a:pPr marL="285750" indent="-285750">
              <a:spcBef>
                <a:spcPts val="500"/>
              </a:spcBef>
              <a:spcAft>
                <a:spcPts val="500"/>
              </a:spcAft>
              <a:buFont typeface="Arial" panose="020B0604020202020204" pitchFamily="34" charset="0"/>
              <a:buChar char="•"/>
            </a:pPr>
            <a:r>
              <a:rPr lang="en-AU" sz="2400" dirty="0" smtClean="0">
                <a:solidFill>
                  <a:srgbClr val="000000"/>
                </a:solidFill>
                <a:latin typeface="Calibri" panose="020F0502020204030204" pitchFamily="34" charset="0"/>
                <a:ea typeface="Calibri" panose="020F0502020204030204" pitchFamily="34" charset="0"/>
                <a:cs typeface="Arial" panose="020B0604020202020204" pitchFamily="34" charset="0"/>
              </a:rPr>
              <a:t>Sets </a:t>
            </a:r>
            <a:r>
              <a:rPr lang="en-AU" sz="2400" dirty="0">
                <a:solidFill>
                  <a:srgbClr val="000000"/>
                </a:solidFill>
                <a:latin typeface="Calibri" panose="020F0502020204030204" pitchFamily="34" charset="0"/>
                <a:ea typeface="Calibri" panose="020F0502020204030204" pitchFamily="34" charset="0"/>
                <a:cs typeface="Arial" panose="020B0604020202020204" pitchFamily="34" charset="0"/>
              </a:rPr>
              <a:t>out the work activities in a logical </a:t>
            </a:r>
            <a:r>
              <a:rPr lang="en-AU" sz="2400" dirty="0" smtClean="0">
                <a:solidFill>
                  <a:srgbClr val="000000"/>
                </a:solidFill>
                <a:latin typeface="Calibri" panose="020F0502020204030204" pitchFamily="34" charset="0"/>
                <a:ea typeface="Calibri" panose="020F0502020204030204" pitchFamily="34" charset="0"/>
                <a:cs typeface="Arial" panose="020B0604020202020204" pitchFamily="34" charset="0"/>
              </a:rPr>
              <a:t>sequence</a:t>
            </a:r>
          </a:p>
          <a:p>
            <a:pPr marL="285750" indent="-285750">
              <a:spcBef>
                <a:spcPts val="500"/>
              </a:spcBef>
              <a:spcAft>
                <a:spcPts val="500"/>
              </a:spcAft>
              <a:buFont typeface="Arial" panose="020B0604020202020204" pitchFamily="34" charset="0"/>
              <a:buChar char="•"/>
            </a:pPr>
            <a:r>
              <a:rPr lang="en-AU" sz="2400" dirty="0">
                <a:solidFill>
                  <a:srgbClr val="000000"/>
                </a:solidFill>
                <a:latin typeface="Calibri" panose="020F0502020204030204" pitchFamily="34" charset="0"/>
                <a:ea typeface="Calibri" panose="020F0502020204030204" pitchFamily="34" charset="0"/>
                <a:cs typeface="Arial" panose="020B0604020202020204" pitchFamily="34" charset="0"/>
              </a:rPr>
              <a:t>I</a:t>
            </a:r>
            <a:r>
              <a:rPr lang="en-AU" sz="2400" dirty="0" smtClean="0">
                <a:solidFill>
                  <a:srgbClr val="000000"/>
                </a:solidFill>
                <a:latin typeface="Calibri" panose="020F0502020204030204" pitchFamily="34" charset="0"/>
                <a:ea typeface="Calibri" panose="020F0502020204030204" pitchFamily="34" charset="0"/>
                <a:cs typeface="Arial" panose="020B0604020202020204" pitchFamily="34" charset="0"/>
              </a:rPr>
              <a:t>dentifies </a:t>
            </a:r>
            <a:r>
              <a:rPr lang="en-AU" sz="2400" dirty="0">
                <a:solidFill>
                  <a:srgbClr val="000000"/>
                </a:solidFill>
                <a:latin typeface="Calibri" panose="020F0502020204030204" pitchFamily="34" charset="0"/>
                <a:ea typeface="Calibri" panose="020F0502020204030204" pitchFamily="34" charset="0"/>
                <a:cs typeface="Arial" panose="020B0604020202020204" pitchFamily="34" charset="0"/>
              </a:rPr>
              <a:t>hazards </a:t>
            </a:r>
            <a:r>
              <a:rPr lang="en-AU" sz="2400" dirty="0" smtClean="0">
                <a:solidFill>
                  <a:srgbClr val="000000"/>
                </a:solidFill>
                <a:latin typeface="Calibri" panose="020F0502020204030204" pitchFamily="34" charset="0"/>
                <a:ea typeface="Calibri" panose="020F0502020204030204" pitchFamily="34" charset="0"/>
                <a:cs typeface="Arial" panose="020B0604020202020204" pitchFamily="34" charset="0"/>
              </a:rPr>
              <a:t>&amp; controls</a:t>
            </a:r>
            <a:endParaRPr lang="en-PH" sz="24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4081613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7342" y="-18002"/>
            <a:ext cx="6779096" cy="994122"/>
          </a:xfrm>
        </p:spPr>
        <p:txBody>
          <a:bodyPr/>
          <a:lstStyle/>
          <a:p>
            <a:r>
              <a:rPr lang="en-PH" dirty="0"/>
              <a:t>L</a:t>
            </a:r>
            <a:r>
              <a:rPr lang="en-PH" dirty="0" smtClean="0"/>
              <a:t>eading</a:t>
            </a:r>
            <a:r>
              <a:rPr lang="en-PH" dirty="0"/>
              <a:t>, Managing and </a:t>
            </a:r>
            <a:r>
              <a:rPr lang="en-PH" dirty="0" smtClean="0"/>
              <a:t>Supervising </a:t>
            </a:r>
            <a:r>
              <a:rPr lang="en-AU" sz="1050" dirty="0" smtClean="0"/>
              <a:t>(LG Pg. 28-29</a:t>
            </a:r>
            <a:r>
              <a:rPr lang="en-AU" sz="1050" dirty="0"/>
              <a:t>)</a:t>
            </a:r>
            <a:endParaRPr lang="en-US" sz="1050" dirty="0"/>
          </a:p>
        </p:txBody>
      </p:sp>
      <p:sp>
        <p:nvSpPr>
          <p:cNvPr id="3" name="Rectangle 2"/>
          <p:cNvSpPr/>
          <p:nvPr/>
        </p:nvSpPr>
        <p:spPr>
          <a:xfrm>
            <a:off x="456375" y="1772816"/>
            <a:ext cx="7038375" cy="3416320"/>
          </a:xfrm>
          <a:prstGeom prst="rect">
            <a:avLst/>
          </a:prstGeom>
        </p:spPr>
        <p:txBody>
          <a:bodyPr wrap="square">
            <a:spAutoFit/>
          </a:bodyPr>
          <a:lstStyle/>
          <a:p>
            <a:r>
              <a:rPr lang="en-AU" sz="2400" b="1" dirty="0"/>
              <a:t>Six (6) Principles for Construction Leadership</a:t>
            </a:r>
            <a:r>
              <a:rPr lang="en-AU" sz="2400" b="1" dirty="0" smtClean="0"/>
              <a:t>:</a:t>
            </a:r>
          </a:p>
          <a:p>
            <a:endParaRPr lang="en-PH" sz="2400" dirty="0"/>
          </a:p>
          <a:p>
            <a:pPr marL="342900" lvl="0" indent="-342900">
              <a:buFont typeface="+mj-lt"/>
              <a:buAutoNum type="arabicPeriod"/>
            </a:pPr>
            <a:r>
              <a:rPr lang="en-AU" sz="2400" dirty="0" smtClean="0"/>
              <a:t>Demonstration </a:t>
            </a:r>
            <a:r>
              <a:rPr lang="en-AU" sz="2400" dirty="0"/>
              <a:t>of safety </a:t>
            </a:r>
            <a:endParaRPr lang="en-AU" sz="2400" dirty="0" smtClean="0"/>
          </a:p>
          <a:p>
            <a:pPr marL="342900" lvl="0" indent="-342900">
              <a:buFont typeface="+mj-lt"/>
              <a:buAutoNum type="arabicPeriod"/>
            </a:pPr>
            <a:r>
              <a:rPr lang="en-AU" sz="2400" dirty="0" smtClean="0"/>
              <a:t>Promote </a:t>
            </a:r>
            <a:r>
              <a:rPr lang="en-AU" sz="2400" dirty="0"/>
              <a:t>the design for safety in all engineering solutions </a:t>
            </a:r>
            <a:endParaRPr lang="en-AU" sz="2400" dirty="0" smtClean="0"/>
          </a:p>
          <a:p>
            <a:pPr marL="342900" lvl="0" indent="-342900">
              <a:buFont typeface="+mj-lt"/>
              <a:buAutoNum type="arabicPeriod"/>
            </a:pPr>
            <a:r>
              <a:rPr lang="en-AU" sz="2400" dirty="0" smtClean="0"/>
              <a:t>Communicate </a:t>
            </a:r>
            <a:r>
              <a:rPr lang="en-AU" sz="2400" dirty="0"/>
              <a:t>safety &amp; project related information </a:t>
            </a:r>
            <a:endParaRPr lang="en-AU" sz="2400" dirty="0" smtClean="0"/>
          </a:p>
          <a:p>
            <a:pPr marL="342900" lvl="0" indent="-342900">
              <a:buFont typeface="+mj-lt"/>
              <a:buAutoNum type="arabicPeriod"/>
            </a:pPr>
            <a:r>
              <a:rPr lang="en-AU" sz="2400" dirty="0" smtClean="0"/>
              <a:t>Manage </a:t>
            </a:r>
            <a:r>
              <a:rPr lang="en-AU" sz="2400" dirty="0"/>
              <a:t>risk </a:t>
            </a:r>
            <a:endParaRPr lang="en-AU" sz="2400" dirty="0" smtClean="0"/>
          </a:p>
          <a:p>
            <a:pPr marL="342900" lvl="0" indent="-342900">
              <a:buFont typeface="+mj-lt"/>
              <a:buAutoNum type="arabicPeriod"/>
            </a:pPr>
            <a:r>
              <a:rPr lang="en-AU" sz="2400" dirty="0" smtClean="0"/>
              <a:t>Seek </a:t>
            </a:r>
            <a:r>
              <a:rPr lang="en-AU" sz="2400" dirty="0"/>
              <a:t>continuous </a:t>
            </a:r>
            <a:r>
              <a:rPr lang="en-AU" sz="2400" dirty="0" smtClean="0"/>
              <a:t>improvement</a:t>
            </a:r>
            <a:endParaRPr lang="en-PH" sz="2400" dirty="0"/>
          </a:p>
          <a:p>
            <a:pPr marL="342900" lvl="0" indent="-342900">
              <a:buFont typeface="+mj-lt"/>
              <a:buAutoNum type="arabicPeriod"/>
            </a:pPr>
            <a:r>
              <a:rPr lang="en-AU" sz="2400" dirty="0" smtClean="0"/>
              <a:t>Embed safety </a:t>
            </a:r>
            <a:r>
              <a:rPr lang="en-AU" sz="2400" dirty="0"/>
              <a:t>practices  </a:t>
            </a:r>
            <a:endParaRPr lang="en-PH" sz="2400" dirty="0"/>
          </a:p>
        </p:txBody>
      </p:sp>
    </p:spTree>
    <p:custDataLst>
      <p:tags r:id="rId1"/>
    </p:custDataLst>
    <p:extLst>
      <p:ext uri="{BB962C8B-B14F-4D97-AF65-F5344CB8AC3E}">
        <p14:creationId xmlns:p14="http://schemas.microsoft.com/office/powerpoint/2010/main" val="3146819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7544" y="260648"/>
            <a:ext cx="6768752" cy="706090"/>
          </a:xfrm>
        </p:spPr>
        <p:txBody>
          <a:bodyPr/>
          <a:lstStyle/>
          <a:p>
            <a:r>
              <a:rPr lang="en-PH" dirty="0" smtClean="0"/>
              <a:t>10 Phases </a:t>
            </a:r>
            <a:r>
              <a:rPr lang="en-PH" dirty="0"/>
              <a:t>of </a:t>
            </a:r>
            <a:r>
              <a:rPr lang="en-PH" dirty="0" smtClean="0"/>
              <a:t>Construction </a:t>
            </a:r>
            <a:r>
              <a:rPr lang="en-AU" sz="1050" dirty="0" smtClean="0"/>
              <a:t>(LG Pg. 29</a:t>
            </a:r>
            <a:r>
              <a:rPr lang="en-AU" sz="1050" dirty="0"/>
              <a:t>)</a:t>
            </a:r>
            <a:endParaRPr lang="en-US" sz="1050" dirty="0"/>
          </a:p>
        </p:txBody>
      </p:sp>
      <p:graphicFrame>
        <p:nvGraphicFramePr>
          <p:cNvPr id="10" name="Diagram 9"/>
          <p:cNvGraphicFramePr/>
          <p:nvPr>
            <p:extLst>
              <p:ext uri="{D42A27DB-BD31-4B8C-83A1-F6EECF244321}">
                <p14:modId xmlns:p14="http://schemas.microsoft.com/office/powerpoint/2010/main" val="1478085690"/>
              </p:ext>
            </p:extLst>
          </p:nvPr>
        </p:nvGraphicFramePr>
        <p:xfrm>
          <a:off x="18367" y="1241376"/>
          <a:ext cx="9144000" cy="50679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471327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219586"/>
            <a:ext cx="6779096" cy="706090"/>
          </a:xfrm>
        </p:spPr>
        <p:txBody>
          <a:bodyPr/>
          <a:lstStyle/>
          <a:p>
            <a:r>
              <a:rPr lang="en-PH" dirty="0" smtClean="0"/>
              <a:t>10 Phases </a:t>
            </a:r>
            <a:r>
              <a:rPr lang="en-PH" dirty="0"/>
              <a:t>of </a:t>
            </a:r>
            <a:r>
              <a:rPr lang="en-PH" dirty="0" smtClean="0"/>
              <a:t>Construction</a:t>
            </a:r>
            <a:r>
              <a:rPr lang="en-AU" dirty="0"/>
              <a:t/>
            </a:r>
            <a:br>
              <a:rPr lang="en-AU" dirty="0"/>
            </a:br>
            <a:r>
              <a:rPr lang="en-AU" sz="1050" dirty="0" smtClean="0"/>
              <a:t>(LG Pg. 29</a:t>
            </a:r>
            <a:r>
              <a:rPr lang="en-AU" sz="1050" dirty="0"/>
              <a:t>)</a:t>
            </a:r>
            <a:endParaRPr lang="en-US" sz="1050" dirty="0"/>
          </a:p>
        </p:txBody>
      </p:sp>
      <p:graphicFrame>
        <p:nvGraphicFramePr>
          <p:cNvPr id="10" name="Diagram 9"/>
          <p:cNvGraphicFramePr/>
          <p:nvPr>
            <p:extLst>
              <p:ext uri="{D42A27DB-BD31-4B8C-83A1-F6EECF244321}">
                <p14:modId xmlns:p14="http://schemas.microsoft.com/office/powerpoint/2010/main" val="2182769517"/>
              </p:ext>
            </p:extLst>
          </p:nvPr>
        </p:nvGraphicFramePr>
        <p:xfrm>
          <a:off x="-214436" y="1124744"/>
          <a:ext cx="9361040" cy="51845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939563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0"/>
            <a:ext cx="8229600" cy="706090"/>
          </a:xfrm>
        </p:spPr>
        <p:txBody>
          <a:bodyPr/>
          <a:lstStyle/>
          <a:p>
            <a:r>
              <a:rPr lang="en-PH" dirty="0"/>
              <a:t>Delegating </a:t>
            </a:r>
            <a:r>
              <a:rPr lang="en-PH" dirty="0" smtClean="0"/>
              <a:t>work </a:t>
            </a:r>
            <a:r>
              <a:rPr lang="en-AU" sz="1050" dirty="0" smtClean="0"/>
              <a:t>(LG Pg. 30 - 32)</a:t>
            </a:r>
            <a:endParaRPr lang="en-US" sz="1050" dirty="0"/>
          </a:p>
        </p:txBody>
      </p:sp>
      <p:sp>
        <p:nvSpPr>
          <p:cNvPr id="2" name="Rounded Rectangle 1"/>
          <p:cNvSpPr/>
          <p:nvPr/>
        </p:nvSpPr>
        <p:spPr>
          <a:xfrm>
            <a:off x="0" y="5517232"/>
            <a:ext cx="9144000" cy="831671"/>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PH" sz="2000" b="1" dirty="0"/>
              <a:t>Delegation is an art </a:t>
            </a:r>
            <a:r>
              <a:rPr lang="en-PH" sz="1600" dirty="0"/>
              <a:t>– and done well, it can prove a most effective tool for a manager to multi-task and complete work in a highly efficient and engaging manner. </a:t>
            </a:r>
          </a:p>
        </p:txBody>
      </p:sp>
      <p:grpSp>
        <p:nvGrpSpPr>
          <p:cNvPr id="7" name="Group 6"/>
          <p:cNvGrpSpPr/>
          <p:nvPr/>
        </p:nvGrpSpPr>
        <p:grpSpPr>
          <a:xfrm>
            <a:off x="107504" y="980728"/>
            <a:ext cx="9036496" cy="4392488"/>
            <a:chOff x="2267745" y="1163643"/>
            <a:chExt cx="7632847" cy="4785637"/>
          </a:xfrm>
        </p:grpSpPr>
        <p:graphicFrame>
          <p:nvGraphicFramePr>
            <p:cNvPr id="4" name="Diagram 3"/>
            <p:cNvGraphicFramePr/>
            <p:nvPr>
              <p:extLst>
                <p:ext uri="{D42A27DB-BD31-4B8C-83A1-F6EECF244321}">
                  <p14:modId xmlns:p14="http://schemas.microsoft.com/office/powerpoint/2010/main" val="3735485278"/>
                </p:ext>
              </p:extLst>
            </p:nvPr>
          </p:nvGraphicFramePr>
          <p:xfrm>
            <a:off x="2267745" y="1163643"/>
            <a:ext cx="7632847" cy="47856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p:cNvSpPr txBox="1"/>
            <p:nvPr/>
          </p:nvSpPr>
          <p:spPr>
            <a:xfrm>
              <a:off x="2267745" y="1242096"/>
              <a:ext cx="1946333" cy="1911347"/>
            </a:xfrm>
            <a:prstGeom prst="rect">
              <a:avLst/>
            </a:prstGeom>
            <a:noFill/>
          </p:spPr>
          <p:txBody>
            <a:bodyPr wrap="square" rtlCol="0">
              <a:spAutoFit/>
            </a:bodyPr>
            <a:lstStyle/>
            <a:p>
              <a:r>
                <a:rPr lang="en-AU" b="1" i="1" dirty="0" smtClean="0">
                  <a:solidFill>
                    <a:schemeClr val="tx2"/>
                  </a:solidFill>
                </a:rPr>
                <a:t>These questions will </a:t>
              </a:r>
              <a:r>
                <a:rPr lang="en-AU" b="1" i="1" dirty="0">
                  <a:solidFill>
                    <a:schemeClr val="tx2"/>
                  </a:solidFill>
                </a:rPr>
                <a:t>help you decide what tasks should be completed by which team </a:t>
              </a:r>
              <a:r>
                <a:rPr lang="en-AU" b="1" i="1" dirty="0" smtClean="0">
                  <a:solidFill>
                    <a:schemeClr val="tx2"/>
                  </a:solidFill>
                </a:rPr>
                <a:t>members</a:t>
              </a:r>
              <a:endParaRPr lang="en-PH" b="1" i="1" dirty="0">
                <a:solidFill>
                  <a:schemeClr val="tx2"/>
                </a:solidFill>
              </a:endParaRPr>
            </a:p>
            <a:p>
              <a:pPr algn="ctr"/>
              <a:endParaRPr lang="en-PH" b="1" i="1" dirty="0">
                <a:solidFill>
                  <a:schemeClr val="tx2"/>
                </a:solidFill>
              </a:endParaRPr>
            </a:p>
          </p:txBody>
        </p:sp>
      </p:grpSp>
    </p:spTree>
    <p:custDataLst>
      <p:tags r:id="rId1"/>
    </p:custDataLst>
    <p:extLst>
      <p:ext uri="{BB962C8B-B14F-4D97-AF65-F5344CB8AC3E}">
        <p14:creationId xmlns:p14="http://schemas.microsoft.com/office/powerpoint/2010/main" val="1771160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55593"/>
            <a:ext cx="5266928" cy="706090"/>
          </a:xfrm>
        </p:spPr>
        <p:txBody>
          <a:bodyPr/>
          <a:lstStyle/>
          <a:p>
            <a:r>
              <a:rPr lang="en-PH" dirty="0"/>
              <a:t>Delegating </a:t>
            </a:r>
            <a:r>
              <a:rPr lang="en-PH" dirty="0" smtClean="0"/>
              <a:t>work </a:t>
            </a:r>
            <a:r>
              <a:rPr lang="en-PH" sz="1050" dirty="0" smtClean="0"/>
              <a:t>(</a:t>
            </a:r>
            <a:r>
              <a:rPr lang="en-AU" sz="1050" dirty="0" smtClean="0"/>
              <a:t>LG Pg. 31)</a:t>
            </a:r>
            <a:endParaRPr lang="en-US" sz="1050" dirty="0"/>
          </a:p>
        </p:txBody>
      </p:sp>
      <p:graphicFrame>
        <p:nvGraphicFramePr>
          <p:cNvPr id="10" name="Table 9"/>
          <p:cNvGraphicFramePr>
            <a:graphicFrameLocks noGrp="1"/>
          </p:cNvGraphicFramePr>
          <p:nvPr>
            <p:extLst>
              <p:ext uri="{D42A27DB-BD31-4B8C-83A1-F6EECF244321}">
                <p14:modId xmlns:p14="http://schemas.microsoft.com/office/powerpoint/2010/main" val="35972022"/>
              </p:ext>
            </p:extLst>
          </p:nvPr>
        </p:nvGraphicFramePr>
        <p:xfrm>
          <a:off x="539553" y="980729"/>
          <a:ext cx="8250911" cy="5271218"/>
        </p:xfrm>
        <a:graphic>
          <a:graphicData uri="http://schemas.openxmlformats.org/drawingml/2006/table">
            <a:tbl>
              <a:tblPr firstRow="1" firstCol="1" bandRow="1"/>
              <a:tblGrid>
                <a:gridCol w="1506884"/>
                <a:gridCol w="489175"/>
                <a:gridCol w="694805"/>
                <a:gridCol w="694805"/>
                <a:gridCol w="694002"/>
                <a:gridCol w="694805"/>
                <a:gridCol w="694805"/>
                <a:gridCol w="694805"/>
                <a:gridCol w="694805"/>
                <a:gridCol w="694805"/>
                <a:gridCol w="697215"/>
              </a:tblGrid>
              <a:tr h="2130238">
                <a:tc>
                  <a:txBody>
                    <a:bodyPr/>
                    <a:lstStyle/>
                    <a:p>
                      <a:pPr marL="0" marR="0">
                        <a:spcBef>
                          <a:spcPts val="0"/>
                        </a:spcBef>
                        <a:spcAft>
                          <a:spcPts val="0"/>
                        </a:spcAft>
                      </a:pPr>
                      <a:r>
                        <a:rPr lang="en-AU"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Competency</a:t>
                      </a:r>
                      <a:endParaRPr lang="en-PH"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Induction</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Work at Height</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Confined Space</a:t>
                      </a:r>
                      <a:endParaRPr lang="en-PH"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Trade Qual</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Excavator Licence</a:t>
                      </a:r>
                      <a:endParaRPr lang="en-PH"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Skid steer Licence</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HR Licence</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MR Licence</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HC Licence</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c rowSpan="2">
                  <a:txBody>
                    <a:bodyPr/>
                    <a:lstStyle/>
                    <a:p>
                      <a:pPr marL="71755" marR="71755">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Car Licence</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EDED"/>
                    </a:solidFill>
                  </a:tcPr>
                </a:tc>
              </a:tr>
              <a:tr h="404617">
                <a:tc>
                  <a:txBody>
                    <a:bodyPr/>
                    <a:lstStyle/>
                    <a:p>
                      <a:pPr marL="0" marR="0">
                        <a:spcBef>
                          <a:spcPts val="0"/>
                        </a:spcBef>
                        <a:spcAft>
                          <a:spcPts val="0"/>
                        </a:spcAft>
                      </a:pPr>
                      <a:r>
                        <a:rPr lang="en-AU" sz="1100" b="1">
                          <a:solidFill>
                            <a:srgbClr val="000000"/>
                          </a:solidFill>
                          <a:effectLst/>
                          <a:latin typeface="Calibri" panose="020F0502020204030204" pitchFamily="34" charset="0"/>
                          <a:ea typeface="Calibri" panose="020F0502020204030204" pitchFamily="34" charset="0"/>
                          <a:cs typeface="Arial" panose="020B0604020202020204" pitchFamily="34" charset="0"/>
                        </a:rPr>
                        <a:t>Personnel</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vMerge="1">
                  <a:txBody>
                    <a:bodyPr/>
                    <a:lstStyle/>
                    <a:p>
                      <a:endParaRPr lang="en-PH"/>
                    </a:p>
                  </a:txBody>
                  <a:tcPr/>
                </a:tc>
                <a:tc vMerge="1">
                  <a:txBody>
                    <a:bodyPr/>
                    <a:lstStyle/>
                    <a:p>
                      <a:endParaRPr lang="en-PH"/>
                    </a:p>
                  </a:txBody>
                  <a:tcPr/>
                </a:tc>
                <a:tc vMerge="1">
                  <a:txBody>
                    <a:bodyPr/>
                    <a:lstStyle/>
                    <a:p>
                      <a:endParaRPr lang="en-PH"/>
                    </a:p>
                  </a:txBody>
                  <a:tcPr/>
                </a:tc>
                <a:tc vMerge="1">
                  <a:txBody>
                    <a:bodyPr/>
                    <a:lstStyle/>
                    <a:p>
                      <a:endParaRPr lang="en-PH"/>
                    </a:p>
                  </a:txBody>
                  <a:tcPr/>
                </a:tc>
                <a:tc vMerge="1">
                  <a:txBody>
                    <a:bodyPr/>
                    <a:lstStyle/>
                    <a:p>
                      <a:endParaRPr lang="en-PH"/>
                    </a:p>
                  </a:txBody>
                  <a:tcPr/>
                </a:tc>
                <a:tc vMerge="1">
                  <a:txBody>
                    <a:bodyPr/>
                    <a:lstStyle/>
                    <a:p>
                      <a:endParaRPr lang="en-PH"/>
                    </a:p>
                  </a:txBody>
                  <a:tcPr/>
                </a:tc>
                <a:tc vMerge="1">
                  <a:txBody>
                    <a:bodyPr/>
                    <a:lstStyle/>
                    <a:p>
                      <a:endParaRPr lang="en-PH"/>
                    </a:p>
                  </a:txBody>
                  <a:tcPr/>
                </a:tc>
                <a:tc vMerge="1">
                  <a:txBody>
                    <a:bodyPr/>
                    <a:lstStyle/>
                    <a:p>
                      <a:endParaRPr lang="en-PH"/>
                    </a:p>
                  </a:txBody>
                  <a:tcPr/>
                </a:tc>
                <a:tc vMerge="1">
                  <a:txBody>
                    <a:bodyPr/>
                    <a:lstStyle/>
                    <a:p>
                      <a:endParaRPr lang="en-PH"/>
                    </a:p>
                  </a:txBody>
                  <a:tcPr/>
                </a:tc>
                <a:tc vMerge="1">
                  <a:txBody>
                    <a:bodyPr/>
                    <a:lstStyle/>
                    <a:p>
                      <a:endParaRPr lang="en-PH"/>
                    </a:p>
                  </a:txBody>
                  <a:tcPr/>
                </a:tc>
              </a:tr>
              <a:tr h="380628">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Bob</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404617">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Mike</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380628">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Jim</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404617">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Tom</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r>
              <a:tr h="380628">
                <a:tc gridSpan="11">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Key</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r>
              <a:tr h="404617">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gridSpan="10">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Completed, has the required item/licence/ticket etc</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r>
              <a:tr h="380628">
                <a:tc>
                  <a:txBody>
                    <a:bodyPr/>
                    <a:lstStyle/>
                    <a:p>
                      <a:pPr marL="0" marR="0">
                        <a:spcBef>
                          <a:spcPts val="0"/>
                        </a:spcBef>
                        <a:spcAft>
                          <a:spcPts val="0"/>
                        </a:spcAft>
                      </a:pPr>
                      <a:r>
                        <a:rPr lang="en-AU" sz="110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PH" sz="10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gridSpan="10">
                  <a:txBody>
                    <a:bodyPr/>
                    <a:lstStyle/>
                    <a:p>
                      <a:pPr marL="0" marR="0">
                        <a:spcBef>
                          <a:spcPts val="0"/>
                        </a:spcBef>
                        <a:spcAft>
                          <a:spcPts val="0"/>
                        </a:spcAft>
                      </a:pPr>
                      <a:r>
                        <a:rPr lang="en-AU" sz="1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In training for the item/licence/ticket </a:t>
                      </a:r>
                      <a:r>
                        <a:rPr lang="en-AU" sz="1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etc</a:t>
                      </a:r>
                      <a:endParaRPr lang="en-PH" sz="1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c hMerge="1">
                  <a:txBody>
                    <a:bodyPr/>
                    <a:lstStyle/>
                    <a:p>
                      <a:endParaRPr lang="en-PH"/>
                    </a:p>
                  </a:txBody>
                  <a:tcPr/>
                </a:tc>
              </a:tr>
            </a:tbl>
          </a:graphicData>
        </a:graphic>
      </p:graphicFrame>
    </p:spTree>
    <p:custDataLst>
      <p:tags r:id="rId1"/>
    </p:custDataLst>
    <p:extLst>
      <p:ext uri="{BB962C8B-B14F-4D97-AF65-F5344CB8AC3E}">
        <p14:creationId xmlns:p14="http://schemas.microsoft.com/office/powerpoint/2010/main" val="3382229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80336" y="86233"/>
            <a:ext cx="5338936" cy="706090"/>
          </a:xfrm>
        </p:spPr>
        <p:txBody>
          <a:bodyPr/>
          <a:lstStyle/>
          <a:p>
            <a:r>
              <a:rPr lang="en-PH" dirty="0" smtClean="0"/>
              <a:t>Delegating Work </a:t>
            </a:r>
            <a:r>
              <a:rPr lang="en-PH" sz="1050" dirty="0" smtClean="0"/>
              <a:t>(</a:t>
            </a:r>
            <a:r>
              <a:rPr lang="en-AU" sz="1050" dirty="0" smtClean="0"/>
              <a:t>LG Pg. 32)</a:t>
            </a:r>
            <a:endParaRPr lang="en-US" sz="1050" dirty="0"/>
          </a:p>
        </p:txBody>
      </p:sp>
      <p:pic>
        <p:nvPicPr>
          <p:cNvPr id="7" name="Picture 6" descr="https://inotes4you.files.wordpress.com/2014/04/20140418-095204.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76072" y="1700808"/>
            <a:ext cx="6467928" cy="4608512"/>
          </a:xfrm>
          <a:prstGeom prst="rect">
            <a:avLst/>
          </a:prstGeom>
          <a:noFill/>
          <a:ln>
            <a:noFill/>
          </a:ln>
        </p:spPr>
      </p:pic>
      <p:sp>
        <p:nvSpPr>
          <p:cNvPr id="2" name="Rounded Rectangle 1"/>
          <p:cNvSpPr/>
          <p:nvPr/>
        </p:nvSpPr>
        <p:spPr>
          <a:xfrm>
            <a:off x="251520" y="1039983"/>
            <a:ext cx="2195736" cy="132165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PH" sz="2000" dirty="0"/>
              <a:t>What is the priority?</a:t>
            </a:r>
            <a:endParaRPr lang="en-PH" sz="1600" dirty="0"/>
          </a:p>
        </p:txBody>
      </p:sp>
    </p:spTree>
    <p:custDataLst>
      <p:tags r:id="rId1"/>
    </p:custDataLst>
    <p:extLst>
      <p:ext uri="{BB962C8B-B14F-4D97-AF65-F5344CB8AC3E}">
        <p14:creationId xmlns:p14="http://schemas.microsoft.com/office/powerpoint/2010/main" val="1141775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Daily Tasks </a:t>
            </a:r>
            <a:r>
              <a:rPr lang="en-PH" sz="1050" dirty="0"/>
              <a:t>(</a:t>
            </a:r>
            <a:r>
              <a:rPr lang="en-AU" sz="1050" dirty="0"/>
              <a:t>LG Pg. 32)</a:t>
            </a:r>
          </a:p>
        </p:txBody>
      </p:sp>
      <p:sp>
        <p:nvSpPr>
          <p:cNvPr id="3" name="Content Placeholder 2"/>
          <p:cNvSpPr>
            <a:spLocks noGrp="1"/>
          </p:cNvSpPr>
          <p:nvPr>
            <p:ph idx="1"/>
          </p:nvPr>
        </p:nvSpPr>
        <p:spPr/>
        <p:txBody>
          <a:bodyPr/>
          <a:lstStyle/>
          <a:p>
            <a:pPr>
              <a:buClrTx/>
            </a:pPr>
            <a:r>
              <a:rPr lang="en-AU" dirty="0"/>
              <a:t>Site inspection for hazards, damage or other issues of concern</a:t>
            </a:r>
          </a:p>
          <a:p>
            <a:pPr>
              <a:buClrTx/>
            </a:pPr>
            <a:r>
              <a:rPr lang="en-AU" dirty="0"/>
              <a:t>Inventory control to ensure no unexpected overuse of materials</a:t>
            </a:r>
          </a:p>
          <a:p>
            <a:pPr>
              <a:buClrTx/>
            </a:pPr>
            <a:r>
              <a:rPr lang="en-AU" dirty="0"/>
              <a:t>Authorising overtime</a:t>
            </a:r>
          </a:p>
          <a:p>
            <a:pPr>
              <a:buClrTx/>
            </a:pPr>
            <a:r>
              <a:rPr lang="en-AU" dirty="0"/>
              <a:t>Providing required explanations for the builders and other professionals associated with the project, </a:t>
            </a:r>
          </a:p>
          <a:p>
            <a:pPr>
              <a:buClrTx/>
            </a:pPr>
            <a:r>
              <a:rPr lang="en-AU" dirty="0"/>
              <a:t>Coordinating and collaborating with the architects, engineers, client and specialists. </a:t>
            </a:r>
          </a:p>
          <a:p>
            <a:pPr>
              <a:buClrTx/>
            </a:pPr>
            <a:r>
              <a:rPr lang="en-AU" dirty="0"/>
              <a:t>Pre-start meeting attendance</a:t>
            </a:r>
          </a:p>
          <a:p>
            <a:pPr>
              <a:buClrTx/>
            </a:pPr>
            <a:r>
              <a:rPr lang="en-AU" dirty="0"/>
              <a:t>Review of previous days reports, progress and incidents</a:t>
            </a:r>
          </a:p>
          <a:p>
            <a:pPr>
              <a:buClrTx/>
            </a:pPr>
            <a:r>
              <a:rPr lang="en-AU" dirty="0"/>
              <a:t>Maintain open communication with authorities and the client</a:t>
            </a:r>
          </a:p>
        </p:txBody>
      </p:sp>
    </p:spTree>
    <p:custDataLst>
      <p:tags r:id="rId1"/>
    </p:custDataLst>
    <p:extLst>
      <p:ext uri="{BB962C8B-B14F-4D97-AF65-F5344CB8AC3E}">
        <p14:creationId xmlns:p14="http://schemas.microsoft.com/office/powerpoint/2010/main" val="195779819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985675"/>
            <a:ext cx="5122912" cy="1138138"/>
          </a:xfrm>
        </p:spPr>
        <p:txBody>
          <a:bodyPr/>
          <a:lstStyle/>
          <a:p>
            <a:r>
              <a:rPr lang="en-PH" sz="2400" dirty="0" smtClean="0"/>
              <a:t>SECTION 3</a:t>
            </a:r>
            <a:br>
              <a:rPr lang="en-PH" sz="2400" dirty="0" smtClean="0"/>
            </a:br>
            <a:r>
              <a:rPr lang="en-PH" sz="2400" dirty="0" smtClean="0"/>
              <a:t>Oversee </a:t>
            </a:r>
            <a:r>
              <a:rPr lang="en-PH" sz="2400" dirty="0"/>
              <a:t>the execution of tasks </a:t>
            </a:r>
            <a:endParaRPr lang="en-US" sz="2400" dirty="0"/>
          </a:p>
        </p:txBody>
      </p:sp>
      <p:pic>
        <p:nvPicPr>
          <p:cNvPr id="3" name="Picture 4" descr="http://www.creativecablinginstalls.com/styled-5/styled-6/files/tech-001-2.jpg"/>
          <p:cNvPicPr>
            <a:picLocks noChangeAspect="1" noChangeArrowheads="1"/>
          </p:cNvPicPr>
          <p:nvPr/>
        </p:nvPicPr>
        <p:blipFill rotWithShape="1">
          <a:blip r:embed="rId3">
            <a:extLst>
              <a:ext uri="{28A0092B-C50C-407E-A947-70E740481C1C}">
                <a14:useLocalDpi xmlns:a14="http://schemas.microsoft.com/office/drawing/2010/main" val="0"/>
              </a:ext>
            </a:extLst>
          </a:blip>
          <a:srcRect t="1" b="20934"/>
          <a:stretch/>
        </p:blipFill>
        <p:spPr bwMode="auto">
          <a:xfrm>
            <a:off x="0" y="2740"/>
            <a:ext cx="9144000" cy="400232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80774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6779096" cy="1052736"/>
          </a:xfrm>
        </p:spPr>
        <p:txBody>
          <a:bodyPr/>
          <a:lstStyle/>
          <a:p>
            <a:r>
              <a:rPr lang="en-PH" dirty="0" smtClean="0">
                <a:solidFill>
                  <a:srgbClr val="660066"/>
                </a:solidFill>
              </a:rPr>
              <a:t>SECTION 3: </a:t>
            </a:r>
            <a:r>
              <a:rPr lang="en-PH" dirty="0">
                <a:solidFill>
                  <a:srgbClr val="660066"/>
                </a:solidFill>
              </a:rPr>
              <a:t>Oversee the execution of tasks </a:t>
            </a:r>
            <a:endParaRPr lang="en-US" dirty="0">
              <a:solidFill>
                <a:srgbClr val="660066"/>
              </a:solidFill>
            </a:endParaRPr>
          </a:p>
        </p:txBody>
      </p:sp>
      <p:sp>
        <p:nvSpPr>
          <p:cNvPr id="3" name="Content Placeholder 2"/>
          <p:cNvSpPr>
            <a:spLocks noGrp="1"/>
          </p:cNvSpPr>
          <p:nvPr>
            <p:ph idx="1"/>
          </p:nvPr>
        </p:nvSpPr>
        <p:spPr>
          <a:xfrm>
            <a:off x="457200" y="1124745"/>
            <a:ext cx="8229600" cy="5256583"/>
          </a:xfrm>
        </p:spPr>
        <p:txBody>
          <a:bodyPr>
            <a:normAutofit/>
          </a:bodyPr>
          <a:lstStyle/>
          <a:p>
            <a:pPr marL="0" indent="0">
              <a:buNone/>
            </a:pPr>
            <a:r>
              <a:rPr lang="en-AU" dirty="0"/>
              <a:t>The following areas are covered in this </a:t>
            </a:r>
            <a:r>
              <a:rPr lang="en-AU" dirty="0" smtClean="0"/>
              <a:t>presentation:</a:t>
            </a:r>
          </a:p>
        </p:txBody>
      </p:sp>
      <p:sp>
        <p:nvSpPr>
          <p:cNvPr id="4" name="Content Placeholder 2"/>
          <p:cNvSpPr txBox="1">
            <a:spLocks/>
          </p:cNvSpPr>
          <p:nvPr/>
        </p:nvSpPr>
        <p:spPr>
          <a:xfrm>
            <a:off x="529208" y="1484785"/>
            <a:ext cx="7859216" cy="4824536"/>
          </a:xfrm>
          <a:prstGeom prst="rect">
            <a:avLst/>
          </a:prstGeom>
        </p:spPr>
        <p:txBody>
          <a:bodyPr vert="horz" lIns="91440" tIns="45720" rIns="91440" bIns="45720" rtlCol="0">
            <a:normAutofit/>
          </a:bodyPr>
          <a:lstStyle>
            <a:lvl1pPr marL="342900" indent="-342900" algn="l" defTabSz="914400" rtl="0" eaLnBrk="1" latinLnBrk="0" hangingPunct="1">
              <a:lnSpc>
                <a:spcPct val="125000"/>
              </a:lnSpc>
              <a:spcBef>
                <a:spcPts val="600"/>
              </a:spcBef>
              <a:spcAft>
                <a:spcPts val="600"/>
              </a:spcAft>
              <a:buClr>
                <a:srgbClr val="C8102E"/>
              </a:buClr>
              <a:buFont typeface="Arial" pitchFamily="34" charset="0"/>
              <a:buChar char="•"/>
              <a:defRPr sz="18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lnSpc>
                <a:spcPct val="125000"/>
              </a:lnSpc>
              <a:spcBef>
                <a:spcPts val="600"/>
              </a:spcBef>
              <a:spcAft>
                <a:spcPts val="600"/>
              </a:spcAft>
              <a:buClr>
                <a:srgbClr val="C8102E"/>
              </a:buClr>
              <a:buFont typeface="Verdana" panose="020B0604030504040204" pitchFamily="34" charset="0"/>
              <a:buChar char="−"/>
              <a:defRPr sz="18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PH" dirty="0" smtClean="0"/>
              <a:t>Monitoring</a:t>
            </a:r>
          </a:p>
          <a:p>
            <a:r>
              <a:rPr lang="en-PH" dirty="0" smtClean="0"/>
              <a:t>Methods of concrete placement</a:t>
            </a:r>
          </a:p>
          <a:p>
            <a:r>
              <a:rPr lang="en-PH" dirty="0" smtClean="0"/>
              <a:t>Ground Condition Testing</a:t>
            </a:r>
          </a:p>
          <a:p>
            <a:r>
              <a:rPr lang="en-AU" dirty="0"/>
              <a:t>Implement adjustments to work processes if required </a:t>
            </a:r>
            <a:endParaRPr lang="en-AU" dirty="0" smtClean="0"/>
          </a:p>
          <a:p>
            <a:r>
              <a:rPr lang="en-AU" dirty="0"/>
              <a:t>Establish programs for maintenance and record </a:t>
            </a:r>
            <a:r>
              <a:rPr lang="en-AU" dirty="0" smtClean="0"/>
              <a:t>keeping</a:t>
            </a:r>
          </a:p>
          <a:p>
            <a:pPr marL="0" indent="0">
              <a:buNone/>
            </a:pPr>
            <a:r>
              <a:rPr lang="en-AU" dirty="0" smtClean="0"/>
              <a:t/>
            </a:r>
            <a:br>
              <a:rPr lang="en-AU" dirty="0" smtClean="0"/>
            </a:br>
            <a:endParaRPr lang="en-AU" dirty="0" smtClean="0"/>
          </a:p>
          <a:p>
            <a:endParaRPr lang="en-AU" dirty="0" smtClean="0"/>
          </a:p>
          <a:p>
            <a:pPr marL="0" indent="0">
              <a:buFont typeface="Arial" pitchFamily="34" charset="0"/>
              <a:buNone/>
            </a:pPr>
            <a:endParaRPr lang="en-AU" dirty="0" smtClean="0"/>
          </a:p>
        </p:txBody>
      </p:sp>
    </p:spTree>
    <p:custDataLst>
      <p:tags r:id="rId1"/>
    </p:custDataLst>
    <p:extLst>
      <p:ext uri="{BB962C8B-B14F-4D97-AF65-F5344CB8AC3E}">
        <p14:creationId xmlns:p14="http://schemas.microsoft.com/office/powerpoint/2010/main" val="71684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870" y="980728"/>
            <a:ext cx="9178870" cy="5524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a:xfrm>
            <a:off x="457200" y="219586"/>
            <a:ext cx="8229600" cy="706090"/>
          </a:xfrm>
        </p:spPr>
        <p:txBody>
          <a:bodyPr/>
          <a:lstStyle/>
          <a:p>
            <a:r>
              <a:rPr lang="en-PH" dirty="0" smtClean="0"/>
              <a:t>Monitoring </a:t>
            </a:r>
            <a:r>
              <a:rPr lang="en-PH" sz="1050" dirty="0" smtClean="0"/>
              <a:t>(</a:t>
            </a:r>
            <a:r>
              <a:rPr lang="en-AU" sz="1050" dirty="0" smtClean="0"/>
              <a:t>LG Pg. 33)</a:t>
            </a:r>
            <a:endParaRPr lang="en-US" sz="1050" dirty="0"/>
          </a:p>
        </p:txBody>
      </p:sp>
      <p:sp>
        <p:nvSpPr>
          <p:cNvPr id="14" name="Rectangle 13"/>
          <p:cNvSpPr/>
          <p:nvPr/>
        </p:nvSpPr>
        <p:spPr>
          <a:xfrm>
            <a:off x="277852" y="1064341"/>
            <a:ext cx="3763500" cy="3693319"/>
          </a:xfrm>
          <a:prstGeom prst="rect">
            <a:avLst/>
          </a:prstGeom>
        </p:spPr>
        <p:txBody>
          <a:bodyPr wrap="square">
            <a:spAutoFit/>
          </a:bodyPr>
          <a:lstStyle/>
          <a:p>
            <a:r>
              <a:rPr lang="en-PH" sz="2400" b="1" dirty="0" smtClean="0"/>
              <a:t>How?</a:t>
            </a:r>
          </a:p>
          <a:p>
            <a:pPr marL="285750" indent="-285750">
              <a:lnSpc>
                <a:spcPct val="150000"/>
              </a:lnSpc>
              <a:buFont typeface="Arial" panose="020B0604020202020204" pitchFamily="34" charset="0"/>
              <a:buChar char="•"/>
            </a:pPr>
            <a:r>
              <a:rPr lang="en-PH" sz="2000" dirty="0" smtClean="0"/>
              <a:t>On </a:t>
            </a:r>
            <a:r>
              <a:rPr lang="en-PH" sz="2000" dirty="0"/>
              <a:t>the job supervision</a:t>
            </a:r>
          </a:p>
          <a:p>
            <a:pPr marL="285750" indent="-285750">
              <a:lnSpc>
                <a:spcPct val="150000"/>
              </a:lnSpc>
              <a:buFont typeface="Arial" panose="020B0604020202020204" pitchFamily="34" charset="0"/>
              <a:buChar char="•"/>
            </a:pPr>
            <a:r>
              <a:rPr lang="en-PH" sz="2000" dirty="0" smtClean="0"/>
              <a:t>Formal </a:t>
            </a:r>
            <a:r>
              <a:rPr lang="en-PH" sz="2000" dirty="0"/>
              <a:t>Quality Assurance inspections against the specification and drawings</a:t>
            </a:r>
          </a:p>
          <a:p>
            <a:pPr marL="285750" indent="-285750">
              <a:lnSpc>
                <a:spcPct val="150000"/>
              </a:lnSpc>
              <a:buFont typeface="Arial" panose="020B0604020202020204" pitchFamily="34" charset="0"/>
              <a:buChar char="•"/>
            </a:pPr>
            <a:r>
              <a:rPr lang="en-PH" sz="2000" dirty="0" smtClean="0"/>
              <a:t>Formal </a:t>
            </a:r>
            <a:r>
              <a:rPr lang="en-PH" sz="2000" dirty="0"/>
              <a:t>general inspection of the work using a checklist</a:t>
            </a:r>
          </a:p>
          <a:p>
            <a:pPr marL="285750" indent="-285750">
              <a:lnSpc>
                <a:spcPct val="150000"/>
              </a:lnSpc>
              <a:buFont typeface="Arial" panose="020B0604020202020204" pitchFamily="34" charset="0"/>
              <a:buChar char="•"/>
            </a:pPr>
            <a:r>
              <a:rPr lang="en-PH" sz="2000" dirty="0" smtClean="0"/>
              <a:t>Informal </a:t>
            </a:r>
            <a:r>
              <a:rPr lang="en-PH" sz="2000" dirty="0"/>
              <a:t>inspection of the work</a:t>
            </a:r>
          </a:p>
        </p:txBody>
      </p:sp>
      <p:sp>
        <p:nvSpPr>
          <p:cNvPr id="8" name="Rectangle 7"/>
          <p:cNvSpPr/>
          <p:nvPr/>
        </p:nvSpPr>
        <p:spPr>
          <a:xfrm>
            <a:off x="4614476" y="1064341"/>
            <a:ext cx="4249320" cy="5078313"/>
          </a:xfrm>
          <a:prstGeom prst="rect">
            <a:avLst/>
          </a:prstGeom>
        </p:spPr>
        <p:txBody>
          <a:bodyPr wrap="square">
            <a:spAutoFit/>
          </a:bodyPr>
          <a:lstStyle/>
          <a:p>
            <a:r>
              <a:rPr lang="en-AU" sz="2400" b="1" dirty="0"/>
              <a:t>Why?</a:t>
            </a:r>
          </a:p>
          <a:p>
            <a:pPr marL="342900" indent="-342900">
              <a:lnSpc>
                <a:spcPct val="150000"/>
              </a:lnSpc>
              <a:buFont typeface="Arial" panose="020B0604020202020204" pitchFamily="34" charset="0"/>
              <a:buChar char="•"/>
            </a:pPr>
            <a:r>
              <a:rPr lang="en-AU" sz="2000" dirty="0"/>
              <a:t>Engineering (hard) controls </a:t>
            </a:r>
            <a:endParaRPr lang="en-AU" sz="2000" dirty="0" smtClean="0"/>
          </a:p>
          <a:p>
            <a:pPr marL="342900" indent="-342900">
              <a:lnSpc>
                <a:spcPct val="150000"/>
              </a:lnSpc>
              <a:buFont typeface="Arial" panose="020B0604020202020204" pitchFamily="34" charset="0"/>
              <a:buChar char="•"/>
            </a:pPr>
            <a:r>
              <a:rPr lang="en-AU" sz="2000" dirty="0" smtClean="0"/>
              <a:t>Personnel </a:t>
            </a:r>
            <a:r>
              <a:rPr lang="en-AU" sz="2000" dirty="0"/>
              <a:t>(soft) controls </a:t>
            </a:r>
            <a:endParaRPr lang="en-AU" sz="2000" dirty="0" smtClean="0"/>
          </a:p>
          <a:p>
            <a:pPr marL="342900" indent="-342900">
              <a:lnSpc>
                <a:spcPct val="150000"/>
              </a:lnSpc>
              <a:buFont typeface="Arial" panose="020B0604020202020204" pitchFamily="34" charset="0"/>
              <a:buChar char="•"/>
            </a:pPr>
            <a:r>
              <a:rPr lang="en-AU" sz="2000" dirty="0" smtClean="0"/>
              <a:t>Compliance with plans</a:t>
            </a:r>
            <a:r>
              <a:rPr lang="en-AU" sz="2000" dirty="0"/>
              <a:t>, drawings and specifications</a:t>
            </a:r>
          </a:p>
          <a:p>
            <a:pPr marL="342900" indent="-342900">
              <a:lnSpc>
                <a:spcPct val="150000"/>
              </a:lnSpc>
              <a:buFont typeface="Arial" panose="020B0604020202020204" pitchFamily="34" charset="0"/>
              <a:buChar char="•"/>
            </a:pPr>
            <a:r>
              <a:rPr lang="en-AU" sz="2000" dirty="0" smtClean="0"/>
              <a:t>Safety practices</a:t>
            </a:r>
            <a:endParaRPr lang="en-AU" sz="2000" dirty="0"/>
          </a:p>
          <a:p>
            <a:pPr marL="342900" indent="-342900">
              <a:lnSpc>
                <a:spcPct val="150000"/>
              </a:lnSpc>
              <a:buFont typeface="Arial" panose="020B0604020202020204" pitchFamily="34" charset="0"/>
              <a:buChar char="•"/>
            </a:pPr>
            <a:r>
              <a:rPr lang="en-AU" sz="2000" dirty="0"/>
              <a:t>Identify </a:t>
            </a:r>
            <a:r>
              <a:rPr lang="en-AU" sz="2000" dirty="0" smtClean="0"/>
              <a:t>hazards &amp; implement controls</a:t>
            </a:r>
            <a:endParaRPr lang="en-AU" sz="2000" dirty="0"/>
          </a:p>
          <a:p>
            <a:pPr marL="342900" indent="-342900">
              <a:lnSpc>
                <a:spcPct val="150000"/>
              </a:lnSpc>
              <a:buFont typeface="Arial" panose="020B0604020202020204" pitchFamily="34" charset="0"/>
              <a:buChar char="•"/>
            </a:pPr>
            <a:r>
              <a:rPr lang="en-AU" sz="2000" dirty="0"/>
              <a:t>Identify </a:t>
            </a:r>
            <a:r>
              <a:rPr lang="en-AU" sz="2000" dirty="0" smtClean="0"/>
              <a:t>issues (negative impact/delays)</a:t>
            </a:r>
            <a:endParaRPr lang="en-AU" sz="2000" dirty="0"/>
          </a:p>
          <a:p>
            <a:pPr marL="342900" indent="-342900">
              <a:lnSpc>
                <a:spcPct val="150000"/>
              </a:lnSpc>
              <a:buFont typeface="Arial" panose="020B0604020202020204" pitchFamily="34" charset="0"/>
              <a:buChar char="•"/>
            </a:pPr>
            <a:r>
              <a:rPr lang="en-AU" sz="2000" dirty="0"/>
              <a:t>Track </a:t>
            </a:r>
            <a:r>
              <a:rPr lang="en-AU" sz="2000" dirty="0" smtClean="0"/>
              <a:t>materials usage</a:t>
            </a:r>
            <a:endParaRPr lang="en-AU" sz="2000" dirty="0"/>
          </a:p>
        </p:txBody>
      </p:sp>
    </p:spTree>
    <p:custDataLst>
      <p:tags r:id="rId1"/>
    </p:custDataLst>
    <p:extLst>
      <p:ext uri="{BB962C8B-B14F-4D97-AF65-F5344CB8AC3E}">
        <p14:creationId xmlns:p14="http://schemas.microsoft.com/office/powerpoint/2010/main" val="996781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lum bright="70000" contrast="-70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23527" y="825823"/>
            <a:ext cx="8622257" cy="55686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a:xfrm>
            <a:off x="482463" y="116632"/>
            <a:ext cx="6635080" cy="706090"/>
          </a:xfrm>
        </p:spPr>
        <p:txBody>
          <a:bodyPr/>
          <a:lstStyle/>
          <a:p>
            <a:r>
              <a:rPr lang="en-PH" dirty="0" smtClean="0"/>
              <a:t>concrete placement </a:t>
            </a:r>
            <a:r>
              <a:rPr lang="en-PH" sz="1050" dirty="0" smtClean="0"/>
              <a:t>(</a:t>
            </a:r>
            <a:r>
              <a:rPr lang="en-AU" sz="1050" dirty="0" smtClean="0"/>
              <a:t>LG Pg. 33-34)</a:t>
            </a:r>
            <a:endParaRPr lang="en-US" sz="1050" dirty="0"/>
          </a:p>
        </p:txBody>
      </p:sp>
      <p:sp>
        <p:nvSpPr>
          <p:cNvPr id="2" name="Rounded Rectangle 1"/>
          <p:cNvSpPr/>
          <p:nvPr/>
        </p:nvSpPr>
        <p:spPr>
          <a:xfrm>
            <a:off x="462492" y="1124744"/>
            <a:ext cx="8219256" cy="4873320"/>
          </a:xfrm>
          <a:prstGeom prst="roundRect">
            <a:avLst/>
          </a:prstGeom>
          <a:solidFill>
            <a:schemeClr val="lt1">
              <a:alpha val="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PH" sz="2400" dirty="0"/>
              <a:t>Before any concrete is </a:t>
            </a:r>
            <a:r>
              <a:rPr lang="en-PH" sz="2400" dirty="0" smtClean="0"/>
              <a:t>placed, the following should be taken to consideration</a:t>
            </a:r>
          </a:p>
          <a:p>
            <a:endParaRPr lang="en-PH" sz="2400" dirty="0"/>
          </a:p>
          <a:p>
            <a:pPr marL="742950" lvl="1" indent="-285750">
              <a:buFont typeface="Arial" panose="020B0604020202020204" pitchFamily="34" charset="0"/>
              <a:buChar char="•"/>
            </a:pPr>
            <a:r>
              <a:rPr lang="en-AU" sz="2400" dirty="0">
                <a:latin typeface="Calibri" panose="020F0502020204030204" pitchFamily="34" charset="0"/>
                <a:ea typeface="Calibri" panose="020F0502020204030204" pitchFamily="34" charset="0"/>
                <a:cs typeface="Arial" panose="020B0604020202020204" pitchFamily="34" charset="0"/>
              </a:rPr>
              <a:t>Equipment</a:t>
            </a:r>
          </a:p>
          <a:p>
            <a:pPr marL="742950" lvl="1" indent="-285750">
              <a:buFont typeface="Arial" panose="020B0604020202020204" pitchFamily="34" charset="0"/>
              <a:buChar char="•"/>
            </a:pPr>
            <a:r>
              <a:rPr lang="en-AU" sz="2400" dirty="0">
                <a:latin typeface="Calibri" panose="020F0502020204030204" pitchFamily="34" charset="0"/>
                <a:ea typeface="Calibri" panose="020F0502020204030204" pitchFamily="34" charset="0"/>
                <a:cs typeface="Arial" panose="020B0604020202020204" pitchFamily="34" charset="0"/>
              </a:rPr>
              <a:t>Layout</a:t>
            </a:r>
          </a:p>
          <a:p>
            <a:pPr marL="742950" lvl="1" indent="-285750">
              <a:buFont typeface="Arial" panose="020B0604020202020204" pitchFamily="34" charset="0"/>
              <a:buChar char="•"/>
            </a:pPr>
            <a:r>
              <a:rPr lang="en-AU" sz="2400" dirty="0">
                <a:latin typeface="Calibri" panose="020F0502020204030204" pitchFamily="34" charset="0"/>
                <a:ea typeface="Calibri" panose="020F0502020204030204" pitchFamily="34" charset="0"/>
                <a:cs typeface="Arial" panose="020B0604020202020204" pitchFamily="34" charset="0"/>
              </a:rPr>
              <a:t>proposed procedures</a:t>
            </a:r>
          </a:p>
          <a:p>
            <a:pPr marL="742950" lvl="1" indent="-285750">
              <a:buFont typeface="Arial" panose="020B0604020202020204" pitchFamily="34" charset="0"/>
              <a:buChar char="•"/>
            </a:pPr>
            <a:r>
              <a:rPr lang="en-AU" sz="2400" dirty="0">
                <a:latin typeface="Calibri" panose="020F0502020204030204" pitchFamily="34" charset="0"/>
                <a:ea typeface="Calibri" panose="020F0502020204030204" pitchFamily="34" charset="0"/>
                <a:cs typeface="Arial" panose="020B0604020202020204" pitchFamily="34" charset="0"/>
              </a:rPr>
              <a:t>methods</a:t>
            </a:r>
            <a:endParaRPr lang="en-PH" sz="2400" dirty="0"/>
          </a:p>
          <a:p>
            <a:endParaRPr lang="en-AU" sz="2400" dirty="0" smtClean="0">
              <a:latin typeface="Calibri" panose="020F0502020204030204" pitchFamily="34" charset="0"/>
              <a:ea typeface="Calibri" panose="020F0502020204030204" pitchFamily="34" charset="0"/>
              <a:cs typeface="Arial" panose="020B0604020202020204" pitchFamily="34" charset="0"/>
            </a:endParaRPr>
          </a:p>
          <a:p>
            <a:r>
              <a:rPr lang="en-AU" sz="2400" dirty="0" smtClean="0">
                <a:latin typeface="Calibri" panose="020F0502020204030204" pitchFamily="34" charset="0"/>
                <a:ea typeface="Calibri" panose="020F0502020204030204" pitchFamily="34" charset="0"/>
                <a:cs typeface="Arial" panose="020B0604020202020204" pitchFamily="34" charset="0"/>
              </a:rPr>
              <a:t>No </a:t>
            </a:r>
            <a:r>
              <a:rPr lang="en-AU" sz="2400" dirty="0">
                <a:latin typeface="Calibri" panose="020F0502020204030204" pitchFamily="34" charset="0"/>
                <a:ea typeface="Calibri" panose="020F0502020204030204" pitchFamily="34" charset="0"/>
                <a:cs typeface="Arial" panose="020B0604020202020204" pitchFamily="34" charset="0"/>
              </a:rPr>
              <a:t>concrete poured until the formwork is inspected and found suitable for placement. </a:t>
            </a:r>
            <a:endParaRPr lang="en-PH" sz="2400" dirty="0"/>
          </a:p>
          <a:p>
            <a:pPr algn="ctr"/>
            <a:endParaRPr lang="en-PH" sz="2400" dirty="0"/>
          </a:p>
        </p:txBody>
      </p:sp>
    </p:spTree>
    <p:custDataLst>
      <p:tags r:id="rId1"/>
    </p:custDataLst>
    <p:extLst>
      <p:ext uri="{BB962C8B-B14F-4D97-AF65-F5344CB8AC3E}">
        <p14:creationId xmlns:p14="http://schemas.microsoft.com/office/powerpoint/2010/main" val="1331194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31967"/>
          <a:stretch/>
        </p:blipFill>
        <p:spPr bwMode="auto">
          <a:xfrm>
            <a:off x="4983423" y="1323833"/>
            <a:ext cx="3845708" cy="19611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a:xfrm>
            <a:off x="457200" y="99077"/>
            <a:ext cx="6779096" cy="706090"/>
          </a:xfrm>
        </p:spPr>
        <p:txBody>
          <a:bodyPr/>
          <a:lstStyle/>
          <a:p>
            <a:r>
              <a:rPr lang="en-PH" dirty="0"/>
              <a:t>Ground </a:t>
            </a:r>
            <a:r>
              <a:rPr lang="en-PH" dirty="0" smtClean="0"/>
              <a:t>Surface treatment</a:t>
            </a:r>
            <a:br>
              <a:rPr lang="en-PH" dirty="0" smtClean="0"/>
            </a:br>
            <a:r>
              <a:rPr lang="en-PH" sz="1050" dirty="0" smtClean="0"/>
              <a:t>(</a:t>
            </a:r>
            <a:r>
              <a:rPr lang="en-AU" sz="1050" dirty="0" smtClean="0"/>
              <a:t>LG Pg. 35-36)</a:t>
            </a:r>
            <a:endParaRPr lang="en-US" sz="1050" dirty="0"/>
          </a:p>
        </p:txBody>
      </p:sp>
      <p:sp>
        <p:nvSpPr>
          <p:cNvPr id="3" name="TextBox 2"/>
          <p:cNvSpPr txBox="1"/>
          <p:nvPr/>
        </p:nvSpPr>
        <p:spPr>
          <a:xfrm>
            <a:off x="539552" y="1412776"/>
            <a:ext cx="4968552" cy="3108543"/>
          </a:xfrm>
          <a:prstGeom prst="rect">
            <a:avLst/>
          </a:prstGeom>
          <a:noFill/>
        </p:spPr>
        <p:txBody>
          <a:bodyPr wrap="square" rtlCol="0">
            <a:spAutoFit/>
          </a:bodyPr>
          <a:lstStyle/>
          <a:p>
            <a:pPr marL="457200" indent="-457200">
              <a:buFont typeface="Arial" panose="020B0604020202020204" pitchFamily="34" charset="0"/>
              <a:buChar char="•"/>
            </a:pPr>
            <a:r>
              <a:rPr lang="en-AU" sz="2800" dirty="0" smtClean="0"/>
              <a:t>Proof Rolling</a:t>
            </a:r>
          </a:p>
          <a:p>
            <a:pPr marL="457200" indent="-457200">
              <a:buFont typeface="Arial" panose="020B0604020202020204" pitchFamily="34" charset="0"/>
              <a:buChar char="•"/>
            </a:pPr>
            <a:endParaRPr lang="en-AU" sz="2800" dirty="0"/>
          </a:p>
          <a:p>
            <a:pPr marL="457200" indent="-457200">
              <a:buFont typeface="Arial" panose="020B0604020202020204" pitchFamily="34" charset="0"/>
              <a:buChar char="•"/>
            </a:pPr>
            <a:r>
              <a:rPr lang="en-AU" sz="2800" dirty="0" smtClean="0"/>
              <a:t>Compacting Materials</a:t>
            </a:r>
          </a:p>
          <a:p>
            <a:pPr marL="457200" indent="-457200">
              <a:buFont typeface="Arial" panose="020B0604020202020204" pitchFamily="34" charset="0"/>
              <a:buChar char="•"/>
            </a:pPr>
            <a:endParaRPr lang="en-AU" sz="2800" dirty="0"/>
          </a:p>
          <a:p>
            <a:pPr marL="457200" indent="-457200">
              <a:buFont typeface="Arial" panose="020B0604020202020204" pitchFamily="34" charset="0"/>
              <a:buChar char="•"/>
            </a:pPr>
            <a:r>
              <a:rPr lang="en-AU" sz="2800" dirty="0" smtClean="0"/>
              <a:t>Acid Sulphate Soil Testing</a:t>
            </a:r>
          </a:p>
          <a:p>
            <a:pPr marL="457200" indent="-457200">
              <a:buFont typeface="Arial" panose="020B0604020202020204" pitchFamily="34" charset="0"/>
              <a:buChar char="•"/>
            </a:pPr>
            <a:endParaRPr lang="en-AU" sz="2800" dirty="0"/>
          </a:p>
          <a:p>
            <a:pPr marL="457200" indent="-457200">
              <a:buFont typeface="Arial" panose="020B0604020202020204" pitchFamily="34" charset="0"/>
              <a:buChar char="•"/>
            </a:pPr>
            <a:r>
              <a:rPr lang="en-AU" sz="2800" dirty="0" smtClean="0"/>
              <a:t>Pavement Drainage</a:t>
            </a:r>
            <a:endParaRPr lang="en-AU" sz="2800" dirty="0"/>
          </a:p>
        </p:txBody>
      </p:sp>
      <p:pic>
        <p:nvPicPr>
          <p:cNvPr id="819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9643" y="3308255"/>
            <a:ext cx="2651749" cy="13177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15683" y="4221088"/>
            <a:ext cx="2554630" cy="126944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1655918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54812"/>
          <a:stretch/>
        </p:blipFill>
        <p:spPr bwMode="auto">
          <a:xfrm>
            <a:off x="0" y="2132856"/>
            <a:ext cx="4499992" cy="1084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a:xfrm>
            <a:off x="444623" y="0"/>
            <a:ext cx="8229600" cy="864096"/>
          </a:xfrm>
        </p:spPr>
        <p:txBody>
          <a:bodyPr/>
          <a:lstStyle/>
          <a:p>
            <a:r>
              <a:rPr lang="en-PH" dirty="0" smtClean="0"/>
              <a:t>Concrete </a:t>
            </a:r>
            <a:r>
              <a:rPr lang="en-PH" dirty="0"/>
              <a:t>works testing &amp; </a:t>
            </a:r>
            <a:r>
              <a:rPr lang="en-PH" dirty="0" smtClean="0"/>
              <a:t>inspection </a:t>
            </a:r>
            <a:r>
              <a:rPr lang="en-PH" sz="1050" dirty="0" smtClean="0"/>
              <a:t>(</a:t>
            </a:r>
            <a:r>
              <a:rPr lang="en-AU" sz="1050" dirty="0" smtClean="0"/>
              <a:t>LG Pg. 36-37)</a:t>
            </a:r>
            <a:endParaRPr lang="en-US" sz="1050" dirty="0"/>
          </a:p>
        </p:txBody>
      </p:sp>
      <p:sp>
        <p:nvSpPr>
          <p:cNvPr id="13" name="Rectangle 12"/>
          <p:cNvSpPr/>
          <p:nvPr/>
        </p:nvSpPr>
        <p:spPr>
          <a:xfrm>
            <a:off x="323528" y="1077741"/>
            <a:ext cx="8856297" cy="4462760"/>
          </a:xfrm>
          <a:prstGeom prst="rect">
            <a:avLst/>
          </a:prstGeom>
        </p:spPr>
        <p:txBody>
          <a:bodyPr wrap="square">
            <a:spAutoFit/>
          </a:bodyPr>
          <a:lstStyle/>
          <a:p>
            <a:pPr marR="0" lvl="0">
              <a:spcBef>
                <a:spcPts val="0"/>
              </a:spcBef>
              <a:spcAft>
                <a:spcPts val="0"/>
              </a:spcAft>
            </a:pPr>
            <a:r>
              <a:rPr lang="en-AU" sz="2800" dirty="0" smtClean="0">
                <a:latin typeface="Calibri" panose="020F0502020204030204" pitchFamily="34" charset="0"/>
                <a:ea typeface="Times New Roman" panose="02020603050405020304" pitchFamily="18" charset="0"/>
                <a:cs typeface="Arial" panose="020B0604020202020204" pitchFamily="34" charset="0"/>
              </a:rPr>
              <a:t>The </a:t>
            </a:r>
            <a:r>
              <a:rPr lang="en-AU" sz="2800" dirty="0">
                <a:latin typeface="Calibri" panose="020F0502020204030204" pitchFamily="34" charset="0"/>
                <a:ea typeface="Times New Roman" panose="02020603050405020304" pitchFamily="18" charset="0"/>
                <a:cs typeface="Arial" panose="020B0604020202020204" pitchFamily="34" charset="0"/>
              </a:rPr>
              <a:t>SLUMP Test  </a:t>
            </a:r>
            <a:endParaRPr lang="en-AU" sz="2800" dirty="0" smtClean="0">
              <a:latin typeface="Calibri" panose="020F0502020204030204" pitchFamily="34" charset="0"/>
              <a:ea typeface="Times New Roman" panose="02020603050405020304" pitchFamily="18" charset="0"/>
              <a:cs typeface="Arial" panose="020B0604020202020204" pitchFamily="34" charset="0"/>
            </a:endParaRPr>
          </a:p>
          <a:p>
            <a:pPr marL="742950" lvl="1" indent="-285750">
              <a:buFont typeface="Arial" panose="020B0604020202020204" pitchFamily="34" charset="0"/>
              <a:buChar char="•"/>
            </a:pPr>
            <a:r>
              <a:rPr lang="en-AU" dirty="0" smtClean="0"/>
              <a:t>The </a:t>
            </a:r>
            <a:r>
              <a:rPr lang="en-AU" dirty="0"/>
              <a:t>measured slump must be within a set range (tolerance) from the specified slump.</a:t>
            </a:r>
            <a:endParaRPr lang="en-PH" dirty="0"/>
          </a:p>
          <a:p>
            <a:pPr marR="0" lvl="0">
              <a:spcBef>
                <a:spcPts val="0"/>
              </a:spcBef>
              <a:spcAft>
                <a:spcPts val="0"/>
              </a:spcAft>
            </a:pPr>
            <a:endParaRPr lang="en-AU" sz="2800" dirty="0" smtClean="0"/>
          </a:p>
          <a:p>
            <a:pPr marR="0" lvl="0">
              <a:spcBef>
                <a:spcPts val="0"/>
              </a:spcBef>
              <a:spcAft>
                <a:spcPts val="0"/>
              </a:spcAft>
            </a:pPr>
            <a:endParaRPr lang="en-AU" sz="2800" dirty="0"/>
          </a:p>
          <a:p>
            <a:pPr marR="0" lvl="0">
              <a:spcBef>
                <a:spcPts val="0"/>
              </a:spcBef>
              <a:spcAft>
                <a:spcPts val="0"/>
              </a:spcAft>
            </a:pPr>
            <a:endParaRPr lang="en-AU" sz="2800" dirty="0" smtClean="0"/>
          </a:p>
          <a:p>
            <a:pPr marR="0" lvl="0">
              <a:spcBef>
                <a:spcPts val="0"/>
              </a:spcBef>
              <a:spcAft>
                <a:spcPts val="0"/>
              </a:spcAft>
            </a:pPr>
            <a:r>
              <a:rPr lang="en-AU" sz="2800" dirty="0" smtClean="0"/>
              <a:t>The </a:t>
            </a:r>
            <a:r>
              <a:rPr lang="en-AU" sz="2800" dirty="0"/>
              <a:t>CYLINDER (Compression) </a:t>
            </a:r>
            <a:r>
              <a:rPr lang="en-AU" sz="2800" dirty="0" smtClean="0"/>
              <a:t>Test</a:t>
            </a:r>
          </a:p>
          <a:p>
            <a:pPr marL="742950" lvl="1" indent="-285750">
              <a:buFont typeface="Arial" panose="020B0604020202020204" pitchFamily="34" charset="0"/>
              <a:buChar char="•"/>
            </a:pPr>
            <a:r>
              <a:rPr lang="en-PH" dirty="0" smtClean="0"/>
              <a:t>Measures </a:t>
            </a:r>
            <a:r>
              <a:rPr lang="en-PH" dirty="0"/>
              <a:t>concrete strength in a hardened </a:t>
            </a:r>
            <a:r>
              <a:rPr lang="en-PH" dirty="0" smtClean="0"/>
              <a:t>state </a:t>
            </a:r>
            <a:endParaRPr lang="en-PH" dirty="0"/>
          </a:p>
          <a:p>
            <a:pPr marL="742950" lvl="1" indent="-285750">
              <a:buFont typeface="Arial" panose="020B0604020202020204" pitchFamily="34" charset="0"/>
              <a:buChar char="•"/>
            </a:pPr>
            <a:r>
              <a:rPr lang="en-PH" dirty="0" smtClean="0"/>
              <a:t>Conducted off-site </a:t>
            </a:r>
            <a:r>
              <a:rPr lang="en-PH" dirty="0"/>
              <a:t>in a </a:t>
            </a:r>
            <a:r>
              <a:rPr lang="en-PH" dirty="0" smtClean="0"/>
              <a:t>laboratory</a:t>
            </a:r>
            <a:endParaRPr lang="en-PH" dirty="0"/>
          </a:p>
          <a:p>
            <a:pPr marL="742950" lvl="1" indent="-285750">
              <a:buFont typeface="Arial" panose="020B0604020202020204" pitchFamily="34" charset="0"/>
              <a:buChar char="•"/>
            </a:pPr>
            <a:r>
              <a:rPr lang="en-PH" dirty="0" smtClean="0"/>
              <a:t>Measured </a:t>
            </a:r>
            <a:r>
              <a:rPr lang="en-PH" dirty="0"/>
              <a:t>in </a:t>
            </a:r>
            <a:r>
              <a:rPr lang="en-PH" dirty="0" err="1"/>
              <a:t>Megapascals</a:t>
            </a:r>
            <a:r>
              <a:rPr lang="en-PH" dirty="0"/>
              <a:t> (MPa</a:t>
            </a:r>
            <a:r>
              <a:rPr lang="en-PH" dirty="0" smtClean="0"/>
              <a:t>)</a:t>
            </a:r>
            <a:endParaRPr lang="en-PH" dirty="0"/>
          </a:p>
          <a:p>
            <a:pPr marL="742950" lvl="1" indent="-285750">
              <a:buFont typeface="Arial" panose="020B0604020202020204" pitchFamily="34" charset="0"/>
              <a:buChar char="•"/>
            </a:pPr>
            <a:r>
              <a:rPr lang="en-PH" dirty="0" smtClean="0"/>
              <a:t>Provides </a:t>
            </a:r>
            <a:r>
              <a:rPr lang="en-PH" dirty="0"/>
              <a:t>an indication of the </a:t>
            </a:r>
            <a:r>
              <a:rPr lang="en-PH" dirty="0" smtClean="0"/>
              <a:t/>
            </a:r>
            <a:br>
              <a:rPr lang="en-PH" dirty="0" smtClean="0"/>
            </a:br>
            <a:r>
              <a:rPr lang="en-PH" dirty="0" smtClean="0"/>
              <a:t>concrete’s resistance </a:t>
            </a:r>
            <a:r>
              <a:rPr lang="en-PH" dirty="0"/>
              <a:t>to </a:t>
            </a:r>
            <a:r>
              <a:rPr lang="en-PH" dirty="0" smtClean="0"/>
              <a:t>loads</a:t>
            </a:r>
            <a:endParaRPr lang="en-PH" dirty="0"/>
          </a:p>
          <a:p>
            <a:pPr marL="742950" lvl="1" indent="-285750">
              <a:buFont typeface="Arial" panose="020B0604020202020204" pitchFamily="34" charset="0"/>
              <a:buChar char="•"/>
            </a:pPr>
            <a:r>
              <a:rPr lang="en-PH" dirty="0" smtClean="0"/>
              <a:t>Compressive </a:t>
            </a:r>
            <a:r>
              <a:rPr lang="en-PH" dirty="0"/>
              <a:t>strength </a:t>
            </a:r>
            <a:r>
              <a:rPr lang="en-PH" dirty="0" smtClean="0"/>
              <a:t>is</a:t>
            </a:r>
            <a:endParaRPr lang="en-PH" dirty="0"/>
          </a:p>
        </p:txBody>
      </p:sp>
      <p:pic>
        <p:nvPicPr>
          <p:cNvPr id="9219"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7147" t="64815" r="14900"/>
          <a:stretch/>
        </p:blipFill>
        <p:spPr bwMode="auto">
          <a:xfrm>
            <a:off x="4488559" y="2185252"/>
            <a:ext cx="4263243" cy="1031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0303" y="4207052"/>
            <a:ext cx="4649522" cy="2655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2690980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67544" y="1844824"/>
            <a:ext cx="8568952" cy="3817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a:xfrm>
            <a:off x="457200" y="0"/>
            <a:ext cx="6707088" cy="1124744"/>
          </a:xfrm>
        </p:spPr>
        <p:txBody>
          <a:bodyPr/>
          <a:lstStyle/>
          <a:p>
            <a:r>
              <a:rPr lang="en-PH" dirty="0"/>
              <a:t>Implement adjustments to work processes if required </a:t>
            </a:r>
            <a:r>
              <a:rPr lang="en-AU" dirty="0"/>
              <a:t/>
            </a:r>
            <a:br>
              <a:rPr lang="en-AU" dirty="0"/>
            </a:br>
            <a:r>
              <a:rPr lang="en-AU" sz="1050" dirty="0" smtClean="0"/>
              <a:t>(LG Pg. 38)</a:t>
            </a:r>
            <a:endParaRPr lang="en-US" sz="1050" dirty="0"/>
          </a:p>
        </p:txBody>
      </p:sp>
      <p:sp>
        <p:nvSpPr>
          <p:cNvPr id="8" name="Rounded Rectangle 7"/>
          <p:cNvSpPr/>
          <p:nvPr/>
        </p:nvSpPr>
        <p:spPr>
          <a:xfrm>
            <a:off x="575554" y="1196752"/>
            <a:ext cx="8370229" cy="854157"/>
          </a:xfrm>
          <a:prstGeom prst="roundRect">
            <a:avLst>
              <a:gd name="adj" fmla="val 6375"/>
            </a:avLst>
          </a:prstGeom>
        </p:spPr>
        <p:style>
          <a:lnRef idx="0">
            <a:schemeClr val="accent6"/>
          </a:lnRef>
          <a:fillRef idx="3">
            <a:schemeClr val="accent6"/>
          </a:fillRef>
          <a:effectRef idx="3">
            <a:schemeClr val="accent6"/>
          </a:effectRef>
          <a:fontRef idx="minor">
            <a:schemeClr val="lt1"/>
          </a:fontRef>
        </p:style>
        <p:txBody>
          <a:bodyPr rtlCol="0" anchor="ctr"/>
          <a:lstStyle/>
          <a:p>
            <a:pPr lvl="0" algn="ctr"/>
            <a:r>
              <a:rPr lang="en-PH" b="1" dirty="0"/>
              <a:t>During the conduct of monitoring the task or work being carried out, there may be issues identified that create a need to change or modify the work plan. </a:t>
            </a:r>
          </a:p>
        </p:txBody>
      </p:sp>
      <p:sp>
        <p:nvSpPr>
          <p:cNvPr id="7" name="Rectangle 6"/>
          <p:cNvSpPr/>
          <p:nvPr/>
        </p:nvSpPr>
        <p:spPr>
          <a:xfrm>
            <a:off x="566906" y="2348880"/>
            <a:ext cx="8370227" cy="2585323"/>
          </a:xfrm>
          <a:prstGeom prst="rect">
            <a:avLst/>
          </a:prstGeom>
        </p:spPr>
        <p:txBody>
          <a:bodyPr wrap="square">
            <a:spAutoFit/>
          </a:bodyPr>
          <a:lstStyle/>
          <a:p>
            <a:r>
              <a:rPr lang="en-AU" b="1" i="1" dirty="0" smtClean="0">
                <a:latin typeface="Calibri" panose="020F0502020204030204" pitchFamily="34" charset="0"/>
                <a:ea typeface="Calibri" panose="020F0502020204030204" pitchFamily="34" charset="0"/>
                <a:cs typeface="Arial" panose="020B0604020202020204" pitchFamily="34" charset="0"/>
              </a:rPr>
              <a:t>Examples:</a:t>
            </a:r>
          </a:p>
          <a:p>
            <a:pPr marL="285750" lvl="0" indent="-285750">
              <a:lnSpc>
                <a:spcPct val="200000"/>
              </a:lnSpc>
              <a:buFont typeface="Arial" panose="020B0604020202020204" pitchFamily="34" charset="0"/>
              <a:buChar char="•"/>
            </a:pPr>
            <a:r>
              <a:rPr lang="en-AU" dirty="0" smtClean="0"/>
              <a:t>Plant </a:t>
            </a:r>
            <a:r>
              <a:rPr lang="en-AU" dirty="0"/>
              <a:t>and equipment breakdowns</a:t>
            </a:r>
            <a:endParaRPr lang="en-PH" dirty="0"/>
          </a:p>
          <a:p>
            <a:pPr marL="285750" lvl="0" indent="-285750">
              <a:lnSpc>
                <a:spcPct val="200000"/>
              </a:lnSpc>
              <a:buFont typeface="Arial" panose="020B0604020202020204" pitchFamily="34" charset="0"/>
              <a:buChar char="•"/>
            </a:pPr>
            <a:r>
              <a:rPr lang="en-AU" dirty="0"/>
              <a:t>Personnel being absent from work</a:t>
            </a:r>
            <a:endParaRPr lang="en-PH" dirty="0"/>
          </a:p>
          <a:p>
            <a:pPr marL="285750" lvl="0" indent="-285750">
              <a:lnSpc>
                <a:spcPct val="200000"/>
              </a:lnSpc>
              <a:buFont typeface="Arial" panose="020B0604020202020204" pitchFamily="34" charset="0"/>
              <a:buChar char="•"/>
            </a:pPr>
            <a:r>
              <a:rPr lang="en-AU" dirty="0"/>
              <a:t>Materials not arriving on time</a:t>
            </a:r>
            <a:endParaRPr lang="en-PH" dirty="0"/>
          </a:p>
          <a:p>
            <a:pPr marL="285750" indent="-285750">
              <a:lnSpc>
                <a:spcPct val="200000"/>
              </a:lnSpc>
              <a:buFont typeface="Arial" panose="020B0604020202020204" pitchFamily="34" charset="0"/>
              <a:buChar char="•"/>
            </a:pPr>
            <a:r>
              <a:rPr lang="en-AU" dirty="0"/>
              <a:t>Materials being delivered that don’t meet the specification required by the designs</a:t>
            </a:r>
            <a:endParaRPr lang="en-PH" dirty="0"/>
          </a:p>
        </p:txBody>
      </p:sp>
      <p:sp>
        <p:nvSpPr>
          <p:cNvPr id="9" name="Rectangle 8"/>
          <p:cNvSpPr/>
          <p:nvPr/>
        </p:nvSpPr>
        <p:spPr>
          <a:xfrm>
            <a:off x="559363" y="5301208"/>
            <a:ext cx="8386419" cy="954107"/>
          </a:xfrm>
          <a:prstGeom prst="rect">
            <a:avLst/>
          </a:prstGeom>
          <a:ln w="76200"/>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spcBef>
                <a:spcPts val="600"/>
              </a:spcBef>
              <a:buFont typeface="Arial" panose="020B0604020202020204" pitchFamily="34" charset="0"/>
              <a:buChar char="•"/>
            </a:pPr>
            <a:r>
              <a:rPr lang="en-AU" sz="2800" dirty="0" smtClean="0">
                <a:latin typeface="Calibri" panose="020F0502020204030204" pitchFamily="34" charset="0"/>
                <a:ea typeface="Times New Roman" panose="02020603050405020304" pitchFamily="18" charset="0"/>
                <a:cs typeface="Arial" panose="020B0604020202020204" pitchFamily="34" charset="0"/>
              </a:rPr>
              <a:t>Update work plan </a:t>
            </a:r>
            <a:r>
              <a:rPr lang="en-AU" sz="2800" dirty="0">
                <a:latin typeface="Calibri" panose="020F0502020204030204" pitchFamily="34" charset="0"/>
                <a:ea typeface="Times New Roman" panose="02020603050405020304" pitchFamily="18" charset="0"/>
                <a:cs typeface="Arial" panose="020B0604020202020204" pitchFamily="34" charset="0"/>
              </a:rPr>
              <a:t> </a:t>
            </a:r>
            <a:endParaRPr lang="en-PH" sz="2800" dirty="0">
              <a:latin typeface="Times New Roman" panose="02020603050405020304" pitchFamily="18" charset="0"/>
              <a:ea typeface="Times New Roman" panose="02020603050405020304" pitchFamily="18" charset="0"/>
            </a:endParaRPr>
          </a:p>
          <a:p>
            <a:pPr marL="285750" indent="-285750">
              <a:spcAft>
                <a:spcPts val="600"/>
              </a:spcAft>
              <a:buFont typeface="Arial" panose="020B0604020202020204" pitchFamily="34" charset="0"/>
              <a:buChar char="•"/>
            </a:pPr>
            <a:r>
              <a:rPr lang="en-AU" sz="2800" dirty="0" smtClean="0">
                <a:latin typeface="Calibri" panose="020F0502020204030204" pitchFamily="34" charset="0"/>
                <a:ea typeface="Times New Roman" panose="02020603050405020304" pitchFamily="18" charset="0"/>
                <a:cs typeface="Arial" panose="020B0604020202020204" pitchFamily="34" charset="0"/>
              </a:rPr>
              <a:t>Communicate changes to all stakeholder groups</a:t>
            </a:r>
            <a:endParaRPr lang="en-PH" sz="2800" dirty="0">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458140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46856" y="332656"/>
            <a:ext cx="8229600" cy="706090"/>
          </a:xfrm>
        </p:spPr>
        <p:txBody>
          <a:bodyPr/>
          <a:lstStyle/>
          <a:p>
            <a:r>
              <a:rPr lang="en-PH" sz="2400" dirty="0"/>
              <a:t>Establish programs for </a:t>
            </a:r>
            <a:r>
              <a:rPr lang="en-PH" sz="2400" dirty="0" smtClean="0"/>
              <a:t/>
            </a:r>
            <a:br>
              <a:rPr lang="en-PH" sz="2400" dirty="0" smtClean="0"/>
            </a:br>
            <a:r>
              <a:rPr lang="en-PH" sz="2400" dirty="0" smtClean="0"/>
              <a:t>maintenance </a:t>
            </a:r>
            <a:r>
              <a:rPr lang="en-PH" sz="2400" dirty="0"/>
              <a:t>and </a:t>
            </a:r>
            <a:r>
              <a:rPr lang="en-PH" sz="2400" dirty="0" smtClean="0"/>
              <a:t>record </a:t>
            </a:r>
            <a:r>
              <a:rPr lang="en-PH" sz="2400" dirty="0"/>
              <a:t>keeping</a:t>
            </a:r>
            <a:r>
              <a:rPr lang="en-AU" dirty="0"/>
              <a:t/>
            </a:r>
            <a:br>
              <a:rPr lang="en-AU" dirty="0"/>
            </a:br>
            <a:r>
              <a:rPr lang="en-AU" sz="1400" dirty="0"/>
              <a:t>L</a:t>
            </a:r>
            <a:r>
              <a:rPr lang="en-AU" sz="1400" dirty="0" smtClean="0"/>
              <a:t>G Pg. 38-39</a:t>
            </a:r>
            <a:endParaRPr lang="en-US" dirty="0"/>
          </a:p>
        </p:txBody>
      </p:sp>
      <p:sp>
        <p:nvSpPr>
          <p:cNvPr id="8" name="Rounded Rectangle 7"/>
          <p:cNvSpPr/>
          <p:nvPr/>
        </p:nvSpPr>
        <p:spPr>
          <a:xfrm>
            <a:off x="453751" y="1196752"/>
            <a:ext cx="8492033" cy="1584176"/>
          </a:xfrm>
          <a:prstGeom prst="roundRect">
            <a:avLst>
              <a:gd name="adj" fmla="val 6375"/>
            </a:avLst>
          </a:prstGeom>
        </p:spPr>
        <p:style>
          <a:lnRef idx="2">
            <a:schemeClr val="accent6"/>
          </a:lnRef>
          <a:fillRef idx="1">
            <a:schemeClr val="lt1"/>
          </a:fillRef>
          <a:effectRef idx="0">
            <a:schemeClr val="accent6"/>
          </a:effectRef>
          <a:fontRef idx="minor">
            <a:schemeClr val="dk1"/>
          </a:fontRef>
        </p:style>
        <p:txBody>
          <a:bodyPr rtlCol="0" anchor="ctr"/>
          <a:lstStyle/>
          <a:p>
            <a:pPr lvl="0"/>
            <a:r>
              <a:rPr lang="en-PH" sz="2800" b="1" dirty="0" smtClean="0"/>
              <a:t>Purpose:</a:t>
            </a:r>
          </a:p>
          <a:p>
            <a:pPr marL="342900" lvl="0" indent="-342900">
              <a:buFont typeface="Arial" panose="020B0604020202020204" pitchFamily="34" charset="0"/>
              <a:buChar char="•"/>
            </a:pPr>
            <a:r>
              <a:rPr lang="en-PH" sz="2000" dirty="0" smtClean="0"/>
              <a:t>Ensure </a:t>
            </a:r>
            <a:r>
              <a:rPr lang="en-PH" sz="2000" dirty="0"/>
              <a:t>that risks </a:t>
            </a:r>
            <a:r>
              <a:rPr lang="en-PH" sz="2000" dirty="0" smtClean="0"/>
              <a:t>are </a:t>
            </a:r>
            <a:r>
              <a:rPr lang="en-PH" sz="2000" dirty="0"/>
              <a:t>identified and </a:t>
            </a:r>
            <a:r>
              <a:rPr lang="en-PH" sz="2000" dirty="0" smtClean="0"/>
              <a:t>managed</a:t>
            </a:r>
            <a:endParaRPr lang="en-PH" sz="2000" dirty="0"/>
          </a:p>
          <a:p>
            <a:pPr marL="342900" lvl="0" indent="-342900">
              <a:buFont typeface="Arial" panose="020B0604020202020204" pitchFamily="34" charset="0"/>
              <a:buChar char="•"/>
            </a:pPr>
            <a:r>
              <a:rPr lang="en-PH" sz="2000" dirty="0" smtClean="0"/>
              <a:t>Schedule plant &amp; equipment for </a:t>
            </a:r>
            <a:r>
              <a:rPr lang="en-PH" sz="2000" dirty="0"/>
              <a:t>regular maintenance and service checks </a:t>
            </a:r>
            <a:r>
              <a:rPr lang="en-PH" sz="2000" dirty="0" smtClean="0"/>
              <a:t>(as per OEM)</a:t>
            </a:r>
            <a:endParaRPr lang="en-PH" sz="2000" dirty="0"/>
          </a:p>
        </p:txBody>
      </p:sp>
      <p:sp>
        <p:nvSpPr>
          <p:cNvPr id="2" name="Rounded Rectangle 1"/>
          <p:cNvSpPr/>
          <p:nvPr/>
        </p:nvSpPr>
        <p:spPr>
          <a:xfrm>
            <a:off x="395536" y="3155108"/>
            <a:ext cx="3168352" cy="3047643"/>
          </a:xfrm>
          <a:prstGeom prst="round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spcBef>
                <a:spcPts val="600"/>
              </a:spcBef>
              <a:spcAft>
                <a:spcPts val="600"/>
              </a:spcAft>
            </a:pPr>
            <a:r>
              <a:rPr lang="en-AU" sz="2800" b="1" dirty="0">
                <a:solidFill>
                  <a:schemeClr val="dk1"/>
                </a:solidFill>
              </a:rPr>
              <a:t>Records:</a:t>
            </a:r>
            <a:endParaRPr lang="en-PH" sz="2800" b="1" dirty="0">
              <a:solidFill>
                <a:schemeClr val="dk1"/>
              </a:solidFill>
            </a:endParaRPr>
          </a:p>
          <a:p>
            <a:pPr marL="342900" marR="0" lvl="0" indent="-342900">
              <a:spcBef>
                <a:spcPts val="0"/>
              </a:spcBef>
              <a:spcAft>
                <a:spcPts val="0"/>
              </a:spcAft>
              <a:buFont typeface="Symbol" panose="05050102010706020507" pitchFamily="18" charset="2"/>
              <a:buChar char=""/>
            </a:pPr>
            <a:r>
              <a:rPr lang="en-AU" sz="2000" dirty="0">
                <a:solidFill>
                  <a:schemeClr val="dk1"/>
                </a:solidFill>
              </a:rPr>
              <a:t>Historical </a:t>
            </a:r>
          </a:p>
          <a:p>
            <a:pPr marL="342900" marR="0" lvl="0" indent="-342900">
              <a:spcBef>
                <a:spcPts val="0"/>
              </a:spcBef>
              <a:spcAft>
                <a:spcPts val="0"/>
              </a:spcAft>
              <a:buFont typeface="Symbol" panose="05050102010706020507" pitchFamily="18" charset="2"/>
              <a:buChar char=""/>
            </a:pPr>
            <a:r>
              <a:rPr lang="en-AU" sz="2000" dirty="0">
                <a:solidFill>
                  <a:schemeClr val="dk1"/>
                </a:solidFill>
              </a:rPr>
              <a:t>Analyse total utilisation</a:t>
            </a:r>
            <a:endParaRPr lang="en-PH" sz="2000" dirty="0">
              <a:solidFill>
                <a:schemeClr val="dk1"/>
              </a:solidFill>
            </a:endParaRPr>
          </a:p>
          <a:p>
            <a:pPr marL="342900" marR="0" lvl="0" indent="-342900">
              <a:spcBef>
                <a:spcPts val="0"/>
              </a:spcBef>
              <a:spcAft>
                <a:spcPts val="0"/>
              </a:spcAft>
              <a:buFont typeface="Symbol" panose="05050102010706020507" pitchFamily="18" charset="2"/>
              <a:buChar char=""/>
            </a:pPr>
            <a:r>
              <a:rPr lang="en-AU" sz="2000" dirty="0">
                <a:solidFill>
                  <a:schemeClr val="dk1"/>
                </a:solidFill>
              </a:rPr>
              <a:t>Audit trail in the event of an incident</a:t>
            </a:r>
            <a:endParaRPr lang="en-PH" sz="2000" dirty="0">
              <a:solidFill>
                <a:schemeClr val="dk1"/>
              </a:solidFill>
            </a:endParaRPr>
          </a:p>
          <a:p>
            <a:pPr marL="342900" marR="0" lvl="0" indent="-342900">
              <a:spcBef>
                <a:spcPts val="0"/>
              </a:spcBef>
              <a:spcAft>
                <a:spcPts val="0"/>
              </a:spcAft>
              <a:buFont typeface="Symbol" panose="05050102010706020507" pitchFamily="18" charset="2"/>
              <a:buChar char=""/>
            </a:pPr>
            <a:r>
              <a:rPr lang="en-AU" sz="2000" dirty="0">
                <a:solidFill>
                  <a:schemeClr val="dk1"/>
                </a:solidFill>
              </a:rPr>
              <a:t>Track misuse &amp; corrective actions</a:t>
            </a:r>
            <a:endParaRPr lang="en-PH" sz="2000" dirty="0">
              <a:solidFill>
                <a:schemeClr val="dk1"/>
              </a:solidFill>
            </a:endParaRPr>
          </a:p>
        </p:txBody>
      </p:sp>
    </p:spTree>
    <p:custDataLst>
      <p:tags r:id="rId1"/>
    </p:custDataLst>
    <p:extLst>
      <p:ext uri="{BB962C8B-B14F-4D97-AF65-F5344CB8AC3E}">
        <p14:creationId xmlns:p14="http://schemas.microsoft.com/office/powerpoint/2010/main" val="1767926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985675"/>
            <a:ext cx="5122912" cy="1138138"/>
          </a:xfrm>
        </p:spPr>
        <p:txBody>
          <a:bodyPr/>
          <a:lstStyle/>
          <a:p>
            <a:r>
              <a:rPr lang="en-PH" sz="2400" dirty="0" smtClean="0"/>
              <a:t>SECTION 4</a:t>
            </a:r>
            <a:br>
              <a:rPr lang="en-PH" sz="2400" dirty="0" smtClean="0"/>
            </a:br>
            <a:r>
              <a:rPr lang="en-PH" sz="2400" dirty="0" smtClean="0"/>
              <a:t>Report </a:t>
            </a:r>
            <a:r>
              <a:rPr lang="en-PH" sz="2400" dirty="0"/>
              <a:t>on execution of tasks</a:t>
            </a:r>
            <a:endParaRPr lang="en-US" sz="2400" dirty="0"/>
          </a:p>
        </p:txBody>
      </p:sp>
      <p:pic>
        <p:nvPicPr>
          <p:cNvPr id="3" name="Picture 4" descr="http://www.creativecablinginstalls.com/styled-5/styled-6/files/tech-001-2.jpg"/>
          <p:cNvPicPr>
            <a:picLocks noChangeAspect="1" noChangeArrowheads="1"/>
          </p:cNvPicPr>
          <p:nvPr/>
        </p:nvPicPr>
        <p:blipFill rotWithShape="1">
          <a:blip r:embed="rId3">
            <a:extLst>
              <a:ext uri="{28A0092B-C50C-407E-A947-70E740481C1C}">
                <a14:useLocalDpi xmlns:a14="http://schemas.microsoft.com/office/drawing/2010/main" val="0"/>
              </a:ext>
            </a:extLst>
          </a:blip>
          <a:srcRect t="1" b="20934"/>
          <a:stretch/>
        </p:blipFill>
        <p:spPr bwMode="auto">
          <a:xfrm>
            <a:off x="0" y="2740"/>
            <a:ext cx="9144000" cy="400232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84734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6779096" cy="1012886"/>
          </a:xfrm>
        </p:spPr>
        <p:txBody>
          <a:bodyPr/>
          <a:lstStyle/>
          <a:p>
            <a:r>
              <a:rPr lang="en-PH" dirty="0" smtClean="0">
                <a:solidFill>
                  <a:srgbClr val="660066"/>
                </a:solidFill>
              </a:rPr>
              <a:t>SECTION </a:t>
            </a:r>
            <a:r>
              <a:rPr lang="en-PH" dirty="0">
                <a:solidFill>
                  <a:srgbClr val="660066"/>
                </a:solidFill>
              </a:rPr>
              <a:t>4 Report on execution of tasks</a:t>
            </a:r>
            <a:endParaRPr lang="en-US" dirty="0">
              <a:solidFill>
                <a:srgbClr val="660066"/>
              </a:solidFill>
            </a:endParaRPr>
          </a:p>
        </p:txBody>
      </p:sp>
      <p:sp>
        <p:nvSpPr>
          <p:cNvPr id="6" name="Content Placeholder 2"/>
          <p:cNvSpPr>
            <a:spLocks noGrp="1"/>
          </p:cNvSpPr>
          <p:nvPr>
            <p:ph idx="1"/>
          </p:nvPr>
        </p:nvSpPr>
        <p:spPr>
          <a:xfrm>
            <a:off x="457200" y="1124745"/>
            <a:ext cx="8507288" cy="1656183"/>
          </a:xfrm>
        </p:spPr>
        <p:txBody>
          <a:bodyPr>
            <a:normAutofit/>
          </a:bodyPr>
          <a:lstStyle/>
          <a:p>
            <a:pPr marL="0" indent="0">
              <a:buNone/>
            </a:pPr>
            <a:r>
              <a:rPr lang="en-AU" dirty="0"/>
              <a:t>The following areas are covered in this </a:t>
            </a:r>
            <a:r>
              <a:rPr lang="en-AU" dirty="0" smtClean="0"/>
              <a:t>presentation:</a:t>
            </a:r>
          </a:p>
          <a:p>
            <a:pPr lvl="0"/>
            <a:r>
              <a:rPr lang="en-AU" dirty="0"/>
              <a:t>Complete and submit written reports as required</a:t>
            </a:r>
            <a:endParaRPr lang="en-PH" dirty="0"/>
          </a:p>
          <a:p>
            <a:pPr lvl="0"/>
            <a:r>
              <a:rPr lang="en-AU" dirty="0"/>
              <a:t>Recommend changes to improve safety, efficiency and effectiveness</a:t>
            </a:r>
            <a:endParaRPr lang="en-PH" dirty="0"/>
          </a:p>
          <a:p>
            <a:pPr marL="0" indent="0">
              <a:buNone/>
            </a:pPr>
            <a:endParaRPr lang="en-AU" dirty="0" smtClean="0"/>
          </a:p>
        </p:txBody>
      </p:sp>
    </p:spTree>
    <p:custDataLst>
      <p:tags r:id="rId1"/>
    </p:custDataLst>
    <p:extLst>
      <p:ext uri="{BB962C8B-B14F-4D97-AF65-F5344CB8AC3E}">
        <p14:creationId xmlns:p14="http://schemas.microsoft.com/office/powerpoint/2010/main" val="3283598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7544" y="-28675"/>
            <a:ext cx="8229600" cy="922114"/>
          </a:xfrm>
        </p:spPr>
        <p:txBody>
          <a:bodyPr/>
          <a:lstStyle/>
          <a:p>
            <a:r>
              <a:rPr lang="en-PH" sz="2400" dirty="0"/>
              <a:t>Complete and submit written </a:t>
            </a:r>
            <a:r>
              <a:rPr lang="en-PH" sz="2400" dirty="0" smtClean="0"/>
              <a:t/>
            </a:r>
            <a:br>
              <a:rPr lang="en-PH" sz="2400" dirty="0" smtClean="0"/>
            </a:br>
            <a:r>
              <a:rPr lang="en-PH" sz="2400" dirty="0" smtClean="0"/>
              <a:t>reports </a:t>
            </a:r>
            <a:r>
              <a:rPr lang="en-PH" sz="2400" dirty="0"/>
              <a:t>as </a:t>
            </a:r>
            <a:r>
              <a:rPr lang="en-PH" sz="2400" dirty="0" smtClean="0"/>
              <a:t>required </a:t>
            </a:r>
            <a:r>
              <a:rPr lang="en-PH" sz="1050" dirty="0" smtClean="0"/>
              <a:t>(</a:t>
            </a:r>
            <a:r>
              <a:rPr lang="en-AU" sz="1050" dirty="0" smtClean="0"/>
              <a:t>LG Pg. 40)</a:t>
            </a:r>
            <a:endParaRPr lang="en-US" sz="1050" dirty="0"/>
          </a:p>
        </p:txBody>
      </p:sp>
      <p:sp>
        <p:nvSpPr>
          <p:cNvPr id="2" name="Rectangle 1"/>
          <p:cNvSpPr/>
          <p:nvPr/>
        </p:nvSpPr>
        <p:spPr>
          <a:xfrm>
            <a:off x="376543" y="1124744"/>
            <a:ext cx="8569242" cy="3046988"/>
          </a:xfrm>
          <a:prstGeom prst="rect">
            <a:avLst/>
          </a:prstGeom>
        </p:spPr>
        <p:txBody>
          <a:bodyPr wrap="square">
            <a:spAutoFit/>
          </a:bodyPr>
          <a:lstStyle/>
          <a:p>
            <a:pPr>
              <a:spcBef>
                <a:spcPts val="600"/>
              </a:spcBef>
              <a:spcAft>
                <a:spcPts val="600"/>
              </a:spcAft>
            </a:pPr>
            <a:r>
              <a:rPr lang="en-PH" sz="2400" b="1" dirty="0">
                <a:latin typeface="Calibri" panose="020F0502020204030204" pitchFamily="34" charset="0"/>
                <a:ea typeface="Times New Roman" panose="02020603050405020304" pitchFamily="18" charset="0"/>
                <a:cs typeface="Arial" panose="020B0604020202020204" pitchFamily="34" charset="0"/>
              </a:rPr>
              <a:t>There is an old saying ‘If you measure something, then you can control it’… the results of your measuring and monitoring must be kept for historical purposes for a number of reasons, including:</a:t>
            </a:r>
          </a:p>
          <a:p>
            <a:pPr marL="742950" lvl="1" indent="-285750">
              <a:spcBef>
                <a:spcPts val="600"/>
              </a:spcBef>
              <a:spcAft>
                <a:spcPts val="600"/>
              </a:spcAft>
              <a:buFont typeface="Arial" panose="020B0604020202020204" pitchFamily="34" charset="0"/>
              <a:buChar char="•"/>
            </a:pPr>
            <a:r>
              <a:rPr lang="en-PH" sz="2000" dirty="0" smtClean="0">
                <a:latin typeface="Calibri" panose="020F0502020204030204" pitchFamily="34" charset="0"/>
                <a:ea typeface="Times New Roman" panose="02020603050405020304" pitchFamily="18" charset="0"/>
                <a:cs typeface="Arial" panose="020B0604020202020204" pitchFamily="34" charset="0"/>
              </a:rPr>
              <a:t>Providing an </a:t>
            </a:r>
            <a:r>
              <a:rPr lang="en-PH" sz="2000" dirty="0">
                <a:latin typeface="Calibri" panose="020F0502020204030204" pitchFamily="34" charset="0"/>
                <a:ea typeface="Times New Roman" panose="02020603050405020304" pitchFamily="18" charset="0"/>
                <a:cs typeface="Arial" panose="020B0604020202020204" pitchFamily="34" charset="0"/>
              </a:rPr>
              <a:t>audit trail in the case of a query or investigation</a:t>
            </a:r>
          </a:p>
          <a:p>
            <a:pPr marL="742950" lvl="1" indent="-285750">
              <a:spcBef>
                <a:spcPts val="600"/>
              </a:spcBef>
              <a:spcAft>
                <a:spcPts val="600"/>
              </a:spcAft>
              <a:buFont typeface="Arial" panose="020B0604020202020204" pitchFamily="34" charset="0"/>
              <a:buChar char="•"/>
            </a:pPr>
            <a:r>
              <a:rPr lang="en-PH" sz="2000" dirty="0">
                <a:latin typeface="Calibri" panose="020F0502020204030204" pitchFamily="34" charset="0"/>
                <a:ea typeface="Times New Roman" panose="02020603050405020304" pitchFamily="18" charset="0"/>
                <a:cs typeface="Arial" panose="020B0604020202020204" pitchFamily="34" charset="0"/>
              </a:rPr>
              <a:t>Providing a reference point for future works and comparison</a:t>
            </a:r>
          </a:p>
          <a:p>
            <a:pPr marL="742950" lvl="1" indent="-285750">
              <a:spcBef>
                <a:spcPts val="600"/>
              </a:spcBef>
              <a:spcAft>
                <a:spcPts val="600"/>
              </a:spcAft>
              <a:buFont typeface="Arial" panose="020B0604020202020204" pitchFamily="34" charset="0"/>
              <a:buChar char="•"/>
            </a:pPr>
            <a:r>
              <a:rPr lang="en-PH" sz="2000" dirty="0" smtClean="0">
                <a:latin typeface="Calibri" panose="020F0502020204030204" pitchFamily="34" charset="0"/>
                <a:ea typeface="Times New Roman" panose="02020603050405020304" pitchFamily="18" charset="0"/>
                <a:cs typeface="Arial" panose="020B0604020202020204" pitchFamily="34" charset="0"/>
              </a:rPr>
              <a:t>To </a:t>
            </a:r>
            <a:r>
              <a:rPr lang="en-PH" sz="2000" dirty="0">
                <a:latin typeface="Calibri" panose="020F0502020204030204" pitchFamily="34" charset="0"/>
                <a:ea typeface="Times New Roman" panose="02020603050405020304" pitchFamily="18" charset="0"/>
                <a:cs typeface="Arial" panose="020B0604020202020204" pitchFamily="34" charset="0"/>
              </a:rPr>
              <a:t>comply with legislation, corporate and client requirements</a:t>
            </a:r>
          </a:p>
          <a:p>
            <a:pPr marL="742950" lvl="1" indent="-285750">
              <a:spcBef>
                <a:spcPts val="600"/>
              </a:spcBef>
              <a:spcAft>
                <a:spcPts val="600"/>
              </a:spcAft>
              <a:buFont typeface="Arial" panose="020B0604020202020204" pitchFamily="34" charset="0"/>
              <a:buChar char="•"/>
            </a:pPr>
            <a:r>
              <a:rPr lang="en-PH" sz="2000" dirty="0" smtClean="0">
                <a:latin typeface="Calibri" panose="020F0502020204030204" pitchFamily="34" charset="0"/>
                <a:ea typeface="Times New Roman" panose="02020603050405020304" pitchFamily="18" charset="0"/>
                <a:cs typeface="Arial" panose="020B0604020202020204" pitchFamily="34" charset="0"/>
              </a:rPr>
              <a:t>To </a:t>
            </a:r>
            <a:r>
              <a:rPr lang="en-PH" sz="2000" dirty="0">
                <a:latin typeface="Calibri" panose="020F0502020204030204" pitchFamily="34" charset="0"/>
                <a:ea typeface="Times New Roman" panose="02020603050405020304" pitchFamily="18" charset="0"/>
                <a:cs typeface="Arial" panose="020B0604020202020204" pitchFamily="34" charset="0"/>
              </a:rPr>
              <a:t>enable the Project Manager to maintain effective control of the project</a:t>
            </a:r>
          </a:p>
        </p:txBody>
      </p:sp>
      <p:sp>
        <p:nvSpPr>
          <p:cNvPr id="7" name="Rounded Rectangle 6"/>
          <p:cNvSpPr/>
          <p:nvPr/>
        </p:nvSpPr>
        <p:spPr>
          <a:xfrm>
            <a:off x="2042334" y="4365104"/>
            <a:ext cx="4680520" cy="2298502"/>
          </a:xfrm>
          <a:prstGeom prst="roundRect">
            <a:avLst/>
          </a:prstGeom>
          <a:ln w="57150"/>
        </p:spPr>
        <p:style>
          <a:lnRef idx="2">
            <a:schemeClr val="accent1"/>
          </a:lnRef>
          <a:fillRef idx="1">
            <a:schemeClr val="lt1"/>
          </a:fillRef>
          <a:effectRef idx="0">
            <a:schemeClr val="accent1"/>
          </a:effectRef>
          <a:fontRef idx="minor">
            <a:schemeClr val="dk1"/>
          </a:fontRef>
        </p:style>
        <p:txBody>
          <a:bodyPr wrap="square">
            <a:spAutoFit/>
          </a:bodyPr>
          <a:lstStyle/>
          <a:p>
            <a:pPr>
              <a:spcBef>
                <a:spcPts val="600"/>
              </a:spcBef>
              <a:spcAft>
                <a:spcPts val="600"/>
              </a:spcAft>
            </a:pPr>
            <a:r>
              <a:rPr lang="en-AU" sz="2400" b="1" dirty="0" smtClean="0">
                <a:latin typeface="Calibri" panose="020F0502020204030204" pitchFamily="34" charset="0"/>
                <a:ea typeface="Times New Roman" panose="02020603050405020304" pitchFamily="18" charset="0"/>
                <a:cs typeface="Arial" panose="020B0604020202020204" pitchFamily="34" charset="0"/>
              </a:rPr>
              <a:t>Types </a:t>
            </a:r>
            <a:r>
              <a:rPr lang="en-AU" sz="2400" b="1" dirty="0">
                <a:latin typeface="Calibri" panose="020F0502020204030204" pitchFamily="34" charset="0"/>
                <a:ea typeface="Times New Roman" panose="02020603050405020304" pitchFamily="18" charset="0"/>
                <a:cs typeface="Arial" panose="020B0604020202020204" pitchFamily="34" charset="0"/>
              </a:rPr>
              <a:t>of </a:t>
            </a:r>
            <a:r>
              <a:rPr lang="en-AU" sz="2400" b="1" dirty="0" smtClean="0">
                <a:latin typeface="Calibri" panose="020F0502020204030204" pitchFamily="34" charset="0"/>
                <a:ea typeface="Times New Roman" panose="02020603050405020304" pitchFamily="18" charset="0"/>
                <a:cs typeface="Arial" panose="020B0604020202020204" pitchFamily="34" charset="0"/>
              </a:rPr>
              <a:t>data:</a:t>
            </a:r>
            <a:endParaRPr lang="en-PH" sz="2400" b="1" dirty="0">
              <a:latin typeface="Times New Roman" panose="02020603050405020304" pitchFamily="18" charset="0"/>
              <a:ea typeface="Times New Roman" panose="02020603050405020304" pitchFamily="18" charset="0"/>
            </a:endParaRPr>
          </a:p>
          <a:p>
            <a:pPr marL="800100" lvl="1" indent="-342900">
              <a:buFont typeface="Symbol" panose="05050102010706020507" pitchFamily="18" charset="2"/>
              <a:buChar char=""/>
            </a:pPr>
            <a:r>
              <a:rPr lang="en-AU" sz="2000" dirty="0" smtClean="0">
                <a:latin typeface="Calibri" panose="020F0502020204030204" pitchFamily="34" charset="0"/>
                <a:ea typeface="Times New Roman" panose="02020603050405020304" pitchFamily="18" charset="0"/>
                <a:cs typeface="Arial" panose="020B0604020202020204" pitchFamily="34" charset="0"/>
              </a:rPr>
              <a:t>Measurements </a:t>
            </a:r>
            <a:r>
              <a:rPr lang="en-AU" sz="2000" dirty="0">
                <a:latin typeface="Calibri" panose="020F0502020204030204" pitchFamily="34" charset="0"/>
                <a:ea typeface="Times New Roman" panose="02020603050405020304" pitchFamily="18" charset="0"/>
                <a:cs typeface="Arial" panose="020B0604020202020204" pitchFamily="34" charset="0"/>
              </a:rPr>
              <a:t>used for </a:t>
            </a:r>
            <a:r>
              <a:rPr lang="en-AU" sz="2000" dirty="0" smtClean="0">
                <a:latin typeface="Calibri" panose="020F0502020204030204" pitchFamily="34" charset="0"/>
                <a:ea typeface="Times New Roman" panose="02020603050405020304" pitchFamily="18" charset="0"/>
                <a:cs typeface="Arial" panose="020B0604020202020204" pitchFamily="34" charset="0"/>
              </a:rPr>
              <a:t>ordering materials</a:t>
            </a:r>
            <a:endParaRPr lang="en-PH" sz="2000" dirty="0">
              <a:latin typeface="Courier New" panose="02070309020205020404" pitchFamily="49" charset="0"/>
              <a:ea typeface="Times New Roman" panose="02020603050405020304" pitchFamily="18" charset="0"/>
              <a:cs typeface="Times New Roman" panose="02020603050405020304" pitchFamily="18" charset="0"/>
            </a:endParaRPr>
          </a:p>
          <a:p>
            <a:pPr marL="800100" lvl="1" indent="-342900">
              <a:buFont typeface="Symbol" panose="05050102010706020507" pitchFamily="18" charset="2"/>
              <a:buChar char=""/>
            </a:pPr>
            <a:r>
              <a:rPr lang="en-AU" sz="2000" dirty="0">
                <a:latin typeface="Calibri" panose="020F0502020204030204" pitchFamily="34" charset="0"/>
                <a:ea typeface="Times New Roman" panose="02020603050405020304" pitchFamily="18" charset="0"/>
                <a:cs typeface="Arial" panose="020B0604020202020204" pitchFamily="34" charset="0"/>
              </a:rPr>
              <a:t>T</a:t>
            </a:r>
            <a:r>
              <a:rPr lang="en-AU" sz="2000" dirty="0" smtClean="0">
                <a:latin typeface="Calibri" panose="020F0502020204030204" pitchFamily="34" charset="0"/>
                <a:ea typeface="Times New Roman" panose="02020603050405020304" pitchFamily="18" charset="0"/>
                <a:cs typeface="Arial" panose="020B0604020202020204" pitchFamily="34" charset="0"/>
              </a:rPr>
              <a:t>est </a:t>
            </a:r>
            <a:r>
              <a:rPr lang="en-AU" sz="2000" dirty="0">
                <a:latin typeface="Calibri" panose="020F0502020204030204" pitchFamily="34" charset="0"/>
                <a:ea typeface="Times New Roman" panose="02020603050405020304" pitchFamily="18" charset="0"/>
                <a:cs typeface="Arial" panose="020B0604020202020204" pitchFamily="34" charset="0"/>
              </a:rPr>
              <a:t>results of materials </a:t>
            </a:r>
            <a:endParaRPr lang="en-PH" sz="2000" dirty="0">
              <a:latin typeface="Courier New" panose="02070309020205020404" pitchFamily="49" charset="0"/>
              <a:ea typeface="Times New Roman" panose="02020603050405020304" pitchFamily="18" charset="0"/>
              <a:cs typeface="Times New Roman" panose="02020603050405020304" pitchFamily="18" charset="0"/>
            </a:endParaRPr>
          </a:p>
          <a:p>
            <a:pPr marL="800100" lvl="1" indent="-342900">
              <a:buFont typeface="Symbol" panose="05050102010706020507" pitchFamily="18" charset="2"/>
              <a:buChar char=""/>
            </a:pPr>
            <a:r>
              <a:rPr lang="en-AU" sz="2000" dirty="0">
                <a:latin typeface="Calibri" panose="020F0502020204030204" pitchFamily="34" charset="0"/>
                <a:ea typeface="Times New Roman" panose="02020603050405020304" pitchFamily="18" charset="0"/>
                <a:cs typeface="Arial" panose="020B0604020202020204" pitchFamily="34" charset="0"/>
              </a:rPr>
              <a:t>Photographs of the </a:t>
            </a:r>
            <a:r>
              <a:rPr lang="en-AU" sz="2000" dirty="0" smtClean="0">
                <a:latin typeface="Calibri" panose="020F0502020204030204" pitchFamily="34" charset="0"/>
                <a:ea typeface="Times New Roman" panose="02020603050405020304" pitchFamily="18" charset="0"/>
                <a:cs typeface="Arial" panose="020B0604020202020204" pitchFamily="34" charset="0"/>
              </a:rPr>
              <a:t>project</a:t>
            </a:r>
            <a:endParaRPr lang="en-PH" sz="2000" dirty="0">
              <a:latin typeface="Courier New" panose="02070309020205020404" pitchFamily="49" charset="0"/>
              <a:ea typeface="Times New Roman" panose="02020603050405020304" pitchFamily="18" charset="0"/>
              <a:cs typeface="Times New Roman" panose="02020603050405020304" pitchFamily="18" charset="0"/>
            </a:endParaRPr>
          </a:p>
          <a:p>
            <a:pPr marL="800100" lvl="1" indent="-342900">
              <a:buFont typeface="Symbol" panose="05050102010706020507" pitchFamily="18" charset="2"/>
              <a:buChar char=""/>
            </a:pPr>
            <a:r>
              <a:rPr lang="en-AU" sz="2000" dirty="0">
                <a:latin typeface="Calibri" panose="020F0502020204030204" pitchFamily="34" charset="0"/>
                <a:ea typeface="Times New Roman" panose="02020603050405020304" pitchFamily="18" charset="0"/>
                <a:cs typeface="Arial" panose="020B0604020202020204" pitchFamily="34" charset="0"/>
              </a:rPr>
              <a:t>Diary </a:t>
            </a:r>
            <a:r>
              <a:rPr lang="en-AU" sz="2000" dirty="0" smtClean="0">
                <a:latin typeface="Calibri" panose="020F0502020204030204" pitchFamily="34" charset="0"/>
                <a:ea typeface="Times New Roman" panose="02020603050405020304" pitchFamily="18" charset="0"/>
                <a:cs typeface="Arial" panose="020B0604020202020204" pitchFamily="34" charset="0"/>
              </a:rPr>
              <a:t>notes</a:t>
            </a:r>
            <a:endParaRPr lang="en-PH" sz="2000" dirty="0">
              <a:latin typeface="Courier New" panose="02070309020205020404" pitchFamily="49" charset="0"/>
              <a:ea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477302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46856" y="116632"/>
            <a:ext cx="6717432" cy="850106"/>
          </a:xfrm>
        </p:spPr>
        <p:txBody>
          <a:bodyPr/>
          <a:lstStyle/>
          <a:p>
            <a:r>
              <a:rPr lang="en-US" sz="2000" dirty="0"/>
              <a:t>Recommend changes to improve </a:t>
            </a:r>
            <a:r>
              <a:rPr lang="en-US" sz="2000" dirty="0" smtClean="0"/>
              <a:t/>
            </a:r>
            <a:br>
              <a:rPr lang="en-US" sz="2000" dirty="0" smtClean="0"/>
            </a:br>
            <a:r>
              <a:rPr lang="en-US" sz="2000" dirty="0" smtClean="0"/>
              <a:t>safety</a:t>
            </a:r>
            <a:r>
              <a:rPr lang="en-US" sz="2000" dirty="0"/>
              <a:t>, efficiency </a:t>
            </a:r>
            <a:r>
              <a:rPr lang="en-US" sz="2000" dirty="0" smtClean="0"/>
              <a:t>and effectiveness</a:t>
            </a:r>
            <a:r>
              <a:rPr lang="en-PH" sz="2400" dirty="0"/>
              <a:t/>
            </a:r>
            <a:br>
              <a:rPr lang="en-PH" sz="2400" dirty="0"/>
            </a:br>
            <a:r>
              <a:rPr lang="en-PH" sz="1050" dirty="0" smtClean="0"/>
              <a:t>(</a:t>
            </a:r>
            <a:r>
              <a:rPr lang="en-AU" sz="1050" dirty="0" smtClean="0"/>
              <a:t>LG Pg. 40-44)</a:t>
            </a:r>
            <a:endParaRPr lang="en-US" sz="1050" dirty="0"/>
          </a:p>
        </p:txBody>
      </p:sp>
      <p:sp>
        <p:nvSpPr>
          <p:cNvPr id="3" name="Rectangle 2"/>
          <p:cNvSpPr/>
          <p:nvPr/>
        </p:nvSpPr>
        <p:spPr>
          <a:xfrm>
            <a:off x="323528" y="1215153"/>
            <a:ext cx="4176464" cy="4616648"/>
          </a:xfrm>
          <a:prstGeom prst="rect">
            <a:avLst/>
          </a:prstGeom>
        </p:spPr>
        <p:txBody>
          <a:bodyPr wrap="square">
            <a:spAutoFit/>
          </a:bodyPr>
          <a:lstStyle/>
          <a:p>
            <a:pPr>
              <a:spcBef>
                <a:spcPts val="600"/>
              </a:spcBef>
              <a:spcAft>
                <a:spcPts val="600"/>
              </a:spcAft>
            </a:pPr>
            <a:r>
              <a:rPr lang="en-AU" sz="2400" b="1" dirty="0" smtClean="0">
                <a:latin typeface="Calibri" panose="020F0502020204030204" pitchFamily="34" charset="0"/>
                <a:ea typeface="Times New Roman" panose="02020603050405020304" pitchFamily="18" charset="0"/>
                <a:cs typeface="Arial" panose="020B0604020202020204" pitchFamily="34" charset="0"/>
              </a:rPr>
              <a:t>What?</a:t>
            </a:r>
            <a:endParaRPr lang="en-PH" sz="2400" b="1" dirty="0">
              <a:latin typeface="Times New Roman" panose="02020603050405020304" pitchFamily="18" charset="0"/>
              <a:ea typeface="Times New Roman" panose="02020603050405020304" pitchFamily="18" charset="0"/>
            </a:endParaRPr>
          </a:p>
          <a:p>
            <a:pPr marL="285750" lvl="1" indent="-285750">
              <a:spcBef>
                <a:spcPts val="600"/>
              </a:spcBef>
              <a:spcAft>
                <a:spcPts val="600"/>
              </a:spcAft>
              <a:buFont typeface="Arial" panose="020B0604020202020204" pitchFamily="34" charset="0"/>
              <a:buChar char="•"/>
            </a:pPr>
            <a:r>
              <a:rPr lang="en-AU" sz="2000" dirty="0">
                <a:latin typeface="Calibri" panose="020F0502020204030204" pitchFamily="34" charset="0"/>
                <a:ea typeface="Times New Roman" panose="02020603050405020304" pitchFamily="18" charset="0"/>
                <a:cs typeface="Arial" panose="020B0604020202020204" pitchFamily="34" charset="0"/>
              </a:rPr>
              <a:t>Cost over-runs</a:t>
            </a:r>
            <a:endParaRPr lang="en-PH" sz="2000" dirty="0">
              <a:latin typeface="Calibri" panose="020F0502020204030204" pitchFamily="34" charset="0"/>
              <a:ea typeface="Times New Roman" panose="02020603050405020304" pitchFamily="18" charset="0"/>
              <a:cs typeface="Arial" panose="020B0604020202020204" pitchFamily="34" charset="0"/>
            </a:endParaRPr>
          </a:p>
          <a:p>
            <a:pPr marL="285750" lvl="1" indent="-285750">
              <a:spcBef>
                <a:spcPts val="600"/>
              </a:spcBef>
              <a:spcAft>
                <a:spcPts val="600"/>
              </a:spcAft>
              <a:buFont typeface="Arial" panose="020B0604020202020204" pitchFamily="34" charset="0"/>
              <a:buChar char="•"/>
            </a:pPr>
            <a:r>
              <a:rPr lang="en-AU" sz="2000" dirty="0">
                <a:latin typeface="Calibri" panose="020F0502020204030204" pitchFamily="34" charset="0"/>
                <a:ea typeface="Times New Roman" panose="02020603050405020304" pitchFamily="18" charset="0"/>
                <a:cs typeface="Arial" panose="020B0604020202020204" pitchFamily="34" charset="0"/>
              </a:rPr>
              <a:t>Deviations from the plan</a:t>
            </a:r>
            <a:endParaRPr lang="en-PH" sz="2000" dirty="0">
              <a:latin typeface="Calibri" panose="020F0502020204030204" pitchFamily="34" charset="0"/>
              <a:ea typeface="Times New Roman" panose="02020603050405020304" pitchFamily="18" charset="0"/>
              <a:cs typeface="Arial" panose="020B0604020202020204" pitchFamily="34" charset="0"/>
            </a:endParaRPr>
          </a:p>
          <a:p>
            <a:pPr marL="285750" lvl="1" indent="-285750">
              <a:spcBef>
                <a:spcPts val="600"/>
              </a:spcBef>
              <a:spcAft>
                <a:spcPts val="600"/>
              </a:spcAft>
              <a:buFont typeface="Arial" panose="020B0604020202020204" pitchFamily="34" charset="0"/>
              <a:buChar char="•"/>
            </a:pPr>
            <a:r>
              <a:rPr lang="en-AU" sz="2000" dirty="0">
                <a:latin typeface="Calibri" panose="020F0502020204030204" pitchFamily="34" charset="0"/>
                <a:ea typeface="Times New Roman" panose="02020603050405020304" pitchFamily="18" charset="0"/>
                <a:cs typeface="Arial" panose="020B0604020202020204" pitchFamily="34" charset="0"/>
              </a:rPr>
              <a:t>Incidents </a:t>
            </a:r>
            <a:endParaRPr lang="en-PH" sz="2000" dirty="0">
              <a:latin typeface="Calibri" panose="020F0502020204030204" pitchFamily="34" charset="0"/>
              <a:ea typeface="Times New Roman" panose="02020603050405020304" pitchFamily="18" charset="0"/>
              <a:cs typeface="Arial" panose="020B0604020202020204" pitchFamily="34" charset="0"/>
            </a:endParaRPr>
          </a:p>
          <a:p>
            <a:pPr marL="285750" lvl="1" indent="-285750">
              <a:spcBef>
                <a:spcPts val="600"/>
              </a:spcBef>
              <a:spcAft>
                <a:spcPts val="600"/>
              </a:spcAft>
              <a:buFont typeface="Arial" panose="020B0604020202020204" pitchFamily="34" charset="0"/>
              <a:buChar char="•"/>
            </a:pPr>
            <a:r>
              <a:rPr lang="en-AU" sz="2000" dirty="0">
                <a:latin typeface="Calibri" panose="020F0502020204030204" pitchFamily="34" charset="0"/>
                <a:ea typeface="Times New Roman" panose="02020603050405020304" pitchFamily="18" charset="0"/>
                <a:cs typeface="Arial" panose="020B0604020202020204" pitchFamily="34" charset="0"/>
              </a:rPr>
              <a:t>Trends in safety</a:t>
            </a:r>
            <a:endParaRPr lang="en-PH" sz="2000" dirty="0">
              <a:latin typeface="Calibri" panose="020F0502020204030204" pitchFamily="34" charset="0"/>
              <a:ea typeface="Times New Roman" panose="02020603050405020304" pitchFamily="18" charset="0"/>
              <a:cs typeface="Arial" panose="020B0604020202020204" pitchFamily="34" charset="0"/>
            </a:endParaRPr>
          </a:p>
          <a:p>
            <a:pPr marL="285750" lvl="1" indent="-285750">
              <a:spcBef>
                <a:spcPts val="600"/>
              </a:spcBef>
              <a:spcAft>
                <a:spcPts val="600"/>
              </a:spcAft>
              <a:buFont typeface="Arial" panose="020B0604020202020204" pitchFamily="34" charset="0"/>
              <a:buChar char="•"/>
            </a:pPr>
            <a:r>
              <a:rPr lang="en-AU" sz="2000" dirty="0">
                <a:latin typeface="Calibri" panose="020F0502020204030204" pitchFamily="34" charset="0"/>
                <a:ea typeface="Times New Roman" panose="02020603050405020304" pitchFamily="18" charset="0"/>
                <a:cs typeface="Arial" panose="020B0604020202020204" pitchFamily="34" charset="0"/>
              </a:rPr>
              <a:t>Opportunities for gaining greater efficiency</a:t>
            </a:r>
            <a:endParaRPr lang="en-PH" sz="2000" dirty="0">
              <a:latin typeface="Calibri" panose="020F0502020204030204" pitchFamily="34" charset="0"/>
              <a:ea typeface="Times New Roman" panose="02020603050405020304" pitchFamily="18" charset="0"/>
              <a:cs typeface="Arial" panose="020B0604020202020204" pitchFamily="34" charset="0"/>
            </a:endParaRPr>
          </a:p>
          <a:p>
            <a:pPr marL="285750" lvl="1" indent="-285750">
              <a:spcBef>
                <a:spcPts val="600"/>
              </a:spcBef>
              <a:spcAft>
                <a:spcPts val="600"/>
              </a:spcAft>
              <a:buFont typeface="Arial" panose="020B0604020202020204" pitchFamily="34" charset="0"/>
              <a:buChar char="•"/>
            </a:pPr>
            <a:r>
              <a:rPr lang="en-AU" sz="2000" dirty="0">
                <a:latin typeface="Calibri" panose="020F0502020204030204" pitchFamily="34" charset="0"/>
                <a:ea typeface="Times New Roman" panose="02020603050405020304" pitchFamily="18" charset="0"/>
                <a:cs typeface="Arial" panose="020B0604020202020204" pitchFamily="34" charset="0"/>
              </a:rPr>
              <a:t>Opportunities for gaining greater effectiveness</a:t>
            </a:r>
            <a:endParaRPr lang="en-PH" sz="2000" dirty="0">
              <a:latin typeface="Calibri" panose="020F0502020204030204" pitchFamily="34" charset="0"/>
              <a:ea typeface="Times New Roman" panose="02020603050405020304" pitchFamily="18" charset="0"/>
              <a:cs typeface="Arial" panose="020B0604020202020204" pitchFamily="34" charset="0"/>
            </a:endParaRPr>
          </a:p>
          <a:p>
            <a:pPr marL="285750" lvl="1" indent="-285750">
              <a:spcBef>
                <a:spcPts val="600"/>
              </a:spcBef>
              <a:spcAft>
                <a:spcPts val="600"/>
              </a:spcAft>
              <a:buFont typeface="Arial" panose="020B0604020202020204" pitchFamily="34" charset="0"/>
              <a:buChar char="•"/>
            </a:pPr>
            <a:r>
              <a:rPr lang="en-AU" sz="2000" dirty="0">
                <a:latin typeface="Calibri" panose="020F0502020204030204" pitchFamily="34" charset="0"/>
                <a:ea typeface="Times New Roman" panose="02020603050405020304" pitchFamily="18" charset="0"/>
                <a:cs typeface="Arial" panose="020B0604020202020204" pitchFamily="34" charset="0"/>
              </a:rPr>
              <a:t>Opportunities for improving the overall project performance</a:t>
            </a:r>
            <a:endParaRPr lang="en-PH" sz="2000" dirty="0">
              <a:latin typeface="Calibri" panose="020F0502020204030204" pitchFamily="34" charset="0"/>
              <a:ea typeface="Times New Roman" panose="02020603050405020304" pitchFamily="18" charset="0"/>
              <a:cs typeface="Arial" panose="020B0604020202020204" pitchFamily="34" charset="0"/>
            </a:endParaRPr>
          </a:p>
        </p:txBody>
      </p:sp>
      <p:sp>
        <p:nvSpPr>
          <p:cNvPr id="8" name="Rectangle 7"/>
          <p:cNvSpPr/>
          <p:nvPr/>
        </p:nvSpPr>
        <p:spPr>
          <a:xfrm>
            <a:off x="4465473" y="1215153"/>
            <a:ext cx="4383137" cy="2769989"/>
          </a:xfrm>
          <a:prstGeom prst="rect">
            <a:avLst/>
          </a:prstGeom>
        </p:spPr>
        <p:txBody>
          <a:bodyPr wrap="square">
            <a:spAutoFit/>
          </a:bodyPr>
          <a:lstStyle/>
          <a:p>
            <a:pPr>
              <a:spcBef>
                <a:spcPts val="600"/>
              </a:spcBef>
              <a:spcAft>
                <a:spcPts val="600"/>
              </a:spcAft>
            </a:pPr>
            <a:r>
              <a:rPr lang="en-PH" sz="2400" b="1" dirty="0" smtClean="0">
                <a:latin typeface="Calibri" panose="020F0502020204030204" pitchFamily="34" charset="0"/>
                <a:ea typeface="Times New Roman" panose="02020603050405020304" pitchFamily="18" charset="0"/>
                <a:cs typeface="Arial" panose="020B0604020202020204" pitchFamily="34" charset="0"/>
              </a:rPr>
              <a:t>Effective </a:t>
            </a:r>
            <a:r>
              <a:rPr lang="en-PH" sz="2400" b="1" dirty="0">
                <a:latin typeface="Calibri" panose="020F0502020204030204" pitchFamily="34" charset="0"/>
                <a:ea typeface="Times New Roman" panose="02020603050405020304" pitchFamily="18" charset="0"/>
                <a:cs typeface="Arial" panose="020B0604020202020204" pitchFamily="34" charset="0"/>
              </a:rPr>
              <a:t>recommendations:</a:t>
            </a:r>
          </a:p>
          <a:p>
            <a:pPr marL="285750" indent="-285750">
              <a:spcBef>
                <a:spcPts val="600"/>
              </a:spcBef>
              <a:spcAft>
                <a:spcPts val="600"/>
              </a:spcAft>
              <a:buFont typeface="Arial" panose="020B0604020202020204" pitchFamily="34" charset="0"/>
              <a:buChar char="•"/>
            </a:pPr>
            <a:r>
              <a:rPr lang="en-PH" sz="2000" dirty="0" smtClean="0">
                <a:latin typeface="Calibri" panose="020F0502020204030204" pitchFamily="34" charset="0"/>
                <a:ea typeface="Times New Roman" panose="02020603050405020304" pitchFamily="18" charset="0"/>
                <a:cs typeface="Arial" panose="020B0604020202020204" pitchFamily="34" charset="0"/>
              </a:rPr>
              <a:t>Suggest courses </a:t>
            </a:r>
            <a:r>
              <a:rPr lang="en-PH" sz="2000" dirty="0">
                <a:latin typeface="Calibri" panose="020F0502020204030204" pitchFamily="34" charset="0"/>
                <a:ea typeface="Times New Roman" panose="02020603050405020304" pitchFamily="18" charset="0"/>
                <a:cs typeface="Arial" panose="020B0604020202020204" pitchFamily="34" charset="0"/>
              </a:rPr>
              <a:t>of action </a:t>
            </a:r>
            <a:endParaRPr lang="en-PH" sz="2000" dirty="0" smtClean="0">
              <a:latin typeface="Calibri" panose="020F0502020204030204" pitchFamily="34" charset="0"/>
              <a:ea typeface="Times New Roman" panose="02020603050405020304" pitchFamily="18" charset="0"/>
              <a:cs typeface="Arial" panose="020B0604020202020204" pitchFamily="34" charset="0"/>
            </a:endParaRPr>
          </a:p>
          <a:p>
            <a:pPr marL="285750" indent="-285750">
              <a:spcBef>
                <a:spcPts val="600"/>
              </a:spcBef>
              <a:spcAft>
                <a:spcPts val="600"/>
              </a:spcAft>
              <a:buFont typeface="Arial" panose="020B0604020202020204" pitchFamily="34" charset="0"/>
              <a:buChar char="•"/>
            </a:pPr>
            <a:r>
              <a:rPr lang="en-PH" sz="2000" dirty="0" smtClean="0">
                <a:latin typeface="Calibri" panose="020F0502020204030204" pitchFamily="34" charset="0"/>
                <a:ea typeface="Times New Roman" panose="02020603050405020304" pitchFamily="18" charset="0"/>
                <a:cs typeface="Arial" panose="020B0604020202020204" pitchFamily="34" charset="0"/>
              </a:rPr>
              <a:t>Action </a:t>
            </a:r>
            <a:r>
              <a:rPr lang="en-PH" sz="2000" dirty="0">
                <a:latin typeface="Calibri" panose="020F0502020204030204" pitchFamily="34" charset="0"/>
                <a:ea typeface="Times New Roman" panose="02020603050405020304" pitchFamily="18" charset="0"/>
                <a:cs typeface="Arial" panose="020B0604020202020204" pitchFamily="34" charset="0"/>
              </a:rPr>
              <a:t>statements </a:t>
            </a:r>
            <a:endParaRPr lang="en-PH" sz="2000" dirty="0" smtClean="0">
              <a:latin typeface="Calibri" panose="020F0502020204030204" pitchFamily="34" charset="0"/>
              <a:ea typeface="Times New Roman" panose="02020603050405020304" pitchFamily="18" charset="0"/>
              <a:cs typeface="Arial" panose="020B0604020202020204" pitchFamily="34" charset="0"/>
            </a:endParaRPr>
          </a:p>
          <a:p>
            <a:pPr marL="285750" indent="-285750">
              <a:spcBef>
                <a:spcPts val="600"/>
              </a:spcBef>
              <a:spcAft>
                <a:spcPts val="600"/>
              </a:spcAft>
              <a:buFont typeface="Arial" panose="020B0604020202020204" pitchFamily="34" charset="0"/>
              <a:buChar char="•"/>
            </a:pPr>
            <a:r>
              <a:rPr lang="en-PH" sz="2000" dirty="0" smtClean="0">
                <a:latin typeface="Calibri" panose="020F0502020204030204" pitchFamily="34" charset="0"/>
                <a:ea typeface="Times New Roman" panose="02020603050405020304" pitchFamily="18" charset="0"/>
                <a:cs typeface="Arial" panose="020B0604020202020204" pitchFamily="34" charset="0"/>
              </a:rPr>
              <a:t>Clear</a:t>
            </a:r>
            <a:r>
              <a:rPr lang="en-PH" sz="2000" dirty="0">
                <a:latin typeface="Calibri" panose="020F0502020204030204" pitchFamily="34" charset="0"/>
                <a:ea typeface="Times New Roman" panose="02020603050405020304" pitchFamily="18" charset="0"/>
                <a:cs typeface="Arial" panose="020B0604020202020204" pitchFamily="34" charset="0"/>
              </a:rPr>
              <a:t> </a:t>
            </a:r>
            <a:r>
              <a:rPr lang="en-PH" sz="2000" dirty="0" smtClean="0">
                <a:latin typeface="Calibri" panose="020F0502020204030204" pitchFamily="34" charset="0"/>
                <a:ea typeface="Times New Roman" panose="02020603050405020304" pitchFamily="18" charset="0"/>
                <a:cs typeface="Arial" panose="020B0604020202020204" pitchFamily="34" charset="0"/>
              </a:rPr>
              <a:t>&amp; specific</a:t>
            </a:r>
            <a:endParaRPr lang="en-PH" sz="2000" dirty="0">
              <a:latin typeface="Calibri" panose="020F0502020204030204" pitchFamily="34" charset="0"/>
              <a:ea typeface="Times New Roman" panose="02020603050405020304" pitchFamily="18" charset="0"/>
              <a:cs typeface="Arial" panose="020B0604020202020204" pitchFamily="34" charset="0"/>
            </a:endParaRPr>
          </a:p>
          <a:p>
            <a:pPr marL="285750" indent="-285750">
              <a:spcBef>
                <a:spcPts val="600"/>
              </a:spcBef>
              <a:spcAft>
                <a:spcPts val="600"/>
              </a:spcAft>
              <a:buFont typeface="Arial" panose="020B0604020202020204" pitchFamily="34" charset="0"/>
              <a:buChar char="•"/>
            </a:pPr>
            <a:r>
              <a:rPr lang="en-PH" sz="2000" dirty="0" smtClean="0">
                <a:latin typeface="Calibri" panose="020F0502020204030204" pitchFamily="34" charset="0"/>
                <a:ea typeface="Times New Roman" panose="02020603050405020304" pitchFamily="18" charset="0"/>
                <a:cs typeface="Arial" panose="020B0604020202020204" pitchFamily="34" charset="0"/>
              </a:rPr>
              <a:t>Expressed </a:t>
            </a:r>
            <a:r>
              <a:rPr lang="en-PH" sz="2000" dirty="0">
                <a:latin typeface="Calibri" panose="020F0502020204030204" pitchFamily="34" charset="0"/>
                <a:ea typeface="Times New Roman" panose="02020603050405020304" pitchFamily="18" charset="0"/>
                <a:cs typeface="Arial" panose="020B0604020202020204" pitchFamily="34" charset="0"/>
              </a:rPr>
              <a:t>in order of </a:t>
            </a:r>
            <a:r>
              <a:rPr lang="en-PH" sz="2000" dirty="0" smtClean="0">
                <a:latin typeface="Calibri" panose="020F0502020204030204" pitchFamily="34" charset="0"/>
                <a:ea typeface="Times New Roman" panose="02020603050405020304" pitchFamily="18" charset="0"/>
                <a:cs typeface="Arial" panose="020B0604020202020204" pitchFamily="34" charset="0"/>
              </a:rPr>
              <a:t>importance</a:t>
            </a:r>
            <a:endParaRPr lang="en-PH" sz="2000" dirty="0">
              <a:latin typeface="Calibri" panose="020F0502020204030204" pitchFamily="34" charset="0"/>
              <a:ea typeface="Times New Roman" panose="02020603050405020304" pitchFamily="18" charset="0"/>
              <a:cs typeface="Arial" panose="020B0604020202020204" pitchFamily="34" charset="0"/>
            </a:endParaRPr>
          </a:p>
          <a:p>
            <a:pPr marL="285750" indent="-285750">
              <a:spcBef>
                <a:spcPts val="600"/>
              </a:spcBef>
              <a:spcAft>
                <a:spcPts val="600"/>
              </a:spcAft>
              <a:buFont typeface="Arial" panose="020B0604020202020204" pitchFamily="34" charset="0"/>
              <a:buChar char="•"/>
            </a:pPr>
            <a:r>
              <a:rPr lang="en-PH" sz="2000" dirty="0" smtClean="0">
                <a:latin typeface="Calibri" panose="020F0502020204030204" pitchFamily="34" charset="0"/>
                <a:ea typeface="Times New Roman" panose="02020603050405020304" pitchFamily="18" charset="0"/>
                <a:cs typeface="Arial" panose="020B0604020202020204" pitchFamily="34" charset="0"/>
              </a:rPr>
              <a:t>Based </a:t>
            </a:r>
            <a:r>
              <a:rPr lang="en-PH" sz="2000" dirty="0">
                <a:latin typeface="Calibri" panose="020F0502020204030204" pitchFamily="34" charset="0"/>
                <a:ea typeface="Times New Roman" panose="02020603050405020304" pitchFamily="18" charset="0"/>
                <a:cs typeface="Arial" panose="020B0604020202020204" pitchFamily="34" charset="0"/>
              </a:rPr>
              <a:t>on the </a:t>
            </a:r>
            <a:r>
              <a:rPr lang="en-PH" sz="2000" dirty="0" smtClean="0">
                <a:latin typeface="Calibri" panose="020F0502020204030204" pitchFamily="34" charset="0"/>
                <a:ea typeface="Times New Roman" panose="02020603050405020304" pitchFamily="18" charset="0"/>
                <a:cs typeface="Arial" panose="020B0604020202020204" pitchFamily="34" charset="0"/>
              </a:rPr>
              <a:t>body </a:t>
            </a:r>
            <a:r>
              <a:rPr lang="en-PH" sz="2000" dirty="0">
                <a:latin typeface="Calibri" panose="020F0502020204030204" pitchFamily="34" charset="0"/>
                <a:ea typeface="Times New Roman" panose="02020603050405020304" pitchFamily="18" charset="0"/>
                <a:cs typeface="Arial" panose="020B0604020202020204" pitchFamily="34" charset="0"/>
              </a:rPr>
              <a:t>of the </a:t>
            </a:r>
            <a:r>
              <a:rPr lang="en-PH" sz="2000" dirty="0" smtClean="0">
                <a:latin typeface="Calibri" panose="020F0502020204030204" pitchFamily="34" charset="0"/>
                <a:ea typeface="Times New Roman" panose="02020603050405020304" pitchFamily="18" charset="0"/>
                <a:cs typeface="Arial" panose="020B0604020202020204" pitchFamily="34" charset="0"/>
              </a:rPr>
              <a:t>report</a:t>
            </a:r>
            <a:endParaRPr lang="en-PH" sz="2000" dirty="0">
              <a:latin typeface="Calibri" panose="020F0502020204030204" pitchFamily="34" charset="0"/>
              <a:ea typeface="Times New Roman" panose="02020603050405020304" pitchFamily="18" charset="0"/>
              <a:cs typeface="Arial" panose="020B0604020202020204" pitchFamily="34" charset="0"/>
            </a:endParaRPr>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937" y="4390590"/>
            <a:ext cx="4681537" cy="196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1571348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660066"/>
                </a:solidFill>
              </a:rPr>
              <a:t>Conclusion</a:t>
            </a:r>
          </a:p>
        </p:txBody>
      </p:sp>
      <p:sp>
        <p:nvSpPr>
          <p:cNvPr id="3" name="Content Placeholder 2"/>
          <p:cNvSpPr>
            <a:spLocks noGrp="1"/>
          </p:cNvSpPr>
          <p:nvPr>
            <p:ph idx="1"/>
          </p:nvPr>
        </p:nvSpPr>
        <p:spPr>
          <a:xfrm>
            <a:off x="457200" y="1124745"/>
            <a:ext cx="8229600" cy="5184575"/>
          </a:xfrm>
        </p:spPr>
        <p:txBody>
          <a:bodyPr>
            <a:normAutofit/>
          </a:bodyPr>
          <a:lstStyle/>
          <a:p>
            <a:pPr marL="0" indent="0">
              <a:buNone/>
            </a:pPr>
            <a:r>
              <a:rPr lang="en-AU" sz="2400" dirty="0"/>
              <a:t>You </a:t>
            </a:r>
            <a:r>
              <a:rPr lang="en-AU" sz="2400" dirty="0" smtClean="0"/>
              <a:t>have now </a:t>
            </a:r>
            <a:r>
              <a:rPr lang="en-AU" sz="2400" dirty="0"/>
              <a:t>covered:</a:t>
            </a:r>
          </a:p>
          <a:p>
            <a:r>
              <a:rPr lang="en-PH" sz="2400" dirty="0"/>
              <a:t>Plan and Prepare Tasks</a:t>
            </a:r>
          </a:p>
          <a:p>
            <a:r>
              <a:rPr lang="en-PH" sz="2400" dirty="0" smtClean="0"/>
              <a:t>Implementing </a:t>
            </a:r>
            <a:r>
              <a:rPr lang="en-PH" sz="2400" dirty="0"/>
              <a:t>Job Plan</a:t>
            </a:r>
          </a:p>
          <a:p>
            <a:r>
              <a:rPr lang="en-PH" sz="2400" dirty="0" smtClean="0"/>
              <a:t>Oversee </a:t>
            </a:r>
            <a:r>
              <a:rPr lang="en-PH" sz="2400" dirty="0"/>
              <a:t>the execution of tasks </a:t>
            </a:r>
          </a:p>
          <a:p>
            <a:r>
              <a:rPr lang="en-PH" sz="2400" dirty="0" smtClean="0"/>
              <a:t>Report </a:t>
            </a:r>
            <a:r>
              <a:rPr lang="en-PH" sz="2400" dirty="0"/>
              <a:t>on execution of tasks</a:t>
            </a:r>
          </a:p>
          <a:p>
            <a:pPr marL="0" indent="0">
              <a:buNone/>
            </a:pPr>
            <a:endParaRPr lang="en-GB" sz="2400" dirty="0" smtClean="0"/>
          </a:p>
          <a:p>
            <a:pPr marL="0" indent="0">
              <a:buNone/>
            </a:pPr>
            <a:r>
              <a:rPr lang="en-GB" sz="2400" dirty="0" smtClean="0"/>
              <a:t>You </a:t>
            </a:r>
            <a:r>
              <a:rPr lang="en-GB" sz="2400" dirty="0"/>
              <a:t>now need to study the material in your learner guide to reinforce this </a:t>
            </a:r>
            <a:r>
              <a:rPr lang="en-GB" sz="2400" dirty="0" smtClean="0"/>
              <a:t>information</a:t>
            </a:r>
            <a:endParaRPr lang="en-AU" sz="2400" dirty="0"/>
          </a:p>
        </p:txBody>
      </p:sp>
    </p:spTree>
    <p:custDataLst>
      <p:tags r:id="rId1"/>
    </p:custDataLst>
    <p:extLst>
      <p:ext uri="{BB962C8B-B14F-4D97-AF65-F5344CB8AC3E}">
        <p14:creationId xmlns:p14="http://schemas.microsoft.com/office/powerpoint/2010/main" val="2149131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49"/>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LIF4064A Presentat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TLIF4064A Presentation</Template>
  <TotalTime>2227</TotalTime>
  <Words>2685</Words>
  <Application>Microsoft Office PowerPoint</Application>
  <PresentationFormat>On-screen Show (4:3)</PresentationFormat>
  <Paragraphs>508</Paragraphs>
  <Slides>49</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Arial</vt:lpstr>
      <vt:lpstr>Calibri</vt:lpstr>
      <vt:lpstr>Courier New</vt:lpstr>
      <vt:lpstr>Symbol</vt:lpstr>
      <vt:lpstr>Times New Roman</vt:lpstr>
      <vt:lpstr>Verdana</vt:lpstr>
      <vt:lpstr>TLIF4064A Presentation</vt:lpstr>
      <vt:lpstr>Apply the principles of civil concrete structures construction RIICSG401D</vt:lpstr>
      <vt:lpstr>Unit Overview</vt:lpstr>
      <vt:lpstr>Presentation objectives</vt:lpstr>
      <vt:lpstr>Section 1 Plan and Prepare Tasks</vt:lpstr>
      <vt:lpstr>Legislation (LG pg. 10-13)</vt:lpstr>
      <vt:lpstr>Key concerns for concrete construction (LG pg. 14)</vt:lpstr>
      <vt:lpstr>PowerPoint Presentation</vt:lpstr>
      <vt:lpstr>(LG pg. 15)</vt:lpstr>
      <vt:lpstr>(LG pg. 15)</vt:lpstr>
      <vt:lpstr>(LG pg. 16)</vt:lpstr>
      <vt:lpstr>Australian standards (LG pg. 16)</vt:lpstr>
      <vt:lpstr>Drawings and construction plans (LG pg. 17)</vt:lpstr>
      <vt:lpstr>Industry organisations (LG pg. 17)</vt:lpstr>
      <vt:lpstr>Where to find information (LG pg. 18)</vt:lpstr>
      <vt:lpstr>Where to find information (LG pg. 18)</vt:lpstr>
      <vt:lpstr>Planning and preparing the construction task (LG pg. 19)</vt:lpstr>
      <vt:lpstr>Planning and preparing the construction task (LG pg. 19)</vt:lpstr>
      <vt:lpstr>Measuring material quantity requirements (LG pg. 20)</vt:lpstr>
      <vt:lpstr>Scheduling the delivery of materials (LG pg. 21)</vt:lpstr>
      <vt:lpstr>Section 2 Implementing job plan</vt:lpstr>
      <vt:lpstr>Section 2 Implementing job plan</vt:lpstr>
      <vt:lpstr>Necessary Resources (LG Pg. 22 )</vt:lpstr>
      <vt:lpstr>Scenario 1 (LG Pg. 23) </vt:lpstr>
      <vt:lpstr>Scenario 2 (LG Pg. 24)</vt:lpstr>
      <vt:lpstr>Information and Instructions (LG Pg. 25) </vt:lpstr>
      <vt:lpstr>Developing the Job Plan (LG Pg. 26) </vt:lpstr>
      <vt:lpstr>Work Instructions (LG Pg. 27) </vt:lpstr>
      <vt:lpstr>Work Instructions (LG Pg. 28)</vt:lpstr>
      <vt:lpstr>Safe Work Method Statement (SWMS) (LG Pg. 28) </vt:lpstr>
      <vt:lpstr>Leading, Managing and Supervising (LG Pg. 28-29)</vt:lpstr>
      <vt:lpstr>10 Phases of Construction (LG Pg. 29)</vt:lpstr>
      <vt:lpstr>10 Phases of Construction (LG Pg. 29)</vt:lpstr>
      <vt:lpstr>Delegating work (LG Pg. 30 - 32)</vt:lpstr>
      <vt:lpstr>Delegating work (LG Pg. 31)</vt:lpstr>
      <vt:lpstr>Delegating Work (LG Pg. 32)</vt:lpstr>
      <vt:lpstr>Daily Tasks (LG Pg. 32)</vt:lpstr>
      <vt:lpstr>SECTION 3 Oversee the execution of tasks </vt:lpstr>
      <vt:lpstr>SECTION 3: Oversee the execution of tasks </vt:lpstr>
      <vt:lpstr>Monitoring (LG Pg. 33)</vt:lpstr>
      <vt:lpstr>concrete placement (LG Pg. 33-34)</vt:lpstr>
      <vt:lpstr>Ground Surface treatment (LG Pg. 35-36)</vt:lpstr>
      <vt:lpstr>Concrete works testing &amp; inspection (LG Pg. 36-37)</vt:lpstr>
      <vt:lpstr>Implement adjustments to work processes if required  (LG Pg. 38)</vt:lpstr>
      <vt:lpstr>Establish programs for  maintenance and record keeping LG Pg. 38-39</vt:lpstr>
      <vt:lpstr>SECTION 4 Report on execution of tasks</vt:lpstr>
      <vt:lpstr>SECTION 4 Report on execution of tasks</vt:lpstr>
      <vt:lpstr>Complete and submit written  reports as required (LG Pg. 40)</vt:lpstr>
      <vt:lpstr>Recommend changes to improve  safety, efficiency and effectiveness (LG Pg. 40-44)</vt:lpstr>
      <vt:lpstr>Conclusion</vt:lpstr>
    </vt:vector>
  </TitlesOfParts>
  <Company>CAG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 FATIGUE MANAGEMENT POLICY AND PROCEDURES TLIF4064A</dc:title>
  <dc:creator>CAG</dc:creator>
  <cp:lastModifiedBy>Jonathan Curro</cp:lastModifiedBy>
  <cp:revision>309</cp:revision>
  <dcterms:created xsi:type="dcterms:W3CDTF">2014-04-09T03:11:29Z</dcterms:created>
  <dcterms:modified xsi:type="dcterms:W3CDTF">2019-07-17T01:39:35Z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6399A88E-3AA1-4F22-8273-78399F8E6F23</vt:lpwstr>
  </property>
  <property fmtid="{D5CDD505-2E9C-101B-9397-08002B2CF9AE}" pid="3" name="ArticulatePath">
    <vt:lpwstr>RIICSG401D_PPT_1-0</vt:lpwstr>
  </property>
</Properties>
</file>