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0" r:id="rId4"/>
  </p:sldMasterIdLst>
  <p:notesMasterIdLst>
    <p:notesMasterId r:id="rId11"/>
  </p:notesMasterIdLst>
  <p:handoutMasterIdLst>
    <p:handoutMasterId r:id="rId12"/>
  </p:handoutMasterIdLst>
  <p:sldIdLst>
    <p:sldId id="256" r:id="rId5"/>
    <p:sldId id="258" r:id="rId6"/>
    <p:sldId id="264" r:id="rId7"/>
    <p:sldId id="269" r:id="rId8"/>
    <p:sldId id="265" r:id="rId9"/>
    <p:sldId id="26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226" autoAdjust="0"/>
  </p:normalViewPr>
  <p:slideViewPr>
    <p:cSldViewPr snapToGrid="0">
      <p:cViewPr varScale="1">
        <p:scale>
          <a:sx n="64" d="100"/>
          <a:sy n="64" d="100"/>
        </p:scale>
        <p:origin x="978" y="78"/>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5" d="100"/>
          <a:sy n="65" d="100"/>
        </p:scale>
        <p:origin x="315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3E83E7-6DCE-4436-981A-E809C09B5F88}" type="doc">
      <dgm:prSet loTypeId="urn:microsoft.com/office/officeart/2016/7/layout/ChevronBlockProcess" loCatId="process" qsTypeId="urn:microsoft.com/office/officeart/2005/8/quickstyle/simple1" qsCatId="simple" csTypeId="urn:microsoft.com/office/officeart/2005/8/colors/colorful1" csCatId="colorful" phldr="1"/>
      <dgm:spPr/>
      <dgm:t>
        <a:bodyPr/>
        <a:lstStyle/>
        <a:p>
          <a:endParaRPr lang="en-US"/>
        </a:p>
      </dgm:t>
    </dgm:pt>
    <dgm:pt modelId="{5E6EC551-1F12-4D85-8594-32D65A43EAA7}">
      <dgm:prSet custT="1"/>
      <dgm:spPr/>
      <dgm:t>
        <a:bodyPr/>
        <a:lstStyle/>
        <a:p>
          <a:r>
            <a:rPr lang="en-US" sz="1400" b="1" spc="150" baseline="0" dirty="0">
              <a:latin typeface="+mj-lt"/>
            </a:rPr>
            <a:t>INFORM</a:t>
          </a:r>
        </a:p>
      </dgm:t>
    </dgm:pt>
    <dgm:pt modelId="{2B800405-3484-48DE-A9FF-E863C37817FF}" type="parTrans" cxnId="{C98FC35B-B903-4469-B0EA-E53842383AE4}">
      <dgm:prSet/>
      <dgm:spPr/>
      <dgm:t>
        <a:bodyPr/>
        <a:lstStyle/>
        <a:p>
          <a:endParaRPr lang="en-US" sz="1400" spc="150" baseline="0"/>
        </a:p>
      </dgm:t>
    </dgm:pt>
    <dgm:pt modelId="{F86404D2-473F-41AC-B422-847F113BEE24}" type="sibTrans" cxnId="{C98FC35B-B903-4469-B0EA-E53842383AE4}">
      <dgm:prSet phldrT="1" phldr="0"/>
      <dgm:spPr/>
      <dgm:t>
        <a:bodyPr/>
        <a:lstStyle/>
        <a:p>
          <a:endParaRPr lang="en-US" sz="1400" spc="150" baseline="0"/>
        </a:p>
      </dgm:t>
    </dgm:pt>
    <dgm:pt modelId="{180FB335-92DE-43FD-9404-B687B879C8E5}">
      <dgm:prSet custT="1"/>
      <dgm:spPr/>
      <dgm:t>
        <a:bodyPr/>
        <a:lstStyle/>
        <a:p>
          <a:r>
            <a:rPr lang="en-US" sz="1300" spc="150" baseline="0" dirty="0"/>
            <a:t>INFORM DUTY HOLDERS AND WORKERS OF THEIR ROLE</a:t>
          </a:r>
        </a:p>
        <a:p>
          <a:r>
            <a:rPr lang="en-US" sz="1300" spc="150" baseline="0" dirty="0"/>
            <a:t>COMMUNICATE THE LOCATION AND NATURE OF HIGH-RISK WORKS, ACTIVITIES AND AREAS WHERE RISKS COULD IMPACT OTHERS</a:t>
          </a:r>
        </a:p>
      </dgm:t>
    </dgm:pt>
    <dgm:pt modelId="{7F469C15-FEDB-428F-B97A-58612BDEC302}" type="parTrans" cxnId="{BCDC72D0-71DD-41FC-8AC9-59A8EEEBFE77}">
      <dgm:prSet/>
      <dgm:spPr/>
      <dgm:t>
        <a:bodyPr/>
        <a:lstStyle/>
        <a:p>
          <a:endParaRPr lang="en-US" sz="1400" spc="150" baseline="0"/>
        </a:p>
      </dgm:t>
    </dgm:pt>
    <dgm:pt modelId="{B64EE6F1-D3CE-4D7F-9442-375D57CE1EAD}" type="sibTrans" cxnId="{BCDC72D0-71DD-41FC-8AC9-59A8EEEBFE77}">
      <dgm:prSet/>
      <dgm:spPr/>
      <dgm:t>
        <a:bodyPr/>
        <a:lstStyle/>
        <a:p>
          <a:endParaRPr lang="en-US" sz="1400" spc="150" baseline="0"/>
        </a:p>
      </dgm:t>
    </dgm:pt>
    <dgm:pt modelId="{ADA2E621-790F-4BE3-8054-DAC0B573D63F}">
      <dgm:prSet custT="1"/>
      <dgm:spPr/>
      <dgm:t>
        <a:bodyPr/>
        <a:lstStyle/>
        <a:p>
          <a:r>
            <a:rPr lang="en-US" sz="1400" b="1" spc="150" baseline="0" dirty="0">
              <a:latin typeface="+mj-lt"/>
            </a:rPr>
            <a:t>ASSIST</a:t>
          </a:r>
        </a:p>
      </dgm:t>
    </dgm:pt>
    <dgm:pt modelId="{66765958-1B52-4BED-8BB0-2F8A454626F1}" type="parTrans" cxnId="{38C7BDD1-A779-4BB9-86F8-97B03A25A4B2}">
      <dgm:prSet/>
      <dgm:spPr/>
      <dgm:t>
        <a:bodyPr/>
        <a:lstStyle/>
        <a:p>
          <a:endParaRPr lang="en-US" sz="1400" spc="150" baseline="0"/>
        </a:p>
      </dgm:t>
    </dgm:pt>
    <dgm:pt modelId="{665F693B-E732-4987-808F-10400DDB0FA6}" type="sibTrans" cxnId="{38C7BDD1-A779-4BB9-86F8-97B03A25A4B2}">
      <dgm:prSet phldrT="2" phldr="0"/>
      <dgm:spPr/>
      <dgm:t>
        <a:bodyPr/>
        <a:lstStyle/>
        <a:p>
          <a:endParaRPr lang="en-US" sz="1400" spc="150" baseline="0"/>
        </a:p>
      </dgm:t>
    </dgm:pt>
    <dgm:pt modelId="{ABF3A0A0-CB0C-4D23-BB13-2952885D212F}">
      <dgm:prSet custT="1"/>
      <dgm:spPr/>
      <dgm:t>
        <a:bodyPr/>
        <a:lstStyle/>
        <a:p>
          <a:r>
            <a:rPr lang="en-US" sz="1300" spc="150" baseline="0" dirty="0"/>
            <a:t>ASSIST IN THE CREATION OF AN EHS MANAGEMENT PLAN</a:t>
          </a:r>
        </a:p>
        <a:p>
          <a:r>
            <a:rPr lang="en-US" sz="1300" spc="150" baseline="0" dirty="0"/>
            <a:t>ASSIST IN CREATING SAFETY COMMITTEES</a:t>
          </a:r>
        </a:p>
        <a:p>
          <a:r>
            <a:rPr lang="en-US" sz="1300" spc="150" baseline="0" dirty="0"/>
            <a:t>ASSIST TO IMPROVE EHS AND WELLBEING STANDARDS</a:t>
          </a:r>
        </a:p>
      </dgm:t>
    </dgm:pt>
    <dgm:pt modelId="{63D1B153-9E6F-4014-832D-AD0B433D8B81}" type="parTrans" cxnId="{B0735AB5-012E-48CE-B3AF-49E191F8312F}">
      <dgm:prSet/>
      <dgm:spPr/>
      <dgm:t>
        <a:bodyPr/>
        <a:lstStyle/>
        <a:p>
          <a:endParaRPr lang="en-US" sz="1400" spc="150" baseline="0"/>
        </a:p>
      </dgm:t>
    </dgm:pt>
    <dgm:pt modelId="{23911F65-2106-4EE8-BB56-61E9FA7C876B}" type="sibTrans" cxnId="{B0735AB5-012E-48CE-B3AF-49E191F8312F}">
      <dgm:prSet/>
      <dgm:spPr/>
      <dgm:t>
        <a:bodyPr/>
        <a:lstStyle/>
        <a:p>
          <a:endParaRPr lang="en-US" sz="1400" spc="150" baseline="0"/>
        </a:p>
      </dgm:t>
    </dgm:pt>
    <dgm:pt modelId="{A679DE4F-A77F-44B3-A736-BDB514EFFDCB}">
      <dgm:prSet custT="1"/>
      <dgm:spPr/>
      <dgm:t>
        <a:bodyPr/>
        <a:lstStyle/>
        <a:p>
          <a:r>
            <a:rPr lang="en-US" sz="1400" b="1" spc="150" baseline="0" dirty="0">
              <a:latin typeface="+mj-lt"/>
            </a:rPr>
            <a:t>FACILITATE</a:t>
          </a:r>
        </a:p>
      </dgm:t>
    </dgm:pt>
    <dgm:pt modelId="{AF5DE307-1CE2-4B05-9842-EADC76BFF89D}" type="parTrans" cxnId="{0EAFB1E1-120A-41D0-9748-2EBE49778BDF}">
      <dgm:prSet/>
      <dgm:spPr/>
      <dgm:t>
        <a:bodyPr/>
        <a:lstStyle/>
        <a:p>
          <a:endParaRPr lang="en-US" sz="1400" spc="150" baseline="0"/>
        </a:p>
      </dgm:t>
    </dgm:pt>
    <dgm:pt modelId="{60DA2A5E-4A7A-4F5D-A408-84E49F2D9802}" type="sibTrans" cxnId="{0EAFB1E1-120A-41D0-9748-2EBE49778BDF}">
      <dgm:prSet phldrT="3" phldr="0"/>
      <dgm:spPr/>
      <dgm:t>
        <a:bodyPr/>
        <a:lstStyle/>
        <a:p>
          <a:endParaRPr lang="en-US" sz="1400" spc="150" baseline="0"/>
        </a:p>
      </dgm:t>
    </dgm:pt>
    <dgm:pt modelId="{44123D6F-C310-46F0-93BF-DF1335EF5B9E}">
      <dgm:prSet custT="1"/>
      <dgm:spPr/>
      <dgm:t>
        <a:bodyPr/>
        <a:lstStyle/>
        <a:p>
          <a:r>
            <a:rPr lang="en-US" sz="1300" spc="150" baseline="0" dirty="0"/>
            <a:t>RESPONSIBLE TO FACILTATE COMMUNICATION AND CONSULTATIONIN THE WORKPLACE </a:t>
          </a:r>
        </a:p>
        <a:p>
          <a:r>
            <a:rPr lang="en-US" sz="1300" spc="150" baseline="0" dirty="0"/>
            <a:t>PROVIDING PARTICIPATION OPPORTUNITIES FOR ALL AND SEEKING FEEDBACK TO FACILITATE CHANGES</a:t>
          </a:r>
        </a:p>
      </dgm:t>
    </dgm:pt>
    <dgm:pt modelId="{8F10AC71-DCFB-4D03-8066-341754659C41}" type="parTrans" cxnId="{C3924954-6034-4452-9FD6-FB0B94295CFA}">
      <dgm:prSet/>
      <dgm:spPr/>
      <dgm:t>
        <a:bodyPr/>
        <a:lstStyle/>
        <a:p>
          <a:endParaRPr lang="en-US" sz="1400" spc="150" baseline="0"/>
        </a:p>
      </dgm:t>
    </dgm:pt>
    <dgm:pt modelId="{8C82C1C0-CB1B-4F2B-91D8-46616375C409}" type="sibTrans" cxnId="{C3924954-6034-4452-9FD6-FB0B94295CFA}">
      <dgm:prSet/>
      <dgm:spPr/>
      <dgm:t>
        <a:bodyPr/>
        <a:lstStyle/>
        <a:p>
          <a:endParaRPr lang="en-US" sz="1400" spc="150" baseline="0"/>
        </a:p>
      </dgm:t>
    </dgm:pt>
    <dgm:pt modelId="{1AEB3D0C-28A2-46F4-BC59-EFA1E5720C65}">
      <dgm:prSet custT="1"/>
      <dgm:spPr/>
      <dgm:t>
        <a:bodyPr/>
        <a:lstStyle/>
        <a:p>
          <a:r>
            <a:rPr lang="en-US" sz="1400" b="1" spc="150" baseline="0" dirty="0">
              <a:latin typeface="+mj-lt"/>
            </a:rPr>
            <a:t>VERIFY</a:t>
          </a:r>
        </a:p>
      </dgm:t>
    </dgm:pt>
    <dgm:pt modelId="{4F7C5B13-CB47-4CAC-9E71-B0059ECBB71A}" type="parTrans" cxnId="{0AEB2164-EBC2-41A1-A90D-C5252BD1E9B5}">
      <dgm:prSet/>
      <dgm:spPr/>
      <dgm:t>
        <a:bodyPr/>
        <a:lstStyle/>
        <a:p>
          <a:endParaRPr lang="en-US" sz="1400" spc="150" baseline="0"/>
        </a:p>
      </dgm:t>
    </dgm:pt>
    <dgm:pt modelId="{C222C688-2467-4CA7-AFF5-BD243825A180}" type="sibTrans" cxnId="{0AEB2164-EBC2-41A1-A90D-C5252BD1E9B5}">
      <dgm:prSet phldrT="4" phldr="0"/>
      <dgm:spPr/>
      <dgm:t>
        <a:bodyPr/>
        <a:lstStyle/>
        <a:p>
          <a:endParaRPr lang="en-US" sz="1400" spc="150" baseline="0"/>
        </a:p>
      </dgm:t>
    </dgm:pt>
    <dgm:pt modelId="{5DAE036D-76BB-453D-AC31-2E1BB658DA35}">
      <dgm:prSet custT="1"/>
      <dgm:spPr/>
      <dgm:t>
        <a:bodyPr/>
        <a:lstStyle/>
        <a:p>
          <a:r>
            <a:rPr lang="en-US" sz="1300" b="0" i="0" u="none" spc="150" baseline="0" dirty="0"/>
            <a:t>TRAINING AND COMPETENCE</a:t>
          </a:r>
        </a:p>
        <a:p>
          <a:r>
            <a:rPr lang="en-US" sz="1300" b="0" i="0" u="none" spc="150" baseline="0" dirty="0"/>
            <a:t>WORKING CONDITIONS</a:t>
          </a:r>
        </a:p>
        <a:p>
          <a:r>
            <a:rPr lang="en-US" sz="1300" b="0" i="0" u="none" spc="150" baseline="0" dirty="0"/>
            <a:t>IDENTIFYING AND VERIFYING POTENTIAL BARRIERS CONSULTING AND COMMUNICATING OUTCOMES</a:t>
          </a:r>
        </a:p>
        <a:p>
          <a:endParaRPr lang="en-US" sz="1400" spc="150" baseline="0" dirty="0"/>
        </a:p>
      </dgm:t>
    </dgm:pt>
    <dgm:pt modelId="{CFCB249A-6786-43B9-B81C-A7D73A4E9FF5}" type="parTrans" cxnId="{35EA8681-41CF-4D45-ADD2-0B8DB4FB0534}">
      <dgm:prSet/>
      <dgm:spPr/>
      <dgm:t>
        <a:bodyPr/>
        <a:lstStyle/>
        <a:p>
          <a:endParaRPr lang="en-US" sz="1400" spc="150" baseline="0"/>
        </a:p>
      </dgm:t>
    </dgm:pt>
    <dgm:pt modelId="{7F9A0DA9-5C03-47BA-84F4-2961E49E7358}" type="sibTrans" cxnId="{35EA8681-41CF-4D45-ADD2-0B8DB4FB0534}">
      <dgm:prSet/>
      <dgm:spPr/>
      <dgm:t>
        <a:bodyPr/>
        <a:lstStyle/>
        <a:p>
          <a:endParaRPr lang="en-US" sz="1400" spc="150" baseline="0"/>
        </a:p>
      </dgm:t>
    </dgm:pt>
    <dgm:pt modelId="{6287C379-0444-404E-ABFD-64EA5435F53E}">
      <dgm:prSet custT="1"/>
      <dgm:spPr>
        <a:solidFill>
          <a:schemeClr val="accent6">
            <a:lumMod val="75000"/>
          </a:schemeClr>
        </a:solidFill>
      </dgm:spPr>
      <dgm:t>
        <a:bodyPr/>
        <a:lstStyle/>
        <a:p>
          <a:r>
            <a:rPr lang="en-US" sz="1400" b="1" spc="150" baseline="0" dirty="0">
              <a:latin typeface="+mj-lt"/>
            </a:rPr>
            <a:t>DOCUMENT</a:t>
          </a:r>
        </a:p>
      </dgm:t>
    </dgm:pt>
    <dgm:pt modelId="{4A9C9742-1ED6-4278-B515-F2C1DB9BFDF5}" type="parTrans" cxnId="{9C935770-8171-417F-961B-15648D5A7BE2}">
      <dgm:prSet/>
      <dgm:spPr/>
      <dgm:t>
        <a:bodyPr/>
        <a:lstStyle/>
        <a:p>
          <a:endParaRPr lang="en-US" sz="1400" spc="150" baseline="0"/>
        </a:p>
      </dgm:t>
    </dgm:pt>
    <dgm:pt modelId="{58BEBA58-C77C-426A-A617-A1D3A903CED3}" type="sibTrans" cxnId="{9C935770-8171-417F-961B-15648D5A7BE2}">
      <dgm:prSet phldrT="5" phldr="0"/>
      <dgm:spPr/>
      <dgm:t>
        <a:bodyPr/>
        <a:lstStyle/>
        <a:p>
          <a:endParaRPr lang="en-US" sz="1400" spc="150" baseline="0"/>
        </a:p>
      </dgm:t>
    </dgm:pt>
    <dgm:pt modelId="{F1076737-6C4F-432F-AE3A-0CCB5505B020}">
      <dgm:prSet custT="1"/>
      <dgm:spPr/>
      <dgm:t>
        <a:bodyPr/>
        <a:lstStyle/>
        <a:p>
          <a:r>
            <a:rPr lang="en-US" sz="1300" b="0" i="0" u="none" spc="150" baseline="0" dirty="0"/>
            <a:t>DOCUMENT ALL OUTCOMES OF DISCUSSIONS AND MEETINGS SUCH AS THE ISSUE, WHO IT WILL AFFECT, PERSONS INVOLVED IN COLSULTATION, THE DECISIONS ANY ACTION TAKEN AND TIME ACTION OCCURED</a:t>
          </a:r>
          <a:endParaRPr lang="en-US" sz="1300" spc="150" baseline="0" dirty="0"/>
        </a:p>
      </dgm:t>
    </dgm:pt>
    <dgm:pt modelId="{9B243358-6A52-4209-8B7E-99FAC2053B28}" type="parTrans" cxnId="{32D4A8AE-BA9F-4AFA-986B-F48883A8D69D}">
      <dgm:prSet/>
      <dgm:spPr/>
      <dgm:t>
        <a:bodyPr/>
        <a:lstStyle/>
        <a:p>
          <a:endParaRPr lang="en-US" sz="1400" spc="150" baseline="0"/>
        </a:p>
      </dgm:t>
    </dgm:pt>
    <dgm:pt modelId="{314B862E-A129-42EA-A9AB-24E746AEF44A}" type="sibTrans" cxnId="{32D4A8AE-BA9F-4AFA-986B-F48883A8D69D}">
      <dgm:prSet/>
      <dgm:spPr/>
      <dgm:t>
        <a:bodyPr/>
        <a:lstStyle/>
        <a:p>
          <a:endParaRPr lang="en-US" sz="1400" spc="150" baseline="0"/>
        </a:p>
      </dgm:t>
    </dgm:pt>
    <dgm:pt modelId="{2C14DF45-912E-4CB2-9D61-D3375917469F}" type="pres">
      <dgm:prSet presAssocID="{1F3E83E7-6DCE-4436-981A-E809C09B5F88}" presName="Name0" presStyleCnt="0">
        <dgm:presLayoutVars>
          <dgm:dir/>
          <dgm:animLvl val="lvl"/>
          <dgm:resizeHandles val="exact"/>
        </dgm:presLayoutVars>
      </dgm:prSet>
      <dgm:spPr/>
    </dgm:pt>
    <dgm:pt modelId="{1D22CA99-82EE-4AFF-B7A3-A9A377C3743A}" type="pres">
      <dgm:prSet presAssocID="{5E6EC551-1F12-4D85-8594-32D65A43EAA7}" presName="composite" presStyleCnt="0"/>
      <dgm:spPr/>
    </dgm:pt>
    <dgm:pt modelId="{5B1C8321-2520-4B0F-9528-6CE1182191FA}" type="pres">
      <dgm:prSet presAssocID="{5E6EC551-1F12-4D85-8594-32D65A43EAA7}" presName="parTx" presStyleLbl="alignNode1" presStyleIdx="0" presStyleCnt="5">
        <dgm:presLayoutVars>
          <dgm:chMax val="0"/>
          <dgm:chPref val="0"/>
        </dgm:presLayoutVars>
      </dgm:prSet>
      <dgm:spPr/>
    </dgm:pt>
    <dgm:pt modelId="{3A303999-3098-4FAC-AC86-1F582AB5329E}" type="pres">
      <dgm:prSet presAssocID="{5E6EC551-1F12-4D85-8594-32D65A43EAA7}" presName="desTx" presStyleLbl="alignAccFollowNode1" presStyleIdx="0" presStyleCnt="5">
        <dgm:presLayoutVars/>
      </dgm:prSet>
      <dgm:spPr/>
    </dgm:pt>
    <dgm:pt modelId="{FA084C32-C933-4737-AB8A-3436B803F1F9}" type="pres">
      <dgm:prSet presAssocID="{F86404D2-473F-41AC-B422-847F113BEE24}" presName="space" presStyleCnt="0"/>
      <dgm:spPr/>
    </dgm:pt>
    <dgm:pt modelId="{B553A547-A884-4B26-B20C-4920306C4646}" type="pres">
      <dgm:prSet presAssocID="{ADA2E621-790F-4BE3-8054-DAC0B573D63F}" presName="composite" presStyleCnt="0"/>
      <dgm:spPr/>
    </dgm:pt>
    <dgm:pt modelId="{1A8973F4-A219-46CB-8BCA-2E37E0E8ECC9}" type="pres">
      <dgm:prSet presAssocID="{ADA2E621-790F-4BE3-8054-DAC0B573D63F}" presName="parTx" presStyleLbl="alignNode1" presStyleIdx="1" presStyleCnt="5">
        <dgm:presLayoutVars>
          <dgm:chMax val="0"/>
          <dgm:chPref val="0"/>
        </dgm:presLayoutVars>
      </dgm:prSet>
      <dgm:spPr/>
    </dgm:pt>
    <dgm:pt modelId="{11803DAF-882D-4FFF-B7E1-3E06B2F6A5CA}" type="pres">
      <dgm:prSet presAssocID="{ADA2E621-790F-4BE3-8054-DAC0B573D63F}" presName="desTx" presStyleLbl="alignAccFollowNode1" presStyleIdx="1" presStyleCnt="5">
        <dgm:presLayoutVars/>
      </dgm:prSet>
      <dgm:spPr/>
    </dgm:pt>
    <dgm:pt modelId="{5E2C3D0A-682E-4849-A76C-5ADD478C9ABE}" type="pres">
      <dgm:prSet presAssocID="{665F693B-E732-4987-808F-10400DDB0FA6}" presName="space" presStyleCnt="0"/>
      <dgm:spPr/>
    </dgm:pt>
    <dgm:pt modelId="{0BF6BB2C-2205-49CB-8635-BF71C4F62DBE}" type="pres">
      <dgm:prSet presAssocID="{A679DE4F-A77F-44B3-A736-BDB514EFFDCB}" presName="composite" presStyleCnt="0"/>
      <dgm:spPr/>
    </dgm:pt>
    <dgm:pt modelId="{163B2D91-5DE0-4732-9FD9-2D1D7C38C2C0}" type="pres">
      <dgm:prSet presAssocID="{A679DE4F-A77F-44B3-A736-BDB514EFFDCB}" presName="parTx" presStyleLbl="alignNode1" presStyleIdx="2" presStyleCnt="5">
        <dgm:presLayoutVars>
          <dgm:chMax val="0"/>
          <dgm:chPref val="0"/>
        </dgm:presLayoutVars>
      </dgm:prSet>
      <dgm:spPr/>
    </dgm:pt>
    <dgm:pt modelId="{9115F031-6C0B-4105-A2DD-847B417EA149}" type="pres">
      <dgm:prSet presAssocID="{A679DE4F-A77F-44B3-A736-BDB514EFFDCB}" presName="desTx" presStyleLbl="alignAccFollowNode1" presStyleIdx="2" presStyleCnt="5">
        <dgm:presLayoutVars/>
      </dgm:prSet>
      <dgm:spPr/>
    </dgm:pt>
    <dgm:pt modelId="{B4F9A75D-4EF9-439A-9AA8-5772C63412C5}" type="pres">
      <dgm:prSet presAssocID="{60DA2A5E-4A7A-4F5D-A408-84E49F2D9802}" presName="space" presStyleCnt="0"/>
      <dgm:spPr/>
    </dgm:pt>
    <dgm:pt modelId="{6A4ECA29-E9DD-492D-9411-1C243C013686}" type="pres">
      <dgm:prSet presAssocID="{1AEB3D0C-28A2-46F4-BC59-EFA1E5720C65}" presName="composite" presStyleCnt="0"/>
      <dgm:spPr/>
    </dgm:pt>
    <dgm:pt modelId="{8BB61E66-C422-4E1F-A727-1D78BB18E0A9}" type="pres">
      <dgm:prSet presAssocID="{1AEB3D0C-28A2-46F4-BC59-EFA1E5720C65}" presName="parTx" presStyleLbl="alignNode1" presStyleIdx="3" presStyleCnt="5">
        <dgm:presLayoutVars>
          <dgm:chMax val="0"/>
          <dgm:chPref val="0"/>
        </dgm:presLayoutVars>
      </dgm:prSet>
      <dgm:spPr/>
    </dgm:pt>
    <dgm:pt modelId="{A71E5D58-E148-407C-B0FF-AC0DCEC371D5}" type="pres">
      <dgm:prSet presAssocID="{1AEB3D0C-28A2-46F4-BC59-EFA1E5720C65}" presName="desTx" presStyleLbl="alignAccFollowNode1" presStyleIdx="3" presStyleCnt="5">
        <dgm:presLayoutVars/>
      </dgm:prSet>
      <dgm:spPr/>
    </dgm:pt>
    <dgm:pt modelId="{F4A8A450-79E3-4DCC-B5CD-F30934CB62C3}" type="pres">
      <dgm:prSet presAssocID="{C222C688-2467-4CA7-AFF5-BD243825A180}" presName="space" presStyleCnt="0"/>
      <dgm:spPr/>
    </dgm:pt>
    <dgm:pt modelId="{6F9703D8-7CF1-4AA3-AD47-65723D6C6DBE}" type="pres">
      <dgm:prSet presAssocID="{6287C379-0444-404E-ABFD-64EA5435F53E}" presName="composite" presStyleCnt="0"/>
      <dgm:spPr/>
    </dgm:pt>
    <dgm:pt modelId="{CC10950F-BE52-4012-A79C-4B2F4AA4A565}" type="pres">
      <dgm:prSet presAssocID="{6287C379-0444-404E-ABFD-64EA5435F53E}" presName="parTx" presStyleLbl="alignNode1" presStyleIdx="4" presStyleCnt="5">
        <dgm:presLayoutVars>
          <dgm:chMax val="0"/>
          <dgm:chPref val="0"/>
        </dgm:presLayoutVars>
      </dgm:prSet>
      <dgm:spPr/>
    </dgm:pt>
    <dgm:pt modelId="{38335470-4A75-4C36-8D94-0277376E43B4}" type="pres">
      <dgm:prSet presAssocID="{6287C379-0444-404E-ABFD-64EA5435F53E}" presName="desTx" presStyleLbl="alignAccFollowNode1" presStyleIdx="4" presStyleCnt="5">
        <dgm:presLayoutVars/>
      </dgm:prSet>
      <dgm:spPr/>
    </dgm:pt>
  </dgm:ptLst>
  <dgm:cxnLst>
    <dgm:cxn modelId="{42E7FB1A-365B-49B8-905F-C5A15EA6581D}" type="presOf" srcId="{ABF3A0A0-CB0C-4D23-BB13-2952885D212F}" destId="{11803DAF-882D-4FFF-B7E1-3E06B2F6A5CA}" srcOrd="0" destOrd="0" presId="urn:microsoft.com/office/officeart/2016/7/layout/ChevronBlockProcess"/>
    <dgm:cxn modelId="{A8900622-C11F-4BF6-B2AD-5F5C38B06CFF}" type="presOf" srcId="{1F3E83E7-6DCE-4436-981A-E809C09B5F88}" destId="{2C14DF45-912E-4CB2-9D61-D3375917469F}" srcOrd="0" destOrd="0" presId="urn:microsoft.com/office/officeart/2016/7/layout/ChevronBlockProcess"/>
    <dgm:cxn modelId="{4A67683E-1781-4B36-9A48-554790288A87}" type="presOf" srcId="{1AEB3D0C-28A2-46F4-BC59-EFA1E5720C65}" destId="{8BB61E66-C422-4E1F-A727-1D78BB18E0A9}" srcOrd="0" destOrd="0" presId="urn:microsoft.com/office/officeart/2016/7/layout/ChevronBlockProcess"/>
    <dgm:cxn modelId="{C98FC35B-B903-4469-B0EA-E53842383AE4}" srcId="{1F3E83E7-6DCE-4436-981A-E809C09B5F88}" destId="{5E6EC551-1F12-4D85-8594-32D65A43EAA7}" srcOrd="0" destOrd="0" parTransId="{2B800405-3484-48DE-A9FF-E863C37817FF}" sibTransId="{F86404D2-473F-41AC-B422-847F113BEE24}"/>
    <dgm:cxn modelId="{044E4E5C-D8F6-4612-B0D3-8045743E5E27}" type="presOf" srcId="{5E6EC551-1F12-4D85-8594-32D65A43EAA7}" destId="{5B1C8321-2520-4B0F-9528-6CE1182191FA}" srcOrd="0" destOrd="0" presId="urn:microsoft.com/office/officeart/2016/7/layout/ChevronBlockProcess"/>
    <dgm:cxn modelId="{0AEB2164-EBC2-41A1-A90D-C5252BD1E9B5}" srcId="{1F3E83E7-6DCE-4436-981A-E809C09B5F88}" destId="{1AEB3D0C-28A2-46F4-BC59-EFA1E5720C65}" srcOrd="3" destOrd="0" parTransId="{4F7C5B13-CB47-4CAC-9E71-B0059ECBB71A}" sibTransId="{C222C688-2467-4CA7-AFF5-BD243825A180}"/>
    <dgm:cxn modelId="{9C935770-8171-417F-961B-15648D5A7BE2}" srcId="{1F3E83E7-6DCE-4436-981A-E809C09B5F88}" destId="{6287C379-0444-404E-ABFD-64EA5435F53E}" srcOrd="4" destOrd="0" parTransId="{4A9C9742-1ED6-4278-B515-F2C1DB9BFDF5}" sibTransId="{58BEBA58-C77C-426A-A617-A1D3A903CED3}"/>
    <dgm:cxn modelId="{C3924954-6034-4452-9FD6-FB0B94295CFA}" srcId="{A679DE4F-A77F-44B3-A736-BDB514EFFDCB}" destId="{44123D6F-C310-46F0-93BF-DF1335EF5B9E}" srcOrd="0" destOrd="0" parTransId="{8F10AC71-DCFB-4D03-8066-341754659C41}" sibTransId="{8C82C1C0-CB1B-4F2B-91D8-46616375C409}"/>
    <dgm:cxn modelId="{C0D77978-EB2D-4981-A45B-C6F41CBD7381}" type="presOf" srcId="{ADA2E621-790F-4BE3-8054-DAC0B573D63F}" destId="{1A8973F4-A219-46CB-8BCA-2E37E0E8ECC9}" srcOrd="0" destOrd="0" presId="urn:microsoft.com/office/officeart/2016/7/layout/ChevronBlockProcess"/>
    <dgm:cxn modelId="{770C1580-46AF-4B58-8C52-CC507AF0E34B}" type="presOf" srcId="{6287C379-0444-404E-ABFD-64EA5435F53E}" destId="{CC10950F-BE52-4012-A79C-4B2F4AA4A565}" srcOrd="0" destOrd="0" presId="urn:microsoft.com/office/officeart/2016/7/layout/ChevronBlockProcess"/>
    <dgm:cxn modelId="{35EA8681-41CF-4D45-ADD2-0B8DB4FB0534}" srcId="{1AEB3D0C-28A2-46F4-BC59-EFA1E5720C65}" destId="{5DAE036D-76BB-453D-AC31-2E1BB658DA35}" srcOrd="0" destOrd="0" parTransId="{CFCB249A-6786-43B9-B81C-A7D73A4E9FF5}" sibTransId="{7F9A0DA9-5C03-47BA-84F4-2961E49E7358}"/>
    <dgm:cxn modelId="{BF05B18C-3002-4BAC-85F4-3C3DD4BB2164}" type="presOf" srcId="{A679DE4F-A77F-44B3-A736-BDB514EFFDCB}" destId="{163B2D91-5DE0-4732-9FD9-2D1D7C38C2C0}" srcOrd="0" destOrd="0" presId="urn:microsoft.com/office/officeart/2016/7/layout/ChevronBlockProcess"/>
    <dgm:cxn modelId="{25BD5693-63B3-4FF3-9670-A8289764CEE6}" type="presOf" srcId="{5DAE036D-76BB-453D-AC31-2E1BB658DA35}" destId="{A71E5D58-E148-407C-B0FF-AC0DCEC371D5}" srcOrd="0" destOrd="0" presId="urn:microsoft.com/office/officeart/2016/7/layout/ChevronBlockProcess"/>
    <dgm:cxn modelId="{9B151298-8A12-422E-B6CB-E4973D6DCD73}" type="presOf" srcId="{F1076737-6C4F-432F-AE3A-0CCB5505B020}" destId="{38335470-4A75-4C36-8D94-0277376E43B4}" srcOrd="0" destOrd="0" presId="urn:microsoft.com/office/officeart/2016/7/layout/ChevronBlockProcess"/>
    <dgm:cxn modelId="{32D4A8AE-BA9F-4AFA-986B-F48883A8D69D}" srcId="{6287C379-0444-404E-ABFD-64EA5435F53E}" destId="{F1076737-6C4F-432F-AE3A-0CCB5505B020}" srcOrd="0" destOrd="0" parTransId="{9B243358-6A52-4209-8B7E-99FAC2053B28}" sibTransId="{314B862E-A129-42EA-A9AB-24E746AEF44A}"/>
    <dgm:cxn modelId="{B0735AB5-012E-48CE-B3AF-49E191F8312F}" srcId="{ADA2E621-790F-4BE3-8054-DAC0B573D63F}" destId="{ABF3A0A0-CB0C-4D23-BB13-2952885D212F}" srcOrd="0" destOrd="0" parTransId="{63D1B153-9E6F-4014-832D-AD0B433D8B81}" sibTransId="{23911F65-2106-4EE8-BB56-61E9FA7C876B}"/>
    <dgm:cxn modelId="{BCDC72D0-71DD-41FC-8AC9-59A8EEEBFE77}" srcId="{5E6EC551-1F12-4D85-8594-32D65A43EAA7}" destId="{180FB335-92DE-43FD-9404-B687B879C8E5}" srcOrd="0" destOrd="0" parTransId="{7F469C15-FEDB-428F-B97A-58612BDEC302}" sibTransId="{B64EE6F1-D3CE-4D7F-9442-375D57CE1EAD}"/>
    <dgm:cxn modelId="{38C7BDD1-A779-4BB9-86F8-97B03A25A4B2}" srcId="{1F3E83E7-6DCE-4436-981A-E809C09B5F88}" destId="{ADA2E621-790F-4BE3-8054-DAC0B573D63F}" srcOrd="1" destOrd="0" parTransId="{66765958-1B52-4BED-8BB0-2F8A454626F1}" sibTransId="{665F693B-E732-4987-808F-10400DDB0FA6}"/>
    <dgm:cxn modelId="{0EAFB1E1-120A-41D0-9748-2EBE49778BDF}" srcId="{1F3E83E7-6DCE-4436-981A-E809C09B5F88}" destId="{A679DE4F-A77F-44B3-A736-BDB514EFFDCB}" srcOrd="2" destOrd="0" parTransId="{AF5DE307-1CE2-4B05-9842-EADC76BFF89D}" sibTransId="{60DA2A5E-4A7A-4F5D-A408-84E49F2D9802}"/>
    <dgm:cxn modelId="{55BDE0E4-847B-4274-B762-67801E13326F}" type="presOf" srcId="{180FB335-92DE-43FD-9404-B687B879C8E5}" destId="{3A303999-3098-4FAC-AC86-1F582AB5329E}" srcOrd="0" destOrd="0" presId="urn:microsoft.com/office/officeart/2016/7/layout/ChevronBlockProcess"/>
    <dgm:cxn modelId="{281464EE-7A1A-41F4-8B00-BC44397063BC}" type="presOf" srcId="{44123D6F-C310-46F0-93BF-DF1335EF5B9E}" destId="{9115F031-6C0B-4105-A2DD-847B417EA149}" srcOrd="0" destOrd="0" presId="urn:microsoft.com/office/officeart/2016/7/layout/ChevronBlockProcess"/>
    <dgm:cxn modelId="{F1328E2B-3235-41C0-BEAF-E30DDBFA3D6F}" type="presParOf" srcId="{2C14DF45-912E-4CB2-9D61-D3375917469F}" destId="{1D22CA99-82EE-4AFF-B7A3-A9A377C3743A}" srcOrd="0" destOrd="0" presId="urn:microsoft.com/office/officeart/2016/7/layout/ChevronBlockProcess"/>
    <dgm:cxn modelId="{A720E1EB-9766-4AFC-8666-56173BBF95BD}" type="presParOf" srcId="{1D22CA99-82EE-4AFF-B7A3-A9A377C3743A}" destId="{5B1C8321-2520-4B0F-9528-6CE1182191FA}" srcOrd="0" destOrd="0" presId="urn:microsoft.com/office/officeart/2016/7/layout/ChevronBlockProcess"/>
    <dgm:cxn modelId="{991C50C6-BB40-4A94-94AD-2A951E32A1A7}" type="presParOf" srcId="{1D22CA99-82EE-4AFF-B7A3-A9A377C3743A}" destId="{3A303999-3098-4FAC-AC86-1F582AB5329E}" srcOrd="1" destOrd="0" presId="urn:microsoft.com/office/officeart/2016/7/layout/ChevronBlockProcess"/>
    <dgm:cxn modelId="{6559230D-0313-47C4-9883-555FE7E6D51B}" type="presParOf" srcId="{2C14DF45-912E-4CB2-9D61-D3375917469F}" destId="{FA084C32-C933-4737-AB8A-3436B803F1F9}" srcOrd="1" destOrd="0" presId="urn:microsoft.com/office/officeart/2016/7/layout/ChevronBlockProcess"/>
    <dgm:cxn modelId="{BB350A3B-1485-4CB8-A55D-E520B0C33EB8}" type="presParOf" srcId="{2C14DF45-912E-4CB2-9D61-D3375917469F}" destId="{B553A547-A884-4B26-B20C-4920306C4646}" srcOrd="2" destOrd="0" presId="urn:microsoft.com/office/officeart/2016/7/layout/ChevronBlockProcess"/>
    <dgm:cxn modelId="{FD3E193F-C2DE-421B-A57F-6DEDFA440008}" type="presParOf" srcId="{B553A547-A884-4B26-B20C-4920306C4646}" destId="{1A8973F4-A219-46CB-8BCA-2E37E0E8ECC9}" srcOrd="0" destOrd="0" presId="urn:microsoft.com/office/officeart/2016/7/layout/ChevronBlockProcess"/>
    <dgm:cxn modelId="{ECA16B4B-7788-47E9-B5C0-6BF1F25BAC66}" type="presParOf" srcId="{B553A547-A884-4B26-B20C-4920306C4646}" destId="{11803DAF-882D-4FFF-B7E1-3E06B2F6A5CA}" srcOrd="1" destOrd="0" presId="urn:microsoft.com/office/officeart/2016/7/layout/ChevronBlockProcess"/>
    <dgm:cxn modelId="{00EBC743-64AC-4382-B4B8-ACB466B40853}" type="presParOf" srcId="{2C14DF45-912E-4CB2-9D61-D3375917469F}" destId="{5E2C3D0A-682E-4849-A76C-5ADD478C9ABE}" srcOrd="3" destOrd="0" presId="urn:microsoft.com/office/officeart/2016/7/layout/ChevronBlockProcess"/>
    <dgm:cxn modelId="{6688C6E3-EB88-4B6B-B9E4-7F60AF36BAB2}" type="presParOf" srcId="{2C14DF45-912E-4CB2-9D61-D3375917469F}" destId="{0BF6BB2C-2205-49CB-8635-BF71C4F62DBE}" srcOrd="4" destOrd="0" presId="urn:microsoft.com/office/officeart/2016/7/layout/ChevronBlockProcess"/>
    <dgm:cxn modelId="{F52EF5AA-8F56-42B6-A893-697F1B3A6756}" type="presParOf" srcId="{0BF6BB2C-2205-49CB-8635-BF71C4F62DBE}" destId="{163B2D91-5DE0-4732-9FD9-2D1D7C38C2C0}" srcOrd="0" destOrd="0" presId="urn:microsoft.com/office/officeart/2016/7/layout/ChevronBlockProcess"/>
    <dgm:cxn modelId="{1B784E7E-3FD3-48B8-B95C-6FFC353163D7}" type="presParOf" srcId="{0BF6BB2C-2205-49CB-8635-BF71C4F62DBE}" destId="{9115F031-6C0B-4105-A2DD-847B417EA149}" srcOrd="1" destOrd="0" presId="urn:microsoft.com/office/officeart/2016/7/layout/ChevronBlockProcess"/>
    <dgm:cxn modelId="{7D907F77-EC30-49FE-9EE1-3174C955AD2E}" type="presParOf" srcId="{2C14DF45-912E-4CB2-9D61-D3375917469F}" destId="{B4F9A75D-4EF9-439A-9AA8-5772C63412C5}" srcOrd="5" destOrd="0" presId="urn:microsoft.com/office/officeart/2016/7/layout/ChevronBlockProcess"/>
    <dgm:cxn modelId="{2BCAF653-9CB2-4093-85E4-656F24A06D64}" type="presParOf" srcId="{2C14DF45-912E-4CB2-9D61-D3375917469F}" destId="{6A4ECA29-E9DD-492D-9411-1C243C013686}" srcOrd="6" destOrd="0" presId="urn:microsoft.com/office/officeart/2016/7/layout/ChevronBlockProcess"/>
    <dgm:cxn modelId="{C4146864-FE6E-41A9-9E88-62F889D8066D}" type="presParOf" srcId="{6A4ECA29-E9DD-492D-9411-1C243C013686}" destId="{8BB61E66-C422-4E1F-A727-1D78BB18E0A9}" srcOrd="0" destOrd="0" presId="urn:microsoft.com/office/officeart/2016/7/layout/ChevronBlockProcess"/>
    <dgm:cxn modelId="{0E02A643-96DF-4065-AB8D-8303D0A8DE14}" type="presParOf" srcId="{6A4ECA29-E9DD-492D-9411-1C243C013686}" destId="{A71E5D58-E148-407C-B0FF-AC0DCEC371D5}" srcOrd="1" destOrd="0" presId="urn:microsoft.com/office/officeart/2016/7/layout/ChevronBlockProcess"/>
    <dgm:cxn modelId="{B63FF96F-E0DD-45CD-B832-9D357EC00509}" type="presParOf" srcId="{2C14DF45-912E-4CB2-9D61-D3375917469F}" destId="{F4A8A450-79E3-4DCC-B5CD-F30934CB62C3}" srcOrd="7" destOrd="0" presId="urn:microsoft.com/office/officeart/2016/7/layout/ChevronBlockProcess"/>
    <dgm:cxn modelId="{55968996-C814-45EC-BA78-DFBA2CDE186F}" type="presParOf" srcId="{2C14DF45-912E-4CB2-9D61-D3375917469F}" destId="{6F9703D8-7CF1-4AA3-AD47-65723D6C6DBE}" srcOrd="8" destOrd="0" presId="urn:microsoft.com/office/officeart/2016/7/layout/ChevronBlockProcess"/>
    <dgm:cxn modelId="{FC56E0B0-47A4-4FAD-B925-174341F3FB43}" type="presParOf" srcId="{6F9703D8-7CF1-4AA3-AD47-65723D6C6DBE}" destId="{CC10950F-BE52-4012-A79C-4B2F4AA4A565}" srcOrd="0" destOrd="0" presId="urn:microsoft.com/office/officeart/2016/7/layout/ChevronBlockProcess"/>
    <dgm:cxn modelId="{50BE279A-703A-4AD1-A52C-B20BD8F681F6}" type="presParOf" srcId="{6F9703D8-7CF1-4AA3-AD47-65723D6C6DBE}" destId="{38335470-4A75-4C36-8D94-0277376E43B4}" srcOrd="1" destOrd="0" presId="urn:microsoft.com/office/officeart/2016/7/layout/Chevron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3E83E7-6DCE-4436-981A-E809C09B5F88}" type="doc">
      <dgm:prSet loTypeId="urn:microsoft.com/office/officeart/2016/7/layout/ChevronBlockProcess" loCatId="process" qsTypeId="urn:microsoft.com/office/officeart/2005/8/quickstyle/simple1" qsCatId="simple" csTypeId="urn:microsoft.com/office/officeart/2005/8/colors/colorful1" csCatId="colorful" phldr="1"/>
      <dgm:spPr/>
      <dgm:t>
        <a:bodyPr/>
        <a:lstStyle/>
        <a:p>
          <a:endParaRPr lang="en-US"/>
        </a:p>
      </dgm:t>
    </dgm:pt>
    <dgm:pt modelId="{5E6EC551-1F12-4D85-8594-32D65A43EAA7}">
      <dgm:prSet custT="1"/>
      <dgm:spPr/>
      <dgm:t>
        <a:bodyPr/>
        <a:lstStyle/>
        <a:p>
          <a:r>
            <a:rPr lang="en-US" sz="1400" b="1" spc="150" baseline="0" dirty="0">
              <a:latin typeface="+mj-lt"/>
            </a:rPr>
            <a:t>ROLE</a:t>
          </a:r>
        </a:p>
      </dgm:t>
    </dgm:pt>
    <dgm:pt modelId="{2B800405-3484-48DE-A9FF-E863C37817FF}" type="parTrans" cxnId="{C98FC35B-B903-4469-B0EA-E53842383AE4}">
      <dgm:prSet/>
      <dgm:spPr/>
      <dgm:t>
        <a:bodyPr/>
        <a:lstStyle/>
        <a:p>
          <a:endParaRPr lang="en-US" sz="1400" spc="150" baseline="0"/>
        </a:p>
      </dgm:t>
    </dgm:pt>
    <dgm:pt modelId="{F86404D2-473F-41AC-B422-847F113BEE24}" type="sibTrans" cxnId="{C98FC35B-B903-4469-B0EA-E53842383AE4}">
      <dgm:prSet phldrT="1" phldr="0"/>
      <dgm:spPr/>
      <dgm:t>
        <a:bodyPr/>
        <a:lstStyle/>
        <a:p>
          <a:endParaRPr lang="en-US" sz="1400" spc="150" baseline="0"/>
        </a:p>
      </dgm:t>
    </dgm:pt>
    <dgm:pt modelId="{180FB335-92DE-43FD-9404-B687B879C8E5}">
      <dgm:prSet custT="1"/>
      <dgm:spPr/>
      <dgm:t>
        <a:bodyPr/>
        <a:lstStyle/>
        <a:p>
          <a:r>
            <a:rPr lang="en-US" sz="1300" b="0" i="0" u="none" spc="150" baseline="0" dirty="0"/>
            <a:t>TO LOOK AFTER THE SAFETY OF YOURSELF ENSURING YOU ARE NOT WORKING IN A WAY THAT COULD IMPACT YOURSELF OR  THAT OF OTHERS AROUND YOU</a:t>
          </a:r>
          <a:endParaRPr lang="en-US" sz="1300" spc="150" baseline="0" dirty="0"/>
        </a:p>
      </dgm:t>
    </dgm:pt>
    <dgm:pt modelId="{7F469C15-FEDB-428F-B97A-58612BDEC302}" type="parTrans" cxnId="{BCDC72D0-71DD-41FC-8AC9-59A8EEEBFE77}">
      <dgm:prSet/>
      <dgm:spPr/>
      <dgm:t>
        <a:bodyPr/>
        <a:lstStyle/>
        <a:p>
          <a:endParaRPr lang="en-US" sz="1400" spc="150" baseline="0"/>
        </a:p>
      </dgm:t>
    </dgm:pt>
    <dgm:pt modelId="{B64EE6F1-D3CE-4D7F-9442-375D57CE1EAD}" type="sibTrans" cxnId="{BCDC72D0-71DD-41FC-8AC9-59A8EEEBFE77}">
      <dgm:prSet/>
      <dgm:spPr/>
      <dgm:t>
        <a:bodyPr/>
        <a:lstStyle/>
        <a:p>
          <a:endParaRPr lang="en-US" sz="1400" spc="150" baseline="0"/>
        </a:p>
      </dgm:t>
    </dgm:pt>
    <dgm:pt modelId="{ADA2E621-790F-4BE3-8054-DAC0B573D63F}">
      <dgm:prSet custT="1"/>
      <dgm:spPr/>
      <dgm:t>
        <a:bodyPr/>
        <a:lstStyle/>
        <a:p>
          <a:r>
            <a:rPr lang="en-US" sz="1400" b="1" spc="150" baseline="0" dirty="0">
              <a:latin typeface="+mj-lt"/>
            </a:rPr>
            <a:t>DUTIES</a:t>
          </a:r>
        </a:p>
      </dgm:t>
    </dgm:pt>
    <dgm:pt modelId="{66765958-1B52-4BED-8BB0-2F8A454626F1}" type="parTrans" cxnId="{38C7BDD1-A779-4BB9-86F8-97B03A25A4B2}">
      <dgm:prSet/>
      <dgm:spPr/>
      <dgm:t>
        <a:bodyPr/>
        <a:lstStyle/>
        <a:p>
          <a:endParaRPr lang="en-US" sz="1400" spc="150" baseline="0"/>
        </a:p>
      </dgm:t>
    </dgm:pt>
    <dgm:pt modelId="{665F693B-E732-4987-808F-10400DDB0FA6}" type="sibTrans" cxnId="{38C7BDD1-A779-4BB9-86F8-97B03A25A4B2}">
      <dgm:prSet phldrT="2" phldr="0"/>
      <dgm:spPr/>
      <dgm:t>
        <a:bodyPr/>
        <a:lstStyle/>
        <a:p>
          <a:endParaRPr lang="en-US" sz="1400" spc="150" baseline="0"/>
        </a:p>
      </dgm:t>
    </dgm:pt>
    <dgm:pt modelId="{ABF3A0A0-CB0C-4D23-BB13-2952885D212F}">
      <dgm:prSet custT="1"/>
      <dgm:spPr/>
      <dgm:t>
        <a:bodyPr/>
        <a:lstStyle/>
        <a:p>
          <a:r>
            <a:rPr lang="en-US" sz="1300" b="0" i="0" u="none" spc="150" baseline="0" dirty="0"/>
            <a:t>TO LOOK AFTER YOURSELF AND OTHERS </a:t>
          </a:r>
        </a:p>
        <a:p>
          <a:r>
            <a:rPr lang="en-US" sz="1300" b="0" i="0" u="none" spc="150" baseline="0" dirty="0"/>
            <a:t>SPEAK UP ABOUT SAFETY CONCERNS THAT COULD IMPACT YOU OR OTHERS</a:t>
          </a:r>
          <a:endParaRPr lang="en-US" sz="1300" spc="150" baseline="0" dirty="0"/>
        </a:p>
      </dgm:t>
    </dgm:pt>
    <dgm:pt modelId="{63D1B153-9E6F-4014-832D-AD0B433D8B81}" type="parTrans" cxnId="{B0735AB5-012E-48CE-B3AF-49E191F8312F}">
      <dgm:prSet/>
      <dgm:spPr/>
      <dgm:t>
        <a:bodyPr/>
        <a:lstStyle/>
        <a:p>
          <a:endParaRPr lang="en-US" sz="1400" spc="150" baseline="0"/>
        </a:p>
      </dgm:t>
    </dgm:pt>
    <dgm:pt modelId="{23911F65-2106-4EE8-BB56-61E9FA7C876B}" type="sibTrans" cxnId="{B0735AB5-012E-48CE-B3AF-49E191F8312F}">
      <dgm:prSet/>
      <dgm:spPr/>
      <dgm:t>
        <a:bodyPr/>
        <a:lstStyle/>
        <a:p>
          <a:endParaRPr lang="en-US" sz="1400" spc="150" baseline="0"/>
        </a:p>
      </dgm:t>
    </dgm:pt>
    <dgm:pt modelId="{A679DE4F-A77F-44B3-A736-BDB514EFFDCB}">
      <dgm:prSet custT="1"/>
      <dgm:spPr/>
      <dgm:t>
        <a:bodyPr/>
        <a:lstStyle/>
        <a:p>
          <a:r>
            <a:rPr lang="en-US" sz="1400" b="1" spc="150" baseline="0" dirty="0">
              <a:latin typeface="+mj-lt"/>
            </a:rPr>
            <a:t>RIGHTS</a:t>
          </a:r>
        </a:p>
      </dgm:t>
    </dgm:pt>
    <dgm:pt modelId="{AF5DE307-1CE2-4B05-9842-EADC76BFF89D}" type="parTrans" cxnId="{0EAFB1E1-120A-41D0-9748-2EBE49778BDF}">
      <dgm:prSet/>
      <dgm:spPr/>
      <dgm:t>
        <a:bodyPr/>
        <a:lstStyle/>
        <a:p>
          <a:endParaRPr lang="en-US" sz="1400" spc="150" baseline="0"/>
        </a:p>
      </dgm:t>
    </dgm:pt>
    <dgm:pt modelId="{60DA2A5E-4A7A-4F5D-A408-84E49F2D9802}" type="sibTrans" cxnId="{0EAFB1E1-120A-41D0-9748-2EBE49778BDF}">
      <dgm:prSet phldrT="3" phldr="0"/>
      <dgm:spPr/>
      <dgm:t>
        <a:bodyPr/>
        <a:lstStyle/>
        <a:p>
          <a:endParaRPr lang="en-US" sz="1400" spc="150" baseline="0"/>
        </a:p>
      </dgm:t>
    </dgm:pt>
    <dgm:pt modelId="{44123D6F-C310-46F0-93BF-DF1335EF5B9E}">
      <dgm:prSet custT="1"/>
      <dgm:spPr/>
      <dgm:t>
        <a:bodyPr/>
        <a:lstStyle/>
        <a:p>
          <a:r>
            <a:rPr lang="en-US" sz="1300" b="0" i="0" u="none" spc="150" baseline="0" dirty="0"/>
            <a:t>YOU HAVE A RIGHT TO REPRESENTATION</a:t>
          </a:r>
        </a:p>
        <a:p>
          <a:r>
            <a:rPr lang="en-US" sz="1300" b="0" i="0" u="none" spc="150" baseline="0" dirty="0"/>
            <a:t>TO BE BREIFED ON WORKS GIVEN A CHANCE TO OFFER INPUT</a:t>
          </a:r>
        </a:p>
        <a:p>
          <a:r>
            <a:rPr lang="en-US" sz="1300" b="0" i="0" u="none" spc="150" baseline="0" dirty="0"/>
            <a:t>TO BE CONSULTED OF ANY CHANGES TO AGREED METHODS OF WORKS</a:t>
          </a:r>
          <a:endParaRPr lang="en-US" sz="1300" spc="150" baseline="0" dirty="0"/>
        </a:p>
      </dgm:t>
    </dgm:pt>
    <dgm:pt modelId="{8F10AC71-DCFB-4D03-8066-341754659C41}" type="parTrans" cxnId="{C3924954-6034-4452-9FD6-FB0B94295CFA}">
      <dgm:prSet/>
      <dgm:spPr/>
      <dgm:t>
        <a:bodyPr/>
        <a:lstStyle/>
        <a:p>
          <a:endParaRPr lang="en-US" sz="1400" spc="150" baseline="0"/>
        </a:p>
      </dgm:t>
    </dgm:pt>
    <dgm:pt modelId="{8C82C1C0-CB1B-4F2B-91D8-46616375C409}" type="sibTrans" cxnId="{C3924954-6034-4452-9FD6-FB0B94295CFA}">
      <dgm:prSet/>
      <dgm:spPr/>
      <dgm:t>
        <a:bodyPr/>
        <a:lstStyle/>
        <a:p>
          <a:endParaRPr lang="en-US" sz="1400" spc="150" baseline="0"/>
        </a:p>
      </dgm:t>
    </dgm:pt>
    <dgm:pt modelId="{1AEB3D0C-28A2-46F4-BC59-EFA1E5720C65}">
      <dgm:prSet custT="1"/>
      <dgm:spPr/>
      <dgm:t>
        <a:bodyPr/>
        <a:lstStyle/>
        <a:p>
          <a:r>
            <a:rPr lang="en-US" sz="1400" b="1" spc="150" baseline="0" dirty="0">
              <a:latin typeface="+mj-lt"/>
            </a:rPr>
            <a:t>RESPONSIBITIES</a:t>
          </a:r>
        </a:p>
      </dgm:t>
    </dgm:pt>
    <dgm:pt modelId="{4F7C5B13-CB47-4CAC-9E71-B0059ECBB71A}" type="parTrans" cxnId="{0AEB2164-EBC2-41A1-A90D-C5252BD1E9B5}">
      <dgm:prSet/>
      <dgm:spPr/>
      <dgm:t>
        <a:bodyPr/>
        <a:lstStyle/>
        <a:p>
          <a:endParaRPr lang="en-US" sz="1400" spc="150" baseline="0"/>
        </a:p>
      </dgm:t>
    </dgm:pt>
    <dgm:pt modelId="{C222C688-2467-4CA7-AFF5-BD243825A180}" type="sibTrans" cxnId="{0AEB2164-EBC2-41A1-A90D-C5252BD1E9B5}">
      <dgm:prSet phldrT="4" phldr="0"/>
      <dgm:spPr/>
      <dgm:t>
        <a:bodyPr/>
        <a:lstStyle/>
        <a:p>
          <a:endParaRPr lang="en-US" sz="1400" spc="150" baseline="0"/>
        </a:p>
      </dgm:t>
    </dgm:pt>
    <dgm:pt modelId="{5DAE036D-76BB-453D-AC31-2E1BB658DA35}">
      <dgm:prSet custT="1"/>
      <dgm:spPr/>
      <dgm:t>
        <a:bodyPr/>
        <a:lstStyle/>
        <a:p>
          <a:r>
            <a:rPr lang="en-US" sz="1300" spc="150" baseline="0" dirty="0"/>
            <a:t>YOU HAVE A RESPONSIBILITY TO PARTICIPATE IN HEALTH AND SAFETY MATTERS</a:t>
          </a:r>
        </a:p>
        <a:p>
          <a:r>
            <a:rPr lang="en-US" sz="1300" spc="150" baseline="0" dirty="0"/>
            <a:t>STOP AND REPORT ANY UNSAFE WORKS</a:t>
          </a:r>
        </a:p>
        <a:p>
          <a:r>
            <a:rPr lang="en-US" sz="1300" spc="150" baseline="0" dirty="0"/>
            <a:t>REPORT ANY ISSUES OR INJURIES</a:t>
          </a:r>
        </a:p>
      </dgm:t>
    </dgm:pt>
    <dgm:pt modelId="{CFCB249A-6786-43B9-B81C-A7D73A4E9FF5}" type="parTrans" cxnId="{35EA8681-41CF-4D45-ADD2-0B8DB4FB0534}">
      <dgm:prSet/>
      <dgm:spPr/>
      <dgm:t>
        <a:bodyPr/>
        <a:lstStyle/>
        <a:p>
          <a:endParaRPr lang="en-US" sz="1400" spc="150" baseline="0"/>
        </a:p>
      </dgm:t>
    </dgm:pt>
    <dgm:pt modelId="{7F9A0DA9-5C03-47BA-84F4-2961E49E7358}" type="sibTrans" cxnId="{35EA8681-41CF-4D45-ADD2-0B8DB4FB0534}">
      <dgm:prSet/>
      <dgm:spPr/>
      <dgm:t>
        <a:bodyPr/>
        <a:lstStyle/>
        <a:p>
          <a:endParaRPr lang="en-US" sz="1400" spc="150" baseline="0"/>
        </a:p>
      </dgm:t>
    </dgm:pt>
    <dgm:pt modelId="{6287C379-0444-404E-ABFD-64EA5435F53E}">
      <dgm:prSet custT="1"/>
      <dgm:spPr>
        <a:solidFill>
          <a:schemeClr val="accent6">
            <a:lumMod val="75000"/>
          </a:schemeClr>
        </a:solidFill>
      </dgm:spPr>
      <dgm:t>
        <a:bodyPr/>
        <a:lstStyle/>
        <a:p>
          <a:r>
            <a:rPr lang="en-US" sz="1400" b="1" spc="150" baseline="0" dirty="0">
              <a:latin typeface="+mj-lt"/>
            </a:rPr>
            <a:t>REMEMBER</a:t>
          </a:r>
        </a:p>
      </dgm:t>
    </dgm:pt>
    <dgm:pt modelId="{4A9C9742-1ED6-4278-B515-F2C1DB9BFDF5}" type="parTrans" cxnId="{9C935770-8171-417F-961B-15648D5A7BE2}">
      <dgm:prSet/>
      <dgm:spPr/>
      <dgm:t>
        <a:bodyPr/>
        <a:lstStyle/>
        <a:p>
          <a:endParaRPr lang="en-US" sz="1400" spc="150" baseline="0"/>
        </a:p>
      </dgm:t>
    </dgm:pt>
    <dgm:pt modelId="{58BEBA58-C77C-426A-A617-A1D3A903CED3}" type="sibTrans" cxnId="{9C935770-8171-417F-961B-15648D5A7BE2}">
      <dgm:prSet phldrT="5" phldr="0"/>
      <dgm:spPr/>
      <dgm:t>
        <a:bodyPr/>
        <a:lstStyle/>
        <a:p>
          <a:endParaRPr lang="en-US" sz="1400" spc="150" baseline="0"/>
        </a:p>
      </dgm:t>
    </dgm:pt>
    <dgm:pt modelId="{F1076737-6C4F-432F-AE3A-0CCB5505B020}">
      <dgm:prSet custT="1"/>
      <dgm:spPr/>
      <dgm:t>
        <a:bodyPr/>
        <a:lstStyle/>
        <a:p>
          <a:r>
            <a:rPr lang="en-US" sz="1300" spc="150" baseline="0" dirty="0"/>
            <a:t>YOU HAVE THE RIGHT TO SPEAK UP</a:t>
          </a:r>
        </a:p>
        <a:p>
          <a:r>
            <a:rPr lang="en-US" sz="1300" spc="150" baseline="0" dirty="0"/>
            <a:t>YOU HAVE A RIGHT TO HAVE A SAFE WORK ENVIRONMENT</a:t>
          </a:r>
        </a:p>
        <a:p>
          <a:r>
            <a:rPr lang="en-US" sz="1300" spc="150" baseline="0" dirty="0"/>
            <a:t>YOU INPUT AND PARTICIPATION ASSISTS IN REDUCING WORK RELATED HEALTH AND SAFETY ISSUES</a:t>
          </a:r>
        </a:p>
        <a:p>
          <a:endParaRPr lang="en-US" sz="1300" spc="150" baseline="0" dirty="0"/>
        </a:p>
      </dgm:t>
    </dgm:pt>
    <dgm:pt modelId="{9B243358-6A52-4209-8B7E-99FAC2053B28}" type="parTrans" cxnId="{32D4A8AE-BA9F-4AFA-986B-F48883A8D69D}">
      <dgm:prSet/>
      <dgm:spPr/>
      <dgm:t>
        <a:bodyPr/>
        <a:lstStyle/>
        <a:p>
          <a:endParaRPr lang="en-US" sz="1400" spc="150" baseline="0"/>
        </a:p>
      </dgm:t>
    </dgm:pt>
    <dgm:pt modelId="{314B862E-A129-42EA-A9AB-24E746AEF44A}" type="sibTrans" cxnId="{32D4A8AE-BA9F-4AFA-986B-F48883A8D69D}">
      <dgm:prSet/>
      <dgm:spPr/>
      <dgm:t>
        <a:bodyPr/>
        <a:lstStyle/>
        <a:p>
          <a:endParaRPr lang="en-US" sz="1400" spc="150" baseline="0"/>
        </a:p>
      </dgm:t>
    </dgm:pt>
    <dgm:pt modelId="{2C14DF45-912E-4CB2-9D61-D3375917469F}" type="pres">
      <dgm:prSet presAssocID="{1F3E83E7-6DCE-4436-981A-E809C09B5F88}" presName="Name0" presStyleCnt="0">
        <dgm:presLayoutVars>
          <dgm:dir/>
          <dgm:animLvl val="lvl"/>
          <dgm:resizeHandles val="exact"/>
        </dgm:presLayoutVars>
      </dgm:prSet>
      <dgm:spPr/>
    </dgm:pt>
    <dgm:pt modelId="{1D22CA99-82EE-4AFF-B7A3-A9A377C3743A}" type="pres">
      <dgm:prSet presAssocID="{5E6EC551-1F12-4D85-8594-32D65A43EAA7}" presName="composite" presStyleCnt="0"/>
      <dgm:spPr/>
    </dgm:pt>
    <dgm:pt modelId="{5B1C8321-2520-4B0F-9528-6CE1182191FA}" type="pres">
      <dgm:prSet presAssocID="{5E6EC551-1F12-4D85-8594-32D65A43EAA7}" presName="parTx" presStyleLbl="alignNode1" presStyleIdx="0" presStyleCnt="5">
        <dgm:presLayoutVars>
          <dgm:chMax val="0"/>
          <dgm:chPref val="0"/>
        </dgm:presLayoutVars>
      </dgm:prSet>
      <dgm:spPr/>
    </dgm:pt>
    <dgm:pt modelId="{3A303999-3098-4FAC-AC86-1F582AB5329E}" type="pres">
      <dgm:prSet presAssocID="{5E6EC551-1F12-4D85-8594-32D65A43EAA7}" presName="desTx" presStyleLbl="alignAccFollowNode1" presStyleIdx="0" presStyleCnt="5">
        <dgm:presLayoutVars/>
      </dgm:prSet>
      <dgm:spPr/>
    </dgm:pt>
    <dgm:pt modelId="{FA084C32-C933-4737-AB8A-3436B803F1F9}" type="pres">
      <dgm:prSet presAssocID="{F86404D2-473F-41AC-B422-847F113BEE24}" presName="space" presStyleCnt="0"/>
      <dgm:spPr/>
    </dgm:pt>
    <dgm:pt modelId="{B553A547-A884-4B26-B20C-4920306C4646}" type="pres">
      <dgm:prSet presAssocID="{ADA2E621-790F-4BE3-8054-DAC0B573D63F}" presName="composite" presStyleCnt="0"/>
      <dgm:spPr/>
    </dgm:pt>
    <dgm:pt modelId="{1A8973F4-A219-46CB-8BCA-2E37E0E8ECC9}" type="pres">
      <dgm:prSet presAssocID="{ADA2E621-790F-4BE3-8054-DAC0B573D63F}" presName="parTx" presStyleLbl="alignNode1" presStyleIdx="1" presStyleCnt="5">
        <dgm:presLayoutVars>
          <dgm:chMax val="0"/>
          <dgm:chPref val="0"/>
        </dgm:presLayoutVars>
      </dgm:prSet>
      <dgm:spPr/>
    </dgm:pt>
    <dgm:pt modelId="{11803DAF-882D-4FFF-B7E1-3E06B2F6A5CA}" type="pres">
      <dgm:prSet presAssocID="{ADA2E621-790F-4BE3-8054-DAC0B573D63F}" presName="desTx" presStyleLbl="alignAccFollowNode1" presStyleIdx="1" presStyleCnt="5">
        <dgm:presLayoutVars/>
      </dgm:prSet>
      <dgm:spPr/>
    </dgm:pt>
    <dgm:pt modelId="{5E2C3D0A-682E-4849-A76C-5ADD478C9ABE}" type="pres">
      <dgm:prSet presAssocID="{665F693B-E732-4987-808F-10400DDB0FA6}" presName="space" presStyleCnt="0"/>
      <dgm:spPr/>
    </dgm:pt>
    <dgm:pt modelId="{0BF6BB2C-2205-49CB-8635-BF71C4F62DBE}" type="pres">
      <dgm:prSet presAssocID="{A679DE4F-A77F-44B3-A736-BDB514EFFDCB}" presName="composite" presStyleCnt="0"/>
      <dgm:spPr/>
    </dgm:pt>
    <dgm:pt modelId="{163B2D91-5DE0-4732-9FD9-2D1D7C38C2C0}" type="pres">
      <dgm:prSet presAssocID="{A679DE4F-A77F-44B3-A736-BDB514EFFDCB}" presName="parTx" presStyleLbl="alignNode1" presStyleIdx="2" presStyleCnt="5">
        <dgm:presLayoutVars>
          <dgm:chMax val="0"/>
          <dgm:chPref val="0"/>
        </dgm:presLayoutVars>
      </dgm:prSet>
      <dgm:spPr/>
    </dgm:pt>
    <dgm:pt modelId="{9115F031-6C0B-4105-A2DD-847B417EA149}" type="pres">
      <dgm:prSet presAssocID="{A679DE4F-A77F-44B3-A736-BDB514EFFDCB}" presName="desTx" presStyleLbl="alignAccFollowNode1" presStyleIdx="2" presStyleCnt="5">
        <dgm:presLayoutVars/>
      </dgm:prSet>
      <dgm:spPr/>
    </dgm:pt>
    <dgm:pt modelId="{B4F9A75D-4EF9-439A-9AA8-5772C63412C5}" type="pres">
      <dgm:prSet presAssocID="{60DA2A5E-4A7A-4F5D-A408-84E49F2D9802}" presName="space" presStyleCnt="0"/>
      <dgm:spPr/>
    </dgm:pt>
    <dgm:pt modelId="{6A4ECA29-E9DD-492D-9411-1C243C013686}" type="pres">
      <dgm:prSet presAssocID="{1AEB3D0C-28A2-46F4-BC59-EFA1E5720C65}" presName="composite" presStyleCnt="0"/>
      <dgm:spPr/>
    </dgm:pt>
    <dgm:pt modelId="{8BB61E66-C422-4E1F-A727-1D78BB18E0A9}" type="pres">
      <dgm:prSet presAssocID="{1AEB3D0C-28A2-46F4-BC59-EFA1E5720C65}" presName="parTx" presStyleLbl="alignNode1" presStyleIdx="3" presStyleCnt="5">
        <dgm:presLayoutVars>
          <dgm:chMax val="0"/>
          <dgm:chPref val="0"/>
        </dgm:presLayoutVars>
      </dgm:prSet>
      <dgm:spPr/>
    </dgm:pt>
    <dgm:pt modelId="{A71E5D58-E148-407C-B0FF-AC0DCEC371D5}" type="pres">
      <dgm:prSet presAssocID="{1AEB3D0C-28A2-46F4-BC59-EFA1E5720C65}" presName="desTx" presStyleLbl="alignAccFollowNode1" presStyleIdx="3" presStyleCnt="5">
        <dgm:presLayoutVars/>
      </dgm:prSet>
      <dgm:spPr/>
    </dgm:pt>
    <dgm:pt modelId="{F4A8A450-79E3-4DCC-B5CD-F30934CB62C3}" type="pres">
      <dgm:prSet presAssocID="{C222C688-2467-4CA7-AFF5-BD243825A180}" presName="space" presStyleCnt="0"/>
      <dgm:spPr/>
    </dgm:pt>
    <dgm:pt modelId="{6F9703D8-7CF1-4AA3-AD47-65723D6C6DBE}" type="pres">
      <dgm:prSet presAssocID="{6287C379-0444-404E-ABFD-64EA5435F53E}" presName="composite" presStyleCnt="0"/>
      <dgm:spPr/>
    </dgm:pt>
    <dgm:pt modelId="{CC10950F-BE52-4012-A79C-4B2F4AA4A565}" type="pres">
      <dgm:prSet presAssocID="{6287C379-0444-404E-ABFD-64EA5435F53E}" presName="parTx" presStyleLbl="alignNode1" presStyleIdx="4" presStyleCnt="5">
        <dgm:presLayoutVars>
          <dgm:chMax val="0"/>
          <dgm:chPref val="0"/>
        </dgm:presLayoutVars>
      </dgm:prSet>
      <dgm:spPr/>
    </dgm:pt>
    <dgm:pt modelId="{38335470-4A75-4C36-8D94-0277376E43B4}" type="pres">
      <dgm:prSet presAssocID="{6287C379-0444-404E-ABFD-64EA5435F53E}" presName="desTx" presStyleLbl="alignAccFollowNode1" presStyleIdx="4" presStyleCnt="5">
        <dgm:presLayoutVars/>
      </dgm:prSet>
      <dgm:spPr/>
    </dgm:pt>
  </dgm:ptLst>
  <dgm:cxnLst>
    <dgm:cxn modelId="{42E7FB1A-365B-49B8-905F-C5A15EA6581D}" type="presOf" srcId="{ABF3A0A0-CB0C-4D23-BB13-2952885D212F}" destId="{11803DAF-882D-4FFF-B7E1-3E06B2F6A5CA}" srcOrd="0" destOrd="0" presId="urn:microsoft.com/office/officeart/2016/7/layout/ChevronBlockProcess"/>
    <dgm:cxn modelId="{A8900622-C11F-4BF6-B2AD-5F5C38B06CFF}" type="presOf" srcId="{1F3E83E7-6DCE-4436-981A-E809C09B5F88}" destId="{2C14DF45-912E-4CB2-9D61-D3375917469F}" srcOrd="0" destOrd="0" presId="urn:microsoft.com/office/officeart/2016/7/layout/ChevronBlockProcess"/>
    <dgm:cxn modelId="{4A67683E-1781-4B36-9A48-554790288A87}" type="presOf" srcId="{1AEB3D0C-28A2-46F4-BC59-EFA1E5720C65}" destId="{8BB61E66-C422-4E1F-A727-1D78BB18E0A9}" srcOrd="0" destOrd="0" presId="urn:microsoft.com/office/officeart/2016/7/layout/ChevronBlockProcess"/>
    <dgm:cxn modelId="{C98FC35B-B903-4469-B0EA-E53842383AE4}" srcId="{1F3E83E7-6DCE-4436-981A-E809C09B5F88}" destId="{5E6EC551-1F12-4D85-8594-32D65A43EAA7}" srcOrd="0" destOrd="0" parTransId="{2B800405-3484-48DE-A9FF-E863C37817FF}" sibTransId="{F86404D2-473F-41AC-B422-847F113BEE24}"/>
    <dgm:cxn modelId="{044E4E5C-D8F6-4612-B0D3-8045743E5E27}" type="presOf" srcId="{5E6EC551-1F12-4D85-8594-32D65A43EAA7}" destId="{5B1C8321-2520-4B0F-9528-6CE1182191FA}" srcOrd="0" destOrd="0" presId="urn:microsoft.com/office/officeart/2016/7/layout/ChevronBlockProcess"/>
    <dgm:cxn modelId="{0AEB2164-EBC2-41A1-A90D-C5252BD1E9B5}" srcId="{1F3E83E7-6DCE-4436-981A-E809C09B5F88}" destId="{1AEB3D0C-28A2-46F4-BC59-EFA1E5720C65}" srcOrd="3" destOrd="0" parTransId="{4F7C5B13-CB47-4CAC-9E71-B0059ECBB71A}" sibTransId="{C222C688-2467-4CA7-AFF5-BD243825A180}"/>
    <dgm:cxn modelId="{9C935770-8171-417F-961B-15648D5A7BE2}" srcId="{1F3E83E7-6DCE-4436-981A-E809C09B5F88}" destId="{6287C379-0444-404E-ABFD-64EA5435F53E}" srcOrd="4" destOrd="0" parTransId="{4A9C9742-1ED6-4278-B515-F2C1DB9BFDF5}" sibTransId="{58BEBA58-C77C-426A-A617-A1D3A903CED3}"/>
    <dgm:cxn modelId="{C3924954-6034-4452-9FD6-FB0B94295CFA}" srcId="{A679DE4F-A77F-44B3-A736-BDB514EFFDCB}" destId="{44123D6F-C310-46F0-93BF-DF1335EF5B9E}" srcOrd="0" destOrd="0" parTransId="{8F10AC71-DCFB-4D03-8066-341754659C41}" sibTransId="{8C82C1C0-CB1B-4F2B-91D8-46616375C409}"/>
    <dgm:cxn modelId="{C0D77978-EB2D-4981-A45B-C6F41CBD7381}" type="presOf" srcId="{ADA2E621-790F-4BE3-8054-DAC0B573D63F}" destId="{1A8973F4-A219-46CB-8BCA-2E37E0E8ECC9}" srcOrd="0" destOrd="0" presId="urn:microsoft.com/office/officeart/2016/7/layout/ChevronBlockProcess"/>
    <dgm:cxn modelId="{770C1580-46AF-4B58-8C52-CC507AF0E34B}" type="presOf" srcId="{6287C379-0444-404E-ABFD-64EA5435F53E}" destId="{CC10950F-BE52-4012-A79C-4B2F4AA4A565}" srcOrd="0" destOrd="0" presId="urn:microsoft.com/office/officeart/2016/7/layout/ChevronBlockProcess"/>
    <dgm:cxn modelId="{35EA8681-41CF-4D45-ADD2-0B8DB4FB0534}" srcId="{1AEB3D0C-28A2-46F4-BC59-EFA1E5720C65}" destId="{5DAE036D-76BB-453D-AC31-2E1BB658DA35}" srcOrd="0" destOrd="0" parTransId="{CFCB249A-6786-43B9-B81C-A7D73A4E9FF5}" sibTransId="{7F9A0DA9-5C03-47BA-84F4-2961E49E7358}"/>
    <dgm:cxn modelId="{BF05B18C-3002-4BAC-85F4-3C3DD4BB2164}" type="presOf" srcId="{A679DE4F-A77F-44B3-A736-BDB514EFFDCB}" destId="{163B2D91-5DE0-4732-9FD9-2D1D7C38C2C0}" srcOrd="0" destOrd="0" presId="urn:microsoft.com/office/officeart/2016/7/layout/ChevronBlockProcess"/>
    <dgm:cxn modelId="{25BD5693-63B3-4FF3-9670-A8289764CEE6}" type="presOf" srcId="{5DAE036D-76BB-453D-AC31-2E1BB658DA35}" destId="{A71E5D58-E148-407C-B0FF-AC0DCEC371D5}" srcOrd="0" destOrd="0" presId="urn:microsoft.com/office/officeart/2016/7/layout/ChevronBlockProcess"/>
    <dgm:cxn modelId="{9B151298-8A12-422E-B6CB-E4973D6DCD73}" type="presOf" srcId="{F1076737-6C4F-432F-AE3A-0CCB5505B020}" destId="{38335470-4A75-4C36-8D94-0277376E43B4}" srcOrd="0" destOrd="0" presId="urn:microsoft.com/office/officeart/2016/7/layout/ChevronBlockProcess"/>
    <dgm:cxn modelId="{32D4A8AE-BA9F-4AFA-986B-F48883A8D69D}" srcId="{6287C379-0444-404E-ABFD-64EA5435F53E}" destId="{F1076737-6C4F-432F-AE3A-0CCB5505B020}" srcOrd="0" destOrd="0" parTransId="{9B243358-6A52-4209-8B7E-99FAC2053B28}" sibTransId="{314B862E-A129-42EA-A9AB-24E746AEF44A}"/>
    <dgm:cxn modelId="{B0735AB5-012E-48CE-B3AF-49E191F8312F}" srcId="{ADA2E621-790F-4BE3-8054-DAC0B573D63F}" destId="{ABF3A0A0-CB0C-4D23-BB13-2952885D212F}" srcOrd="0" destOrd="0" parTransId="{63D1B153-9E6F-4014-832D-AD0B433D8B81}" sibTransId="{23911F65-2106-4EE8-BB56-61E9FA7C876B}"/>
    <dgm:cxn modelId="{BCDC72D0-71DD-41FC-8AC9-59A8EEEBFE77}" srcId="{5E6EC551-1F12-4D85-8594-32D65A43EAA7}" destId="{180FB335-92DE-43FD-9404-B687B879C8E5}" srcOrd="0" destOrd="0" parTransId="{7F469C15-FEDB-428F-B97A-58612BDEC302}" sibTransId="{B64EE6F1-D3CE-4D7F-9442-375D57CE1EAD}"/>
    <dgm:cxn modelId="{38C7BDD1-A779-4BB9-86F8-97B03A25A4B2}" srcId="{1F3E83E7-6DCE-4436-981A-E809C09B5F88}" destId="{ADA2E621-790F-4BE3-8054-DAC0B573D63F}" srcOrd="1" destOrd="0" parTransId="{66765958-1B52-4BED-8BB0-2F8A454626F1}" sibTransId="{665F693B-E732-4987-808F-10400DDB0FA6}"/>
    <dgm:cxn modelId="{0EAFB1E1-120A-41D0-9748-2EBE49778BDF}" srcId="{1F3E83E7-6DCE-4436-981A-E809C09B5F88}" destId="{A679DE4F-A77F-44B3-A736-BDB514EFFDCB}" srcOrd="2" destOrd="0" parTransId="{AF5DE307-1CE2-4B05-9842-EADC76BFF89D}" sibTransId="{60DA2A5E-4A7A-4F5D-A408-84E49F2D9802}"/>
    <dgm:cxn modelId="{55BDE0E4-847B-4274-B762-67801E13326F}" type="presOf" srcId="{180FB335-92DE-43FD-9404-B687B879C8E5}" destId="{3A303999-3098-4FAC-AC86-1F582AB5329E}" srcOrd="0" destOrd="0" presId="urn:microsoft.com/office/officeart/2016/7/layout/ChevronBlockProcess"/>
    <dgm:cxn modelId="{281464EE-7A1A-41F4-8B00-BC44397063BC}" type="presOf" srcId="{44123D6F-C310-46F0-93BF-DF1335EF5B9E}" destId="{9115F031-6C0B-4105-A2DD-847B417EA149}" srcOrd="0" destOrd="0" presId="urn:microsoft.com/office/officeart/2016/7/layout/ChevronBlockProcess"/>
    <dgm:cxn modelId="{F1328E2B-3235-41C0-BEAF-E30DDBFA3D6F}" type="presParOf" srcId="{2C14DF45-912E-4CB2-9D61-D3375917469F}" destId="{1D22CA99-82EE-4AFF-B7A3-A9A377C3743A}" srcOrd="0" destOrd="0" presId="urn:microsoft.com/office/officeart/2016/7/layout/ChevronBlockProcess"/>
    <dgm:cxn modelId="{A720E1EB-9766-4AFC-8666-56173BBF95BD}" type="presParOf" srcId="{1D22CA99-82EE-4AFF-B7A3-A9A377C3743A}" destId="{5B1C8321-2520-4B0F-9528-6CE1182191FA}" srcOrd="0" destOrd="0" presId="urn:microsoft.com/office/officeart/2016/7/layout/ChevronBlockProcess"/>
    <dgm:cxn modelId="{991C50C6-BB40-4A94-94AD-2A951E32A1A7}" type="presParOf" srcId="{1D22CA99-82EE-4AFF-B7A3-A9A377C3743A}" destId="{3A303999-3098-4FAC-AC86-1F582AB5329E}" srcOrd="1" destOrd="0" presId="urn:microsoft.com/office/officeart/2016/7/layout/ChevronBlockProcess"/>
    <dgm:cxn modelId="{6559230D-0313-47C4-9883-555FE7E6D51B}" type="presParOf" srcId="{2C14DF45-912E-4CB2-9D61-D3375917469F}" destId="{FA084C32-C933-4737-AB8A-3436B803F1F9}" srcOrd="1" destOrd="0" presId="urn:microsoft.com/office/officeart/2016/7/layout/ChevronBlockProcess"/>
    <dgm:cxn modelId="{BB350A3B-1485-4CB8-A55D-E520B0C33EB8}" type="presParOf" srcId="{2C14DF45-912E-4CB2-9D61-D3375917469F}" destId="{B553A547-A884-4B26-B20C-4920306C4646}" srcOrd="2" destOrd="0" presId="urn:microsoft.com/office/officeart/2016/7/layout/ChevronBlockProcess"/>
    <dgm:cxn modelId="{FD3E193F-C2DE-421B-A57F-6DEDFA440008}" type="presParOf" srcId="{B553A547-A884-4B26-B20C-4920306C4646}" destId="{1A8973F4-A219-46CB-8BCA-2E37E0E8ECC9}" srcOrd="0" destOrd="0" presId="urn:microsoft.com/office/officeart/2016/7/layout/ChevronBlockProcess"/>
    <dgm:cxn modelId="{ECA16B4B-7788-47E9-B5C0-6BF1F25BAC66}" type="presParOf" srcId="{B553A547-A884-4B26-B20C-4920306C4646}" destId="{11803DAF-882D-4FFF-B7E1-3E06B2F6A5CA}" srcOrd="1" destOrd="0" presId="urn:microsoft.com/office/officeart/2016/7/layout/ChevronBlockProcess"/>
    <dgm:cxn modelId="{00EBC743-64AC-4382-B4B8-ACB466B40853}" type="presParOf" srcId="{2C14DF45-912E-4CB2-9D61-D3375917469F}" destId="{5E2C3D0A-682E-4849-A76C-5ADD478C9ABE}" srcOrd="3" destOrd="0" presId="urn:microsoft.com/office/officeart/2016/7/layout/ChevronBlockProcess"/>
    <dgm:cxn modelId="{6688C6E3-EB88-4B6B-B9E4-7F60AF36BAB2}" type="presParOf" srcId="{2C14DF45-912E-4CB2-9D61-D3375917469F}" destId="{0BF6BB2C-2205-49CB-8635-BF71C4F62DBE}" srcOrd="4" destOrd="0" presId="urn:microsoft.com/office/officeart/2016/7/layout/ChevronBlockProcess"/>
    <dgm:cxn modelId="{F52EF5AA-8F56-42B6-A893-697F1B3A6756}" type="presParOf" srcId="{0BF6BB2C-2205-49CB-8635-BF71C4F62DBE}" destId="{163B2D91-5DE0-4732-9FD9-2D1D7C38C2C0}" srcOrd="0" destOrd="0" presId="urn:microsoft.com/office/officeart/2016/7/layout/ChevronBlockProcess"/>
    <dgm:cxn modelId="{1B784E7E-3FD3-48B8-B95C-6FFC353163D7}" type="presParOf" srcId="{0BF6BB2C-2205-49CB-8635-BF71C4F62DBE}" destId="{9115F031-6C0B-4105-A2DD-847B417EA149}" srcOrd="1" destOrd="0" presId="urn:microsoft.com/office/officeart/2016/7/layout/ChevronBlockProcess"/>
    <dgm:cxn modelId="{7D907F77-EC30-49FE-9EE1-3174C955AD2E}" type="presParOf" srcId="{2C14DF45-912E-4CB2-9D61-D3375917469F}" destId="{B4F9A75D-4EF9-439A-9AA8-5772C63412C5}" srcOrd="5" destOrd="0" presId="urn:microsoft.com/office/officeart/2016/7/layout/ChevronBlockProcess"/>
    <dgm:cxn modelId="{2BCAF653-9CB2-4093-85E4-656F24A06D64}" type="presParOf" srcId="{2C14DF45-912E-4CB2-9D61-D3375917469F}" destId="{6A4ECA29-E9DD-492D-9411-1C243C013686}" srcOrd="6" destOrd="0" presId="urn:microsoft.com/office/officeart/2016/7/layout/ChevronBlockProcess"/>
    <dgm:cxn modelId="{C4146864-FE6E-41A9-9E88-62F889D8066D}" type="presParOf" srcId="{6A4ECA29-E9DD-492D-9411-1C243C013686}" destId="{8BB61E66-C422-4E1F-A727-1D78BB18E0A9}" srcOrd="0" destOrd="0" presId="urn:microsoft.com/office/officeart/2016/7/layout/ChevronBlockProcess"/>
    <dgm:cxn modelId="{0E02A643-96DF-4065-AB8D-8303D0A8DE14}" type="presParOf" srcId="{6A4ECA29-E9DD-492D-9411-1C243C013686}" destId="{A71E5D58-E148-407C-B0FF-AC0DCEC371D5}" srcOrd="1" destOrd="0" presId="urn:microsoft.com/office/officeart/2016/7/layout/ChevronBlockProcess"/>
    <dgm:cxn modelId="{B63FF96F-E0DD-45CD-B832-9D357EC00509}" type="presParOf" srcId="{2C14DF45-912E-4CB2-9D61-D3375917469F}" destId="{F4A8A450-79E3-4DCC-B5CD-F30934CB62C3}" srcOrd="7" destOrd="0" presId="urn:microsoft.com/office/officeart/2016/7/layout/ChevronBlockProcess"/>
    <dgm:cxn modelId="{55968996-C814-45EC-BA78-DFBA2CDE186F}" type="presParOf" srcId="{2C14DF45-912E-4CB2-9D61-D3375917469F}" destId="{6F9703D8-7CF1-4AA3-AD47-65723D6C6DBE}" srcOrd="8" destOrd="0" presId="urn:microsoft.com/office/officeart/2016/7/layout/ChevronBlockProcess"/>
    <dgm:cxn modelId="{FC56E0B0-47A4-4FAD-B925-174341F3FB43}" type="presParOf" srcId="{6F9703D8-7CF1-4AA3-AD47-65723D6C6DBE}" destId="{CC10950F-BE52-4012-A79C-4B2F4AA4A565}" srcOrd="0" destOrd="0" presId="urn:microsoft.com/office/officeart/2016/7/layout/ChevronBlockProcess"/>
    <dgm:cxn modelId="{50BE279A-703A-4AD1-A52C-B20BD8F681F6}" type="presParOf" srcId="{6F9703D8-7CF1-4AA3-AD47-65723D6C6DBE}" destId="{38335470-4A75-4C36-8D94-0277376E43B4}" srcOrd="1" destOrd="0" presId="urn:microsoft.com/office/officeart/2016/7/layout/Chevron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1C8321-2520-4B0F-9528-6CE1182191FA}">
      <dsp:nvSpPr>
        <dsp:cNvPr id="0" name=""/>
        <dsp:cNvSpPr/>
      </dsp:nvSpPr>
      <dsp:spPr>
        <a:xfrm>
          <a:off x="3740" y="64294"/>
          <a:ext cx="2139498" cy="641849"/>
        </a:xfrm>
        <a:prstGeom prst="chevron">
          <a:avLst>
            <a:gd name="adj" fmla="val 3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INFORM</a:t>
          </a:r>
        </a:p>
      </dsp:txBody>
      <dsp:txXfrm>
        <a:off x="196295" y="64294"/>
        <a:ext cx="1754388" cy="641849"/>
      </dsp:txXfrm>
    </dsp:sp>
    <dsp:sp modelId="{3A303999-3098-4FAC-AC86-1F582AB5329E}">
      <dsp:nvSpPr>
        <dsp:cNvPr id="0" name=""/>
        <dsp:cNvSpPr/>
      </dsp:nvSpPr>
      <dsp:spPr>
        <a:xfrm>
          <a:off x="3740" y="706143"/>
          <a:ext cx="1946943" cy="407778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kern="1200" spc="150" baseline="0" dirty="0"/>
            <a:t>INFORM DUTY HOLDERS AND WORKERS OF THEIR ROLE</a:t>
          </a:r>
        </a:p>
        <a:p>
          <a:pPr marL="0" lvl="0" indent="0" algn="l" defTabSz="577850">
            <a:lnSpc>
              <a:spcPct val="90000"/>
            </a:lnSpc>
            <a:spcBef>
              <a:spcPct val="0"/>
            </a:spcBef>
            <a:spcAft>
              <a:spcPct val="35000"/>
            </a:spcAft>
            <a:buNone/>
          </a:pPr>
          <a:r>
            <a:rPr lang="en-US" sz="1300" kern="1200" spc="150" baseline="0" dirty="0"/>
            <a:t>COMMUNICATE THE LOCATION AND NATURE OF HIGH-RISK WORKS, ACTIVITIES AND AREAS WHERE RISKS COULD IMPACT OTHERS</a:t>
          </a:r>
        </a:p>
      </dsp:txBody>
      <dsp:txXfrm>
        <a:off x="3740" y="706143"/>
        <a:ext cx="1946943" cy="4077787"/>
      </dsp:txXfrm>
    </dsp:sp>
    <dsp:sp modelId="{1A8973F4-A219-46CB-8BCA-2E37E0E8ECC9}">
      <dsp:nvSpPr>
        <dsp:cNvPr id="0" name=""/>
        <dsp:cNvSpPr/>
      </dsp:nvSpPr>
      <dsp:spPr>
        <a:xfrm>
          <a:off x="2090763" y="64294"/>
          <a:ext cx="2139498" cy="641849"/>
        </a:xfrm>
        <a:prstGeom prst="chevron">
          <a:avLst>
            <a:gd name="adj" fmla="val 3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ASSIST</a:t>
          </a:r>
        </a:p>
      </dsp:txBody>
      <dsp:txXfrm>
        <a:off x="2283318" y="64294"/>
        <a:ext cx="1754388" cy="641849"/>
      </dsp:txXfrm>
    </dsp:sp>
    <dsp:sp modelId="{11803DAF-882D-4FFF-B7E1-3E06B2F6A5CA}">
      <dsp:nvSpPr>
        <dsp:cNvPr id="0" name=""/>
        <dsp:cNvSpPr/>
      </dsp:nvSpPr>
      <dsp:spPr>
        <a:xfrm>
          <a:off x="2090763" y="706143"/>
          <a:ext cx="1946943" cy="4077787"/>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kern="1200" spc="150" baseline="0" dirty="0"/>
            <a:t>ASSIST IN THE CREATION OF AN EHS MANAGEMENT PLAN</a:t>
          </a:r>
        </a:p>
        <a:p>
          <a:pPr marL="0" lvl="0" indent="0" algn="l" defTabSz="577850">
            <a:lnSpc>
              <a:spcPct val="90000"/>
            </a:lnSpc>
            <a:spcBef>
              <a:spcPct val="0"/>
            </a:spcBef>
            <a:spcAft>
              <a:spcPct val="35000"/>
            </a:spcAft>
            <a:buNone/>
          </a:pPr>
          <a:r>
            <a:rPr lang="en-US" sz="1300" kern="1200" spc="150" baseline="0" dirty="0"/>
            <a:t>ASSIST IN CREATING SAFETY COMMITTEES</a:t>
          </a:r>
        </a:p>
        <a:p>
          <a:pPr marL="0" lvl="0" indent="0" algn="l" defTabSz="577850">
            <a:lnSpc>
              <a:spcPct val="90000"/>
            </a:lnSpc>
            <a:spcBef>
              <a:spcPct val="0"/>
            </a:spcBef>
            <a:spcAft>
              <a:spcPct val="35000"/>
            </a:spcAft>
            <a:buNone/>
          </a:pPr>
          <a:r>
            <a:rPr lang="en-US" sz="1300" kern="1200" spc="150" baseline="0" dirty="0"/>
            <a:t>ASSIST TO IMPROVE EHS AND WELLBEING STANDARDS</a:t>
          </a:r>
        </a:p>
      </dsp:txBody>
      <dsp:txXfrm>
        <a:off x="2090763" y="706143"/>
        <a:ext cx="1946943" cy="4077787"/>
      </dsp:txXfrm>
    </dsp:sp>
    <dsp:sp modelId="{163B2D91-5DE0-4732-9FD9-2D1D7C38C2C0}">
      <dsp:nvSpPr>
        <dsp:cNvPr id="0" name=""/>
        <dsp:cNvSpPr/>
      </dsp:nvSpPr>
      <dsp:spPr>
        <a:xfrm>
          <a:off x="4177786" y="64294"/>
          <a:ext cx="2139498" cy="641849"/>
        </a:xfrm>
        <a:prstGeom prst="chevron">
          <a:avLst>
            <a:gd name="adj" fmla="val 3000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FACILITATE</a:t>
          </a:r>
        </a:p>
      </dsp:txBody>
      <dsp:txXfrm>
        <a:off x="4370341" y="64294"/>
        <a:ext cx="1754388" cy="641849"/>
      </dsp:txXfrm>
    </dsp:sp>
    <dsp:sp modelId="{9115F031-6C0B-4105-A2DD-847B417EA149}">
      <dsp:nvSpPr>
        <dsp:cNvPr id="0" name=""/>
        <dsp:cNvSpPr/>
      </dsp:nvSpPr>
      <dsp:spPr>
        <a:xfrm>
          <a:off x="4177786" y="706143"/>
          <a:ext cx="1946943" cy="4077787"/>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kern="1200" spc="150" baseline="0" dirty="0"/>
            <a:t>RESPONSIBLE TO FACILTATE COMMUNICATION AND CONSULTATIONIN THE WORKPLACE </a:t>
          </a:r>
        </a:p>
        <a:p>
          <a:pPr marL="0" lvl="0" indent="0" algn="l" defTabSz="577850">
            <a:lnSpc>
              <a:spcPct val="90000"/>
            </a:lnSpc>
            <a:spcBef>
              <a:spcPct val="0"/>
            </a:spcBef>
            <a:spcAft>
              <a:spcPct val="35000"/>
            </a:spcAft>
            <a:buNone/>
          </a:pPr>
          <a:r>
            <a:rPr lang="en-US" sz="1300" kern="1200" spc="150" baseline="0" dirty="0"/>
            <a:t>PROVIDING PARTICIPATION OPPORTUNITIES FOR ALL AND SEEKING FEEDBACK TO FACILITATE CHANGES</a:t>
          </a:r>
        </a:p>
      </dsp:txBody>
      <dsp:txXfrm>
        <a:off x="4177786" y="706143"/>
        <a:ext cx="1946943" cy="4077787"/>
      </dsp:txXfrm>
    </dsp:sp>
    <dsp:sp modelId="{8BB61E66-C422-4E1F-A727-1D78BB18E0A9}">
      <dsp:nvSpPr>
        <dsp:cNvPr id="0" name=""/>
        <dsp:cNvSpPr/>
      </dsp:nvSpPr>
      <dsp:spPr>
        <a:xfrm>
          <a:off x="6264809" y="64294"/>
          <a:ext cx="2139498" cy="641849"/>
        </a:xfrm>
        <a:prstGeom prst="chevron">
          <a:avLst>
            <a:gd name="adj" fmla="val 3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VERIFY</a:t>
          </a:r>
        </a:p>
      </dsp:txBody>
      <dsp:txXfrm>
        <a:off x="6457364" y="64294"/>
        <a:ext cx="1754388" cy="641849"/>
      </dsp:txXfrm>
    </dsp:sp>
    <dsp:sp modelId="{A71E5D58-E148-407C-B0FF-AC0DCEC371D5}">
      <dsp:nvSpPr>
        <dsp:cNvPr id="0" name=""/>
        <dsp:cNvSpPr/>
      </dsp:nvSpPr>
      <dsp:spPr>
        <a:xfrm>
          <a:off x="6264809" y="706143"/>
          <a:ext cx="1946943" cy="4077787"/>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b="0" i="0" u="none" kern="1200" spc="150" baseline="0" dirty="0"/>
            <a:t>TRAINING AND COMPETENCE</a:t>
          </a:r>
        </a:p>
        <a:p>
          <a:pPr marL="0" lvl="0" indent="0" algn="l" defTabSz="577850">
            <a:lnSpc>
              <a:spcPct val="90000"/>
            </a:lnSpc>
            <a:spcBef>
              <a:spcPct val="0"/>
            </a:spcBef>
            <a:spcAft>
              <a:spcPct val="35000"/>
            </a:spcAft>
            <a:buNone/>
          </a:pPr>
          <a:r>
            <a:rPr lang="en-US" sz="1300" b="0" i="0" u="none" kern="1200" spc="150" baseline="0" dirty="0"/>
            <a:t>WORKING CONDITIONS</a:t>
          </a:r>
        </a:p>
        <a:p>
          <a:pPr marL="0" lvl="0" indent="0" algn="l" defTabSz="577850">
            <a:lnSpc>
              <a:spcPct val="90000"/>
            </a:lnSpc>
            <a:spcBef>
              <a:spcPct val="0"/>
            </a:spcBef>
            <a:spcAft>
              <a:spcPct val="35000"/>
            </a:spcAft>
            <a:buNone/>
          </a:pPr>
          <a:r>
            <a:rPr lang="en-US" sz="1300" b="0" i="0" u="none" kern="1200" spc="150" baseline="0" dirty="0"/>
            <a:t>IDENTIFYING AND VERIFYING POTENTIAL BARRIERS CONSULTING AND COMMUNICATING OUTCOMES</a:t>
          </a:r>
        </a:p>
        <a:p>
          <a:pPr marL="0" lvl="0" indent="0" algn="l" defTabSz="577850">
            <a:lnSpc>
              <a:spcPct val="90000"/>
            </a:lnSpc>
            <a:spcBef>
              <a:spcPct val="0"/>
            </a:spcBef>
            <a:spcAft>
              <a:spcPct val="35000"/>
            </a:spcAft>
            <a:buNone/>
          </a:pPr>
          <a:endParaRPr lang="en-US" sz="1400" kern="1200" spc="150" baseline="0" dirty="0"/>
        </a:p>
      </dsp:txBody>
      <dsp:txXfrm>
        <a:off x="6264809" y="706143"/>
        <a:ext cx="1946943" cy="4077787"/>
      </dsp:txXfrm>
    </dsp:sp>
    <dsp:sp modelId="{CC10950F-BE52-4012-A79C-4B2F4AA4A565}">
      <dsp:nvSpPr>
        <dsp:cNvPr id="0" name=""/>
        <dsp:cNvSpPr/>
      </dsp:nvSpPr>
      <dsp:spPr>
        <a:xfrm>
          <a:off x="8351832" y="64294"/>
          <a:ext cx="2139498" cy="641849"/>
        </a:xfrm>
        <a:prstGeom prst="chevron">
          <a:avLst>
            <a:gd name="adj" fmla="val 30000"/>
          </a:avLst>
        </a:prstGeom>
        <a:solidFill>
          <a:schemeClr val="accent6">
            <a:lumMod val="7500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DOCUMENT</a:t>
          </a:r>
        </a:p>
      </dsp:txBody>
      <dsp:txXfrm>
        <a:off x="8544387" y="64294"/>
        <a:ext cx="1754388" cy="641849"/>
      </dsp:txXfrm>
    </dsp:sp>
    <dsp:sp modelId="{38335470-4A75-4C36-8D94-0277376E43B4}">
      <dsp:nvSpPr>
        <dsp:cNvPr id="0" name=""/>
        <dsp:cNvSpPr/>
      </dsp:nvSpPr>
      <dsp:spPr>
        <a:xfrm>
          <a:off x="8351832" y="706143"/>
          <a:ext cx="1946943" cy="4077787"/>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b="0" i="0" u="none" kern="1200" spc="150" baseline="0" dirty="0"/>
            <a:t>DOCUMENT ALL OUTCOMES OF DISCUSSIONS AND MEETINGS SUCH AS THE ISSUE, WHO IT WILL AFFECT, PERSONS INVOLVED IN COLSULTATION, THE DECISIONS ANY ACTION TAKEN AND TIME ACTION OCCURED</a:t>
          </a:r>
          <a:endParaRPr lang="en-US" sz="1300" kern="1200" spc="150" baseline="0" dirty="0"/>
        </a:p>
      </dsp:txBody>
      <dsp:txXfrm>
        <a:off x="8351832" y="706143"/>
        <a:ext cx="1946943" cy="40777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1C8321-2520-4B0F-9528-6CE1182191FA}">
      <dsp:nvSpPr>
        <dsp:cNvPr id="0" name=""/>
        <dsp:cNvSpPr/>
      </dsp:nvSpPr>
      <dsp:spPr>
        <a:xfrm>
          <a:off x="3740" y="64294"/>
          <a:ext cx="2139498" cy="641849"/>
        </a:xfrm>
        <a:prstGeom prst="chevron">
          <a:avLst>
            <a:gd name="adj" fmla="val 3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ROLE</a:t>
          </a:r>
        </a:p>
      </dsp:txBody>
      <dsp:txXfrm>
        <a:off x="196295" y="64294"/>
        <a:ext cx="1754388" cy="641849"/>
      </dsp:txXfrm>
    </dsp:sp>
    <dsp:sp modelId="{3A303999-3098-4FAC-AC86-1F582AB5329E}">
      <dsp:nvSpPr>
        <dsp:cNvPr id="0" name=""/>
        <dsp:cNvSpPr/>
      </dsp:nvSpPr>
      <dsp:spPr>
        <a:xfrm>
          <a:off x="3740" y="706143"/>
          <a:ext cx="1946943" cy="407778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b="0" i="0" u="none" kern="1200" spc="150" baseline="0" dirty="0"/>
            <a:t>TO LOOK AFTER THE SAFETY OF YOURSELF ENSURING YOU ARE NOT WORKING IN A WAY THAT COULD IMPACT YOURSELF OR  THAT OF OTHERS AROUND YOU</a:t>
          </a:r>
          <a:endParaRPr lang="en-US" sz="1300" kern="1200" spc="150" baseline="0" dirty="0"/>
        </a:p>
      </dsp:txBody>
      <dsp:txXfrm>
        <a:off x="3740" y="706143"/>
        <a:ext cx="1946943" cy="4077787"/>
      </dsp:txXfrm>
    </dsp:sp>
    <dsp:sp modelId="{1A8973F4-A219-46CB-8BCA-2E37E0E8ECC9}">
      <dsp:nvSpPr>
        <dsp:cNvPr id="0" name=""/>
        <dsp:cNvSpPr/>
      </dsp:nvSpPr>
      <dsp:spPr>
        <a:xfrm>
          <a:off x="2090763" y="64294"/>
          <a:ext cx="2139498" cy="641849"/>
        </a:xfrm>
        <a:prstGeom prst="chevron">
          <a:avLst>
            <a:gd name="adj" fmla="val 3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DUTIES</a:t>
          </a:r>
        </a:p>
      </dsp:txBody>
      <dsp:txXfrm>
        <a:off x="2283318" y="64294"/>
        <a:ext cx="1754388" cy="641849"/>
      </dsp:txXfrm>
    </dsp:sp>
    <dsp:sp modelId="{11803DAF-882D-4FFF-B7E1-3E06B2F6A5CA}">
      <dsp:nvSpPr>
        <dsp:cNvPr id="0" name=""/>
        <dsp:cNvSpPr/>
      </dsp:nvSpPr>
      <dsp:spPr>
        <a:xfrm>
          <a:off x="2090763" y="706143"/>
          <a:ext cx="1946943" cy="4077787"/>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b="0" i="0" u="none" kern="1200" spc="150" baseline="0" dirty="0"/>
            <a:t>TO LOOK AFTER YOURSELF AND OTHERS </a:t>
          </a:r>
        </a:p>
        <a:p>
          <a:pPr marL="0" lvl="0" indent="0" algn="l" defTabSz="577850">
            <a:lnSpc>
              <a:spcPct val="90000"/>
            </a:lnSpc>
            <a:spcBef>
              <a:spcPct val="0"/>
            </a:spcBef>
            <a:spcAft>
              <a:spcPct val="35000"/>
            </a:spcAft>
            <a:buNone/>
          </a:pPr>
          <a:r>
            <a:rPr lang="en-US" sz="1300" b="0" i="0" u="none" kern="1200" spc="150" baseline="0" dirty="0"/>
            <a:t>SPEAK UP ABOUT SAFETY CONCERNS THAT COULD IMPACT YOU OR OTHERS</a:t>
          </a:r>
          <a:endParaRPr lang="en-US" sz="1300" kern="1200" spc="150" baseline="0" dirty="0"/>
        </a:p>
      </dsp:txBody>
      <dsp:txXfrm>
        <a:off x="2090763" y="706143"/>
        <a:ext cx="1946943" cy="4077787"/>
      </dsp:txXfrm>
    </dsp:sp>
    <dsp:sp modelId="{163B2D91-5DE0-4732-9FD9-2D1D7C38C2C0}">
      <dsp:nvSpPr>
        <dsp:cNvPr id="0" name=""/>
        <dsp:cNvSpPr/>
      </dsp:nvSpPr>
      <dsp:spPr>
        <a:xfrm>
          <a:off x="4177786" y="64294"/>
          <a:ext cx="2139498" cy="641849"/>
        </a:xfrm>
        <a:prstGeom prst="chevron">
          <a:avLst>
            <a:gd name="adj" fmla="val 3000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RIGHTS</a:t>
          </a:r>
        </a:p>
      </dsp:txBody>
      <dsp:txXfrm>
        <a:off x="4370341" y="64294"/>
        <a:ext cx="1754388" cy="641849"/>
      </dsp:txXfrm>
    </dsp:sp>
    <dsp:sp modelId="{9115F031-6C0B-4105-A2DD-847B417EA149}">
      <dsp:nvSpPr>
        <dsp:cNvPr id="0" name=""/>
        <dsp:cNvSpPr/>
      </dsp:nvSpPr>
      <dsp:spPr>
        <a:xfrm>
          <a:off x="4177786" y="706143"/>
          <a:ext cx="1946943" cy="4077787"/>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b="0" i="0" u="none" kern="1200" spc="150" baseline="0" dirty="0"/>
            <a:t>YOU HAVE A RIGHT TO REPRESENTATION</a:t>
          </a:r>
        </a:p>
        <a:p>
          <a:pPr marL="0" lvl="0" indent="0" algn="l" defTabSz="577850">
            <a:lnSpc>
              <a:spcPct val="90000"/>
            </a:lnSpc>
            <a:spcBef>
              <a:spcPct val="0"/>
            </a:spcBef>
            <a:spcAft>
              <a:spcPct val="35000"/>
            </a:spcAft>
            <a:buNone/>
          </a:pPr>
          <a:r>
            <a:rPr lang="en-US" sz="1300" b="0" i="0" u="none" kern="1200" spc="150" baseline="0" dirty="0"/>
            <a:t>TO BE BREIFED ON WORKS GIVEN A CHANCE TO OFFER INPUT</a:t>
          </a:r>
        </a:p>
        <a:p>
          <a:pPr marL="0" lvl="0" indent="0" algn="l" defTabSz="577850">
            <a:lnSpc>
              <a:spcPct val="90000"/>
            </a:lnSpc>
            <a:spcBef>
              <a:spcPct val="0"/>
            </a:spcBef>
            <a:spcAft>
              <a:spcPct val="35000"/>
            </a:spcAft>
            <a:buNone/>
          </a:pPr>
          <a:r>
            <a:rPr lang="en-US" sz="1300" b="0" i="0" u="none" kern="1200" spc="150" baseline="0" dirty="0"/>
            <a:t>TO BE CONSULTED OF ANY CHANGES TO AGREED METHODS OF WORKS</a:t>
          </a:r>
          <a:endParaRPr lang="en-US" sz="1300" kern="1200" spc="150" baseline="0" dirty="0"/>
        </a:p>
      </dsp:txBody>
      <dsp:txXfrm>
        <a:off x="4177786" y="706143"/>
        <a:ext cx="1946943" cy="4077787"/>
      </dsp:txXfrm>
    </dsp:sp>
    <dsp:sp modelId="{8BB61E66-C422-4E1F-A727-1D78BB18E0A9}">
      <dsp:nvSpPr>
        <dsp:cNvPr id="0" name=""/>
        <dsp:cNvSpPr/>
      </dsp:nvSpPr>
      <dsp:spPr>
        <a:xfrm>
          <a:off x="6264809" y="64294"/>
          <a:ext cx="2139498" cy="641849"/>
        </a:xfrm>
        <a:prstGeom prst="chevron">
          <a:avLst>
            <a:gd name="adj" fmla="val 3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RESPONSIBITIES</a:t>
          </a:r>
        </a:p>
      </dsp:txBody>
      <dsp:txXfrm>
        <a:off x="6457364" y="64294"/>
        <a:ext cx="1754388" cy="641849"/>
      </dsp:txXfrm>
    </dsp:sp>
    <dsp:sp modelId="{A71E5D58-E148-407C-B0FF-AC0DCEC371D5}">
      <dsp:nvSpPr>
        <dsp:cNvPr id="0" name=""/>
        <dsp:cNvSpPr/>
      </dsp:nvSpPr>
      <dsp:spPr>
        <a:xfrm>
          <a:off x="6264809" y="706143"/>
          <a:ext cx="1946943" cy="4077787"/>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kern="1200" spc="150" baseline="0" dirty="0"/>
            <a:t>YOU HAVE A RESPONSIBILITY TO PARTICIPATE IN HEALTH AND SAFETY MATTERS</a:t>
          </a:r>
        </a:p>
        <a:p>
          <a:pPr marL="0" lvl="0" indent="0" algn="l" defTabSz="577850">
            <a:lnSpc>
              <a:spcPct val="90000"/>
            </a:lnSpc>
            <a:spcBef>
              <a:spcPct val="0"/>
            </a:spcBef>
            <a:spcAft>
              <a:spcPct val="35000"/>
            </a:spcAft>
            <a:buNone/>
          </a:pPr>
          <a:r>
            <a:rPr lang="en-US" sz="1300" kern="1200" spc="150" baseline="0" dirty="0"/>
            <a:t>STOP AND REPORT ANY UNSAFE WORKS</a:t>
          </a:r>
        </a:p>
        <a:p>
          <a:pPr marL="0" lvl="0" indent="0" algn="l" defTabSz="577850">
            <a:lnSpc>
              <a:spcPct val="90000"/>
            </a:lnSpc>
            <a:spcBef>
              <a:spcPct val="0"/>
            </a:spcBef>
            <a:spcAft>
              <a:spcPct val="35000"/>
            </a:spcAft>
            <a:buNone/>
          </a:pPr>
          <a:r>
            <a:rPr lang="en-US" sz="1300" kern="1200" spc="150" baseline="0" dirty="0"/>
            <a:t>REPORT ANY ISSUES OR INJURIES</a:t>
          </a:r>
        </a:p>
      </dsp:txBody>
      <dsp:txXfrm>
        <a:off x="6264809" y="706143"/>
        <a:ext cx="1946943" cy="4077787"/>
      </dsp:txXfrm>
    </dsp:sp>
    <dsp:sp modelId="{CC10950F-BE52-4012-A79C-4B2F4AA4A565}">
      <dsp:nvSpPr>
        <dsp:cNvPr id="0" name=""/>
        <dsp:cNvSpPr/>
      </dsp:nvSpPr>
      <dsp:spPr>
        <a:xfrm>
          <a:off x="8351832" y="64294"/>
          <a:ext cx="2139498" cy="641849"/>
        </a:xfrm>
        <a:prstGeom prst="chevron">
          <a:avLst>
            <a:gd name="adj" fmla="val 30000"/>
          </a:avLst>
        </a:prstGeom>
        <a:solidFill>
          <a:schemeClr val="accent6">
            <a:lumMod val="7500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251" tIns="79251" rIns="79251" bIns="79251" numCol="1" spcCol="1270" anchor="ctr" anchorCtr="0">
          <a:noAutofit/>
        </a:bodyPr>
        <a:lstStyle/>
        <a:p>
          <a:pPr marL="0" lvl="0" indent="0" algn="ctr" defTabSz="622300">
            <a:lnSpc>
              <a:spcPct val="90000"/>
            </a:lnSpc>
            <a:spcBef>
              <a:spcPct val="0"/>
            </a:spcBef>
            <a:spcAft>
              <a:spcPct val="35000"/>
            </a:spcAft>
            <a:buNone/>
          </a:pPr>
          <a:r>
            <a:rPr lang="en-US" sz="1400" b="1" kern="1200" spc="150" baseline="0" dirty="0">
              <a:latin typeface="+mj-lt"/>
            </a:rPr>
            <a:t>REMEMBER</a:t>
          </a:r>
        </a:p>
      </dsp:txBody>
      <dsp:txXfrm>
        <a:off x="8544387" y="64294"/>
        <a:ext cx="1754388" cy="641849"/>
      </dsp:txXfrm>
    </dsp:sp>
    <dsp:sp modelId="{38335470-4A75-4C36-8D94-0277376E43B4}">
      <dsp:nvSpPr>
        <dsp:cNvPr id="0" name=""/>
        <dsp:cNvSpPr/>
      </dsp:nvSpPr>
      <dsp:spPr>
        <a:xfrm>
          <a:off x="8351832" y="706143"/>
          <a:ext cx="1946943" cy="4077787"/>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3852" tIns="153852" rIns="153852" bIns="307704" numCol="1" spcCol="1270" anchor="t" anchorCtr="0">
          <a:noAutofit/>
        </a:bodyPr>
        <a:lstStyle/>
        <a:p>
          <a:pPr marL="0" lvl="0" indent="0" algn="l" defTabSz="577850">
            <a:lnSpc>
              <a:spcPct val="90000"/>
            </a:lnSpc>
            <a:spcBef>
              <a:spcPct val="0"/>
            </a:spcBef>
            <a:spcAft>
              <a:spcPct val="35000"/>
            </a:spcAft>
            <a:buNone/>
          </a:pPr>
          <a:r>
            <a:rPr lang="en-US" sz="1300" kern="1200" spc="150" baseline="0" dirty="0"/>
            <a:t>YOU HAVE THE RIGHT TO SPEAK UP</a:t>
          </a:r>
        </a:p>
        <a:p>
          <a:pPr marL="0" lvl="0" indent="0" algn="l" defTabSz="577850">
            <a:lnSpc>
              <a:spcPct val="90000"/>
            </a:lnSpc>
            <a:spcBef>
              <a:spcPct val="0"/>
            </a:spcBef>
            <a:spcAft>
              <a:spcPct val="35000"/>
            </a:spcAft>
            <a:buNone/>
          </a:pPr>
          <a:r>
            <a:rPr lang="en-US" sz="1300" kern="1200" spc="150" baseline="0" dirty="0"/>
            <a:t>YOU HAVE A RIGHT TO HAVE A SAFE WORK ENVIRONMENT</a:t>
          </a:r>
        </a:p>
        <a:p>
          <a:pPr marL="0" lvl="0" indent="0" algn="l" defTabSz="577850">
            <a:lnSpc>
              <a:spcPct val="90000"/>
            </a:lnSpc>
            <a:spcBef>
              <a:spcPct val="0"/>
            </a:spcBef>
            <a:spcAft>
              <a:spcPct val="35000"/>
            </a:spcAft>
            <a:buNone/>
          </a:pPr>
          <a:r>
            <a:rPr lang="en-US" sz="1300" kern="1200" spc="150" baseline="0" dirty="0"/>
            <a:t>YOU INPUT AND PARTICIPATION ASSISTS IN REDUCING WORK RELATED HEALTH AND SAFETY ISSUES</a:t>
          </a:r>
        </a:p>
        <a:p>
          <a:pPr marL="0" lvl="0" indent="0" algn="l" defTabSz="577850">
            <a:lnSpc>
              <a:spcPct val="90000"/>
            </a:lnSpc>
            <a:spcBef>
              <a:spcPct val="0"/>
            </a:spcBef>
            <a:spcAft>
              <a:spcPct val="35000"/>
            </a:spcAft>
            <a:buNone/>
          </a:pPr>
          <a:endParaRPr lang="en-US" sz="1300" kern="1200" spc="150" baseline="0" dirty="0"/>
        </a:p>
      </dsp:txBody>
      <dsp:txXfrm>
        <a:off x="8351832" y="706143"/>
        <a:ext cx="1946943" cy="4077787"/>
      </dsp:txXfrm>
    </dsp:sp>
  </dsp:spTree>
</dsp:drawing>
</file>

<file path=ppt/diagrams/layout1.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BB03A1-C24F-4AEB-9DD5-D5017ED06F3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9CB5780-3D57-4E6A-BC9A-0C96CD05123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7C77B77-5EE6-4093-AC8C-63883B0D4818}" type="datetimeFigureOut">
              <a:rPr lang="en-US" smtClean="0"/>
              <a:t>7/4/2024</a:t>
            </a:fld>
            <a:endParaRPr lang="en-US" dirty="0"/>
          </a:p>
        </p:txBody>
      </p:sp>
      <p:sp>
        <p:nvSpPr>
          <p:cNvPr id="4" name="Footer Placeholder 3">
            <a:extLst>
              <a:ext uri="{FF2B5EF4-FFF2-40B4-BE49-F238E27FC236}">
                <a16:creationId xmlns:a16="http://schemas.microsoft.com/office/drawing/2014/main" id="{AC363907-A416-496F-891A-9B09D46C502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E4685EE-62FF-4BE0-9742-02426CC68A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C5FDE1-B145-40CB-B667-FBD1AC713BA9}" type="slidenum">
              <a:rPr lang="en-US" smtClean="0"/>
              <a:t>‹#›</a:t>
            </a:fld>
            <a:endParaRPr lang="en-US" dirty="0"/>
          </a:p>
        </p:txBody>
      </p:sp>
    </p:spTree>
    <p:extLst>
      <p:ext uri="{BB962C8B-B14F-4D97-AF65-F5344CB8AC3E}">
        <p14:creationId xmlns:p14="http://schemas.microsoft.com/office/powerpoint/2010/main" val="1556511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1E6DE8-1D09-4157-BE91-8AE8974945A2}" type="datetimeFigureOut">
              <a:rPr lang="en-US" smtClean="0"/>
              <a:t>7/4/2024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5C198C-F94F-45D5-B9E3-B6FFB8BCAC79}" type="slidenum">
              <a:rPr lang="en-US" smtClean="0"/>
              <a:t>‹#›</a:t>
            </a:fld>
            <a:endParaRPr lang="en-US" dirty="0"/>
          </a:p>
        </p:txBody>
      </p:sp>
    </p:spTree>
    <p:extLst>
      <p:ext uri="{BB962C8B-B14F-4D97-AF65-F5344CB8AC3E}">
        <p14:creationId xmlns:p14="http://schemas.microsoft.com/office/powerpoint/2010/main" val="3494000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E96E83-048C-4132-9ABC-E5A0C22DA94E}"/>
              </a:ext>
              <a:ext uri="{C183D7F6-B498-43B3-948B-1728B52AA6E4}">
                <adec:decorative xmlns:adec="http://schemas.microsoft.com/office/drawing/2017/decorative" val="1"/>
              </a:ext>
            </a:extLst>
          </p:cNvPr>
          <p:cNvSpPr/>
          <p:nvPr userDrawn="1"/>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useBgFill="1">
        <p:nvSpPr>
          <p:cNvPr id="11" name="Rectangle 10">
            <a:extLst>
              <a:ext uri="{FF2B5EF4-FFF2-40B4-BE49-F238E27FC236}">
                <a16:creationId xmlns:a16="http://schemas.microsoft.com/office/drawing/2014/main" id="{3E498F49-BE12-4A88-909F-4B988B236ED7}"/>
              </a:ext>
              <a:ext uri="{C183D7F6-B498-43B3-948B-1728B52AA6E4}">
                <adec:decorative xmlns:adec="http://schemas.microsoft.com/office/drawing/2017/decorative" val="1"/>
              </a:ext>
            </a:extLst>
          </p:cNvPr>
          <p:cNvSpPr/>
          <p:nvPr userDrawn="1"/>
        </p:nvSpPr>
        <p:spPr>
          <a:xfrm>
            <a:off x="1524" y="0"/>
            <a:ext cx="12188952" cy="68580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useBgFill="1">
        <p:nvSpPr>
          <p:cNvPr id="13" name="Rectangle 12">
            <a:extLst>
              <a:ext uri="{FF2B5EF4-FFF2-40B4-BE49-F238E27FC236}">
                <a16:creationId xmlns:a16="http://schemas.microsoft.com/office/drawing/2014/main" id="{B60267AE-9C0D-4634-B312-C6DD54710776}"/>
              </a:ext>
              <a:ext uri="{C183D7F6-B498-43B3-948B-1728B52AA6E4}">
                <adec:decorative xmlns:adec="http://schemas.microsoft.com/office/drawing/2017/decorative" val="1"/>
              </a:ext>
            </a:extLst>
          </p:cNvPr>
          <p:cNvSpPr/>
          <p:nvPr userDrawn="1"/>
        </p:nvSpPr>
        <p:spPr>
          <a:xfrm>
            <a:off x="5441003" y="640080"/>
            <a:ext cx="6111585" cy="55778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 name="Title 1">
            <a:extLst>
              <a:ext uri="{FF2B5EF4-FFF2-40B4-BE49-F238E27FC236}">
                <a16:creationId xmlns:a16="http://schemas.microsoft.com/office/drawing/2014/main" id="{04BECD51-9119-4996-B4FC-2AD4321646BC}"/>
              </a:ext>
            </a:extLst>
          </p:cNvPr>
          <p:cNvSpPr>
            <a:spLocks noGrp="1"/>
          </p:cNvSpPr>
          <p:nvPr>
            <p:ph type="title" hasCustomPrompt="1"/>
          </p:nvPr>
        </p:nvSpPr>
        <p:spPr>
          <a:xfrm>
            <a:off x="5937594" y="1328058"/>
            <a:ext cx="5096630" cy="3378338"/>
          </a:xfrm>
        </p:spPr>
        <p:txBody>
          <a:bodyPr anchor="b">
            <a:normAutofit/>
          </a:bodyPr>
          <a:lstStyle>
            <a:lvl1pPr>
              <a:defRPr sz="5400" baseline="0"/>
            </a:lvl1pPr>
          </a:lstStyle>
          <a:p>
            <a:r>
              <a:rPr lang="en-US" dirty="0"/>
              <a:t>Click to add title</a:t>
            </a:r>
          </a:p>
        </p:txBody>
      </p:sp>
      <p:sp>
        <p:nvSpPr>
          <p:cNvPr id="20" name="Picture Placeholder 18">
            <a:extLst>
              <a:ext uri="{FF2B5EF4-FFF2-40B4-BE49-F238E27FC236}">
                <a16:creationId xmlns:a16="http://schemas.microsoft.com/office/drawing/2014/main" id="{956F6DB6-D6E1-4A50-9114-8601DF942196}"/>
              </a:ext>
            </a:extLst>
          </p:cNvPr>
          <p:cNvSpPr>
            <a:spLocks noGrp="1"/>
          </p:cNvSpPr>
          <p:nvPr>
            <p:ph type="pic" sz="quarter" idx="13" hasCustomPrompt="1"/>
          </p:nvPr>
        </p:nvSpPr>
        <p:spPr>
          <a:xfrm>
            <a:off x="639763" y="635000"/>
            <a:ext cx="4800600" cy="5578475"/>
          </a:xfrm>
        </p:spPr>
        <p:txBody>
          <a:bodyPr/>
          <a:lstStyle>
            <a:lvl1pPr algn="ctr">
              <a:defRPr/>
            </a:lvl1pPr>
          </a:lstStyle>
          <a:p>
            <a:r>
              <a:rPr lang="en-US" dirty="0"/>
              <a:t>Click to add photo</a:t>
            </a:r>
          </a:p>
        </p:txBody>
      </p:sp>
      <p:sp>
        <p:nvSpPr>
          <p:cNvPr id="26" name="Text Placeholder 24">
            <a:extLst>
              <a:ext uri="{FF2B5EF4-FFF2-40B4-BE49-F238E27FC236}">
                <a16:creationId xmlns:a16="http://schemas.microsoft.com/office/drawing/2014/main" id="{5381B5BB-CEA3-436C-8A43-C3C4889F11C4}"/>
              </a:ext>
            </a:extLst>
          </p:cNvPr>
          <p:cNvSpPr>
            <a:spLocks noGrp="1"/>
          </p:cNvSpPr>
          <p:nvPr>
            <p:ph type="body" sz="quarter" idx="15" hasCustomPrompt="1"/>
          </p:nvPr>
        </p:nvSpPr>
        <p:spPr>
          <a:xfrm>
            <a:off x="5948480" y="4668045"/>
            <a:ext cx="5096630" cy="1000125"/>
          </a:xfrm>
        </p:spPr>
        <p:txBody>
          <a:bodyPr>
            <a:noAutofit/>
          </a:bodyPr>
          <a:lstStyle>
            <a:lvl1pPr>
              <a:defRPr sz="2400" b="0" cap="all" spc="600" baseline="0"/>
            </a:lvl1pPr>
          </a:lstStyle>
          <a:p>
            <a:pPr lvl="0"/>
            <a:r>
              <a:rPr lang="en-US" dirty="0"/>
              <a:t>Click to add subtitle</a:t>
            </a:r>
          </a:p>
        </p:txBody>
      </p:sp>
    </p:spTree>
    <p:extLst>
      <p:ext uri="{BB962C8B-B14F-4D97-AF65-F5344CB8AC3E}">
        <p14:creationId xmlns:p14="http://schemas.microsoft.com/office/powerpoint/2010/main" val="3851443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FFFAE35-BD0D-4D19-892D-36475DD52893}"/>
              </a:ext>
              <a:ext uri="{C183D7F6-B498-43B3-948B-1728B52AA6E4}">
                <adec:decorative xmlns:adec="http://schemas.microsoft.com/office/drawing/2017/decorative" val="1"/>
              </a:ext>
            </a:extLst>
          </p:cNvPr>
          <p:cNvSpPr/>
          <p:nvPr userDrawn="1"/>
        </p:nvSpPr>
        <p:spPr>
          <a:xfrm>
            <a:off x="4063656" y="0"/>
            <a:ext cx="8128343" cy="9863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2" name="Picture Placeholder 18">
            <a:extLst>
              <a:ext uri="{FF2B5EF4-FFF2-40B4-BE49-F238E27FC236}">
                <a16:creationId xmlns:a16="http://schemas.microsoft.com/office/drawing/2014/main" id="{FE2031E3-F975-4AFF-B76E-6BB46A2D3485}"/>
              </a:ext>
            </a:extLst>
          </p:cNvPr>
          <p:cNvSpPr>
            <a:spLocks noGrp="1"/>
          </p:cNvSpPr>
          <p:nvPr>
            <p:ph type="pic" sz="quarter" idx="14" hasCustomPrompt="1"/>
          </p:nvPr>
        </p:nvSpPr>
        <p:spPr>
          <a:xfrm>
            <a:off x="3090671" y="0"/>
            <a:ext cx="3000249" cy="3382963"/>
          </a:xfrm>
          <a:custGeom>
            <a:avLst/>
            <a:gdLst>
              <a:gd name="connsiteX0" fmla="*/ 0 w 2999232"/>
              <a:gd name="connsiteY0" fmla="*/ 0 h 3382963"/>
              <a:gd name="connsiteX1" fmla="*/ 2999232 w 2999232"/>
              <a:gd name="connsiteY1" fmla="*/ 0 h 3382963"/>
              <a:gd name="connsiteX2" fmla="*/ 2999232 w 2999232"/>
              <a:gd name="connsiteY2" fmla="*/ 3382963 h 3382963"/>
              <a:gd name="connsiteX3" fmla="*/ 0 w 2999232"/>
              <a:gd name="connsiteY3" fmla="*/ 3382963 h 3382963"/>
              <a:gd name="connsiteX4" fmla="*/ 0 w 2999232"/>
              <a:gd name="connsiteY4" fmla="*/ 0 h 3382963"/>
              <a:gd name="connsiteX0" fmla="*/ 0 w 2999232"/>
              <a:gd name="connsiteY0" fmla="*/ 0 h 3382963"/>
              <a:gd name="connsiteX1" fmla="*/ 968249 w 2999232"/>
              <a:gd name="connsiteY1" fmla="*/ 0 h 3382963"/>
              <a:gd name="connsiteX2" fmla="*/ 2999232 w 2999232"/>
              <a:gd name="connsiteY2" fmla="*/ 0 h 3382963"/>
              <a:gd name="connsiteX3" fmla="*/ 2999232 w 2999232"/>
              <a:gd name="connsiteY3" fmla="*/ 3382963 h 3382963"/>
              <a:gd name="connsiteX4" fmla="*/ 0 w 2999232"/>
              <a:gd name="connsiteY4" fmla="*/ 3382963 h 3382963"/>
              <a:gd name="connsiteX5" fmla="*/ 0 w 2999232"/>
              <a:gd name="connsiteY5" fmla="*/ 0 h 3382963"/>
              <a:gd name="connsiteX0" fmla="*/ 0 w 3000249"/>
              <a:gd name="connsiteY0" fmla="*/ 0 h 3382963"/>
              <a:gd name="connsiteX1" fmla="*/ 968249 w 3000249"/>
              <a:gd name="connsiteY1" fmla="*/ 0 h 3382963"/>
              <a:gd name="connsiteX2" fmla="*/ 2999232 w 3000249"/>
              <a:gd name="connsiteY2" fmla="*/ 0 h 3382963"/>
              <a:gd name="connsiteX3" fmla="*/ 3000249 w 3000249"/>
              <a:gd name="connsiteY3" fmla="*/ 27432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74320 h 3382963"/>
              <a:gd name="connsiteX3" fmla="*/ 3000249 w 3000249"/>
              <a:gd name="connsiteY3" fmla="*/ 27432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7432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51992 w 3000249"/>
              <a:gd name="connsiteY2" fmla="*/ 28448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8448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00249" h="3382963">
                <a:moveTo>
                  <a:pt x="0" y="0"/>
                </a:moveTo>
                <a:lnTo>
                  <a:pt x="968249" y="0"/>
                </a:lnTo>
                <a:lnTo>
                  <a:pt x="967232" y="284480"/>
                </a:lnTo>
                <a:lnTo>
                  <a:pt x="3000249" y="284480"/>
                </a:lnTo>
                <a:lnTo>
                  <a:pt x="2999232" y="3382963"/>
                </a:lnTo>
                <a:lnTo>
                  <a:pt x="0" y="3382963"/>
                </a:lnTo>
                <a:lnTo>
                  <a:pt x="0" y="0"/>
                </a:lnTo>
                <a:close/>
              </a:path>
            </a:pathLst>
          </a:custGeom>
        </p:spPr>
        <p:txBody>
          <a:bodyPr/>
          <a:lstStyle>
            <a:lvl1pPr algn="ctr">
              <a:defRPr/>
            </a:lvl1pPr>
          </a:lstStyle>
          <a:p>
            <a:r>
              <a:rPr lang="en-US" dirty="0"/>
              <a:t>Click to add photo</a:t>
            </a:r>
          </a:p>
        </p:txBody>
      </p:sp>
      <p:sp>
        <p:nvSpPr>
          <p:cNvPr id="12" name="Title 1">
            <a:extLst>
              <a:ext uri="{FF2B5EF4-FFF2-40B4-BE49-F238E27FC236}">
                <a16:creationId xmlns:a16="http://schemas.microsoft.com/office/drawing/2014/main" id="{F7610101-4EEB-48DF-A41F-DA38D737FAE7}"/>
              </a:ext>
            </a:extLst>
          </p:cNvPr>
          <p:cNvSpPr>
            <a:spLocks noGrp="1"/>
          </p:cNvSpPr>
          <p:nvPr>
            <p:ph type="title"/>
          </p:nvPr>
        </p:nvSpPr>
        <p:spPr>
          <a:xfrm>
            <a:off x="4063656" y="279792"/>
            <a:ext cx="7777824" cy="986304"/>
          </a:xfrm>
          <a:solidFill>
            <a:schemeClr val="bg2">
              <a:lumMod val="75000"/>
            </a:schemeClr>
          </a:solidFill>
        </p:spPr>
        <p:txBody>
          <a:bodyPr/>
          <a:lstStyle>
            <a:lvl1pPr marL="274320">
              <a:defRPr/>
            </a:lvl1pPr>
          </a:lstStyle>
          <a:p>
            <a:r>
              <a:rPr lang="en-US"/>
              <a:t>Click to edit Master title style</a:t>
            </a:r>
            <a:endParaRPr lang="en-US" dirty="0"/>
          </a:p>
        </p:txBody>
      </p:sp>
      <p:sp>
        <p:nvSpPr>
          <p:cNvPr id="21" name="Picture Placeholder 18">
            <a:extLst>
              <a:ext uri="{FF2B5EF4-FFF2-40B4-BE49-F238E27FC236}">
                <a16:creationId xmlns:a16="http://schemas.microsoft.com/office/drawing/2014/main" id="{564E749E-B27D-45B4-8E7A-53D8460AACCB}"/>
              </a:ext>
            </a:extLst>
          </p:cNvPr>
          <p:cNvSpPr>
            <a:spLocks noGrp="1"/>
          </p:cNvSpPr>
          <p:nvPr>
            <p:ph type="pic" sz="quarter" idx="13" hasCustomPrompt="1"/>
          </p:nvPr>
        </p:nvSpPr>
        <p:spPr>
          <a:xfrm>
            <a:off x="0" y="0"/>
            <a:ext cx="2997708" cy="3382963"/>
          </a:xfrm>
        </p:spPr>
        <p:txBody>
          <a:bodyPr/>
          <a:lstStyle>
            <a:lvl1pPr algn="ctr">
              <a:defRPr/>
            </a:lvl1pPr>
          </a:lstStyle>
          <a:p>
            <a:r>
              <a:rPr lang="en-US" dirty="0"/>
              <a:t>Click to add photo</a:t>
            </a:r>
          </a:p>
        </p:txBody>
      </p:sp>
      <p:sp>
        <p:nvSpPr>
          <p:cNvPr id="25" name="Picture Placeholder 23">
            <a:extLst>
              <a:ext uri="{FF2B5EF4-FFF2-40B4-BE49-F238E27FC236}">
                <a16:creationId xmlns:a16="http://schemas.microsoft.com/office/drawing/2014/main" id="{C8DE9984-911D-42E6-9467-9F53414894FF}"/>
              </a:ext>
            </a:extLst>
          </p:cNvPr>
          <p:cNvSpPr>
            <a:spLocks noGrp="1"/>
          </p:cNvSpPr>
          <p:nvPr>
            <p:ph type="pic" sz="quarter" idx="15" hasCustomPrompt="1"/>
          </p:nvPr>
        </p:nvSpPr>
        <p:spPr>
          <a:xfrm>
            <a:off x="0" y="3475038"/>
            <a:ext cx="6096000" cy="3382962"/>
          </a:xfrm>
        </p:spPr>
        <p:txBody>
          <a:bodyPr/>
          <a:lstStyle>
            <a:lvl1pPr algn="ctr">
              <a:defRPr/>
            </a:lvl1pPr>
          </a:lstStyle>
          <a:p>
            <a:r>
              <a:rPr lang="en-US" dirty="0"/>
              <a:t>Click to add photo</a:t>
            </a:r>
          </a:p>
        </p:txBody>
      </p:sp>
      <p:sp>
        <p:nvSpPr>
          <p:cNvPr id="14" name="Content Placeholder 2">
            <a:extLst>
              <a:ext uri="{FF2B5EF4-FFF2-40B4-BE49-F238E27FC236}">
                <a16:creationId xmlns:a16="http://schemas.microsoft.com/office/drawing/2014/main" id="{1F2F1F63-2333-48C5-BEEE-7FFCA14364F5}"/>
              </a:ext>
            </a:extLst>
          </p:cNvPr>
          <p:cNvSpPr>
            <a:spLocks noGrp="1"/>
          </p:cNvSpPr>
          <p:nvPr>
            <p:ph idx="1"/>
          </p:nvPr>
        </p:nvSpPr>
        <p:spPr>
          <a:xfrm>
            <a:off x="6735147" y="1639615"/>
            <a:ext cx="4817441" cy="4537348"/>
          </a:xfrm>
        </p:spPr>
        <p:txBody>
          <a:bodyPr/>
          <a:lstStyle>
            <a:lvl1pPr marL="285750" indent="-285750">
              <a:buFont typeface="Arial" panose="020B0604020202020204" pitchFamily="34" charset="0"/>
              <a:buChar char="•"/>
              <a:defRPr/>
            </a:lvl1pPr>
          </a:lstStyle>
          <a:p>
            <a:pPr lvl="0"/>
            <a:r>
              <a:rPr lang="en-US"/>
              <a:t>Click to edit Master text styles</a:t>
            </a:r>
          </a:p>
        </p:txBody>
      </p:sp>
      <p:sp>
        <p:nvSpPr>
          <p:cNvPr id="15" name="Footer Placeholder 7">
            <a:extLst>
              <a:ext uri="{FF2B5EF4-FFF2-40B4-BE49-F238E27FC236}">
                <a16:creationId xmlns:a16="http://schemas.microsoft.com/office/drawing/2014/main" id="{AF26E33C-9416-4C43-8695-B043D6960AA7}"/>
              </a:ext>
            </a:extLst>
          </p:cNvPr>
          <p:cNvSpPr>
            <a:spLocks noGrp="1"/>
          </p:cNvSpPr>
          <p:nvPr>
            <p:ph type="ftr" sz="quarter" idx="11"/>
          </p:nvPr>
        </p:nvSpPr>
        <p:spPr>
          <a:xfrm>
            <a:off x="639413" y="6356350"/>
            <a:ext cx="6291108" cy="365125"/>
          </a:xfrm>
        </p:spPr>
        <p:txBody>
          <a:bodyPr/>
          <a:lstStyle>
            <a:lvl1pPr>
              <a:defRPr>
                <a:solidFill>
                  <a:schemeClr val="bg1"/>
                </a:solidFill>
              </a:defRPr>
            </a:lvl1pPr>
          </a:lstStyle>
          <a:p>
            <a:pPr>
              <a:defRPr/>
            </a:pPr>
            <a:r>
              <a:rPr lang="en-US" dirty="0">
                <a:effectLst>
                  <a:outerShdw blurRad="50800" dist="38100" dir="2700000" algn="tl" rotWithShape="0">
                    <a:prstClr val="black">
                      <a:alpha val="43000"/>
                    </a:prstClr>
                  </a:outerShdw>
                </a:effectLst>
              </a:rPr>
              <a:t>Presentation title</a:t>
            </a:r>
          </a:p>
        </p:txBody>
      </p:sp>
      <p:sp>
        <p:nvSpPr>
          <p:cNvPr id="16" name="Date Placeholder 3">
            <a:extLst>
              <a:ext uri="{FF2B5EF4-FFF2-40B4-BE49-F238E27FC236}">
                <a16:creationId xmlns:a16="http://schemas.microsoft.com/office/drawing/2014/main" id="{EDD9F57F-0928-48ED-8CF9-CC5AC1BD268E}"/>
              </a:ext>
            </a:extLst>
          </p:cNvPr>
          <p:cNvSpPr>
            <a:spLocks noGrp="1"/>
          </p:cNvSpPr>
          <p:nvPr>
            <p:ph type="dt" sz="half" idx="10"/>
          </p:nvPr>
        </p:nvSpPr>
        <p:spPr>
          <a:xfrm>
            <a:off x="7295738" y="6356350"/>
            <a:ext cx="3033829" cy="365125"/>
          </a:xfrm>
        </p:spPr>
        <p:txBody>
          <a:bodyPr/>
          <a:lstStyle>
            <a:lvl1pPr>
              <a:defRPr/>
            </a:lvl1pPr>
          </a:lstStyle>
          <a:p>
            <a:pPr>
              <a:defRPr/>
            </a:pPr>
            <a:r>
              <a:rPr lang="en-US" dirty="0">
                <a:solidFill>
                  <a:srgbClr val="232323">
                    <a:lumMod val="90000"/>
                    <a:lumOff val="10000"/>
                  </a:srgbClr>
                </a:solidFill>
              </a:rPr>
              <a:t>20XX</a:t>
            </a:r>
          </a:p>
        </p:txBody>
      </p:sp>
      <p:sp>
        <p:nvSpPr>
          <p:cNvPr id="17" name="Slide Number Placeholder 9">
            <a:extLst>
              <a:ext uri="{FF2B5EF4-FFF2-40B4-BE49-F238E27FC236}">
                <a16:creationId xmlns:a16="http://schemas.microsoft.com/office/drawing/2014/main" id="{B7E4E7CA-F2D2-4B67-92FE-3DCE5AB21585}"/>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2848409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5FAC41-B90D-4384-8484-175667AF8214}"/>
              </a:ext>
              <a:ext uri="{C183D7F6-B498-43B3-948B-1728B52AA6E4}">
                <adec:decorative xmlns:adec="http://schemas.microsoft.com/office/drawing/2017/decorative" val="1"/>
              </a:ext>
            </a:extLst>
          </p:cNvPr>
          <p:cNvSpPr/>
          <p:nvPr userDrawn="1"/>
        </p:nvSpPr>
        <p:spPr>
          <a:xfrm>
            <a:off x="0" y="914400"/>
            <a:ext cx="12192000" cy="50292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9" name="Rectangle 8">
            <a:extLst>
              <a:ext uri="{FF2B5EF4-FFF2-40B4-BE49-F238E27FC236}">
                <a16:creationId xmlns:a16="http://schemas.microsoft.com/office/drawing/2014/main" id="{BF220C6F-8D05-41B5-9727-E041D5B9C26B}"/>
              </a:ext>
              <a:ext uri="{C183D7F6-B498-43B3-948B-1728B52AA6E4}">
                <adec:decorative xmlns:adec="http://schemas.microsoft.com/office/drawing/2017/decorative" val="1"/>
              </a:ext>
            </a:extLst>
          </p:cNvPr>
          <p:cNvSpPr/>
          <p:nvPr userDrawn="1"/>
        </p:nvSpPr>
        <p:spPr>
          <a:xfrm>
            <a:off x="5951621" y="1568357"/>
            <a:ext cx="6240379" cy="372128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Title 1">
            <a:extLst>
              <a:ext uri="{FF2B5EF4-FFF2-40B4-BE49-F238E27FC236}">
                <a16:creationId xmlns:a16="http://schemas.microsoft.com/office/drawing/2014/main" id="{B9A692DB-BC6A-43D5-BAE7-1E8AE149012E}"/>
              </a:ext>
            </a:extLst>
          </p:cNvPr>
          <p:cNvSpPr>
            <a:spLocks noGrp="1"/>
          </p:cNvSpPr>
          <p:nvPr>
            <p:ph type="title"/>
          </p:nvPr>
        </p:nvSpPr>
        <p:spPr>
          <a:xfrm>
            <a:off x="6481808" y="1758950"/>
            <a:ext cx="5137112" cy="673405"/>
          </a:xfrm>
        </p:spPr>
        <p:txBody>
          <a:bodyPr>
            <a:normAutofit/>
          </a:bodyPr>
          <a:lstStyle/>
          <a:p>
            <a:pPr>
              <a:lnSpc>
                <a:spcPct val="120000"/>
              </a:lnSpc>
            </a:pPr>
            <a:r>
              <a:rPr lang="en-US"/>
              <a:t>Click to edit Master title style</a:t>
            </a:r>
            <a:endParaRPr lang="en-US" dirty="0"/>
          </a:p>
        </p:txBody>
      </p:sp>
      <p:sp>
        <p:nvSpPr>
          <p:cNvPr id="20" name="Picture Placeholder 17">
            <a:extLst>
              <a:ext uri="{FF2B5EF4-FFF2-40B4-BE49-F238E27FC236}">
                <a16:creationId xmlns:a16="http://schemas.microsoft.com/office/drawing/2014/main" id="{9B631067-0981-46B9-BB6F-484741846C08}"/>
              </a:ext>
            </a:extLst>
          </p:cNvPr>
          <p:cNvSpPr>
            <a:spLocks noGrp="1"/>
          </p:cNvSpPr>
          <p:nvPr>
            <p:ph type="pic" sz="quarter" idx="13" hasCustomPrompt="1"/>
          </p:nvPr>
        </p:nvSpPr>
        <p:spPr>
          <a:xfrm>
            <a:off x="639763" y="642938"/>
            <a:ext cx="4814887" cy="2667000"/>
          </a:xfrm>
        </p:spPr>
        <p:txBody>
          <a:bodyPr/>
          <a:lstStyle>
            <a:lvl1pPr algn="ctr">
              <a:defRPr/>
            </a:lvl1pPr>
          </a:lstStyle>
          <a:p>
            <a:r>
              <a:rPr lang="en-US" dirty="0"/>
              <a:t>Click to add photo</a:t>
            </a:r>
          </a:p>
        </p:txBody>
      </p:sp>
      <p:sp>
        <p:nvSpPr>
          <p:cNvPr id="21" name="Picture Placeholder 17">
            <a:extLst>
              <a:ext uri="{FF2B5EF4-FFF2-40B4-BE49-F238E27FC236}">
                <a16:creationId xmlns:a16="http://schemas.microsoft.com/office/drawing/2014/main" id="{7984968B-9811-4180-8D8E-0619C9D3BFB4}"/>
              </a:ext>
            </a:extLst>
          </p:cNvPr>
          <p:cNvSpPr>
            <a:spLocks noGrp="1"/>
          </p:cNvSpPr>
          <p:nvPr>
            <p:ph type="pic" sz="quarter" idx="14" hasCustomPrompt="1"/>
          </p:nvPr>
        </p:nvSpPr>
        <p:spPr>
          <a:xfrm>
            <a:off x="639412" y="3631470"/>
            <a:ext cx="4814887" cy="2562738"/>
          </a:xfrm>
        </p:spPr>
        <p:txBody>
          <a:bodyPr/>
          <a:lstStyle>
            <a:lvl1pPr algn="ctr">
              <a:defRPr/>
            </a:lvl1pPr>
          </a:lstStyle>
          <a:p>
            <a:r>
              <a:rPr lang="en-US" dirty="0"/>
              <a:t>Click to add photo</a:t>
            </a:r>
          </a:p>
        </p:txBody>
      </p:sp>
      <p:sp>
        <p:nvSpPr>
          <p:cNvPr id="23" name="Text Placeholder 22">
            <a:extLst>
              <a:ext uri="{FF2B5EF4-FFF2-40B4-BE49-F238E27FC236}">
                <a16:creationId xmlns:a16="http://schemas.microsoft.com/office/drawing/2014/main" id="{B503D483-6082-4C3B-A4C5-0ACE6698343B}"/>
              </a:ext>
            </a:extLst>
          </p:cNvPr>
          <p:cNvSpPr>
            <a:spLocks noGrp="1"/>
          </p:cNvSpPr>
          <p:nvPr>
            <p:ph type="body" sz="quarter" idx="15" hasCustomPrompt="1"/>
          </p:nvPr>
        </p:nvSpPr>
        <p:spPr>
          <a:xfrm>
            <a:off x="6482241" y="2365374"/>
            <a:ext cx="5136671" cy="2635251"/>
          </a:xfrm>
        </p:spPr>
        <p:txBody>
          <a:bodyPr/>
          <a:lstStyle>
            <a:lvl1pPr>
              <a:defRPr/>
            </a:lvl1pPr>
          </a:lstStyle>
          <a:p>
            <a:pPr lvl="0"/>
            <a:r>
              <a:rPr lang="en-US" dirty="0"/>
              <a:t>Click to add text</a:t>
            </a:r>
          </a:p>
        </p:txBody>
      </p:sp>
      <p:sp>
        <p:nvSpPr>
          <p:cNvPr id="14" name="Footer Placeholder 5">
            <a:extLst>
              <a:ext uri="{FF2B5EF4-FFF2-40B4-BE49-F238E27FC236}">
                <a16:creationId xmlns:a16="http://schemas.microsoft.com/office/drawing/2014/main" id="{CB94B83C-8B92-4303-A841-0D5ED386F97F}"/>
              </a:ext>
            </a:extLst>
          </p:cNvPr>
          <p:cNvSpPr>
            <a:spLocks noGrp="1"/>
          </p:cNvSpPr>
          <p:nvPr>
            <p:ph type="ftr" sz="quarter" idx="11"/>
          </p:nvPr>
        </p:nvSpPr>
        <p:spPr>
          <a:xfrm>
            <a:off x="639413" y="6356350"/>
            <a:ext cx="6291108" cy="365125"/>
          </a:xfrm>
        </p:spPr>
        <p:txBody>
          <a:bodyPr/>
          <a:lstStyle>
            <a:lvl1pPr>
              <a:defRPr>
                <a:solidFill>
                  <a:schemeClr val="tx1"/>
                </a:solidFill>
                <a:effectLst/>
              </a:defRPr>
            </a:lvl1pPr>
          </a:lstStyle>
          <a:p>
            <a:r>
              <a:rPr lang="en-US" dirty="0"/>
              <a:t>Presentation title</a:t>
            </a:r>
          </a:p>
        </p:txBody>
      </p:sp>
      <p:sp>
        <p:nvSpPr>
          <p:cNvPr id="15" name="Date Placeholder 3">
            <a:extLst>
              <a:ext uri="{FF2B5EF4-FFF2-40B4-BE49-F238E27FC236}">
                <a16:creationId xmlns:a16="http://schemas.microsoft.com/office/drawing/2014/main" id="{FB204443-B45C-4C1E-8601-4AD0359ABD2E}"/>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6" name="Slide Number Placeholder 8">
            <a:extLst>
              <a:ext uri="{FF2B5EF4-FFF2-40B4-BE49-F238E27FC236}">
                <a16:creationId xmlns:a16="http://schemas.microsoft.com/office/drawing/2014/main" id="{125F2A8A-5D48-4A14-B0A6-52E55D3E5657}"/>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3407952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p:nvSpPr>
          <p:cNvPr id="19" name="Picture Placeholder 17">
            <a:extLst>
              <a:ext uri="{FF2B5EF4-FFF2-40B4-BE49-F238E27FC236}">
                <a16:creationId xmlns:a16="http://schemas.microsoft.com/office/drawing/2014/main" id="{620C2886-3E99-43F7-A045-F15053959CE7}"/>
              </a:ext>
            </a:extLst>
          </p:cNvPr>
          <p:cNvSpPr>
            <a:spLocks noGrp="1"/>
          </p:cNvSpPr>
          <p:nvPr>
            <p:ph type="pic" sz="quarter" idx="13"/>
          </p:nvPr>
        </p:nvSpPr>
        <p:spPr>
          <a:xfrm>
            <a:off x="6094413" y="0"/>
            <a:ext cx="6094412" cy="6854825"/>
          </a:xfrm>
        </p:spPr>
        <p:txBody>
          <a:bodyPr/>
          <a:lstStyle/>
          <a:p>
            <a:r>
              <a:rPr lang="en-US"/>
              <a:t>Click icon to add picture</a:t>
            </a:r>
            <a:endParaRPr lang="en-US" dirty="0"/>
          </a:p>
        </p:txBody>
      </p:sp>
      <p:sp>
        <p:nvSpPr>
          <p:cNvPr id="9" name="Rectangle 8">
            <a:extLst>
              <a:ext uri="{FF2B5EF4-FFF2-40B4-BE49-F238E27FC236}">
                <a16:creationId xmlns:a16="http://schemas.microsoft.com/office/drawing/2014/main" id="{63D67587-8C0C-40DB-88B2-2CAC45DBF8DC}"/>
              </a:ext>
              <a:ext uri="{C183D7F6-B498-43B3-948B-1728B52AA6E4}">
                <adec:decorative xmlns:adec="http://schemas.microsoft.com/office/drawing/2017/decorative" val="1"/>
              </a:ext>
            </a:extLst>
          </p:cNvPr>
          <p:cNvSpPr/>
          <p:nvPr userDrawn="1"/>
        </p:nvSpPr>
        <p:spPr>
          <a:xfrm>
            <a:off x="0" y="914400"/>
            <a:ext cx="6094477" cy="50292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2" name="Title 1">
            <a:extLst>
              <a:ext uri="{FF2B5EF4-FFF2-40B4-BE49-F238E27FC236}">
                <a16:creationId xmlns:a16="http://schemas.microsoft.com/office/drawing/2014/main" id="{E11B7BFF-DF61-4F7F-BC0C-A774104FF416}"/>
              </a:ext>
            </a:extLst>
          </p:cNvPr>
          <p:cNvSpPr>
            <a:spLocks noGrp="1"/>
          </p:cNvSpPr>
          <p:nvPr>
            <p:ph type="ctrTitle" hasCustomPrompt="1"/>
          </p:nvPr>
        </p:nvSpPr>
        <p:spPr>
          <a:xfrm>
            <a:off x="761774" y="2814975"/>
            <a:ext cx="6769706" cy="1910972"/>
          </a:xfrm>
          <a:solidFill>
            <a:schemeClr val="tx2"/>
          </a:solidFill>
        </p:spPr>
        <p:txBody>
          <a:bodyPr anchor="b">
            <a:noAutofit/>
          </a:bodyPr>
          <a:lstStyle>
            <a:lvl1pPr marL="182880">
              <a:defRPr sz="5400">
                <a:solidFill>
                  <a:schemeClr val="bg1"/>
                </a:solidFill>
              </a:defRPr>
            </a:lvl1pPr>
          </a:lstStyle>
          <a:p>
            <a:r>
              <a:rPr lang="en-US" dirty="0">
                <a:solidFill>
                  <a:schemeClr val="bg1"/>
                </a:solidFill>
              </a:rPr>
              <a:t>Click to add title</a:t>
            </a:r>
          </a:p>
        </p:txBody>
      </p:sp>
      <p:sp>
        <p:nvSpPr>
          <p:cNvPr id="3" name="Text Placeholder 2">
            <a:extLst>
              <a:ext uri="{FF2B5EF4-FFF2-40B4-BE49-F238E27FC236}">
                <a16:creationId xmlns:a16="http://schemas.microsoft.com/office/drawing/2014/main" id="{43D0F1B1-D8F9-42A3-B0C7-AADC53D8F392}"/>
              </a:ext>
            </a:extLst>
          </p:cNvPr>
          <p:cNvSpPr>
            <a:spLocks noGrp="1"/>
          </p:cNvSpPr>
          <p:nvPr>
            <p:ph type="body" sz="quarter" idx="14" hasCustomPrompt="1"/>
          </p:nvPr>
        </p:nvSpPr>
        <p:spPr>
          <a:xfrm>
            <a:off x="762000" y="4657726"/>
            <a:ext cx="6769100" cy="731838"/>
          </a:xfrm>
          <a:solidFill>
            <a:schemeClr val="tx2"/>
          </a:solidFill>
        </p:spPr>
        <p:txBody>
          <a:bodyPr>
            <a:noAutofit/>
          </a:bodyPr>
          <a:lstStyle>
            <a:lvl1pPr marL="228600">
              <a:defRPr sz="1500" cap="all" spc="600" baseline="0">
                <a:solidFill>
                  <a:schemeClr val="bg1"/>
                </a:solidFill>
              </a:defRPr>
            </a:lvl1pPr>
            <a:lvl2pPr>
              <a:defRPr sz="1500">
                <a:solidFill>
                  <a:schemeClr val="bg1"/>
                </a:solidFill>
              </a:defRPr>
            </a:lvl2pPr>
            <a:lvl3pPr>
              <a:defRPr sz="1500">
                <a:solidFill>
                  <a:schemeClr val="bg1"/>
                </a:solidFill>
              </a:defRPr>
            </a:lvl3pPr>
            <a:lvl4pPr>
              <a:defRPr sz="1500">
                <a:solidFill>
                  <a:schemeClr val="bg1"/>
                </a:solidFill>
              </a:defRPr>
            </a:lvl4pPr>
            <a:lvl5pPr>
              <a:defRPr sz="1500">
                <a:solidFill>
                  <a:schemeClr val="bg1"/>
                </a:solidFill>
              </a:defRPr>
            </a:lvl5pPr>
          </a:lstStyle>
          <a:p>
            <a:pPr lvl="0"/>
            <a:r>
              <a:rPr lang="en-US" dirty="0"/>
              <a:t>CLICK TO ADD SUBTITLE</a:t>
            </a:r>
          </a:p>
        </p:txBody>
      </p:sp>
    </p:spTree>
    <p:extLst>
      <p:ext uri="{BB962C8B-B14F-4D97-AF65-F5344CB8AC3E}">
        <p14:creationId xmlns:p14="http://schemas.microsoft.com/office/powerpoint/2010/main" val="2462859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707196B1-3970-4386-8D54-A2067BA8417F}"/>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17" name="Footer Placeholder 14">
            <a:extLst>
              <a:ext uri="{FF2B5EF4-FFF2-40B4-BE49-F238E27FC236}">
                <a16:creationId xmlns:a16="http://schemas.microsoft.com/office/drawing/2014/main" id="{9535C1B1-EA9A-48AD-AB3B-00E7FEE05F01}"/>
              </a:ext>
            </a:extLst>
          </p:cNvPr>
          <p:cNvSpPr>
            <a:spLocks noGrp="1"/>
          </p:cNvSpPr>
          <p:nvPr>
            <p:ph type="ftr" sz="quarter" idx="11"/>
          </p:nvPr>
        </p:nvSpPr>
        <p:spPr>
          <a:xfrm>
            <a:off x="639413" y="6356350"/>
            <a:ext cx="6291108" cy="365125"/>
          </a:xfrm>
        </p:spPr>
        <p:txBody>
          <a:bodyPr/>
          <a:lstStyle>
            <a:lvl1pPr>
              <a:defRPr>
                <a:solidFill>
                  <a:schemeClr val="tx1"/>
                </a:solidFill>
              </a:defRPr>
            </a:lvl1pPr>
          </a:lstStyle>
          <a:p>
            <a:r>
              <a:rPr lang="en-US" dirty="0"/>
              <a:t>Presentation title</a:t>
            </a:r>
          </a:p>
        </p:txBody>
      </p:sp>
      <p:sp>
        <p:nvSpPr>
          <p:cNvPr id="18" name="Date Placeholder 12">
            <a:extLst>
              <a:ext uri="{FF2B5EF4-FFF2-40B4-BE49-F238E27FC236}">
                <a16:creationId xmlns:a16="http://schemas.microsoft.com/office/drawing/2014/main" id="{E334D19F-C91E-4007-9C85-89B0645F270D}"/>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9" name="Slide Number Placeholder 15">
            <a:extLst>
              <a:ext uri="{FF2B5EF4-FFF2-40B4-BE49-F238E27FC236}">
                <a16:creationId xmlns:a16="http://schemas.microsoft.com/office/drawing/2014/main" id="{00B1B695-CA8C-4B38-8D25-4E56BD079E7E}"/>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
        <p:nvSpPr>
          <p:cNvPr id="3" name="Content Placeholder 2">
            <a:extLst>
              <a:ext uri="{FF2B5EF4-FFF2-40B4-BE49-F238E27FC236}">
                <a16:creationId xmlns:a16="http://schemas.microsoft.com/office/drawing/2014/main" id="{219E4B01-1489-40C5-B290-E42D974C10E7}"/>
              </a:ext>
            </a:extLst>
          </p:cNvPr>
          <p:cNvSpPr>
            <a:spLocks noGrp="1"/>
          </p:cNvSpPr>
          <p:nvPr>
            <p:ph sz="quarter" idx="13" hasCustomPrompt="1"/>
          </p:nvPr>
        </p:nvSpPr>
        <p:spPr>
          <a:xfrm>
            <a:off x="937987" y="1735958"/>
            <a:ext cx="10318036" cy="4276220"/>
          </a:xfrm>
        </p:spPr>
        <p:txBody>
          <a:bodyPr/>
          <a:lstStyle>
            <a:lvl1pPr>
              <a:defRPr/>
            </a:lvl1pPr>
          </a:lstStyle>
          <a:p>
            <a:pPr lvl="0"/>
            <a:r>
              <a:rPr lang="en-US" dirty="0"/>
              <a:t>Click to add content</a:t>
            </a:r>
          </a:p>
        </p:txBody>
      </p:sp>
    </p:spTree>
    <p:extLst>
      <p:ext uri="{BB962C8B-B14F-4D97-AF65-F5344CB8AC3E}">
        <p14:creationId xmlns:p14="http://schemas.microsoft.com/office/powerpoint/2010/main" val="2637976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7A29640D-9D66-4252-AF26-226B9EF38E93}"/>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72F585F-809A-43CB-A46F-35690087203B}"/>
              </a:ext>
            </a:extLst>
          </p:cNvPr>
          <p:cNvSpPr>
            <a:spLocks noGrp="1"/>
          </p:cNvSpPr>
          <p:nvPr>
            <p:ph sz="quarter" idx="13" hasCustomPrompt="1"/>
          </p:nvPr>
        </p:nvSpPr>
        <p:spPr>
          <a:xfrm>
            <a:off x="1285875" y="2066925"/>
            <a:ext cx="9610725" cy="3630613"/>
          </a:xfrm>
        </p:spPr>
        <p:txBody>
          <a:bodyPr/>
          <a:lstStyle>
            <a:lvl1pPr>
              <a:defRPr/>
            </a:lvl1pPr>
          </a:lstStyle>
          <a:p>
            <a:pPr lvl="0"/>
            <a:r>
              <a:rPr lang="en-US" dirty="0"/>
              <a:t>Click to add content</a:t>
            </a:r>
          </a:p>
        </p:txBody>
      </p:sp>
      <p:sp>
        <p:nvSpPr>
          <p:cNvPr id="10" name="Footer Placeholder 14">
            <a:extLst>
              <a:ext uri="{FF2B5EF4-FFF2-40B4-BE49-F238E27FC236}">
                <a16:creationId xmlns:a16="http://schemas.microsoft.com/office/drawing/2014/main" id="{1F196FCF-777C-4746-AFAA-ECE173A0BDC6}"/>
              </a:ext>
            </a:extLst>
          </p:cNvPr>
          <p:cNvSpPr>
            <a:spLocks noGrp="1"/>
          </p:cNvSpPr>
          <p:nvPr>
            <p:ph type="ftr" sz="quarter" idx="11"/>
          </p:nvPr>
        </p:nvSpPr>
        <p:spPr>
          <a:xfrm>
            <a:off x="639413" y="6356350"/>
            <a:ext cx="6291108" cy="365125"/>
          </a:xfrm>
        </p:spPr>
        <p:txBody>
          <a:bodyPr/>
          <a:lstStyle>
            <a:lvl1pPr>
              <a:defRPr>
                <a:solidFill>
                  <a:schemeClr val="tx1"/>
                </a:solidFill>
              </a:defRPr>
            </a:lvl1pPr>
          </a:lstStyle>
          <a:p>
            <a:r>
              <a:rPr lang="en-US" dirty="0"/>
              <a:t>Presentation title</a:t>
            </a:r>
          </a:p>
        </p:txBody>
      </p:sp>
      <p:sp>
        <p:nvSpPr>
          <p:cNvPr id="11" name="Date Placeholder 12">
            <a:extLst>
              <a:ext uri="{FF2B5EF4-FFF2-40B4-BE49-F238E27FC236}">
                <a16:creationId xmlns:a16="http://schemas.microsoft.com/office/drawing/2014/main" id="{71EA376C-2DC1-4B5D-9628-4A223AA389BA}"/>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2" name="Slide Number Placeholder 15">
            <a:extLst>
              <a:ext uri="{FF2B5EF4-FFF2-40B4-BE49-F238E27FC236}">
                <a16:creationId xmlns:a16="http://schemas.microsoft.com/office/drawing/2014/main" id="{CCEC0CD5-B86D-4E13-B3A9-9D3B0CB1B565}"/>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426764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3E07EFA-7299-44A6-85FB-04EC9B553E51}"/>
              </a:ext>
              <a:ext uri="{C183D7F6-B498-43B3-948B-1728B52AA6E4}">
                <adec:decorative xmlns:adec="http://schemas.microsoft.com/office/drawing/2017/decorative" val="1"/>
              </a:ext>
            </a:extLst>
          </p:cNvPr>
          <p:cNvSpPr/>
          <p:nvPr userDrawn="1"/>
        </p:nvSpPr>
        <p:spPr>
          <a:xfrm>
            <a:off x="0" y="914400"/>
            <a:ext cx="12192000" cy="50292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8" name="Rectangle 7">
            <a:extLst>
              <a:ext uri="{FF2B5EF4-FFF2-40B4-BE49-F238E27FC236}">
                <a16:creationId xmlns:a16="http://schemas.microsoft.com/office/drawing/2014/main" id="{F43A4CB2-29F8-49C3-8735-106975893B76}"/>
              </a:ext>
              <a:ext uri="{C183D7F6-B498-43B3-948B-1728B52AA6E4}">
                <adec:decorative xmlns:adec="http://schemas.microsoft.com/office/drawing/2017/decorative" val="1"/>
              </a:ext>
            </a:extLst>
          </p:cNvPr>
          <p:cNvSpPr/>
          <p:nvPr userDrawn="1"/>
        </p:nvSpPr>
        <p:spPr>
          <a:xfrm>
            <a:off x="5951621" y="1803214"/>
            <a:ext cx="6240379" cy="325288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9" name="Title 1">
            <a:extLst>
              <a:ext uri="{FF2B5EF4-FFF2-40B4-BE49-F238E27FC236}">
                <a16:creationId xmlns:a16="http://schemas.microsoft.com/office/drawing/2014/main" id="{02574195-3DF9-438B-B8AC-0F2029352481}"/>
              </a:ext>
            </a:extLst>
          </p:cNvPr>
          <p:cNvSpPr>
            <a:spLocks noGrp="1"/>
          </p:cNvSpPr>
          <p:nvPr>
            <p:ph type="title"/>
          </p:nvPr>
        </p:nvSpPr>
        <p:spPr>
          <a:xfrm>
            <a:off x="6491332" y="2025650"/>
            <a:ext cx="5058209" cy="2355732"/>
          </a:xfrm>
        </p:spPr>
        <p:txBody>
          <a:bodyPr>
            <a:normAutofit/>
          </a:bodyPr>
          <a:lstStyle>
            <a:lvl1pPr>
              <a:defRPr sz="4400"/>
            </a:lvl1pPr>
          </a:lstStyle>
          <a:p>
            <a:pPr>
              <a:lnSpc>
                <a:spcPct val="120000"/>
              </a:lnSpc>
            </a:pPr>
            <a:r>
              <a:rPr lang="en-US"/>
              <a:t>Click to edit Master title style</a:t>
            </a:r>
            <a:endParaRPr lang="en-US" dirty="0"/>
          </a:p>
        </p:txBody>
      </p:sp>
      <p:sp>
        <p:nvSpPr>
          <p:cNvPr id="16" name="Picture Placeholder 14">
            <a:extLst>
              <a:ext uri="{FF2B5EF4-FFF2-40B4-BE49-F238E27FC236}">
                <a16:creationId xmlns:a16="http://schemas.microsoft.com/office/drawing/2014/main" id="{57FAF158-BFC1-43C2-A23B-B93DEFAE3AB0}"/>
              </a:ext>
            </a:extLst>
          </p:cNvPr>
          <p:cNvSpPr>
            <a:spLocks noGrp="1"/>
          </p:cNvSpPr>
          <p:nvPr>
            <p:ph type="pic" sz="quarter" idx="13" hasCustomPrompt="1"/>
          </p:nvPr>
        </p:nvSpPr>
        <p:spPr>
          <a:xfrm>
            <a:off x="542925" y="0"/>
            <a:ext cx="5408613" cy="6858000"/>
          </a:xfrm>
        </p:spPr>
        <p:txBody>
          <a:bodyPr/>
          <a:lstStyle>
            <a:lvl1pPr algn="ctr">
              <a:defRPr/>
            </a:lvl1pPr>
          </a:lstStyle>
          <a:p>
            <a:r>
              <a:rPr lang="en-US" dirty="0"/>
              <a:t>Click to add photo</a:t>
            </a:r>
          </a:p>
        </p:txBody>
      </p:sp>
      <p:sp>
        <p:nvSpPr>
          <p:cNvPr id="10" name="Content Placeholder 2">
            <a:extLst>
              <a:ext uri="{FF2B5EF4-FFF2-40B4-BE49-F238E27FC236}">
                <a16:creationId xmlns:a16="http://schemas.microsoft.com/office/drawing/2014/main" id="{DB1025F5-5E2A-47DC-9E1F-F31EE762904F}"/>
              </a:ext>
            </a:extLst>
          </p:cNvPr>
          <p:cNvSpPr>
            <a:spLocks noGrp="1"/>
          </p:cNvSpPr>
          <p:nvPr>
            <p:ph idx="1"/>
          </p:nvPr>
        </p:nvSpPr>
        <p:spPr>
          <a:xfrm>
            <a:off x="6492857" y="4381382"/>
            <a:ext cx="5058209" cy="395405"/>
          </a:xfrm>
        </p:spPr>
        <p:txBody>
          <a:bodyPr anchor="t"/>
          <a:lstStyle>
            <a:lvl1pPr>
              <a:defRPr b="0" cap="all" spc="600" baseline="0"/>
            </a:lvl1pPr>
          </a:lstStyle>
          <a:p>
            <a:pPr lvl="0"/>
            <a:r>
              <a:rPr lang="en-US"/>
              <a:t>Click to edit Master text styles</a:t>
            </a:r>
          </a:p>
        </p:txBody>
      </p:sp>
      <p:sp>
        <p:nvSpPr>
          <p:cNvPr id="11" name="Footer Placeholder 14">
            <a:extLst>
              <a:ext uri="{FF2B5EF4-FFF2-40B4-BE49-F238E27FC236}">
                <a16:creationId xmlns:a16="http://schemas.microsoft.com/office/drawing/2014/main" id="{9F00502A-31A8-40B1-8042-91BBF64690FA}"/>
              </a:ext>
            </a:extLst>
          </p:cNvPr>
          <p:cNvSpPr>
            <a:spLocks noGrp="1"/>
          </p:cNvSpPr>
          <p:nvPr>
            <p:ph type="ftr" sz="quarter" idx="11"/>
          </p:nvPr>
        </p:nvSpPr>
        <p:spPr>
          <a:xfrm>
            <a:off x="639413" y="6356350"/>
            <a:ext cx="6291108" cy="365125"/>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Presentation title</a:t>
            </a:r>
          </a:p>
        </p:txBody>
      </p:sp>
      <p:sp>
        <p:nvSpPr>
          <p:cNvPr id="12" name="Date Placeholder 13">
            <a:extLst>
              <a:ext uri="{FF2B5EF4-FFF2-40B4-BE49-F238E27FC236}">
                <a16:creationId xmlns:a16="http://schemas.microsoft.com/office/drawing/2014/main" id="{1F0D82E2-6CDC-41FA-9FBD-29B16961536C}"/>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3" name="Slide Number Placeholder 15">
            <a:extLst>
              <a:ext uri="{FF2B5EF4-FFF2-40B4-BE49-F238E27FC236}">
                <a16:creationId xmlns:a16="http://schemas.microsoft.com/office/drawing/2014/main" id="{85DE54ED-1D6A-4185-BC18-EB63BF4B709F}"/>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1691906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eam">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8FC1626-6E5A-4321-B003-2ECADA2CDE6D}"/>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10" name="Rectangle 9">
            <a:extLst>
              <a:ext uri="{FF2B5EF4-FFF2-40B4-BE49-F238E27FC236}">
                <a16:creationId xmlns:a16="http://schemas.microsoft.com/office/drawing/2014/main" id="{3955D66E-614C-4554-AD07-DBF50786CB1C}"/>
              </a:ext>
              <a:ext uri="{C183D7F6-B498-43B3-948B-1728B52AA6E4}">
                <adec:decorative xmlns:adec="http://schemas.microsoft.com/office/drawing/2017/decorative" val="1"/>
              </a:ext>
            </a:extLst>
          </p:cNvPr>
          <p:cNvSpPr/>
          <p:nvPr userDrawn="1"/>
        </p:nvSpPr>
        <p:spPr>
          <a:xfrm>
            <a:off x="-1905" y="1633493"/>
            <a:ext cx="12192000" cy="52245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6" name="Rectangle 15">
            <a:extLst>
              <a:ext uri="{FF2B5EF4-FFF2-40B4-BE49-F238E27FC236}">
                <a16:creationId xmlns:a16="http://schemas.microsoft.com/office/drawing/2014/main" id="{4FC25CFF-3341-490E-864B-9EE585E7DF4D}"/>
              </a:ext>
              <a:ext uri="{C183D7F6-B498-43B3-948B-1728B52AA6E4}">
                <adec:decorative xmlns:adec="http://schemas.microsoft.com/office/drawing/2017/decorative" val="1"/>
              </a:ext>
            </a:extLst>
          </p:cNvPr>
          <p:cNvSpPr/>
          <p:nvPr userDrawn="1"/>
        </p:nvSpPr>
        <p:spPr>
          <a:xfrm>
            <a:off x="-4370" y="1641780"/>
            <a:ext cx="12192000" cy="52245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2" name="Footer Placeholder 14">
            <a:extLst>
              <a:ext uri="{FF2B5EF4-FFF2-40B4-BE49-F238E27FC236}">
                <a16:creationId xmlns:a16="http://schemas.microsoft.com/office/drawing/2014/main" id="{1A47F1BE-C6F0-4B08-A876-3ACB9A160B5C}"/>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13" name="Date Placeholder 12">
            <a:extLst>
              <a:ext uri="{FF2B5EF4-FFF2-40B4-BE49-F238E27FC236}">
                <a16:creationId xmlns:a16="http://schemas.microsoft.com/office/drawing/2014/main" id="{EB34F470-EFAB-4873-9AF2-800F83174880}"/>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4" name="Slide Number Placeholder 15">
            <a:extLst>
              <a:ext uri="{FF2B5EF4-FFF2-40B4-BE49-F238E27FC236}">
                <a16:creationId xmlns:a16="http://schemas.microsoft.com/office/drawing/2014/main" id="{FCAA1492-8926-496A-9DE4-45E13BA70E71}"/>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
        <p:nvSpPr>
          <p:cNvPr id="3" name="Content Placeholder 2">
            <a:extLst>
              <a:ext uri="{FF2B5EF4-FFF2-40B4-BE49-F238E27FC236}">
                <a16:creationId xmlns:a16="http://schemas.microsoft.com/office/drawing/2014/main" id="{72F48288-2CF3-456E-8691-5772D99F82B1}"/>
              </a:ext>
            </a:extLst>
          </p:cNvPr>
          <p:cNvSpPr>
            <a:spLocks noGrp="1"/>
          </p:cNvSpPr>
          <p:nvPr>
            <p:ph sz="quarter" idx="13" hasCustomPrompt="1"/>
          </p:nvPr>
        </p:nvSpPr>
        <p:spPr>
          <a:xfrm>
            <a:off x="398236" y="1887311"/>
            <a:ext cx="11395528" cy="4343400"/>
          </a:xfrm>
        </p:spPr>
        <p:txBody>
          <a:bodyPr/>
          <a:lstStyle>
            <a:lvl1pPr>
              <a:defRPr/>
            </a:lvl1pPr>
          </a:lstStyle>
          <a:p>
            <a:pPr lvl="0"/>
            <a:r>
              <a:rPr lang="en-US" dirty="0"/>
              <a:t>Click to edit add content</a:t>
            </a:r>
          </a:p>
        </p:txBody>
      </p:sp>
    </p:spTree>
    <p:extLst>
      <p:ext uri="{BB962C8B-B14F-4D97-AF65-F5344CB8AC3E}">
        <p14:creationId xmlns:p14="http://schemas.microsoft.com/office/powerpoint/2010/main" val="3989789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1D1103D-8943-46F2-B18E-36FF38CAFAE0}"/>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10" name="Rectangle 9">
            <a:extLst>
              <a:ext uri="{FF2B5EF4-FFF2-40B4-BE49-F238E27FC236}">
                <a16:creationId xmlns:a16="http://schemas.microsoft.com/office/drawing/2014/main" id="{A902D366-4C48-4324-8771-8F9E7BECDD08}"/>
              </a:ext>
              <a:ext uri="{C183D7F6-B498-43B3-948B-1728B52AA6E4}">
                <adec:decorative xmlns:adec="http://schemas.microsoft.com/office/drawing/2017/decorative" val="1"/>
              </a:ext>
            </a:extLst>
          </p:cNvPr>
          <p:cNvSpPr/>
          <p:nvPr userDrawn="1"/>
        </p:nvSpPr>
        <p:spPr>
          <a:xfrm>
            <a:off x="-1905" y="1633493"/>
            <a:ext cx="12192000" cy="52245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5" name="Rectangle 14">
            <a:extLst>
              <a:ext uri="{FF2B5EF4-FFF2-40B4-BE49-F238E27FC236}">
                <a16:creationId xmlns:a16="http://schemas.microsoft.com/office/drawing/2014/main" id="{B139FB3E-2A6A-4BE8-9D79-47B91471CC23}"/>
              </a:ext>
              <a:ext uri="{C183D7F6-B498-43B3-948B-1728B52AA6E4}">
                <adec:decorative xmlns:adec="http://schemas.microsoft.com/office/drawing/2017/decorative" val="1"/>
              </a:ext>
            </a:extLst>
          </p:cNvPr>
          <p:cNvSpPr/>
          <p:nvPr userDrawn="1"/>
        </p:nvSpPr>
        <p:spPr>
          <a:xfrm>
            <a:off x="-4370" y="1641780"/>
            <a:ext cx="12192000" cy="52245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1" name="Footer Placeholder 14">
            <a:extLst>
              <a:ext uri="{FF2B5EF4-FFF2-40B4-BE49-F238E27FC236}">
                <a16:creationId xmlns:a16="http://schemas.microsoft.com/office/drawing/2014/main" id="{7E3BBCB1-5D3D-4802-A48D-5D6A7BA51550}"/>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12" name="Date Placeholder 12">
            <a:extLst>
              <a:ext uri="{FF2B5EF4-FFF2-40B4-BE49-F238E27FC236}">
                <a16:creationId xmlns:a16="http://schemas.microsoft.com/office/drawing/2014/main" id="{AE90937E-33CA-4432-A147-746EBB9E7C4A}"/>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3" name="Slide Number Placeholder 15">
            <a:extLst>
              <a:ext uri="{FF2B5EF4-FFF2-40B4-BE49-F238E27FC236}">
                <a16:creationId xmlns:a16="http://schemas.microsoft.com/office/drawing/2014/main" id="{CECD9BDC-A2A2-40A0-8DAD-4C56EBE1BDFA}"/>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
        <p:nvSpPr>
          <p:cNvPr id="3" name="Content Placeholder 2">
            <a:extLst>
              <a:ext uri="{FF2B5EF4-FFF2-40B4-BE49-F238E27FC236}">
                <a16:creationId xmlns:a16="http://schemas.microsoft.com/office/drawing/2014/main" id="{4C4E3704-0282-421F-BA62-C1A7E0B072EA}"/>
              </a:ext>
            </a:extLst>
          </p:cNvPr>
          <p:cNvSpPr>
            <a:spLocks noGrp="1"/>
          </p:cNvSpPr>
          <p:nvPr>
            <p:ph sz="quarter" idx="13" hasCustomPrompt="1"/>
          </p:nvPr>
        </p:nvSpPr>
        <p:spPr>
          <a:xfrm>
            <a:off x="838200" y="1619250"/>
            <a:ext cx="10515600" cy="4848225"/>
          </a:xfrm>
        </p:spPr>
        <p:txBody>
          <a:bodyPr/>
          <a:lstStyle>
            <a:lvl1pPr>
              <a:defRPr/>
            </a:lvl1pPr>
          </a:lstStyle>
          <a:p>
            <a:pPr lvl="0"/>
            <a:r>
              <a:rPr lang="en-US" dirty="0"/>
              <a:t>Click to add content</a:t>
            </a:r>
          </a:p>
        </p:txBody>
      </p:sp>
    </p:spTree>
    <p:extLst>
      <p:ext uri="{BB962C8B-B14F-4D97-AF65-F5344CB8AC3E}">
        <p14:creationId xmlns:p14="http://schemas.microsoft.com/office/powerpoint/2010/main" val="652577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ntent 2 Colum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8B16675-8FAE-4CCE-870E-B08D5FEC094C}"/>
              </a:ext>
              <a:ext uri="{C183D7F6-B498-43B3-948B-1728B52AA6E4}">
                <adec:decorative xmlns:adec="http://schemas.microsoft.com/office/drawing/2017/decorative" val="1"/>
              </a:ext>
            </a:extLst>
          </p:cNvPr>
          <p:cNvSpPr/>
          <p:nvPr userDrawn="1"/>
        </p:nvSpPr>
        <p:spPr>
          <a:xfrm>
            <a:off x="0" y="914399"/>
            <a:ext cx="12192000" cy="5305425"/>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Rectangle 9">
            <a:extLst>
              <a:ext uri="{FF2B5EF4-FFF2-40B4-BE49-F238E27FC236}">
                <a16:creationId xmlns:a16="http://schemas.microsoft.com/office/drawing/2014/main" id="{F2B58518-7725-4310-9D89-9253D668F98E}"/>
              </a:ext>
              <a:ext uri="{C183D7F6-B498-43B3-948B-1728B52AA6E4}">
                <adec:decorative xmlns:adec="http://schemas.microsoft.com/office/drawing/2017/decorative" val="1"/>
              </a:ext>
            </a:extLst>
          </p:cNvPr>
          <p:cNvSpPr/>
          <p:nvPr userDrawn="1"/>
        </p:nvSpPr>
        <p:spPr>
          <a:xfrm>
            <a:off x="0" y="0"/>
            <a:ext cx="1219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1" name="Title 1">
            <a:extLst>
              <a:ext uri="{FF2B5EF4-FFF2-40B4-BE49-F238E27FC236}">
                <a16:creationId xmlns:a16="http://schemas.microsoft.com/office/drawing/2014/main" id="{4955907E-5B49-47DA-BB56-B83884842AF5}"/>
              </a:ext>
            </a:extLst>
          </p:cNvPr>
          <p:cNvSpPr>
            <a:spLocks noGrp="1"/>
          </p:cNvSpPr>
          <p:nvPr>
            <p:ph type="title"/>
          </p:nvPr>
        </p:nvSpPr>
        <p:spPr>
          <a:xfrm>
            <a:off x="539711" y="222436"/>
            <a:ext cx="5058209" cy="673405"/>
          </a:xfrm>
        </p:spPr>
        <p:txBody>
          <a:bodyPr>
            <a:normAutofit/>
          </a:bodyPr>
          <a:lstStyle>
            <a:lvl1pPr>
              <a:defRPr spc="150" baseline="0">
                <a:solidFill>
                  <a:schemeClr val="bg1"/>
                </a:solidFill>
              </a:defRPr>
            </a:lvl1pPr>
          </a:lstStyle>
          <a:p>
            <a:pPr>
              <a:lnSpc>
                <a:spcPct val="120000"/>
              </a:lnSpc>
            </a:pPr>
            <a:r>
              <a:rPr lang="en-US"/>
              <a:t>Click to edit Master title style</a:t>
            </a:r>
            <a:endParaRPr lang="en-US" dirty="0"/>
          </a:p>
        </p:txBody>
      </p:sp>
      <p:sp>
        <p:nvSpPr>
          <p:cNvPr id="18" name="Content Placeholder 2">
            <a:extLst>
              <a:ext uri="{FF2B5EF4-FFF2-40B4-BE49-F238E27FC236}">
                <a16:creationId xmlns:a16="http://schemas.microsoft.com/office/drawing/2014/main" id="{451961C9-4342-4735-9F69-30FC4EE60D8C}"/>
              </a:ext>
            </a:extLst>
          </p:cNvPr>
          <p:cNvSpPr>
            <a:spLocks noGrp="1"/>
          </p:cNvSpPr>
          <p:nvPr>
            <p:ph idx="14" hasCustomPrompt="1"/>
          </p:nvPr>
        </p:nvSpPr>
        <p:spPr>
          <a:xfrm>
            <a:off x="1010884" y="1481580"/>
            <a:ext cx="4727735" cy="465155"/>
          </a:xfrm>
        </p:spPr>
        <p:txBody>
          <a:bodyPr anchor="t">
            <a:noAutofit/>
          </a:bodyPr>
          <a:lstStyle>
            <a:lvl1pPr>
              <a:buFont typeface="Arial" panose="020B0604020202020204" pitchFamily="34" charset="0"/>
              <a:buNone/>
              <a:defRPr sz="2000" b="1" spc="150" baseline="0">
                <a:solidFill>
                  <a:schemeClr val="accent2">
                    <a:lumMod val="75000"/>
                  </a:schemeClr>
                </a:solidFill>
              </a:defRPr>
            </a:lvl1pPr>
          </a:lstStyle>
          <a:p>
            <a:r>
              <a:rPr lang="en-US" dirty="0"/>
              <a:t>Click to add subtitle</a:t>
            </a:r>
          </a:p>
        </p:txBody>
      </p:sp>
      <p:sp>
        <p:nvSpPr>
          <p:cNvPr id="16" name="Content Placeholder 2">
            <a:extLst>
              <a:ext uri="{FF2B5EF4-FFF2-40B4-BE49-F238E27FC236}">
                <a16:creationId xmlns:a16="http://schemas.microsoft.com/office/drawing/2014/main" id="{3A75FE27-57B7-4D26-BF6D-E63BF9CB1350}"/>
              </a:ext>
            </a:extLst>
          </p:cNvPr>
          <p:cNvSpPr>
            <a:spLocks noGrp="1"/>
          </p:cNvSpPr>
          <p:nvPr>
            <p:ph idx="1" hasCustomPrompt="1"/>
          </p:nvPr>
        </p:nvSpPr>
        <p:spPr>
          <a:xfrm>
            <a:off x="1010884" y="2069955"/>
            <a:ext cx="4727735" cy="387364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19" name="Content Placeholder 2">
            <a:extLst>
              <a:ext uri="{FF2B5EF4-FFF2-40B4-BE49-F238E27FC236}">
                <a16:creationId xmlns:a16="http://schemas.microsoft.com/office/drawing/2014/main" id="{9516EBD4-3BCF-4167-9401-08DF67EF59CC}"/>
              </a:ext>
            </a:extLst>
          </p:cNvPr>
          <p:cNvSpPr>
            <a:spLocks noGrp="1"/>
          </p:cNvSpPr>
          <p:nvPr>
            <p:ph idx="15" hasCustomPrompt="1"/>
          </p:nvPr>
        </p:nvSpPr>
        <p:spPr>
          <a:xfrm>
            <a:off x="6457949" y="1481579"/>
            <a:ext cx="4727735" cy="465155"/>
          </a:xfrm>
        </p:spPr>
        <p:txBody>
          <a:bodyPr anchor="t">
            <a:noAutofit/>
          </a:bodyPr>
          <a:lstStyle>
            <a:lvl1pPr>
              <a:buFont typeface="Arial" panose="020B0604020202020204" pitchFamily="34" charset="0"/>
              <a:buNone/>
              <a:defRPr sz="2000" b="1" spc="150" baseline="0">
                <a:solidFill>
                  <a:schemeClr val="accent2">
                    <a:lumMod val="75000"/>
                  </a:schemeClr>
                </a:solidFill>
              </a:defRPr>
            </a:lvl1pPr>
          </a:lstStyle>
          <a:p>
            <a:r>
              <a:rPr lang="en-US" dirty="0"/>
              <a:t>Click to add subtitle</a:t>
            </a:r>
          </a:p>
        </p:txBody>
      </p:sp>
      <p:sp>
        <p:nvSpPr>
          <p:cNvPr id="17" name="Content Placeholder 2">
            <a:extLst>
              <a:ext uri="{FF2B5EF4-FFF2-40B4-BE49-F238E27FC236}">
                <a16:creationId xmlns:a16="http://schemas.microsoft.com/office/drawing/2014/main" id="{85A32EF6-47B8-4B22-99CB-D1B4F6B4B62E}"/>
              </a:ext>
            </a:extLst>
          </p:cNvPr>
          <p:cNvSpPr>
            <a:spLocks noGrp="1"/>
          </p:cNvSpPr>
          <p:nvPr>
            <p:ph idx="13" hasCustomPrompt="1"/>
          </p:nvPr>
        </p:nvSpPr>
        <p:spPr>
          <a:xfrm>
            <a:off x="6457949" y="2069955"/>
            <a:ext cx="4727735" cy="387364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13" name="Footer Placeholder 14">
            <a:extLst>
              <a:ext uri="{FF2B5EF4-FFF2-40B4-BE49-F238E27FC236}">
                <a16:creationId xmlns:a16="http://schemas.microsoft.com/office/drawing/2014/main" id="{8D02CE16-361C-4C84-A178-402C2D4AF9C0}"/>
              </a:ext>
            </a:extLst>
          </p:cNvPr>
          <p:cNvSpPr>
            <a:spLocks noGrp="1"/>
          </p:cNvSpPr>
          <p:nvPr>
            <p:ph type="ftr" sz="quarter" idx="11"/>
          </p:nvPr>
        </p:nvSpPr>
        <p:spPr>
          <a:xfrm>
            <a:off x="639413" y="6356350"/>
            <a:ext cx="6291108" cy="365125"/>
          </a:xfrm>
        </p:spPr>
        <p:txBody>
          <a:bodyPr/>
          <a:lstStyle>
            <a:lvl1pPr>
              <a:defRPr>
                <a:solidFill>
                  <a:schemeClr val="tx1"/>
                </a:solidFill>
                <a:effectLst/>
              </a:defRPr>
            </a:lvl1pPr>
          </a:lstStyle>
          <a:p>
            <a:r>
              <a:rPr lang="en-US" dirty="0"/>
              <a:t>Presentation title</a:t>
            </a:r>
          </a:p>
        </p:txBody>
      </p:sp>
      <p:sp>
        <p:nvSpPr>
          <p:cNvPr id="14" name="Date Placeholder 13">
            <a:extLst>
              <a:ext uri="{FF2B5EF4-FFF2-40B4-BE49-F238E27FC236}">
                <a16:creationId xmlns:a16="http://schemas.microsoft.com/office/drawing/2014/main" id="{42B21E92-5123-45B3-999F-EA0512A26ABC}"/>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5" name="Slide Number Placeholder 15">
            <a:extLst>
              <a:ext uri="{FF2B5EF4-FFF2-40B4-BE49-F238E27FC236}">
                <a16:creationId xmlns:a16="http://schemas.microsoft.com/office/drawing/2014/main" id="{F5EF3406-552A-4C2E-A1B4-D3EAD5D1FF11}"/>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1605224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ontent 3 Colum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B9BB029-1123-4E6E-8996-6F9666150A92}"/>
              </a:ext>
              <a:ext uri="{C183D7F6-B498-43B3-948B-1728B52AA6E4}">
                <adec:decorative xmlns:adec="http://schemas.microsoft.com/office/drawing/2017/decorative" val="1"/>
              </a:ext>
            </a:extLst>
          </p:cNvPr>
          <p:cNvSpPr/>
          <p:nvPr userDrawn="1"/>
        </p:nvSpPr>
        <p:spPr>
          <a:xfrm>
            <a:off x="0" y="914399"/>
            <a:ext cx="12192000" cy="5305425"/>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9" name="Rectangle 8">
            <a:extLst>
              <a:ext uri="{FF2B5EF4-FFF2-40B4-BE49-F238E27FC236}">
                <a16:creationId xmlns:a16="http://schemas.microsoft.com/office/drawing/2014/main" id="{992AA1BD-C769-474A-A258-6051FAABD231}"/>
              </a:ext>
              <a:ext uri="{C183D7F6-B498-43B3-948B-1728B52AA6E4}">
                <adec:decorative xmlns:adec="http://schemas.microsoft.com/office/drawing/2017/decorative" val="1"/>
              </a:ext>
            </a:extLst>
          </p:cNvPr>
          <p:cNvSpPr/>
          <p:nvPr userDrawn="1"/>
        </p:nvSpPr>
        <p:spPr>
          <a:xfrm>
            <a:off x="0" y="0"/>
            <a:ext cx="1219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Title 1">
            <a:extLst>
              <a:ext uri="{FF2B5EF4-FFF2-40B4-BE49-F238E27FC236}">
                <a16:creationId xmlns:a16="http://schemas.microsoft.com/office/drawing/2014/main" id="{EC21E751-E5D0-431E-BDB3-E8D22FCF7369}"/>
              </a:ext>
            </a:extLst>
          </p:cNvPr>
          <p:cNvSpPr>
            <a:spLocks noGrp="1"/>
          </p:cNvSpPr>
          <p:nvPr>
            <p:ph type="title"/>
          </p:nvPr>
        </p:nvSpPr>
        <p:spPr>
          <a:xfrm>
            <a:off x="539711" y="222436"/>
            <a:ext cx="5058209" cy="673405"/>
          </a:xfrm>
        </p:spPr>
        <p:txBody>
          <a:bodyPr>
            <a:normAutofit/>
          </a:bodyPr>
          <a:lstStyle>
            <a:lvl1pPr>
              <a:defRPr>
                <a:solidFill>
                  <a:schemeClr val="bg1"/>
                </a:solidFill>
              </a:defRPr>
            </a:lvl1pPr>
          </a:lstStyle>
          <a:p>
            <a:pPr>
              <a:lnSpc>
                <a:spcPct val="120000"/>
              </a:lnSpc>
            </a:pPr>
            <a:r>
              <a:rPr lang="en-US"/>
              <a:t>Click to edit Master title style</a:t>
            </a:r>
            <a:endParaRPr lang="en-US" dirty="0"/>
          </a:p>
        </p:txBody>
      </p:sp>
      <p:sp>
        <p:nvSpPr>
          <p:cNvPr id="19" name="Content Placeholder 2">
            <a:extLst>
              <a:ext uri="{FF2B5EF4-FFF2-40B4-BE49-F238E27FC236}">
                <a16:creationId xmlns:a16="http://schemas.microsoft.com/office/drawing/2014/main" id="{1307227E-0323-4608-B721-487D3010A5D3}"/>
              </a:ext>
            </a:extLst>
          </p:cNvPr>
          <p:cNvSpPr>
            <a:spLocks noGrp="1"/>
          </p:cNvSpPr>
          <p:nvPr>
            <p:ph idx="14" hasCustomPrompt="1"/>
          </p:nvPr>
        </p:nvSpPr>
        <p:spPr>
          <a:xfrm>
            <a:off x="648935" y="1472055"/>
            <a:ext cx="3519028" cy="465155"/>
          </a:xfrm>
        </p:spPr>
        <p:txBody>
          <a:bodyPr anchor="t">
            <a:noAutofit/>
          </a:bodyPr>
          <a:lstStyle>
            <a:lvl1pPr>
              <a:buFont typeface="Arial" panose="020B0604020202020204" pitchFamily="34" charset="0"/>
              <a:buNone/>
              <a:defRPr sz="2000" b="1">
                <a:solidFill>
                  <a:schemeClr val="accent2">
                    <a:lumMod val="75000"/>
                  </a:schemeClr>
                </a:solidFill>
              </a:defRPr>
            </a:lvl1pPr>
          </a:lstStyle>
          <a:p>
            <a:r>
              <a:rPr lang="en-US" dirty="0"/>
              <a:t>Click to add subtitle</a:t>
            </a:r>
          </a:p>
        </p:txBody>
      </p:sp>
      <p:sp>
        <p:nvSpPr>
          <p:cNvPr id="18" name="Content Placeholder 2">
            <a:extLst>
              <a:ext uri="{FF2B5EF4-FFF2-40B4-BE49-F238E27FC236}">
                <a16:creationId xmlns:a16="http://schemas.microsoft.com/office/drawing/2014/main" id="{1A073925-D167-4366-8AF4-3DBCD83A89DB}"/>
              </a:ext>
            </a:extLst>
          </p:cNvPr>
          <p:cNvSpPr>
            <a:spLocks noGrp="1"/>
          </p:cNvSpPr>
          <p:nvPr>
            <p:ph idx="1" hasCustomPrompt="1"/>
          </p:nvPr>
        </p:nvSpPr>
        <p:spPr>
          <a:xfrm>
            <a:off x="648935" y="2057605"/>
            <a:ext cx="3519028" cy="388599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23" name="Content Placeholder 2">
            <a:extLst>
              <a:ext uri="{FF2B5EF4-FFF2-40B4-BE49-F238E27FC236}">
                <a16:creationId xmlns:a16="http://schemas.microsoft.com/office/drawing/2014/main" id="{9A778932-CE6D-42D3-9C40-80AD4D7F4671}"/>
              </a:ext>
            </a:extLst>
          </p:cNvPr>
          <p:cNvSpPr>
            <a:spLocks noGrp="1"/>
          </p:cNvSpPr>
          <p:nvPr>
            <p:ph idx="18" hasCustomPrompt="1"/>
          </p:nvPr>
        </p:nvSpPr>
        <p:spPr>
          <a:xfrm>
            <a:off x="4336486" y="1466406"/>
            <a:ext cx="3519028" cy="465155"/>
          </a:xfrm>
        </p:spPr>
        <p:txBody>
          <a:bodyPr anchor="t">
            <a:noAutofit/>
          </a:bodyPr>
          <a:lstStyle>
            <a:lvl1pPr>
              <a:buFont typeface="Arial" panose="020B0604020202020204" pitchFamily="34" charset="0"/>
              <a:buNone/>
              <a:defRPr sz="2000" b="1">
                <a:solidFill>
                  <a:schemeClr val="accent2">
                    <a:lumMod val="75000"/>
                  </a:schemeClr>
                </a:solidFill>
              </a:defRPr>
            </a:lvl1pPr>
          </a:lstStyle>
          <a:p>
            <a:r>
              <a:rPr lang="en-US" dirty="0"/>
              <a:t>Click to add subtitle</a:t>
            </a:r>
          </a:p>
        </p:txBody>
      </p:sp>
      <p:sp>
        <p:nvSpPr>
          <p:cNvPr id="22" name="Content Placeholder 2">
            <a:extLst>
              <a:ext uri="{FF2B5EF4-FFF2-40B4-BE49-F238E27FC236}">
                <a16:creationId xmlns:a16="http://schemas.microsoft.com/office/drawing/2014/main" id="{2FCF78AB-4697-4170-B73C-39E8D202A8F4}"/>
              </a:ext>
            </a:extLst>
          </p:cNvPr>
          <p:cNvSpPr>
            <a:spLocks noGrp="1"/>
          </p:cNvSpPr>
          <p:nvPr>
            <p:ph idx="17" hasCustomPrompt="1"/>
          </p:nvPr>
        </p:nvSpPr>
        <p:spPr>
          <a:xfrm>
            <a:off x="4336486" y="2057605"/>
            <a:ext cx="3519028" cy="388599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21" name="Content Placeholder 2">
            <a:extLst>
              <a:ext uri="{FF2B5EF4-FFF2-40B4-BE49-F238E27FC236}">
                <a16:creationId xmlns:a16="http://schemas.microsoft.com/office/drawing/2014/main" id="{5BBD3120-B5E0-433B-BB1E-BCEFD93EEE5A}"/>
              </a:ext>
            </a:extLst>
          </p:cNvPr>
          <p:cNvSpPr>
            <a:spLocks noGrp="1"/>
          </p:cNvSpPr>
          <p:nvPr>
            <p:ph idx="16" hasCustomPrompt="1"/>
          </p:nvPr>
        </p:nvSpPr>
        <p:spPr>
          <a:xfrm>
            <a:off x="8024037" y="1472055"/>
            <a:ext cx="3519028" cy="465155"/>
          </a:xfrm>
        </p:spPr>
        <p:txBody>
          <a:bodyPr anchor="t">
            <a:noAutofit/>
          </a:bodyPr>
          <a:lstStyle>
            <a:lvl1pPr>
              <a:buFont typeface="Arial" panose="020B0604020202020204" pitchFamily="34" charset="0"/>
              <a:buNone/>
              <a:defRPr sz="2000" b="1">
                <a:solidFill>
                  <a:schemeClr val="accent2">
                    <a:lumMod val="75000"/>
                  </a:schemeClr>
                </a:solidFill>
              </a:defRPr>
            </a:lvl1pPr>
          </a:lstStyle>
          <a:p>
            <a:r>
              <a:rPr lang="en-US" dirty="0"/>
              <a:t>Click to add subtitle</a:t>
            </a:r>
          </a:p>
        </p:txBody>
      </p:sp>
      <p:sp>
        <p:nvSpPr>
          <p:cNvPr id="20" name="Content Placeholder 2">
            <a:extLst>
              <a:ext uri="{FF2B5EF4-FFF2-40B4-BE49-F238E27FC236}">
                <a16:creationId xmlns:a16="http://schemas.microsoft.com/office/drawing/2014/main" id="{E8EBEB77-9309-408B-BF35-68D07856A90F}"/>
              </a:ext>
            </a:extLst>
          </p:cNvPr>
          <p:cNvSpPr>
            <a:spLocks noGrp="1"/>
          </p:cNvSpPr>
          <p:nvPr>
            <p:ph idx="15" hasCustomPrompt="1"/>
          </p:nvPr>
        </p:nvSpPr>
        <p:spPr>
          <a:xfrm>
            <a:off x="8024037" y="2057605"/>
            <a:ext cx="3519028" cy="388599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11" name="Footer Placeholder 14">
            <a:extLst>
              <a:ext uri="{FF2B5EF4-FFF2-40B4-BE49-F238E27FC236}">
                <a16:creationId xmlns:a16="http://schemas.microsoft.com/office/drawing/2014/main" id="{7B260FE5-7B07-4149-85C7-9CD9D4E7016C}"/>
              </a:ext>
            </a:extLst>
          </p:cNvPr>
          <p:cNvSpPr>
            <a:spLocks noGrp="1"/>
          </p:cNvSpPr>
          <p:nvPr>
            <p:ph type="ftr" sz="quarter" idx="11"/>
          </p:nvPr>
        </p:nvSpPr>
        <p:spPr>
          <a:xfrm>
            <a:off x="639413" y="6356350"/>
            <a:ext cx="6291108" cy="365125"/>
          </a:xfrm>
        </p:spPr>
        <p:txBody>
          <a:bodyPr/>
          <a:lstStyle>
            <a:lvl1pPr>
              <a:defRPr>
                <a:solidFill>
                  <a:schemeClr val="tx1"/>
                </a:solidFill>
                <a:effectLst/>
              </a:defRPr>
            </a:lvl1pPr>
          </a:lstStyle>
          <a:p>
            <a:r>
              <a:rPr lang="en-US" dirty="0"/>
              <a:t>Presentation title</a:t>
            </a:r>
          </a:p>
        </p:txBody>
      </p:sp>
      <p:sp>
        <p:nvSpPr>
          <p:cNvPr id="12" name="Date Placeholder 13">
            <a:extLst>
              <a:ext uri="{FF2B5EF4-FFF2-40B4-BE49-F238E27FC236}">
                <a16:creationId xmlns:a16="http://schemas.microsoft.com/office/drawing/2014/main" id="{217A5FBA-27B4-461A-BE9C-34E1390DE85B}"/>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3" name="Slide Number Placeholder 15">
            <a:extLst>
              <a:ext uri="{FF2B5EF4-FFF2-40B4-BE49-F238E27FC236}">
                <a16:creationId xmlns:a16="http://schemas.microsoft.com/office/drawing/2014/main" id="{DDC42D1B-76B7-44EC-B6FD-6D0C6565A240}"/>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2129529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0CCEB0E-12E7-488A-A219-2ABDE6870762}"/>
              </a:ext>
              <a:ext uri="{C183D7F6-B498-43B3-948B-1728B52AA6E4}">
                <adec:decorative xmlns:adec="http://schemas.microsoft.com/office/drawing/2017/decorative" val="1"/>
              </a:ext>
            </a:extLst>
          </p:cNvPr>
          <p:cNvSpPr/>
          <p:nvPr userDrawn="1"/>
        </p:nvSpPr>
        <p:spPr>
          <a:xfrm>
            <a:off x="0" y="0"/>
            <a:ext cx="12192000" cy="9863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Title 1">
            <a:extLst>
              <a:ext uri="{FF2B5EF4-FFF2-40B4-BE49-F238E27FC236}">
                <a16:creationId xmlns:a16="http://schemas.microsoft.com/office/drawing/2014/main" id="{F67202C9-94B9-46C7-8ADD-2C7E6DE6E40E}"/>
              </a:ext>
            </a:extLst>
          </p:cNvPr>
          <p:cNvSpPr>
            <a:spLocks noGrp="1"/>
          </p:cNvSpPr>
          <p:nvPr>
            <p:ph type="title"/>
          </p:nvPr>
        </p:nvSpPr>
        <p:spPr>
          <a:xfrm>
            <a:off x="347332" y="278342"/>
            <a:ext cx="7777823" cy="986304"/>
          </a:xfrm>
          <a:solidFill>
            <a:schemeClr val="bg2">
              <a:lumMod val="75000"/>
            </a:schemeClr>
          </a:solidFill>
        </p:spPr>
        <p:txBody>
          <a:bodyPr tIns="274320"/>
          <a:lstStyle>
            <a:lvl1pPr marL="274320">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85EAC607-595F-4F95-88EB-0BEA170D4310}"/>
              </a:ext>
            </a:extLst>
          </p:cNvPr>
          <p:cNvSpPr>
            <a:spLocks noGrp="1"/>
          </p:cNvSpPr>
          <p:nvPr>
            <p:ph idx="1"/>
          </p:nvPr>
        </p:nvSpPr>
        <p:spPr>
          <a:xfrm>
            <a:off x="639412" y="1653479"/>
            <a:ext cx="6291107" cy="4537348"/>
          </a:xfrm>
        </p:spPr>
        <p:txBody>
          <a:bodyPr/>
          <a:lstStyle/>
          <a:p>
            <a:pPr lvl="0"/>
            <a:r>
              <a:rPr lang="en-US"/>
              <a:t>Click to edit Master text styles</a:t>
            </a:r>
          </a:p>
        </p:txBody>
      </p:sp>
      <p:sp>
        <p:nvSpPr>
          <p:cNvPr id="13" name="Footer Placeholder 5">
            <a:extLst>
              <a:ext uri="{FF2B5EF4-FFF2-40B4-BE49-F238E27FC236}">
                <a16:creationId xmlns:a16="http://schemas.microsoft.com/office/drawing/2014/main" id="{B7789921-321D-4251-A0D9-9708843C1E14}"/>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21" name="Picture Placeholder 17">
            <a:extLst>
              <a:ext uri="{FF2B5EF4-FFF2-40B4-BE49-F238E27FC236}">
                <a16:creationId xmlns:a16="http://schemas.microsoft.com/office/drawing/2014/main" id="{FCC9F84A-3951-4EFD-AEBD-C6D89E464276}"/>
              </a:ext>
            </a:extLst>
          </p:cNvPr>
          <p:cNvSpPr>
            <a:spLocks noGrp="1"/>
          </p:cNvSpPr>
          <p:nvPr>
            <p:ph type="pic" sz="quarter" idx="13" hasCustomPrompt="1"/>
          </p:nvPr>
        </p:nvSpPr>
        <p:spPr>
          <a:xfrm>
            <a:off x="7526867" y="0"/>
            <a:ext cx="4665133" cy="2222500"/>
          </a:xfrm>
          <a:custGeom>
            <a:avLst/>
            <a:gdLst>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254000 h 2222500"/>
              <a:gd name="connsiteX5" fmla="*/ 0 w 4665133"/>
              <a:gd name="connsiteY5"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70000 h 2222500"/>
              <a:gd name="connsiteX5" fmla="*/ 0 w 4665133"/>
              <a:gd name="connsiteY5" fmla="*/ 254000 h 2222500"/>
              <a:gd name="connsiteX6" fmla="*/ 0 w 4665133"/>
              <a:gd name="connsiteY6"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70000 h 2222500"/>
              <a:gd name="connsiteX5" fmla="*/ 0 w 4665133"/>
              <a:gd name="connsiteY5" fmla="*/ 567267 h 2222500"/>
              <a:gd name="connsiteX6" fmla="*/ 0 w 4665133"/>
              <a:gd name="connsiteY6" fmla="*/ 254000 h 2222500"/>
              <a:gd name="connsiteX7" fmla="*/ 0 w 4665133"/>
              <a:gd name="connsiteY7" fmla="*/ 0 h 2222500"/>
              <a:gd name="connsiteX0" fmla="*/ 8467 w 4673600"/>
              <a:gd name="connsiteY0" fmla="*/ 0 h 2222500"/>
              <a:gd name="connsiteX1" fmla="*/ 4673600 w 4673600"/>
              <a:gd name="connsiteY1" fmla="*/ 0 h 2222500"/>
              <a:gd name="connsiteX2" fmla="*/ 4673600 w 4673600"/>
              <a:gd name="connsiteY2" fmla="*/ 2222500 h 2222500"/>
              <a:gd name="connsiteX3" fmla="*/ 8467 w 4673600"/>
              <a:gd name="connsiteY3" fmla="*/ 2222500 h 2222500"/>
              <a:gd name="connsiteX4" fmla="*/ 8467 w 4673600"/>
              <a:gd name="connsiteY4" fmla="*/ 1270000 h 2222500"/>
              <a:gd name="connsiteX5" fmla="*/ 0 w 4673600"/>
              <a:gd name="connsiteY5" fmla="*/ 973667 h 2222500"/>
              <a:gd name="connsiteX6" fmla="*/ 8467 w 4673600"/>
              <a:gd name="connsiteY6" fmla="*/ 567267 h 2222500"/>
              <a:gd name="connsiteX7" fmla="*/ 8467 w 4673600"/>
              <a:gd name="connsiteY7" fmla="*/ 254000 h 2222500"/>
              <a:gd name="connsiteX8" fmla="*/ 8467 w 4673600"/>
              <a:gd name="connsiteY8" fmla="*/ 0 h 2222500"/>
              <a:gd name="connsiteX0" fmla="*/ 8467 w 4673600"/>
              <a:gd name="connsiteY0" fmla="*/ 0 h 2222500"/>
              <a:gd name="connsiteX1" fmla="*/ 4673600 w 4673600"/>
              <a:gd name="connsiteY1" fmla="*/ 0 h 2222500"/>
              <a:gd name="connsiteX2" fmla="*/ 4673600 w 4673600"/>
              <a:gd name="connsiteY2" fmla="*/ 2222500 h 2222500"/>
              <a:gd name="connsiteX3" fmla="*/ 8467 w 4673600"/>
              <a:gd name="connsiteY3" fmla="*/ 2222500 h 2222500"/>
              <a:gd name="connsiteX4" fmla="*/ 8467 w 4673600"/>
              <a:gd name="connsiteY4" fmla="*/ 1270000 h 2222500"/>
              <a:gd name="connsiteX5" fmla="*/ 0 w 4673600"/>
              <a:gd name="connsiteY5" fmla="*/ 973667 h 2222500"/>
              <a:gd name="connsiteX6" fmla="*/ 618067 w 4673600"/>
              <a:gd name="connsiteY6" fmla="*/ 270934 h 2222500"/>
              <a:gd name="connsiteX7" fmla="*/ 8467 w 4673600"/>
              <a:gd name="connsiteY7" fmla="*/ 254000 h 2222500"/>
              <a:gd name="connsiteX8" fmla="*/ 8467 w 4673600"/>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70000 h 2222500"/>
              <a:gd name="connsiteX5" fmla="*/ 601133 w 4665133"/>
              <a:gd name="connsiteY5" fmla="*/ 1261534 h 2222500"/>
              <a:gd name="connsiteX6" fmla="*/ 609600 w 4665133"/>
              <a:gd name="connsiteY6" fmla="*/ 270934 h 2222500"/>
              <a:gd name="connsiteX7" fmla="*/ 0 w 4665133"/>
              <a:gd name="connsiteY7" fmla="*/ 254000 h 2222500"/>
              <a:gd name="connsiteX8" fmla="*/ 0 w 4665133"/>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61533 h 2222500"/>
              <a:gd name="connsiteX5" fmla="*/ 601133 w 4665133"/>
              <a:gd name="connsiteY5" fmla="*/ 1261534 h 2222500"/>
              <a:gd name="connsiteX6" fmla="*/ 609600 w 4665133"/>
              <a:gd name="connsiteY6" fmla="*/ 270934 h 2222500"/>
              <a:gd name="connsiteX7" fmla="*/ 0 w 4665133"/>
              <a:gd name="connsiteY7" fmla="*/ 254000 h 2222500"/>
              <a:gd name="connsiteX8" fmla="*/ 0 w 4665133"/>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61533 h 2222500"/>
              <a:gd name="connsiteX5" fmla="*/ 601133 w 4665133"/>
              <a:gd name="connsiteY5" fmla="*/ 1261534 h 2222500"/>
              <a:gd name="connsiteX6" fmla="*/ 609600 w 4665133"/>
              <a:gd name="connsiteY6" fmla="*/ 270934 h 2222500"/>
              <a:gd name="connsiteX7" fmla="*/ 8467 w 4665133"/>
              <a:gd name="connsiteY7" fmla="*/ 287866 h 2222500"/>
              <a:gd name="connsiteX8" fmla="*/ 0 w 4665133"/>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61533 h 2222500"/>
              <a:gd name="connsiteX5" fmla="*/ 601133 w 4665133"/>
              <a:gd name="connsiteY5" fmla="*/ 1261534 h 2222500"/>
              <a:gd name="connsiteX6" fmla="*/ 609600 w 4665133"/>
              <a:gd name="connsiteY6" fmla="*/ 270934 h 2222500"/>
              <a:gd name="connsiteX7" fmla="*/ 8467 w 4665133"/>
              <a:gd name="connsiteY7" fmla="*/ 262466 h 2222500"/>
              <a:gd name="connsiteX8" fmla="*/ 0 w 4665133"/>
              <a:gd name="connsiteY8" fmla="*/ 0 h 222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65133" h="2222500">
                <a:moveTo>
                  <a:pt x="0" y="0"/>
                </a:moveTo>
                <a:lnTo>
                  <a:pt x="4665133" y="0"/>
                </a:lnTo>
                <a:lnTo>
                  <a:pt x="4665133" y="2222500"/>
                </a:lnTo>
                <a:lnTo>
                  <a:pt x="0" y="2222500"/>
                </a:lnTo>
                <a:lnTo>
                  <a:pt x="0" y="1261533"/>
                </a:lnTo>
                <a:lnTo>
                  <a:pt x="601133" y="1261534"/>
                </a:lnTo>
                <a:cubicBezTo>
                  <a:pt x="603955" y="931334"/>
                  <a:pt x="606778" y="601134"/>
                  <a:pt x="609600" y="270934"/>
                </a:cubicBezTo>
                <a:lnTo>
                  <a:pt x="8467" y="262466"/>
                </a:lnTo>
                <a:lnTo>
                  <a:pt x="0" y="0"/>
                </a:lnTo>
                <a:close/>
              </a:path>
            </a:pathLst>
          </a:custGeom>
        </p:spPr>
        <p:txBody>
          <a:bodyPr/>
          <a:lstStyle>
            <a:lvl1pPr algn="ctr">
              <a:defRPr/>
            </a:lvl1pPr>
          </a:lstStyle>
          <a:p>
            <a:r>
              <a:rPr lang="en-US" dirty="0"/>
              <a:t>Click to add photo</a:t>
            </a:r>
          </a:p>
        </p:txBody>
      </p:sp>
      <p:sp>
        <p:nvSpPr>
          <p:cNvPr id="22" name="Picture Placeholder 17">
            <a:extLst>
              <a:ext uri="{FF2B5EF4-FFF2-40B4-BE49-F238E27FC236}">
                <a16:creationId xmlns:a16="http://schemas.microsoft.com/office/drawing/2014/main" id="{DF6EB92D-D010-4A13-93AD-A27A90A48306}"/>
              </a:ext>
            </a:extLst>
          </p:cNvPr>
          <p:cNvSpPr>
            <a:spLocks noGrp="1"/>
          </p:cNvSpPr>
          <p:nvPr>
            <p:ph type="pic" sz="quarter" idx="14" hasCustomPrompt="1"/>
          </p:nvPr>
        </p:nvSpPr>
        <p:spPr>
          <a:xfrm>
            <a:off x="7534656" y="2316047"/>
            <a:ext cx="4657725" cy="2222500"/>
          </a:xfrm>
        </p:spPr>
        <p:txBody>
          <a:bodyPr/>
          <a:lstStyle>
            <a:lvl1pPr algn="ctr">
              <a:defRPr/>
            </a:lvl1pPr>
          </a:lstStyle>
          <a:p>
            <a:r>
              <a:rPr lang="en-US" dirty="0"/>
              <a:t>Click to add photo</a:t>
            </a:r>
          </a:p>
        </p:txBody>
      </p:sp>
      <p:sp>
        <p:nvSpPr>
          <p:cNvPr id="23" name="Picture Placeholder 17">
            <a:extLst>
              <a:ext uri="{FF2B5EF4-FFF2-40B4-BE49-F238E27FC236}">
                <a16:creationId xmlns:a16="http://schemas.microsoft.com/office/drawing/2014/main" id="{20568266-00E0-4C81-A71A-DCF95384109F}"/>
              </a:ext>
            </a:extLst>
          </p:cNvPr>
          <p:cNvSpPr>
            <a:spLocks noGrp="1"/>
          </p:cNvSpPr>
          <p:nvPr>
            <p:ph type="pic" sz="quarter" idx="15" hasCustomPrompt="1"/>
          </p:nvPr>
        </p:nvSpPr>
        <p:spPr>
          <a:xfrm>
            <a:off x="7535939" y="4634050"/>
            <a:ext cx="4657725" cy="2222500"/>
          </a:xfrm>
        </p:spPr>
        <p:txBody>
          <a:bodyPr/>
          <a:lstStyle>
            <a:lvl1pPr algn="ctr">
              <a:defRPr/>
            </a:lvl1pPr>
          </a:lstStyle>
          <a:p>
            <a:r>
              <a:rPr lang="en-US" dirty="0"/>
              <a:t>Click to add photo</a:t>
            </a:r>
          </a:p>
        </p:txBody>
      </p:sp>
      <p:sp>
        <p:nvSpPr>
          <p:cNvPr id="15" name="Date Placeholder 3">
            <a:extLst>
              <a:ext uri="{FF2B5EF4-FFF2-40B4-BE49-F238E27FC236}">
                <a16:creationId xmlns:a16="http://schemas.microsoft.com/office/drawing/2014/main" id="{4563FE3F-4195-477A-9AB3-F44871CE8B75}"/>
              </a:ext>
            </a:extLst>
          </p:cNvPr>
          <p:cNvSpPr>
            <a:spLocks noGrp="1"/>
          </p:cNvSpPr>
          <p:nvPr>
            <p:ph type="dt" sz="half" idx="10"/>
          </p:nvPr>
        </p:nvSpPr>
        <p:spPr>
          <a:xfrm>
            <a:off x="7295738" y="6356350"/>
            <a:ext cx="3033829" cy="365125"/>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20XX</a:t>
            </a:r>
          </a:p>
        </p:txBody>
      </p:sp>
      <p:sp>
        <p:nvSpPr>
          <p:cNvPr id="16" name="Slide Number Placeholder 7">
            <a:extLst>
              <a:ext uri="{FF2B5EF4-FFF2-40B4-BE49-F238E27FC236}">
                <a16:creationId xmlns:a16="http://schemas.microsoft.com/office/drawing/2014/main" id="{FF3A4E9C-6CC0-4587-BF21-5EC4C13DD0EB}"/>
              </a:ext>
            </a:extLst>
          </p:cNvPr>
          <p:cNvSpPr>
            <a:spLocks noGrp="1"/>
          </p:cNvSpPr>
          <p:nvPr>
            <p:ph type="sldNum" sz="quarter" idx="12"/>
          </p:nvPr>
        </p:nvSpPr>
        <p:spPr>
          <a:xfrm>
            <a:off x="10707939" y="6356350"/>
            <a:ext cx="844649" cy="365125"/>
          </a:xfrm>
        </p:spPr>
        <p:txBody>
          <a:bodyPr/>
          <a:lstStyle>
            <a:lvl1pPr>
              <a:defRPr>
                <a:solidFill>
                  <a:schemeClr val="bg1"/>
                </a:solidFill>
                <a:effectLst>
                  <a:outerShdw blurRad="38100" dist="38100" dir="2700000" algn="tl">
                    <a:srgbClr val="000000">
                      <a:alpha val="43137"/>
                    </a:srgbClr>
                  </a:outerShdw>
                </a:effectLst>
              </a:defRPr>
            </a:lvl1pPr>
          </a:lstStyle>
          <a:p>
            <a:fld id="{E20EFF4B-E35B-4DE6-97A9-05E54E649A15}" type="slidenum">
              <a:rPr lang="en-US" smtClean="0"/>
              <a:pPr/>
              <a:t>‹#›</a:t>
            </a:fld>
            <a:endParaRPr lang="en-US" dirty="0"/>
          </a:p>
        </p:txBody>
      </p:sp>
    </p:spTree>
    <p:extLst>
      <p:ext uri="{BB962C8B-B14F-4D97-AF65-F5344CB8AC3E}">
        <p14:creationId xmlns:p14="http://schemas.microsoft.com/office/powerpoint/2010/main" val="3570728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2907218-B50F-49FD-AD54-AB4516C4AEF0}"/>
              </a:ext>
              <a:ext uri="{C183D7F6-B498-43B3-948B-1728B52AA6E4}">
                <adec:decorative xmlns:adec="http://schemas.microsoft.com/office/drawing/2017/decorative" val="1"/>
              </a:ext>
            </a:extLst>
          </p:cNvPr>
          <p:cNvSpPr/>
          <p:nvPr userDrawn="1"/>
        </p:nvSpPr>
        <p:spPr>
          <a:xfrm>
            <a:off x="0" y="3429000"/>
            <a:ext cx="12192000" cy="2802362"/>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4" name="Rectangle 23">
            <a:extLst>
              <a:ext uri="{FF2B5EF4-FFF2-40B4-BE49-F238E27FC236}">
                <a16:creationId xmlns:a16="http://schemas.microsoft.com/office/drawing/2014/main" id="{FC9376FF-CCF9-409D-9C56-0478207D187A}"/>
              </a:ext>
              <a:ext uri="{C183D7F6-B498-43B3-948B-1728B52AA6E4}">
                <adec:decorative xmlns:adec="http://schemas.microsoft.com/office/drawing/2017/decorative" val="1"/>
              </a:ext>
            </a:extLst>
          </p:cNvPr>
          <p:cNvSpPr/>
          <p:nvPr userDrawn="1"/>
        </p:nvSpPr>
        <p:spPr>
          <a:xfrm>
            <a:off x="764187" y="3429000"/>
            <a:ext cx="10663626" cy="224872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5" name="Title 1">
            <a:extLst>
              <a:ext uri="{FF2B5EF4-FFF2-40B4-BE49-F238E27FC236}">
                <a16:creationId xmlns:a16="http://schemas.microsoft.com/office/drawing/2014/main" id="{100F12B7-72C7-4FE1-ACC5-E25F1F670C58}"/>
              </a:ext>
            </a:extLst>
          </p:cNvPr>
          <p:cNvSpPr>
            <a:spLocks noGrp="1"/>
          </p:cNvSpPr>
          <p:nvPr>
            <p:ph type="ctrTitle"/>
          </p:nvPr>
        </p:nvSpPr>
        <p:spPr>
          <a:xfrm>
            <a:off x="975359" y="3637127"/>
            <a:ext cx="10065679" cy="1493765"/>
          </a:xfrm>
        </p:spPr>
        <p:txBody>
          <a:bodyPr anchor="b">
            <a:normAutofit/>
          </a:bodyPr>
          <a:lstStyle>
            <a:lvl1pPr>
              <a:defRPr sz="5400"/>
            </a:lvl1pPr>
          </a:lstStyle>
          <a:p>
            <a:r>
              <a:rPr lang="en-US"/>
              <a:t>Click to edit Master title style</a:t>
            </a:r>
            <a:endParaRPr lang="en-US" dirty="0"/>
          </a:p>
        </p:txBody>
      </p:sp>
      <p:sp>
        <p:nvSpPr>
          <p:cNvPr id="26" name="Subtitle 2">
            <a:extLst>
              <a:ext uri="{FF2B5EF4-FFF2-40B4-BE49-F238E27FC236}">
                <a16:creationId xmlns:a16="http://schemas.microsoft.com/office/drawing/2014/main" id="{25F1DA91-F20A-4A08-93BE-9F98E06C4971}"/>
              </a:ext>
            </a:extLst>
          </p:cNvPr>
          <p:cNvSpPr>
            <a:spLocks noGrp="1"/>
          </p:cNvSpPr>
          <p:nvPr>
            <p:ph type="subTitle" idx="1"/>
          </p:nvPr>
        </p:nvSpPr>
        <p:spPr>
          <a:xfrm>
            <a:off x="973836" y="5023536"/>
            <a:ext cx="10065679" cy="569873"/>
          </a:xfrm>
        </p:spPr>
        <p:txBody>
          <a:bodyPr>
            <a:normAutofit/>
          </a:bodyPr>
          <a:lstStyle>
            <a:lvl1pPr>
              <a:defRPr b="0" cap="all" spc="600" baseline="0"/>
            </a:lvl1pPr>
          </a:lstStyle>
          <a:p>
            <a:pPr>
              <a:lnSpc>
                <a:spcPct val="120000"/>
              </a:lnSpc>
            </a:pPr>
            <a:r>
              <a:rPr lang="en-US" sz="2000"/>
              <a:t>Click to edit Master subtitle style</a:t>
            </a:r>
            <a:endParaRPr lang="en-US" sz="2000" dirty="0"/>
          </a:p>
        </p:txBody>
      </p:sp>
      <p:sp>
        <p:nvSpPr>
          <p:cNvPr id="27" name="Rectangle 26">
            <a:extLst>
              <a:ext uri="{FF2B5EF4-FFF2-40B4-BE49-F238E27FC236}">
                <a16:creationId xmlns:a16="http://schemas.microsoft.com/office/drawing/2014/main" id="{83A878EE-90F1-4A49-B6BE-AE85B98C9DA1}"/>
              </a:ext>
              <a:ext uri="{C183D7F6-B498-43B3-948B-1728B52AA6E4}">
                <adec:decorative xmlns:adec="http://schemas.microsoft.com/office/drawing/2017/decorative" val="1"/>
              </a:ext>
            </a:extLst>
          </p:cNvPr>
          <p:cNvSpPr/>
          <p:nvPr userDrawn="1"/>
        </p:nvSpPr>
        <p:spPr>
          <a:xfrm>
            <a:off x="763424" y="5677726"/>
            <a:ext cx="10661904" cy="1645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40" name="Picture Placeholder 31">
            <a:extLst>
              <a:ext uri="{FF2B5EF4-FFF2-40B4-BE49-F238E27FC236}">
                <a16:creationId xmlns:a16="http://schemas.microsoft.com/office/drawing/2014/main" id="{AD3270F6-1E4E-4411-8D4E-828E3720DCB2}"/>
              </a:ext>
            </a:extLst>
          </p:cNvPr>
          <p:cNvSpPr>
            <a:spLocks noGrp="1"/>
          </p:cNvSpPr>
          <p:nvPr>
            <p:ph type="pic" sz="quarter" idx="13" hasCustomPrompt="1"/>
          </p:nvPr>
        </p:nvSpPr>
        <p:spPr>
          <a:xfrm>
            <a:off x="763588" y="642938"/>
            <a:ext cx="2449512" cy="2476500"/>
          </a:xfrm>
        </p:spPr>
        <p:txBody>
          <a:bodyPr/>
          <a:lstStyle>
            <a:lvl1pPr algn="ctr">
              <a:defRPr/>
            </a:lvl1pPr>
          </a:lstStyle>
          <a:p>
            <a:r>
              <a:rPr lang="en-US" dirty="0"/>
              <a:t>Click to add photo</a:t>
            </a:r>
          </a:p>
        </p:txBody>
      </p:sp>
      <p:sp>
        <p:nvSpPr>
          <p:cNvPr id="41" name="Picture Placeholder 31">
            <a:extLst>
              <a:ext uri="{FF2B5EF4-FFF2-40B4-BE49-F238E27FC236}">
                <a16:creationId xmlns:a16="http://schemas.microsoft.com/office/drawing/2014/main" id="{EABF929F-94D1-4759-B7F8-13A234DA34CE}"/>
              </a:ext>
            </a:extLst>
          </p:cNvPr>
          <p:cNvSpPr>
            <a:spLocks noGrp="1"/>
          </p:cNvSpPr>
          <p:nvPr>
            <p:ph type="pic" sz="quarter" idx="14" hasCustomPrompt="1"/>
          </p:nvPr>
        </p:nvSpPr>
        <p:spPr>
          <a:xfrm>
            <a:off x="3502338" y="643636"/>
            <a:ext cx="2449512" cy="2476500"/>
          </a:xfrm>
        </p:spPr>
        <p:txBody>
          <a:bodyPr/>
          <a:lstStyle>
            <a:lvl1pPr algn="ctr">
              <a:defRPr/>
            </a:lvl1pPr>
          </a:lstStyle>
          <a:p>
            <a:r>
              <a:rPr lang="en-US" dirty="0"/>
              <a:t>Click to add photo</a:t>
            </a:r>
          </a:p>
        </p:txBody>
      </p:sp>
      <p:sp>
        <p:nvSpPr>
          <p:cNvPr id="43" name="Picture Placeholder 31">
            <a:extLst>
              <a:ext uri="{FF2B5EF4-FFF2-40B4-BE49-F238E27FC236}">
                <a16:creationId xmlns:a16="http://schemas.microsoft.com/office/drawing/2014/main" id="{BFF7B305-12DD-40D5-8129-BBA665ACA344}"/>
              </a:ext>
            </a:extLst>
          </p:cNvPr>
          <p:cNvSpPr>
            <a:spLocks noGrp="1"/>
          </p:cNvSpPr>
          <p:nvPr>
            <p:ph type="pic" sz="quarter" idx="16" hasCustomPrompt="1"/>
          </p:nvPr>
        </p:nvSpPr>
        <p:spPr>
          <a:xfrm>
            <a:off x="6240470" y="643636"/>
            <a:ext cx="2449512" cy="2476500"/>
          </a:xfrm>
        </p:spPr>
        <p:txBody>
          <a:bodyPr/>
          <a:lstStyle>
            <a:lvl1pPr algn="ctr">
              <a:defRPr/>
            </a:lvl1pPr>
          </a:lstStyle>
          <a:p>
            <a:r>
              <a:rPr lang="en-US" dirty="0"/>
              <a:t>Click to add photo</a:t>
            </a:r>
          </a:p>
        </p:txBody>
      </p:sp>
      <p:sp>
        <p:nvSpPr>
          <p:cNvPr id="42" name="Picture Placeholder 31">
            <a:extLst>
              <a:ext uri="{FF2B5EF4-FFF2-40B4-BE49-F238E27FC236}">
                <a16:creationId xmlns:a16="http://schemas.microsoft.com/office/drawing/2014/main" id="{9D7B5BDC-1B7A-4894-9620-E84D2D48F24C}"/>
              </a:ext>
            </a:extLst>
          </p:cNvPr>
          <p:cNvSpPr>
            <a:spLocks noGrp="1"/>
          </p:cNvSpPr>
          <p:nvPr>
            <p:ph type="pic" sz="quarter" idx="15" hasCustomPrompt="1"/>
          </p:nvPr>
        </p:nvSpPr>
        <p:spPr>
          <a:xfrm>
            <a:off x="8978301" y="643636"/>
            <a:ext cx="2449512" cy="2476500"/>
          </a:xfrm>
        </p:spPr>
        <p:txBody>
          <a:bodyPr/>
          <a:lstStyle>
            <a:lvl1pPr algn="ctr">
              <a:defRPr/>
            </a:lvl1pPr>
          </a:lstStyle>
          <a:p>
            <a:r>
              <a:rPr lang="en-US" dirty="0"/>
              <a:t>Click to add photo</a:t>
            </a:r>
          </a:p>
        </p:txBody>
      </p:sp>
      <p:sp>
        <p:nvSpPr>
          <p:cNvPr id="28" name="Footer Placeholder 7">
            <a:extLst>
              <a:ext uri="{FF2B5EF4-FFF2-40B4-BE49-F238E27FC236}">
                <a16:creationId xmlns:a16="http://schemas.microsoft.com/office/drawing/2014/main" id="{4E2B39E4-0727-4A5A-BC57-AA9E8DE04F22}"/>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29" name="Date Placeholder 5">
            <a:extLst>
              <a:ext uri="{FF2B5EF4-FFF2-40B4-BE49-F238E27FC236}">
                <a16:creationId xmlns:a16="http://schemas.microsoft.com/office/drawing/2014/main" id="{6E0AA390-7F09-4587-8C95-FD7A9C784898}"/>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30" name="Slide Number Placeholder 8">
            <a:extLst>
              <a:ext uri="{FF2B5EF4-FFF2-40B4-BE49-F238E27FC236}">
                <a16:creationId xmlns:a16="http://schemas.microsoft.com/office/drawing/2014/main" id="{02FAE9E6-8F24-4563-93BC-C0A14B8D47A4}"/>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16B81F-97CD-4934-852B-F0AECFD05DB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1516767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E79F0E-E6F3-4029-A461-CBE56588470B}"/>
              </a:ext>
            </a:extLst>
          </p:cNvPr>
          <p:cNvSpPr/>
          <p:nvPr/>
        </p:nvSpPr>
        <p:spPr>
          <a:xfrm>
            <a:off x="0" y="0"/>
            <a:ext cx="12192000" cy="9863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D5D58A2-1B1F-4DF4-936E-885ECC73E6F0}"/>
              </a:ext>
            </a:extLst>
          </p:cNvPr>
          <p:cNvSpPr/>
          <p:nvPr/>
        </p:nvSpPr>
        <p:spPr>
          <a:xfrm>
            <a:off x="350520" y="279792"/>
            <a:ext cx="11475720" cy="986305"/>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rtlCol="0" anchor="ctr"/>
          <a:lstStyle/>
          <a:p>
            <a:endParaRPr lang="en-US" sz="2400" b="1" dirty="0">
              <a:latin typeface="Meiryo" panose="020B0604030504040204" pitchFamily="34" charset="-128"/>
              <a:ea typeface="Meiryo" panose="020B0604030504040204" pitchFamily="34" charset="-128"/>
            </a:endParaRPr>
          </a:p>
        </p:txBody>
      </p:sp>
      <p:sp>
        <p:nvSpPr>
          <p:cNvPr id="2" name="Title Placeholder 1">
            <a:extLst>
              <a:ext uri="{FF2B5EF4-FFF2-40B4-BE49-F238E27FC236}">
                <a16:creationId xmlns:a16="http://schemas.microsoft.com/office/drawing/2014/main" id="{2DD9B9AA-BDD3-49A4-84E0-99DC3EF10AFB}"/>
              </a:ext>
            </a:extLst>
          </p:cNvPr>
          <p:cNvSpPr>
            <a:spLocks noGrp="1"/>
          </p:cNvSpPr>
          <p:nvPr>
            <p:ph type="title"/>
          </p:nvPr>
        </p:nvSpPr>
        <p:spPr>
          <a:xfrm>
            <a:off x="639413" y="476086"/>
            <a:ext cx="10904435" cy="689608"/>
          </a:xfrm>
          <a:prstGeom prst="rect">
            <a:avLst/>
          </a:prstGeom>
        </p:spPr>
        <p:txBody>
          <a:bodyPr vert="horz" lIns="109728" tIns="109728" rIns="109728" bIns="9144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B1D57-5959-4202-BB86-AFBA794FA532}"/>
              </a:ext>
            </a:extLst>
          </p:cNvPr>
          <p:cNvSpPr>
            <a:spLocks noGrp="1"/>
          </p:cNvSpPr>
          <p:nvPr>
            <p:ph type="body" idx="1"/>
          </p:nvPr>
        </p:nvSpPr>
        <p:spPr>
          <a:xfrm>
            <a:off x="639412" y="1639615"/>
            <a:ext cx="10904435" cy="45373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B0E3D2-19DD-4BA8-81DE-A095DB31E14C}"/>
              </a:ext>
            </a:extLst>
          </p:cNvPr>
          <p:cNvSpPr>
            <a:spLocks noGrp="1"/>
          </p:cNvSpPr>
          <p:nvPr>
            <p:ph type="dt" sz="half" idx="2"/>
          </p:nvPr>
        </p:nvSpPr>
        <p:spPr>
          <a:xfrm>
            <a:off x="7295738" y="6356350"/>
            <a:ext cx="3033829" cy="365125"/>
          </a:xfrm>
          <a:prstGeom prst="rect">
            <a:avLst/>
          </a:prstGeom>
        </p:spPr>
        <p:txBody>
          <a:bodyPr vert="horz" lIns="91440" tIns="45720" rIns="91440" bIns="45720" rtlCol="0" anchor="ctr"/>
          <a:lstStyle>
            <a:lvl1pPr algn="r">
              <a:defRPr sz="1200">
                <a:solidFill>
                  <a:schemeClr val="tx1">
                    <a:lumMod val="90000"/>
                    <a:lumOff val="10000"/>
                  </a:schemeClr>
                </a:solidFill>
              </a:defRPr>
            </a:lvl1pPr>
          </a:lstStyle>
          <a:p>
            <a:r>
              <a:rPr lang="en-US" dirty="0"/>
              <a:t>20XX</a:t>
            </a:r>
          </a:p>
        </p:txBody>
      </p:sp>
      <p:sp>
        <p:nvSpPr>
          <p:cNvPr id="5" name="Footer Placeholder 4">
            <a:extLst>
              <a:ext uri="{FF2B5EF4-FFF2-40B4-BE49-F238E27FC236}">
                <a16:creationId xmlns:a16="http://schemas.microsoft.com/office/drawing/2014/main" id="{B4962D90-3DF7-4BB4-808C-F89E354103E2}"/>
              </a:ext>
            </a:extLst>
          </p:cNvPr>
          <p:cNvSpPr>
            <a:spLocks noGrp="1"/>
          </p:cNvSpPr>
          <p:nvPr>
            <p:ph type="ftr" sz="quarter" idx="3"/>
          </p:nvPr>
        </p:nvSpPr>
        <p:spPr>
          <a:xfrm>
            <a:off x="639413" y="6356350"/>
            <a:ext cx="6291108" cy="365125"/>
          </a:xfrm>
          <a:prstGeom prst="rect">
            <a:avLst/>
          </a:prstGeom>
        </p:spPr>
        <p:txBody>
          <a:bodyPr vert="horz" lIns="91440" tIns="45720" rIns="91440" bIns="45720" rtlCol="0" anchor="ctr"/>
          <a:lstStyle>
            <a:lvl1pPr algn="l">
              <a:defRPr sz="1200">
                <a:solidFill>
                  <a:schemeClr val="tx1">
                    <a:lumMod val="90000"/>
                    <a:lumOff val="10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07276974-1464-4D58-B215-63300577672D}"/>
              </a:ext>
            </a:extLst>
          </p:cNvPr>
          <p:cNvSpPr>
            <a:spLocks noGrp="1"/>
          </p:cNvSpPr>
          <p:nvPr>
            <p:ph type="sldNum" sz="quarter" idx="4"/>
          </p:nvPr>
        </p:nvSpPr>
        <p:spPr>
          <a:xfrm>
            <a:off x="10707939" y="6356350"/>
            <a:ext cx="844649" cy="365125"/>
          </a:xfrm>
          <a:prstGeom prst="rect">
            <a:avLst/>
          </a:prstGeom>
        </p:spPr>
        <p:txBody>
          <a:bodyPr vert="horz" lIns="91440" tIns="45720" rIns="91440" bIns="45720" rtlCol="0" anchor="ctr"/>
          <a:lstStyle>
            <a:lvl1pPr algn="r">
              <a:defRPr sz="1200">
                <a:solidFill>
                  <a:schemeClr val="tx1">
                    <a:lumMod val="90000"/>
                    <a:lumOff val="10000"/>
                  </a:schemeClr>
                </a:solidFill>
              </a:defRPr>
            </a:lvl1pPr>
          </a:lstStyle>
          <a:p>
            <a:fld id="{E20EFF4B-E35B-4DE6-97A9-05E54E649A15}" type="slidenum">
              <a:rPr lang="en-US" smtClean="0"/>
              <a:pPr/>
              <a:t>‹#›</a:t>
            </a:fld>
            <a:endParaRPr lang="en-US" dirty="0"/>
          </a:p>
        </p:txBody>
      </p:sp>
    </p:spTree>
    <p:extLst>
      <p:ext uri="{BB962C8B-B14F-4D97-AF65-F5344CB8AC3E}">
        <p14:creationId xmlns:p14="http://schemas.microsoft.com/office/powerpoint/2010/main" val="346138041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3" r:id="rId12"/>
    <p:sldLayoutId id="2147483722" r:id="rId13"/>
  </p:sldLayoutIdLst>
  <p:hf hdr="0"/>
  <p:txStyles>
    <p:titleStyle>
      <a:lvl1pPr marL="0" algn="l" defTabSz="914400" rtl="0" eaLnBrk="1" latinLnBrk="0" hangingPunct="1">
        <a:lnSpc>
          <a:spcPct val="90000"/>
        </a:lnSpc>
        <a:spcBef>
          <a:spcPct val="0"/>
        </a:spcBef>
        <a:buNone/>
        <a:defRPr lang="en-US" sz="2400" b="1" kern="1200" spc="150" baseline="0" dirty="0" smtClean="0">
          <a:solidFill>
            <a:schemeClr val="tx1"/>
          </a:solidFill>
          <a:latin typeface="+mj-lt"/>
          <a:ea typeface="+mj-ea"/>
          <a:cs typeface="+mj-cs"/>
        </a:defRPr>
      </a:lvl1pPr>
    </p:titleStyle>
    <p:bodyStyle>
      <a:lvl1pPr marL="0" indent="0" algn="l" defTabSz="914400" rtl="0" eaLnBrk="1" latinLnBrk="0" hangingPunct="1">
        <a:lnSpc>
          <a:spcPct val="150000"/>
        </a:lnSpc>
        <a:spcBef>
          <a:spcPts val="1500"/>
        </a:spcBef>
        <a:buClr>
          <a:schemeClr val="accent2"/>
        </a:buClr>
        <a:buFontTx/>
        <a:buNone/>
        <a:defRPr sz="1500" b="1" kern="1200" spc="150" baseline="0">
          <a:solidFill>
            <a:schemeClr val="tx1"/>
          </a:solidFill>
          <a:latin typeface="+mn-lt"/>
          <a:ea typeface="+mn-ea"/>
          <a:cs typeface="+mn-cs"/>
        </a:defRPr>
      </a:lvl1pPr>
      <a:lvl2pPr marL="0" indent="0" algn="l" defTabSz="914400" rtl="0" eaLnBrk="1" latinLnBrk="0" hangingPunct="1">
        <a:lnSpc>
          <a:spcPct val="150000"/>
        </a:lnSpc>
        <a:spcBef>
          <a:spcPts val="500"/>
        </a:spcBef>
        <a:buClr>
          <a:schemeClr val="accent2"/>
        </a:buClr>
        <a:buFontTx/>
        <a:buNone/>
        <a:defRPr sz="1500" kern="1200" spc="150" baseline="0">
          <a:solidFill>
            <a:schemeClr val="tx1"/>
          </a:solidFill>
          <a:latin typeface="+mn-lt"/>
          <a:ea typeface="+mn-ea"/>
          <a:cs typeface="+mn-cs"/>
        </a:defRPr>
      </a:lvl2pPr>
      <a:lvl3pPr marL="0" indent="0" algn="l" defTabSz="914400" rtl="0" eaLnBrk="1" latinLnBrk="0" hangingPunct="1">
        <a:lnSpc>
          <a:spcPct val="150000"/>
        </a:lnSpc>
        <a:spcBef>
          <a:spcPts val="500"/>
        </a:spcBef>
        <a:buClr>
          <a:schemeClr val="accent2"/>
        </a:buClr>
        <a:buFontTx/>
        <a:buNone/>
        <a:defRPr sz="1400" kern="1200" spc="150" baseline="0">
          <a:solidFill>
            <a:schemeClr val="tx1"/>
          </a:solidFill>
          <a:latin typeface="+mn-lt"/>
          <a:ea typeface="+mn-ea"/>
          <a:cs typeface="+mn-cs"/>
        </a:defRPr>
      </a:lvl3pPr>
      <a:lvl4pPr marL="0" indent="0" algn="l" defTabSz="914400" rtl="0" eaLnBrk="1" latinLnBrk="0" hangingPunct="1">
        <a:lnSpc>
          <a:spcPct val="150000"/>
        </a:lnSpc>
        <a:spcBef>
          <a:spcPts val="500"/>
        </a:spcBef>
        <a:buClr>
          <a:schemeClr val="accent2"/>
        </a:buClr>
        <a:buFontTx/>
        <a:buNone/>
        <a:defRPr sz="1400" kern="1200" spc="150" baseline="0">
          <a:solidFill>
            <a:schemeClr val="tx1"/>
          </a:solidFill>
          <a:latin typeface="+mn-lt"/>
          <a:ea typeface="+mn-ea"/>
          <a:cs typeface="+mn-cs"/>
        </a:defRPr>
      </a:lvl4pPr>
      <a:lvl5pPr marL="0" indent="0" algn="l" defTabSz="914400" rtl="0" eaLnBrk="1" latinLnBrk="0" hangingPunct="1">
        <a:lnSpc>
          <a:spcPct val="150000"/>
        </a:lnSpc>
        <a:spcBef>
          <a:spcPts val="500"/>
        </a:spcBef>
        <a:buClr>
          <a:schemeClr val="accent2"/>
        </a:buClr>
        <a:buFontTx/>
        <a:buNone/>
        <a:defRPr sz="1400" kern="1200" spc="1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33">
            <a:extLst>
              <a:ext uri="{FF2B5EF4-FFF2-40B4-BE49-F238E27FC236}">
                <a16:creationId xmlns:a16="http://schemas.microsoft.com/office/drawing/2014/main" id="{2DFE6010-0FC2-4302-8ABC-58026AC355A6}"/>
              </a:ext>
            </a:extLst>
          </p:cNvPr>
          <p:cNvSpPr>
            <a:spLocks noGrp="1"/>
          </p:cNvSpPr>
          <p:nvPr>
            <p:ph type="title"/>
          </p:nvPr>
        </p:nvSpPr>
        <p:spPr>
          <a:xfrm>
            <a:off x="5937594" y="1328058"/>
            <a:ext cx="5096630" cy="3378338"/>
          </a:xfrm>
        </p:spPr>
        <p:txBody>
          <a:bodyPr/>
          <a:lstStyle/>
          <a:p>
            <a:r>
              <a:rPr lang="en-US" dirty="0"/>
              <a:t>Consultation and Participation</a:t>
            </a:r>
          </a:p>
        </p:txBody>
      </p:sp>
      <p:pic>
        <p:nvPicPr>
          <p:cNvPr id="13" name="Picture Placeholder 12" descr="Diagram, engineering drawing, blueprints">
            <a:extLst>
              <a:ext uri="{FF2B5EF4-FFF2-40B4-BE49-F238E27FC236}">
                <a16:creationId xmlns:a16="http://schemas.microsoft.com/office/drawing/2014/main" id="{79D0C4D2-EC8C-4F0F-AACB-309E76F4204E}"/>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639763" y="635000"/>
            <a:ext cx="4800600" cy="5578475"/>
          </a:xfrm>
        </p:spPr>
      </p:pic>
      <p:sp>
        <p:nvSpPr>
          <p:cNvPr id="4" name="Subtitle 3">
            <a:extLst>
              <a:ext uri="{FF2B5EF4-FFF2-40B4-BE49-F238E27FC236}">
                <a16:creationId xmlns:a16="http://schemas.microsoft.com/office/drawing/2014/main" id="{B71D9795-9EFD-4748-87B7-4471EFF00227}"/>
              </a:ext>
            </a:extLst>
          </p:cNvPr>
          <p:cNvSpPr>
            <a:spLocks noGrp="1"/>
          </p:cNvSpPr>
          <p:nvPr>
            <p:ph type="body" sz="quarter" idx="15"/>
          </p:nvPr>
        </p:nvSpPr>
        <p:spPr>
          <a:xfrm>
            <a:off x="5948480" y="4668045"/>
            <a:ext cx="5096630" cy="1000125"/>
          </a:xfrm>
        </p:spPr>
        <p:txBody>
          <a:bodyPr/>
          <a:lstStyle/>
          <a:p>
            <a:r>
              <a:rPr lang="en-US" dirty="0"/>
              <a:t>ALISON RADFORD 2024</a:t>
            </a:r>
          </a:p>
        </p:txBody>
      </p:sp>
    </p:spTree>
    <p:extLst>
      <p:ext uri="{BB962C8B-B14F-4D97-AF65-F5344CB8AC3E}">
        <p14:creationId xmlns:p14="http://schemas.microsoft.com/office/powerpoint/2010/main" val="597852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C76C4BB5-0EB6-4B98-B1D7-2E19EA166EF2}"/>
              </a:ext>
            </a:extLst>
          </p:cNvPr>
          <p:cNvSpPr>
            <a:spLocks noGrp="1"/>
          </p:cNvSpPr>
          <p:nvPr>
            <p:ph type="title"/>
          </p:nvPr>
        </p:nvSpPr>
        <p:spPr>
          <a:xfrm>
            <a:off x="6481808" y="1758950"/>
            <a:ext cx="5137112" cy="673405"/>
          </a:xfrm>
        </p:spPr>
        <p:txBody>
          <a:bodyPr/>
          <a:lstStyle/>
          <a:p>
            <a:r>
              <a:rPr lang="en-US" dirty="0"/>
              <a:t>Presentation</a:t>
            </a:r>
          </a:p>
        </p:txBody>
      </p:sp>
      <p:pic>
        <p:nvPicPr>
          <p:cNvPr id="22" name="Picture Placeholder 21" descr="A close-up of a tool belt">
            <a:extLst>
              <a:ext uri="{FF2B5EF4-FFF2-40B4-BE49-F238E27FC236}">
                <a16:creationId xmlns:a16="http://schemas.microsoft.com/office/drawing/2014/main" id="{82BCEDAE-8874-4577-B951-45EFC78F53C5}"/>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639412" y="663792"/>
            <a:ext cx="4814887" cy="2667000"/>
          </a:xfrm>
        </p:spPr>
      </p:pic>
      <p:pic>
        <p:nvPicPr>
          <p:cNvPr id="24" name="Picture Placeholder 23" descr="A picture containing person holding a hard hat">
            <a:extLst>
              <a:ext uri="{FF2B5EF4-FFF2-40B4-BE49-F238E27FC236}">
                <a16:creationId xmlns:a16="http://schemas.microsoft.com/office/drawing/2014/main" id="{C53AA002-1448-49B2-99CA-CD5F197B3784}"/>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639412" y="3631470"/>
            <a:ext cx="4814887" cy="2562738"/>
          </a:xfrm>
        </p:spPr>
      </p:pic>
      <p:sp>
        <p:nvSpPr>
          <p:cNvPr id="18" name="Content Placeholder 17">
            <a:extLst>
              <a:ext uri="{FF2B5EF4-FFF2-40B4-BE49-F238E27FC236}">
                <a16:creationId xmlns:a16="http://schemas.microsoft.com/office/drawing/2014/main" id="{2DEB60A9-E83F-4E10-810D-81BD3D66CD17}"/>
              </a:ext>
            </a:extLst>
          </p:cNvPr>
          <p:cNvSpPr>
            <a:spLocks noGrp="1"/>
          </p:cNvSpPr>
          <p:nvPr>
            <p:ph type="body" sz="quarter" idx="15"/>
          </p:nvPr>
        </p:nvSpPr>
        <p:spPr>
          <a:xfrm>
            <a:off x="6482241" y="2365374"/>
            <a:ext cx="5136671" cy="2635251"/>
          </a:xfrm>
        </p:spPr>
        <p:txBody>
          <a:bodyPr>
            <a:normAutofit/>
          </a:bodyPr>
          <a:lstStyle/>
          <a:p>
            <a:r>
              <a:rPr lang="en-US" dirty="0"/>
              <a:t>We are here today to meet with you all to go over a few things regarding consultation and participation in our workplace. The roles, rights and responsibilities of myself, you and a chance to provide some feedback for our employers.</a:t>
            </a:r>
          </a:p>
        </p:txBody>
      </p:sp>
      <p:sp>
        <p:nvSpPr>
          <p:cNvPr id="7" name="Footer Placeholder 6">
            <a:extLst>
              <a:ext uri="{FF2B5EF4-FFF2-40B4-BE49-F238E27FC236}">
                <a16:creationId xmlns:a16="http://schemas.microsoft.com/office/drawing/2014/main" id="{F7CA00DF-9757-4075-AC5C-3247AD04DE72}"/>
              </a:ext>
            </a:extLst>
          </p:cNvPr>
          <p:cNvSpPr>
            <a:spLocks noGrp="1"/>
          </p:cNvSpPr>
          <p:nvPr>
            <p:ph type="ftr" sz="quarter" idx="11"/>
          </p:nvPr>
        </p:nvSpPr>
        <p:spPr>
          <a:xfrm>
            <a:off x="639413" y="6356350"/>
            <a:ext cx="6291108" cy="365125"/>
          </a:xfrm>
        </p:spPr>
        <p:txBody>
          <a:bodyPr/>
          <a:lstStyle/>
          <a:p>
            <a:pPr lvl="0"/>
            <a:r>
              <a:rPr lang="en-US" noProof="0" dirty="0"/>
              <a:t>Consultation and Participation</a:t>
            </a:r>
          </a:p>
        </p:txBody>
      </p:sp>
      <p:sp>
        <p:nvSpPr>
          <p:cNvPr id="8" name="Date Placeholder 7">
            <a:extLst>
              <a:ext uri="{FF2B5EF4-FFF2-40B4-BE49-F238E27FC236}">
                <a16:creationId xmlns:a16="http://schemas.microsoft.com/office/drawing/2014/main" id="{CFFF545E-D338-42DA-BE98-EA76D3A29B0D}"/>
              </a:ext>
            </a:extLst>
          </p:cNvPr>
          <p:cNvSpPr>
            <a:spLocks noGrp="1"/>
          </p:cNvSpPr>
          <p:nvPr>
            <p:ph type="dt" sz="half" idx="10"/>
          </p:nvPr>
        </p:nvSpPr>
        <p:spPr>
          <a:xfrm>
            <a:off x="7295738" y="6356350"/>
            <a:ext cx="3033829" cy="365125"/>
          </a:xfrm>
        </p:spPr>
        <p:txBody>
          <a:bodyPr/>
          <a:lstStyle/>
          <a:p>
            <a:pPr lvl="0"/>
            <a:r>
              <a:rPr lang="en-US" noProof="0" dirty="0"/>
              <a:t>2024</a:t>
            </a:r>
          </a:p>
        </p:txBody>
      </p:sp>
      <p:sp>
        <p:nvSpPr>
          <p:cNvPr id="9" name="Slide Number Placeholder 8">
            <a:extLst>
              <a:ext uri="{FF2B5EF4-FFF2-40B4-BE49-F238E27FC236}">
                <a16:creationId xmlns:a16="http://schemas.microsoft.com/office/drawing/2014/main" id="{FE95A6B2-5B5B-4D30-8E2E-0DA6CA78D816}"/>
              </a:ext>
            </a:extLst>
          </p:cNvPr>
          <p:cNvSpPr>
            <a:spLocks noGrp="1"/>
          </p:cNvSpPr>
          <p:nvPr>
            <p:ph type="sldNum" sz="quarter" idx="12"/>
          </p:nvPr>
        </p:nvSpPr>
        <p:spPr>
          <a:xfrm>
            <a:off x="10707939" y="6356350"/>
            <a:ext cx="844649" cy="365125"/>
          </a:xfrm>
        </p:spPr>
        <p:txBody>
          <a:bodyPr/>
          <a:lstStyle/>
          <a:p>
            <a:pPr lvl="0"/>
            <a:fld id="{E20EFF4B-E35B-4DE6-97A9-05E54E649A15}" type="slidenum">
              <a:rPr lang="en-US" noProof="0" smtClean="0"/>
              <a:pPr lvl="0"/>
              <a:t>2</a:t>
            </a:fld>
            <a:endParaRPr lang="en-US" noProof="0" dirty="0"/>
          </a:p>
        </p:txBody>
      </p:sp>
    </p:spTree>
    <p:extLst>
      <p:ext uri="{BB962C8B-B14F-4D97-AF65-F5344CB8AC3E}">
        <p14:creationId xmlns:p14="http://schemas.microsoft.com/office/powerpoint/2010/main" val="1755857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FFB8AAD-42F2-4027-ACDF-AADA9E7DDDE5}"/>
              </a:ext>
            </a:extLst>
          </p:cNvPr>
          <p:cNvSpPr>
            <a:spLocks noGrp="1"/>
          </p:cNvSpPr>
          <p:nvPr>
            <p:ph type="title"/>
          </p:nvPr>
        </p:nvSpPr>
        <p:spPr>
          <a:xfrm>
            <a:off x="639413" y="476086"/>
            <a:ext cx="10904435" cy="689608"/>
          </a:xfrm>
        </p:spPr>
        <p:txBody>
          <a:bodyPr/>
          <a:lstStyle/>
          <a:p>
            <a:r>
              <a:rPr lang="en-US" dirty="0"/>
              <a:t>EHS Role</a:t>
            </a:r>
          </a:p>
        </p:txBody>
      </p:sp>
      <p:sp>
        <p:nvSpPr>
          <p:cNvPr id="3" name="Footer Placeholder 2">
            <a:extLst>
              <a:ext uri="{FF2B5EF4-FFF2-40B4-BE49-F238E27FC236}">
                <a16:creationId xmlns:a16="http://schemas.microsoft.com/office/drawing/2014/main" id="{00E14CF9-3C0D-4C5A-B8BB-A03C9F45ECA2}"/>
              </a:ext>
            </a:extLst>
          </p:cNvPr>
          <p:cNvSpPr>
            <a:spLocks noGrp="1"/>
          </p:cNvSpPr>
          <p:nvPr>
            <p:ph type="ftr" sz="quarter" idx="11"/>
          </p:nvPr>
        </p:nvSpPr>
        <p:spPr>
          <a:xfrm>
            <a:off x="639413" y="6356350"/>
            <a:ext cx="6291108" cy="365125"/>
          </a:xfrm>
        </p:spPr>
        <p:txBody>
          <a:bodyPr/>
          <a:lstStyle/>
          <a:p>
            <a:pPr lvl="0"/>
            <a:r>
              <a:rPr lang="en-US" dirty="0"/>
              <a:t>Consultation and Participation</a:t>
            </a:r>
            <a:endParaRPr lang="en-US" noProof="0" dirty="0"/>
          </a:p>
        </p:txBody>
      </p:sp>
      <p:sp>
        <p:nvSpPr>
          <p:cNvPr id="4" name="Date Placeholder 3">
            <a:extLst>
              <a:ext uri="{FF2B5EF4-FFF2-40B4-BE49-F238E27FC236}">
                <a16:creationId xmlns:a16="http://schemas.microsoft.com/office/drawing/2014/main" id="{A4F6E54A-81E9-41EA-896B-DEE2601BC436}"/>
              </a:ext>
            </a:extLst>
          </p:cNvPr>
          <p:cNvSpPr>
            <a:spLocks noGrp="1"/>
          </p:cNvSpPr>
          <p:nvPr>
            <p:ph type="dt" sz="half" idx="10"/>
          </p:nvPr>
        </p:nvSpPr>
        <p:spPr>
          <a:xfrm>
            <a:off x="7295738" y="6356350"/>
            <a:ext cx="3033829" cy="365125"/>
          </a:xfrm>
        </p:spPr>
        <p:txBody>
          <a:bodyPr/>
          <a:lstStyle/>
          <a:p>
            <a:pPr lvl="0"/>
            <a:r>
              <a:rPr lang="en-US" noProof="0" dirty="0"/>
              <a:t>2024</a:t>
            </a:r>
          </a:p>
        </p:txBody>
      </p:sp>
      <p:sp>
        <p:nvSpPr>
          <p:cNvPr id="5" name="Slide Number Placeholder 4">
            <a:extLst>
              <a:ext uri="{FF2B5EF4-FFF2-40B4-BE49-F238E27FC236}">
                <a16:creationId xmlns:a16="http://schemas.microsoft.com/office/drawing/2014/main" id="{508C8192-9F12-4FD1-9EDC-B357E8EDBDF2}"/>
              </a:ext>
            </a:extLst>
          </p:cNvPr>
          <p:cNvSpPr>
            <a:spLocks noGrp="1"/>
          </p:cNvSpPr>
          <p:nvPr>
            <p:ph type="sldNum" sz="quarter" idx="12"/>
          </p:nvPr>
        </p:nvSpPr>
        <p:spPr>
          <a:xfrm>
            <a:off x="10707939" y="6356350"/>
            <a:ext cx="844649" cy="365125"/>
          </a:xfrm>
        </p:spPr>
        <p:txBody>
          <a:bodyPr/>
          <a:lstStyle/>
          <a:p>
            <a:pPr lvl="0"/>
            <a:fld id="{E20EFF4B-E35B-4DE6-97A9-05E54E649A15}" type="slidenum">
              <a:rPr lang="en-US" noProof="0" smtClean="0"/>
              <a:pPr lvl="0"/>
              <a:t>3</a:t>
            </a:fld>
            <a:endParaRPr lang="en-US" noProof="0" dirty="0"/>
          </a:p>
        </p:txBody>
      </p:sp>
      <p:graphicFrame>
        <p:nvGraphicFramePr>
          <p:cNvPr id="24" name="Content Placeholder 4">
            <a:extLst>
              <a:ext uri="{FF2B5EF4-FFF2-40B4-BE49-F238E27FC236}">
                <a16:creationId xmlns:a16="http://schemas.microsoft.com/office/drawing/2014/main" id="{5577545F-F8B8-4B15-A935-C7074CB50E31}"/>
              </a:ext>
              <a:ext uri="{C183D7F6-B498-43B3-948B-1728B52AA6E4}">
                <adec:decorative xmlns:adec="http://schemas.microsoft.com/office/drawing/2017/decorative" val="1"/>
              </a:ext>
            </a:extLst>
          </p:cNvPr>
          <p:cNvGraphicFramePr>
            <a:graphicFrameLocks noGrp="1"/>
          </p:cNvGraphicFramePr>
          <p:nvPr>
            <p:ph sz="quarter" idx="13"/>
            <p:extLst>
              <p:ext uri="{D42A27DB-BD31-4B8C-83A1-F6EECF244321}">
                <p14:modId xmlns:p14="http://schemas.microsoft.com/office/powerpoint/2010/main" val="1768441806"/>
              </p:ext>
            </p:extLst>
          </p:nvPr>
        </p:nvGraphicFramePr>
        <p:xfrm>
          <a:off x="838200" y="1619250"/>
          <a:ext cx="10515600" cy="4848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3540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FFB8AAD-42F2-4027-ACDF-AADA9E7DDDE5}"/>
              </a:ext>
            </a:extLst>
          </p:cNvPr>
          <p:cNvSpPr>
            <a:spLocks noGrp="1"/>
          </p:cNvSpPr>
          <p:nvPr>
            <p:ph type="title"/>
          </p:nvPr>
        </p:nvSpPr>
        <p:spPr>
          <a:xfrm>
            <a:off x="639413" y="476086"/>
            <a:ext cx="10904435" cy="689608"/>
          </a:xfrm>
        </p:spPr>
        <p:txBody>
          <a:bodyPr/>
          <a:lstStyle/>
          <a:p>
            <a:r>
              <a:rPr lang="en-US" dirty="0"/>
              <a:t>Workers Role</a:t>
            </a:r>
          </a:p>
        </p:txBody>
      </p:sp>
      <p:sp>
        <p:nvSpPr>
          <p:cNvPr id="3" name="Footer Placeholder 2">
            <a:extLst>
              <a:ext uri="{FF2B5EF4-FFF2-40B4-BE49-F238E27FC236}">
                <a16:creationId xmlns:a16="http://schemas.microsoft.com/office/drawing/2014/main" id="{00E14CF9-3C0D-4C5A-B8BB-A03C9F45ECA2}"/>
              </a:ext>
            </a:extLst>
          </p:cNvPr>
          <p:cNvSpPr>
            <a:spLocks noGrp="1"/>
          </p:cNvSpPr>
          <p:nvPr>
            <p:ph type="ftr" sz="quarter" idx="11"/>
          </p:nvPr>
        </p:nvSpPr>
        <p:spPr>
          <a:xfrm>
            <a:off x="639413" y="6356350"/>
            <a:ext cx="6291108" cy="365125"/>
          </a:xfrm>
        </p:spPr>
        <p:txBody>
          <a:bodyPr/>
          <a:lstStyle/>
          <a:p>
            <a:pPr lvl="0"/>
            <a:r>
              <a:rPr lang="en-US" dirty="0"/>
              <a:t>Consultation and Participation</a:t>
            </a:r>
            <a:endParaRPr lang="en-US" noProof="0" dirty="0"/>
          </a:p>
        </p:txBody>
      </p:sp>
      <p:sp>
        <p:nvSpPr>
          <p:cNvPr id="4" name="Date Placeholder 3">
            <a:extLst>
              <a:ext uri="{FF2B5EF4-FFF2-40B4-BE49-F238E27FC236}">
                <a16:creationId xmlns:a16="http://schemas.microsoft.com/office/drawing/2014/main" id="{A4F6E54A-81E9-41EA-896B-DEE2601BC436}"/>
              </a:ext>
            </a:extLst>
          </p:cNvPr>
          <p:cNvSpPr>
            <a:spLocks noGrp="1"/>
          </p:cNvSpPr>
          <p:nvPr>
            <p:ph type="dt" sz="half" idx="10"/>
          </p:nvPr>
        </p:nvSpPr>
        <p:spPr>
          <a:xfrm>
            <a:off x="7295738" y="6356350"/>
            <a:ext cx="3033829" cy="365125"/>
          </a:xfrm>
        </p:spPr>
        <p:txBody>
          <a:bodyPr/>
          <a:lstStyle/>
          <a:p>
            <a:pPr lvl="0"/>
            <a:r>
              <a:rPr lang="en-US" noProof="0" dirty="0"/>
              <a:t>2024</a:t>
            </a:r>
          </a:p>
        </p:txBody>
      </p:sp>
      <p:sp>
        <p:nvSpPr>
          <p:cNvPr id="5" name="Slide Number Placeholder 4">
            <a:extLst>
              <a:ext uri="{FF2B5EF4-FFF2-40B4-BE49-F238E27FC236}">
                <a16:creationId xmlns:a16="http://schemas.microsoft.com/office/drawing/2014/main" id="{508C8192-9F12-4FD1-9EDC-B357E8EDBDF2}"/>
              </a:ext>
            </a:extLst>
          </p:cNvPr>
          <p:cNvSpPr>
            <a:spLocks noGrp="1"/>
          </p:cNvSpPr>
          <p:nvPr>
            <p:ph type="sldNum" sz="quarter" idx="12"/>
          </p:nvPr>
        </p:nvSpPr>
        <p:spPr>
          <a:xfrm>
            <a:off x="10707939" y="6356350"/>
            <a:ext cx="844649" cy="365125"/>
          </a:xfrm>
        </p:spPr>
        <p:txBody>
          <a:bodyPr/>
          <a:lstStyle/>
          <a:p>
            <a:pPr lvl="0"/>
            <a:fld id="{E20EFF4B-E35B-4DE6-97A9-05E54E649A15}" type="slidenum">
              <a:rPr lang="en-US" noProof="0" smtClean="0"/>
              <a:pPr lvl="0"/>
              <a:t>4</a:t>
            </a:fld>
            <a:endParaRPr lang="en-US" noProof="0" dirty="0"/>
          </a:p>
        </p:txBody>
      </p:sp>
      <p:graphicFrame>
        <p:nvGraphicFramePr>
          <p:cNvPr id="24" name="Content Placeholder 4">
            <a:extLst>
              <a:ext uri="{FF2B5EF4-FFF2-40B4-BE49-F238E27FC236}">
                <a16:creationId xmlns:a16="http://schemas.microsoft.com/office/drawing/2014/main" id="{5577545F-F8B8-4B15-A935-C7074CB50E31}"/>
              </a:ext>
              <a:ext uri="{C183D7F6-B498-43B3-948B-1728B52AA6E4}">
                <adec:decorative xmlns:adec="http://schemas.microsoft.com/office/drawing/2017/decorative" val="1"/>
              </a:ext>
            </a:extLst>
          </p:cNvPr>
          <p:cNvGraphicFramePr>
            <a:graphicFrameLocks noGrp="1"/>
          </p:cNvGraphicFramePr>
          <p:nvPr>
            <p:ph sz="quarter" idx="13"/>
            <p:extLst>
              <p:ext uri="{D42A27DB-BD31-4B8C-83A1-F6EECF244321}">
                <p14:modId xmlns:p14="http://schemas.microsoft.com/office/powerpoint/2010/main" val="3837849126"/>
              </p:ext>
            </p:extLst>
          </p:nvPr>
        </p:nvGraphicFramePr>
        <p:xfrm>
          <a:off x="838200" y="1619250"/>
          <a:ext cx="10515600" cy="4848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5068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A23D0FA-1488-4198-9470-6EA9913757D2}"/>
              </a:ext>
            </a:extLst>
          </p:cNvPr>
          <p:cNvSpPr>
            <a:spLocks noGrp="1"/>
          </p:cNvSpPr>
          <p:nvPr>
            <p:ph type="title"/>
          </p:nvPr>
        </p:nvSpPr>
        <p:spPr>
          <a:xfrm>
            <a:off x="539711" y="222436"/>
            <a:ext cx="5058209" cy="673405"/>
          </a:xfrm>
        </p:spPr>
        <p:txBody>
          <a:bodyPr>
            <a:noAutofit/>
          </a:bodyPr>
          <a:lstStyle/>
          <a:p>
            <a:r>
              <a:rPr lang="en-US" sz="2000" dirty="0"/>
              <a:t>CURRENT CONSULTATION AND PARTICIPATION PROCESSES</a:t>
            </a:r>
          </a:p>
        </p:txBody>
      </p:sp>
      <p:sp>
        <p:nvSpPr>
          <p:cNvPr id="9" name="Content Placeholder 8">
            <a:extLst>
              <a:ext uri="{FF2B5EF4-FFF2-40B4-BE49-F238E27FC236}">
                <a16:creationId xmlns:a16="http://schemas.microsoft.com/office/drawing/2014/main" id="{F58BBB23-CF73-49EE-AF82-3C8B96FE26E2}"/>
              </a:ext>
            </a:extLst>
          </p:cNvPr>
          <p:cNvSpPr>
            <a:spLocks noGrp="1"/>
          </p:cNvSpPr>
          <p:nvPr>
            <p:ph idx="14"/>
          </p:nvPr>
        </p:nvSpPr>
        <p:spPr>
          <a:xfrm>
            <a:off x="1010884" y="1481580"/>
            <a:ext cx="4727735" cy="465155"/>
          </a:xfrm>
        </p:spPr>
        <p:txBody>
          <a:bodyPr/>
          <a:lstStyle/>
          <a:p>
            <a:r>
              <a:rPr lang="en-US" dirty="0"/>
              <a:t>EHS COMMITTEE</a:t>
            </a:r>
          </a:p>
        </p:txBody>
      </p:sp>
      <p:sp>
        <p:nvSpPr>
          <p:cNvPr id="7" name="Content Placeholder 6">
            <a:extLst>
              <a:ext uri="{FF2B5EF4-FFF2-40B4-BE49-F238E27FC236}">
                <a16:creationId xmlns:a16="http://schemas.microsoft.com/office/drawing/2014/main" id="{8A8A1B51-8B94-49DB-ADB0-C5A033F108D3}"/>
              </a:ext>
            </a:extLst>
          </p:cNvPr>
          <p:cNvSpPr>
            <a:spLocks noGrp="1"/>
          </p:cNvSpPr>
          <p:nvPr>
            <p:ph idx="1"/>
          </p:nvPr>
        </p:nvSpPr>
        <p:spPr>
          <a:xfrm>
            <a:off x="1010884" y="2069955"/>
            <a:ext cx="4727735" cy="3873646"/>
          </a:xfrm>
        </p:spPr>
        <p:txBody>
          <a:bodyPr>
            <a:normAutofit/>
          </a:bodyPr>
          <a:lstStyle/>
          <a:p>
            <a:r>
              <a:rPr lang="en-US" dirty="0"/>
              <a:t>Facilitates co-operation between PCBU and the workers, developing and participating in EH&amp;S matters.</a:t>
            </a:r>
          </a:p>
          <a:p>
            <a:r>
              <a:rPr lang="en-US" dirty="0"/>
              <a:t>Conducting site safety walks and inspections, conducting meetings and documenting findings.</a:t>
            </a:r>
          </a:p>
          <a:p>
            <a:r>
              <a:rPr lang="en-US" dirty="0"/>
              <a:t>Communicating outcomes with work-groups inviting feedback.</a:t>
            </a:r>
          </a:p>
          <a:p>
            <a:endParaRPr lang="en-US" dirty="0"/>
          </a:p>
        </p:txBody>
      </p:sp>
      <p:sp>
        <p:nvSpPr>
          <p:cNvPr id="10" name="Content Placeholder 9">
            <a:extLst>
              <a:ext uri="{FF2B5EF4-FFF2-40B4-BE49-F238E27FC236}">
                <a16:creationId xmlns:a16="http://schemas.microsoft.com/office/drawing/2014/main" id="{89192DC4-08C2-41E5-87AD-BF8A2FE7A0CA}"/>
              </a:ext>
            </a:extLst>
          </p:cNvPr>
          <p:cNvSpPr>
            <a:spLocks noGrp="1"/>
          </p:cNvSpPr>
          <p:nvPr>
            <p:ph idx="15"/>
          </p:nvPr>
        </p:nvSpPr>
        <p:spPr>
          <a:xfrm>
            <a:off x="6457949" y="1481579"/>
            <a:ext cx="4727735" cy="465155"/>
          </a:xfrm>
        </p:spPr>
        <p:txBody>
          <a:bodyPr/>
          <a:lstStyle/>
          <a:p>
            <a:r>
              <a:rPr lang="en-US" dirty="0"/>
              <a:t>TOOLBOX/PRESTART </a:t>
            </a:r>
          </a:p>
        </p:txBody>
      </p:sp>
      <p:sp>
        <p:nvSpPr>
          <p:cNvPr id="8" name="Content Placeholder 7">
            <a:extLst>
              <a:ext uri="{FF2B5EF4-FFF2-40B4-BE49-F238E27FC236}">
                <a16:creationId xmlns:a16="http://schemas.microsoft.com/office/drawing/2014/main" id="{01EF69C1-9162-41CC-AD42-669E114348F2}"/>
              </a:ext>
            </a:extLst>
          </p:cNvPr>
          <p:cNvSpPr>
            <a:spLocks noGrp="1"/>
          </p:cNvSpPr>
          <p:nvPr>
            <p:ph idx="13"/>
          </p:nvPr>
        </p:nvSpPr>
        <p:spPr>
          <a:xfrm>
            <a:off x="6457949" y="2069955"/>
            <a:ext cx="4727735" cy="3873646"/>
          </a:xfrm>
        </p:spPr>
        <p:txBody>
          <a:bodyPr/>
          <a:lstStyle/>
          <a:p>
            <a:r>
              <a:rPr lang="en-US" dirty="0"/>
              <a:t>Daily meeting with subcontractors and their workers.</a:t>
            </a:r>
          </a:p>
          <a:p>
            <a:r>
              <a:rPr lang="en-US" dirty="0"/>
              <a:t>Communicating the days programmed works and potential changes to schedules.</a:t>
            </a:r>
          </a:p>
          <a:p>
            <a:r>
              <a:rPr lang="en-US" dirty="0"/>
              <a:t>Inviting feedback, ideas or concerns involving processes, work areas and safety issues. Communicating resolved work, health and safety outcomes.</a:t>
            </a:r>
          </a:p>
        </p:txBody>
      </p:sp>
      <p:sp>
        <p:nvSpPr>
          <p:cNvPr id="3" name="Footer Placeholder 2">
            <a:extLst>
              <a:ext uri="{FF2B5EF4-FFF2-40B4-BE49-F238E27FC236}">
                <a16:creationId xmlns:a16="http://schemas.microsoft.com/office/drawing/2014/main" id="{9C152438-9CB4-4EAC-9555-83D3C0F3C194}"/>
              </a:ext>
            </a:extLst>
          </p:cNvPr>
          <p:cNvSpPr>
            <a:spLocks noGrp="1"/>
          </p:cNvSpPr>
          <p:nvPr>
            <p:ph type="ftr" sz="quarter" idx="11"/>
          </p:nvPr>
        </p:nvSpPr>
        <p:spPr>
          <a:xfrm>
            <a:off x="639413" y="6356350"/>
            <a:ext cx="6291108" cy="365125"/>
          </a:xfrm>
        </p:spPr>
        <p:txBody>
          <a:bodyPr/>
          <a:lstStyle/>
          <a:p>
            <a:pPr lvl="0"/>
            <a:r>
              <a:rPr lang="en-US" dirty="0"/>
              <a:t>Consultation and Participation</a:t>
            </a:r>
            <a:endParaRPr lang="en-US" noProof="0" dirty="0"/>
          </a:p>
        </p:txBody>
      </p:sp>
      <p:sp>
        <p:nvSpPr>
          <p:cNvPr id="4" name="Date Placeholder 3">
            <a:extLst>
              <a:ext uri="{FF2B5EF4-FFF2-40B4-BE49-F238E27FC236}">
                <a16:creationId xmlns:a16="http://schemas.microsoft.com/office/drawing/2014/main" id="{B897A5EC-10D1-4D10-8AC5-7693DA6DAEC7}"/>
              </a:ext>
            </a:extLst>
          </p:cNvPr>
          <p:cNvSpPr>
            <a:spLocks noGrp="1"/>
          </p:cNvSpPr>
          <p:nvPr>
            <p:ph type="dt" sz="half" idx="10"/>
          </p:nvPr>
        </p:nvSpPr>
        <p:spPr>
          <a:xfrm>
            <a:off x="7295738" y="6356350"/>
            <a:ext cx="3033829" cy="365125"/>
          </a:xfrm>
        </p:spPr>
        <p:txBody>
          <a:bodyPr/>
          <a:lstStyle/>
          <a:p>
            <a:pPr lvl="0"/>
            <a:r>
              <a:rPr lang="en-US" noProof="0" dirty="0"/>
              <a:t>2024</a:t>
            </a:r>
          </a:p>
        </p:txBody>
      </p:sp>
      <p:sp>
        <p:nvSpPr>
          <p:cNvPr id="5" name="Slide Number Placeholder 4">
            <a:extLst>
              <a:ext uri="{FF2B5EF4-FFF2-40B4-BE49-F238E27FC236}">
                <a16:creationId xmlns:a16="http://schemas.microsoft.com/office/drawing/2014/main" id="{EF609A95-EA84-405F-8C62-133572EF552D}"/>
              </a:ext>
            </a:extLst>
          </p:cNvPr>
          <p:cNvSpPr>
            <a:spLocks noGrp="1"/>
          </p:cNvSpPr>
          <p:nvPr>
            <p:ph type="sldNum" sz="quarter" idx="12"/>
          </p:nvPr>
        </p:nvSpPr>
        <p:spPr>
          <a:xfrm>
            <a:off x="10707939" y="6356350"/>
            <a:ext cx="844649" cy="365125"/>
          </a:xfrm>
        </p:spPr>
        <p:txBody>
          <a:bodyPr/>
          <a:lstStyle/>
          <a:p>
            <a:pPr lvl="0"/>
            <a:fld id="{E20EFF4B-E35B-4DE6-97A9-05E54E649A15}" type="slidenum">
              <a:rPr lang="en-US" noProof="0" smtClean="0"/>
              <a:pPr lvl="0"/>
              <a:t>5</a:t>
            </a:fld>
            <a:endParaRPr lang="en-US" noProof="0" dirty="0"/>
          </a:p>
        </p:txBody>
      </p:sp>
    </p:spTree>
    <p:extLst>
      <p:ext uri="{BB962C8B-B14F-4D97-AF65-F5344CB8AC3E}">
        <p14:creationId xmlns:p14="http://schemas.microsoft.com/office/powerpoint/2010/main" val="2604604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BBCB1DEF-582B-4FC9-B123-A12DDCA563CF}"/>
              </a:ext>
            </a:extLst>
          </p:cNvPr>
          <p:cNvSpPr>
            <a:spLocks noGrp="1"/>
          </p:cNvSpPr>
          <p:nvPr>
            <p:ph type="title"/>
          </p:nvPr>
        </p:nvSpPr>
        <p:spPr>
          <a:xfrm>
            <a:off x="347332" y="278342"/>
            <a:ext cx="7777823" cy="986304"/>
          </a:xfrm>
        </p:spPr>
        <p:txBody>
          <a:bodyPr>
            <a:normAutofit/>
          </a:bodyPr>
          <a:lstStyle/>
          <a:p>
            <a:r>
              <a:rPr lang="en-US" dirty="0"/>
              <a:t>FEEDBACK</a:t>
            </a:r>
          </a:p>
        </p:txBody>
      </p:sp>
      <p:sp>
        <p:nvSpPr>
          <p:cNvPr id="16" name="Content Placeholder 15">
            <a:extLst>
              <a:ext uri="{FF2B5EF4-FFF2-40B4-BE49-F238E27FC236}">
                <a16:creationId xmlns:a16="http://schemas.microsoft.com/office/drawing/2014/main" id="{D18C5606-8E3D-48B1-A5B2-3FACEBEDCA14}"/>
              </a:ext>
            </a:extLst>
          </p:cNvPr>
          <p:cNvSpPr>
            <a:spLocks noGrp="1"/>
          </p:cNvSpPr>
          <p:nvPr>
            <p:ph idx="1"/>
          </p:nvPr>
        </p:nvSpPr>
        <p:spPr>
          <a:xfrm>
            <a:off x="639412" y="1653479"/>
            <a:ext cx="6291107" cy="4537348"/>
          </a:xfrm>
        </p:spPr>
        <p:txBody>
          <a:bodyPr/>
          <a:lstStyle/>
          <a:p>
            <a:r>
              <a:rPr lang="en-US" dirty="0"/>
              <a:t>So, as we’ve all found here today, we value your participation in our workplace and invite you to provide some feedback regarding potential barriers to our processes, or any other issue’s you may feel impact our workplace when it comes to health and safety.</a:t>
            </a:r>
          </a:p>
          <a:p>
            <a:r>
              <a:rPr lang="en-US" dirty="0"/>
              <a:t>Does anyone have any ideas, input or concerns they would like to raise?</a:t>
            </a:r>
          </a:p>
          <a:p>
            <a:r>
              <a:rPr lang="en-US" dirty="0"/>
              <a:t>Thankyou so much for your time. </a:t>
            </a:r>
          </a:p>
          <a:p>
            <a:endParaRPr lang="en-US" dirty="0"/>
          </a:p>
          <a:p>
            <a:endParaRPr lang="en-US" dirty="0"/>
          </a:p>
        </p:txBody>
      </p:sp>
      <p:sp>
        <p:nvSpPr>
          <p:cNvPr id="8" name="Footer Placeholder 7">
            <a:extLst>
              <a:ext uri="{FF2B5EF4-FFF2-40B4-BE49-F238E27FC236}">
                <a16:creationId xmlns:a16="http://schemas.microsoft.com/office/drawing/2014/main" id="{4AF8D547-4C3A-4E98-9CF7-F54A7F8B36C0}"/>
              </a:ext>
            </a:extLst>
          </p:cNvPr>
          <p:cNvSpPr>
            <a:spLocks noGrp="1"/>
          </p:cNvSpPr>
          <p:nvPr>
            <p:ph type="ftr" sz="quarter" idx="11"/>
          </p:nvPr>
        </p:nvSpPr>
        <p:spPr>
          <a:xfrm>
            <a:off x="639413" y="6356350"/>
            <a:ext cx="6291108" cy="365125"/>
          </a:xfrm>
        </p:spPr>
        <p:txBody>
          <a:bodyPr/>
          <a:lstStyle/>
          <a:p>
            <a:pPr lvl="0"/>
            <a:r>
              <a:rPr lang="en-US" dirty="0"/>
              <a:t>Consultation and Participation</a:t>
            </a:r>
            <a:endParaRPr lang="en-US" noProof="0" dirty="0"/>
          </a:p>
        </p:txBody>
      </p:sp>
      <p:pic>
        <p:nvPicPr>
          <p:cNvPr id="19" name="Picture Placeholder 18" descr="A picture containing building, outdoor, construction">
            <a:extLst>
              <a:ext uri="{FF2B5EF4-FFF2-40B4-BE49-F238E27FC236}">
                <a16:creationId xmlns:a16="http://schemas.microsoft.com/office/drawing/2014/main" id="{A22AFFA2-2E0F-48A8-9716-82CED2603D18}"/>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7526867" y="0"/>
            <a:ext cx="4665133" cy="2222500"/>
          </a:xfrm>
        </p:spPr>
      </p:pic>
      <p:pic>
        <p:nvPicPr>
          <p:cNvPr id="41" name="Picture Placeholder 40" descr="A close-up of a person's hand holding a piece of wood">
            <a:extLst>
              <a:ext uri="{FF2B5EF4-FFF2-40B4-BE49-F238E27FC236}">
                <a16:creationId xmlns:a16="http://schemas.microsoft.com/office/drawing/2014/main" id="{640B9B52-3518-4B26-8977-6405BA4345E0}"/>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7534656" y="2316047"/>
            <a:ext cx="4657725" cy="2222500"/>
          </a:xfrm>
        </p:spPr>
      </p:pic>
      <p:pic>
        <p:nvPicPr>
          <p:cNvPr id="43" name="Picture Placeholder 42" descr="A silver key on a blueprint">
            <a:extLst>
              <a:ext uri="{FF2B5EF4-FFF2-40B4-BE49-F238E27FC236}">
                <a16:creationId xmlns:a16="http://schemas.microsoft.com/office/drawing/2014/main" id="{3C1D029A-2E20-486A-9A85-3AC2619CD649}"/>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a:stretch/>
        </p:blipFill>
        <p:spPr>
          <a:xfrm>
            <a:off x="7535939" y="4634050"/>
            <a:ext cx="4657725" cy="2222500"/>
          </a:xfrm>
        </p:spPr>
      </p:pic>
      <p:sp>
        <p:nvSpPr>
          <p:cNvPr id="9" name="Date Placeholder 8">
            <a:extLst>
              <a:ext uri="{FF2B5EF4-FFF2-40B4-BE49-F238E27FC236}">
                <a16:creationId xmlns:a16="http://schemas.microsoft.com/office/drawing/2014/main" id="{A686C77B-FC99-4040-9F8A-547A1F42B8A3}"/>
              </a:ext>
            </a:extLst>
          </p:cNvPr>
          <p:cNvSpPr>
            <a:spLocks noGrp="1"/>
          </p:cNvSpPr>
          <p:nvPr>
            <p:ph type="dt" sz="half" idx="10"/>
          </p:nvPr>
        </p:nvSpPr>
        <p:spPr>
          <a:xfrm>
            <a:off x="7295738" y="6356350"/>
            <a:ext cx="3033829" cy="365125"/>
          </a:xfrm>
        </p:spPr>
        <p:txBody>
          <a:bodyPr/>
          <a:lstStyle/>
          <a:p>
            <a:pPr lvl="0"/>
            <a:r>
              <a:rPr lang="en-US" noProof="0" dirty="0"/>
              <a:t>2024</a:t>
            </a:r>
          </a:p>
        </p:txBody>
      </p:sp>
      <p:sp>
        <p:nvSpPr>
          <p:cNvPr id="10" name="Slide Number Placeholder 9">
            <a:extLst>
              <a:ext uri="{FF2B5EF4-FFF2-40B4-BE49-F238E27FC236}">
                <a16:creationId xmlns:a16="http://schemas.microsoft.com/office/drawing/2014/main" id="{7A0A6D02-F2AB-4912-8E7C-68B9E6CF4CFF}"/>
              </a:ext>
            </a:extLst>
          </p:cNvPr>
          <p:cNvSpPr>
            <a:spLocks noGrp="1"/>
          </p:cNvSpPr>
          <p:nvPr>
            <p:ph type="sldNum" sz="quarter" idx="12"/>
          </p:nvPr>
        </p:nvSpPr>
        <p:spPr>
          <a:xfrm>
            <a:off x="10707939" y="6356350"/>
            <a:ext cx="844649" cy="365125"/>
          </a:xfrm>
        </p:spPr>
        <p:txBody>
          <a:bodyPr/>
          <a:lstStyle/>
          <a:p>
            <a:pPr lvl="0"/>
            <a:fld id="{6E16B81F-97CD-4934-852B-F0AECFD05DB5}" type="slidenum">
              <a:rPr lang="en-US" noProof="0" smtClean="0"/>
              <a:pPr lvl="0"/>
              <a:t>6</a:t>
            </a:fld>
            <a:endParaRPr lang="en-US" noProof="0" dirty="0"/>
          </a:p>
        </p:txBody>
      </p:sp>
    </p:spTree>
    <p:extLst>
      <p:ext uri="{BB962C8B-B14F-4D97-AF65-F5344CB8AC3E}">
        <p14:creationId xmlns:p14="http://schemas.microsoft.com/office/powerpoint/2010/main" val="2904496487"/>
      </p:ext>
    </p:extLst>
  </p:cSld>
  <p:clrMapOvr>
    <a:masterClrMapping/>
  </p:clrMapOvr>
</p:sld>
</file>

<file path=ppt/theme/theme1.xml><?xml version="1.0" encoding="utf-8"?>
<a:theme xmlns:a="http://schemas.openxmlformats.org/drawingml/2006/main" name="MeiryoVTI">
  <a:themeElements>
    <a:clrScheme name="Meiryo">
      <a:dk1>
        <a:srgbClr val="232323"/>
      </a:dk1>
      <a:lt1>
        <a:srgbClr val="FFFFFF"/>
      </a:lt1>
      <a:dk2>
        <a:srgbClr val="231B23"/>
      </a:dk2>
      <a:lt2>
        <a:srgbClr val="FCF5E5"/>
      </a:lt2>
      <a:accent1>
        <a:srgbClr val="FDA431"/>
      </a:accent1>
      <a:accent2>
        <a:srgbClr val="4DA1A8"/>
      </a:accent2>
      <a:accent3>
        <a:srgbClr val="B9D587"/>
      </a:accent3>
      <a:accent4>
        <a:srgbClr val="E8BD32"/>
      </a:accent4>
      <a:accent5>
        <a:srgbClr val="809EC2"/>
      </a:accent5>
      <a:accent6>
        <a:srgbClr val="E3ADB6"/>
      </a:accent6>
      <a:hlink>
        <a:srgbClr val="34ADB6"/>
      </a:hlink>
      <a:folHlink>
        <a:srgbClr val="B2B2B2"/>
      </a:folHlink>
    </a:clrScheme>
    <a:fontScheme name="Meiryo UI">
      <a:majorFont>
        <a:latin typeface="Meiryo UI"/>
        <a:ea typeface=""/>
        <a:cs typeface=""/>
      </a:majorFont>
      <a:minorFont>
        <a:latin typeface="Meiryo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riyo_Win32_JC_SL_v2.potx" id="{77663EF8-81AF-4A53-AD14-18F5794291B2}" vid="{1972F907-976D-4EFE-B456-F83CC7D3E4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B4605F9-2AA0-4698-BBDB-0F81CCABFD7B}">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83F5A4AD-A372-48FB-978B-A62EF04BB6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389B4F5-D858-4228-A1A8-F9C09A238B60}">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Meriyo design</Template>
  <TotalTime>161</TotalTime>
  <Words>483</Words>
  <Application>Microsoft Office PowerPoint</Application>
  <PresentationFormat>Widescreen</PresentationFormat>
  <Paragraphs>67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Meiryo</vt:lpstr>
      <vt:lpstr>Meiryo UI</vt:lpstr>
      <vt:lpstr>Arial</vt:lpstr>
      <vt:lpstr>Calibri</vt:lpstr>
      <vt:lpstr>MeiryoVTI</vt:lpstr>
      <vt:lpstr>Consultation and Participation</vt:lpstr>
      <vt:lpstr>Presentation</vt:lpstr>
      <vt:lpstr>EHS Role</vt:lpstr>
      <vt:lpstr>Workers Role</vt:lpstr>
      <vt:lpstr>CURRENT CONSULTATION AND PARTICIPATION PROCESSES</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Radford</dc:creator>
  <cp:lastModifiedBy>Alison Radford</cp:lastModifiedBy>
  <cp:revision>3</cp:revision>
  <dcterms:created xsi:type="dcterms:W3CDTF">2024-07-02T22:26:53Z</dcterms:created>
  <dcterms:modified xsi:type="dcterms:W3CDTF">2024-07-04T00:13:05Z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