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2.xml" ContentType="application/vnd.openxmlformats-officedocument.theme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2"/>
  </p:sldMasterIdLst>
  <p:notesMasterIdLst>
    <p:notesMasterId r:id="rId17"/>
  </p:notesMasterIdLst>
  <p:sldIdLst>
    <p:sldId id="257" r:id="rId3"/>
    <p:sldId id="260" r:id="rId4"/>
    <p:sldId id="278" r:id="rId5"/>
    <p:sldId id="308" r:id="rId6"/>
    <p:sldId id="285" r:id="rId7"/>
    <p:sldId id="286" r:id="rId8"/>
    <p:sldId id="288" r:id="rId9"/>
    <p:sldId id="280" r:id="rId10"/>
    <p:sldId id="309" r:id="rId11"/>
    <p:sldId id="290" r:id="rId12"/>
    <p:sldId id="274" r:id="rId13"/>
    <p:sldId id="303" r:id="rId14"/>
    <p:sldId id="305" r:id="rId15"/>
    <p:sldId id="307" r:id="rId16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21" autoAdjust="0"/>
  </p:normalViewPr>
  <p:slideViewPr>
    <p:cSldViewPr snapToGrid="0" snapToObjects="1">
      <p:cViewPr varScale="1">
        <p:scale>
          <a:sx n="99" d="100"/>
          <a:sy n="99" d="100"/>
        </p:scale>
        <p:origin x="186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D1ADBC-87B9-4721-B6F4-D1A32F3964A5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AU"/>
        </a:p>
      </dgm:t>
    </dgm:pt>
    <dgm:pt modelId="{254722B9-96B3-4327-80A7-9774705604CF}">
      <dgm:prSet phldrT="[Text]" custT="1"/>
      <dgm:spPr/>
      <dgm:t>
        <a:bodyPr/>
        <a:lstStyle/>
        <a:p>
          <a:pPr algn="l"/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What does your organisation require of you?</a:t>
          </a:r>
        </a:p>
      </dgm:t>
    </dgm:pt>
    <dgm:pt modelId="{3BF31128-FF45-4BD2-B7A2-72C17D058E66}" type="parTrans" cxnId="{3D2BC48D-E59E-4AB1-84DB-03765784BE0A}">
      <dgm:prSet/>
      <dgm:spPr/>
      <dgm:t>
        <a:bodyPr/>
        <a:lstStyle/>
        <a:p>
          <a:endParaRPr lang="en-AU"/>
        </a:p>
      </dgm:t>
    </dgm:pt>
    <dgm:pt modelId="{736C1F28-013C-4820-B936-04D191803A56}" type="sibTrans" cxnId="{3D2BC48D-E59E-4AB1-84DB-03765784BE0A}">
      <dgm:prSet/>
      <dgm:spPr/>
      <dgm:t>
        <a:bodyPr/>
        <a:lstStyle/>
        <a:p>
          <a:endParaRPr lang="en-AU"/>
        </a:p>
      </dgm:t>
    </dgm:pt>
    <dgm:pt modelId="{24797088-E3BC-4287-9A04-F0D9E9471785}">
      <dgm:prSet phldrT="[Text]" custT="1"/>
      <dgm:spPr/>
      <dgm:t>
        <a:bodyPr/>
        <a:lstStyle/>
        <a:p>
          <a:pPr algn="l"/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How can you, as a leader, ensure your behaviour and performance meets expected standards?</a:t>
          </a:r>
        </a:p>
      </dgm:t>
    </dgm:pt>
    <dgm:pt modelId="{A30D01EE-0CEC-41DD-82DB-BC8D0AEF3399}" type="parTrans" cxnId="{6F92D630-0AAB-4347-B201-BD99D43AAF0B}">
      <dgm:prSet/>
      <dgm:spPr/>
      <dgm:t>
        <a:bodyPr/>
        <a:lstStyle/>
        <a:p>
          <a:endParaRPr lang="en-AU"/>
        </a:p>
      </dgm:t>
    </dgm:pt>
    <dgm:pt modelId="{35792034-5A06-4CA5-8C27-D561EF1A71DF}" type="sibTrans" cxnId="{6F92D630-0AAB-4347-B201-BD99D43AAF0B}">
      <dgm:prSet/>
      <dgm:spPr/>
      <dgm:t>
        <a:bodyPr/>
        <a:lstStyle/>
        <a:p>
          <a:endParaRPr lang="en-AU"/>
        </a:p>
      </dgm:t>
    </dgm:pt>
    <dgm:pt modelId="{5F85D5B2-1DC8-4152-8484-E8B4D6538359}">
      <dgm:prSet phldrT="[Text]" custT="1"/>
      <dgm:spPr/>
      <dgm:t>
        <a:bodyPr/>
        <a:lstStyle/>
        <a:p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What are the expected standards and values in the organisaiton?</a:t>
          </a:r>
        </a:p>
      </dgm:t>
    </dgm:pt>
    <dgm:pt modelId="{2E234EF4-89BF-4F9D-A24B-BCCD21525604}" type="parTrans" cxnId="{B3100DA7-FA41-4C9A-90B5-981C4CB51ED8}">
      <dgm:prSet/>
      <dgm:spPr/>
      <dgm:t>
        <a:bodyPr/>
        <a:lstStyle/>
        <a:p>
          <a:endParaRPr lang="en-AU"/>
        </a:p>
      </dgm:t>
    </dgm:pt>
    <dgm:pt modelId="{CF22CA56-2064-4F8F-BC1E-47F2EB635A47}" type="sibTrans" cxnId="{B3100DA7-FA41-4C9A-90B5-981C4CB51ED8}">
      <dgm:prSet/>
      <dgm:spPr/>
      <dgm:t>
        <a:bodyPr/>
        <a:lstStyle/>
        <a:p>
          <a:endParaRPr lang="en-AU"/>
        </a:p>
      </dgm:t>
    </dgm:pt>
    <dgm:pt modelId="{C2672D89-6547-4CCF-B6C6-345779E6BED5}">
      <dgm:prSet phldrT="[Text]" custT="1"/>
      <dgm:spPr/>
      <dgm:t>
        <a:bodyPr/>
        <a:lstStyle/>
        <a:p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How do individual or team members know this?</a:t>
          </a:r>
        </a:p>
      </dgm:t>
    </dgm:pt>
    <dgm:pt modelId="{4619055E-913C-44E7-8348-65CE59B6F6F9}" type="parTrans" cxnId="{A5976F80-B3AE-4DA6-8434-24F829CECAD5}">
      <dgm:prSet/>
      <dgm:spPr/>
      <dgm:t>
        <a:bodyPr/>
        <a:lstStyle/>
        <a:p>
          <a:endParaRPr lang="en-AU"/>
        </a:p>
      </dgm:t>
    </dgm:pt>
    <dgm:pt modelId="{81D1DCAD-9F68-4C18-A25A-4B32896E30C8}" type="sibTrans" cxnId="{A5976F80-B3AE-4DA6-8434-24F829CECAD5}">
      <dgm:prSet/>
      <dgm:spPr/>
      <dgm:t>
        <a:bodyPr/>
        <a:lstStyle/>
        <a:p>
          <a:endParaRPr lang="en-AU"/>
        </a:p>
      </dgm:t>
    </dgm:pt>
    <dgm:pt modelId="{05752F3C-3706-4CC4-9F9B-243DD31ABA5D}">
      <dgm:prSet phldrT="[Text]" custT="1"/>
      <dgm:spPr/>
      <dgm:t>
        <a:bodyPr/>
        <a:lstStyle/>
        <a:p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Positive role model behaviours.</a:t>
          </a:r>
        </a:p>
      </dgm:t>
    </dgm:pt>
    <dgm:pt modelId="{EFFC7F98-09D1-464B-8AFF-2124775D9B50}" type="parTrans" cxnId="{A462E26C-499A-4EA6-AC13-74E4EAE39D6C}">
      <dgm:prSet/>
      <dgm:spPr/>
      <dgm:t>
        <a:bodyPr/>
        <a:lstStyle/>
        <a:p>
          <a:endParaRPr lang="en-AU"/>
        </a:p>
      </dgm:t>
    </dgm:pt>
    <dgm:pt modelId="{2A04C548-203A-4B11-9117-EAE4782AD7F0}" type="sibTrans" cxnId="{A462E26C-499A-4EA6-AC13-74E4EAE39D6C}">
      <dgm:prSet/>
      <dgm:spPr/>
      <dgm:t>
        <a:bodyPr/>
        <a:lstStyle/>
        <a:p>
          <a:endParaRPr lang="en-AU"/>
        </a:p>
      </dgm:t>
    </dgm:pt>
    <dgm:pt modelId="{9C46BCF9-F5CD-4270-84DE-A65C9EB203EE}">
      <dgm:prSet phldrT="[Text]" custT="1"/>
      <dgm:spPr/>
      <dgm:t>
        <a:bodyPr/>
        <a:lstStyle/>
        <a:p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Clear communication.</a:t>
          </a:r>
        </a:p>
      </dgm:t>
    </dgm:pt>
    <dgm:pt modelId="{421EB476-E7AD-4A51-87F8-17BD9788FE89}" type="parTrans" cxnId="{69D5F075-1E8C-4EF6-925A-402AD8D33FE8}">
      <dgm:prSet/>
      <dgm:spPr/>
      <dgm:t>
        <a:bodyPr/>
        <a:lstStyle/>
        <a:p>
          <a:endParaRPr lang="en-AU"/>
        </a:p>
      </dgm:t>
    </dgm:pt>
    <dgm:pt modelId="{65ECBDF1-4B9E-49EE-815C-7CB487674E0A}" type="sibTrans" cxnId="{69D5F075-1E8C-4EF6-925A-402AD8D33FE8}">
      <dgm:prSet/>
      <dgm:spPr/>
      <dgm:t>
        <a:bodyPr/>
        <a:lstStyle/>
        <a:p>
          <a:endParaRPr lang="en-AU"/>
        </a:p>
      </dgm:t>
    </dgm:pt>
    <dgm:pt modelId="{B0500F02-FA71-4F4A-916A-985E2FEEC7E1}">
      <dgm:prSet phldrT="[Text]" custT="1"/>
      <dgm:spPr/>
      <dgm:t>
        <a:bodyPr/>
        <a:lstStyle/>
        <a:p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Managing performance.</a:t>
          </a:r>
        </a:p>
      </dgm:t>
    </dgm:pt>
    <dgm:pt modelId="{6F0C1075-1506-4490-A31D-B3777C32FF21}" type="parTrans" cxnId="{0508470F-4129-4395-9712-FBE7383C99F8}">
      <dgm:prSet/>
      <dgm:spPr/>
      <dgm:t>
        <a:bodyPr/>
        <a:lstStyle/>
        <a:p>
          <a:endParaRPr lang="en-AU"/>
        </a:p>
      </dgm:t>
    </dgm:pt>
    <dgm:pt modelId="{5C86A699-DB04-4AE4-B971-825B74921EBB}" type="sibTrans" cxnId="{0508470F-4129-4395-9712-FBE7383C99F8}">
      <dgm:prSet/>
      <dgm:spPr/>
      <dgm:t>
        <a:bodyPr/>
        <a:lstStyle/>
        <a:p>
          <a:endParaRPr lang="en-AU"/>
        </a:p>
      </dgm:t>
    </dgm:pt>
    <dgm:pt modelId="{18CD5A2C-EF5D-42B9-89DF-210B63553CE0}">
      <dgm:prSet phldrT="[Text]" custT="1"/>
      <dgm:spPr/>
      <dgm:t>
        <a:bodyPr/>
        <a:lstStyle/>
        <a:p>
          <a:r>
            <a:rPr lang="en-AU" sz="10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Providing and receiving  feedback. </a:t>
          </a:r>
        </a:p>
      </dgm:t>
    </dgm:pt>
    <dgm:pt modelId="{13A45FA1-625B-4A5A-B58B-7FD12907B2AB}" type="parTrans" cxnId="{E916EC5C-F666-4199-BF09-DD77DC9FE9FF}">
      <dgm:prSet/>
      <dgm:spPr/>
      <dgm:t>
        <a:bodyPr/>
        <a:lstStyle/>
        <a:p>
          <a:endParaRPr lang="en-AU"/>
        </a:p>
      </dgm:t>
    </dgm:pt>
    <dgm:pt modelId="{09D73491-2CF2-4E5F-BFC4-E9E4FA74B71C}" type="sibTrans" cxnId="{E916EC5C-F666-4199-BF09-DD77DC9FE9FF}">
      <dgm:prSet/>
      <dgm:spPr/>
      <dgm:t>
        <a:bodyPr/>
        <a:lstStyle/>
        <a:p>
          <a:endParaRPr lang="en-AU"/>
        </a:p>
      </dgm:t>
    </dgm:pt>
    <dgm:pt modelId="{D77948CA-36B5-4744-87F6-9E5BC96F0BB5}" type="pres">
      <dgm:prSet presAssocID="{90D1ADBC-87B9-4721-B6F4-D1A32F3964A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3367BEA8-1939-4D50-8562-E54FAD9149CA}" type="pres">
      <dgm:prSet presAssocID="{254722B9-96B3-4327-80A7-9774705604CF}" presName="composite" presStyleCnt="0"/>
      <dgm:spPr/>
    </dgm:pt>
    <dgm:pt modelId="{5819DA35-36FE-4937-8F73-1338601F07BE}" type="pres">
      <dgm:prSet presAssocID="{254722B9-96B3-4327-80A7-9774705604CF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AADB3C39-E67B-41F9-90BA-00EBD282210F}" type="pres">
      <dgm:prSet presAssocID="{254722B9-96B3-4327-80A7-9774705604CF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64CBE7FD-8D90-45D7-A2F4-1368C07B9D1D}" type="pres">
      <dgm:prSet presAssocID="{736C1F28-013C-4820-B936-04D191803A56}" presName="space" presStyleCnt="0"/>
      <dgm:spPr/>
    </dgm:pt>
    <dgm:pt modelId="{C25609E1-E46D-4094-BC6B-FA1E525FC3C5}" type="pres">
      <dgm:prSet presAssocID="{24797088-E3BC-4287-9A04-F0D9E9471785}" presName="composite" presStyleCnt="0"/>
      <dgm:spPr/>
    </dgm:pt>
    <dgm:pt modelId="{0BCAB2D2-61F2-4CD3-82FF-F01694FEAC7C}" type="pres">
      <dgm:prSet presAssocID="{24797088-E3BC-4287-9A04-F0D9E947178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C78B16D-9004-4301-B21E-9254E96562D1}" type="pres">
      <dgm:prSet presAssocID="{24797088-E3BC-4287-9A04-F0D9E9471785}" presName="desTx" presStyleLbl="alignAccFollowNode1" presStyleIdx="1" presStyleCnt="2" custLinFactNeighborX="1115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68E37C02-4E20-44F8-BD8F-E642EAE256D5}" type="presOf" srcId="{90D1ADBC-87B9-4721-B6F4-D1A32F3964A5}" destId="{D77948CA-36B5-4744-87F6-9E5BC96F0BB5}" srcOrd="0" destOrd="0" presId="urn:microsoft.com/office/officeart/2005/8/layout/hList1"/>
    <dgm:cxn modelId="{6F92D630-0AAB-4347-B201-BD99D43AAF0B}" srcId="{90D1ADBC-87B9-4721-B6F4-D1A32F3964A5}" destId="{24797088-E3BC-4287-9A04-F0D9E9471785}" srcOrd="1" destOrd="0" parTransId="{A30D01EE-0CEC-41DD-82DB-BC8D0AEF3399}" sibTransId="{35792034-5A06-4CA5-8C27-D561EF1A71DF}"/>
    <dgm:cxn modelId="{A5976F80-B3AE-4DA6-8434-24F829CECAD5}" srcId="{254722B9-96B3-4327-80A7-9774705604CF}" destId="{C2672D89-6547-4CCF-B6C6-345779E6BED5}" srcOrd="1" destOrd="0" parTransId="{4619055E-913C-44E7-8348-65CE59B6F6F9}" sibTransId="{81D1DCAD-9F68-4C18-A25A-4B32896E30C8}"/>
    <dgm:cxn modelId="{C8A50307-5E6F-4026-A00F-574A51B19080}" type="presOf" srcId="{254722B9-96B3-4327-80A7-9774705604CF}" destId="{5819DA35-36FE-4937-8F73-1338601F07BE}" srcOrd="0" destOrd="0" presId="urn:microsoft.com/office/officeart/2005/8/layout/hList1"/>
    <dgm:cxn modelId="{367A1325-3C13-4D8D-AA23-AA3261AAF8ED}" type="presOf" srcId="{05752F3C-3706-4CC4-9F9B-243DD31ABA5D}" destId="{FC78B16D-9004-4301-B21E-9254E96562D1}" srcOrd="0" destOrd="0" presId="urn:microsoft.com/office/officeart/2005/8/layout/hList1"/>
    <dgm:cxn modelId="{2137EAB9-9C83-4320-8C6A-02DEA01CD3AE}" type="presOf" srcId="{18CD5A2C-EF5D-42B9-89DF-210B63553CE0}" destId="{FC78B16D-9004-4301-B21E-9254E96562D1}" srcOrd="0" destOrd="3" presId="urn:microsoft.com/office/officeart/2005/8/layout/hList1"/>
    <dgm:cxn modelId="{AF723F0F-6649-4D16-A2A9-3200E973D923}" type="presOf" srcId="{9C46BCF9-F5CD-4270-84DE-A65C9EB203EE}" destId="{FC78B16D-9004-4301-B21E-9254E96562D1}" srcOrd="0" destOrd="1" presId="urn:microsoft.com/office/officeart/2005/8/layout/hList1"/>
    <dgm:cxn modelId="{B3100DA7-FA41-4C9A-90B5-981C4CB51ED8}" srcId="{254722B9-96B3-4327-80A7-9774705604CF}" destId="{5F85D5B2-1DC8-4152-8484-E8B4D6538359}" srcOrd="0" destOrd="0" parTransId="{2E234EF4-89BF-4F9D-A24B-BCCD21525604}" sibTransId="{CF22CA56-2064-4F8F-BC1E-47F2EB635A47}"/>
    <dgm:cxn modelId="{D846D9E3-52EE-4F02-BD4E-5DFD624B21FA}" type="presOf" srcId="{C2672D89-6547-4CCF-B6C6-345779E6BED5}" destId="{AADB3C39-E67B-41F9-90BA-00EBD282210F}" srcOrd="0" destOrd="1" presId="urn:microsoft.com/office/officeart/2005/8/layout/hList1"/>
    <dgm:cxn modelId="{A462E26C-499A-4EA6-AC13-74E4EAE39D6C}" srcId="{24797088-E3BC-4287-9A04-F0D9E9471785}" destId="{05752F3C-3706-4CC4-9F9B-243DD31ABA5D}" srcOrd="0" destOrd="0" parTransId="{EFFC7F98-09D1-464B-8AFF-2124775D9B50}" sibTransId="{2A04C548-203A-4B11-9117-EAE4782AD7F0}"/>
    <dgm:cxn modelId="{5C335E94-F4B0-418F-A397-4EFA23A90DE9}" type="presOf" srcId="{B0500F02-FA71-4F4A-916A-985E2FEEC7E1}" destId="{FC78B16D-9004-4301-B21E-9254E96562D1}" srcOrd="0" destOrd="2" presId="urn:microsoft.com/office/officeart/2005/8/layout/hList1"/>
    <dgm:cxn modelId="{3D2BC48D-E59E-4AB1-84DB-03765784BE0A}" srcId="{90D1ADBC-87B9-4721-B6F4-D1A32F3964A5}" destId="{254722B9-96B3-4327-80A7-9774705604CF}" srcOrd="0" destOrd="0" parTransId="{3BF31128-FF45-4BD2-B7A2-72C17D058E66}" sibTransId="{736C1F28-013C-4820-B936-04D191803A56}"/>
    <dgm:cxn modelId="{69D5F075-1E8C-4EF6-925A-402AD8D33FE8}" srcId="{24797088-E3BC-4287-9A04-F0D9E9471785}" destId="{9C46BCF9-F5CD-4270-84DE-A65C9EB203EE}" srcOrd="1" destOrd="0" parTransId="{421EB476-E7AD-4A51-87F8-17BD9788FE89}" sibTransId="{65ECBDF1-4B9E-49EE-815C-7CB487674E0A}"/>
    <dgm:cxn modelId="{E916EC5C-F666-4199-BF09-DD77DC9FE9FF}" srcId="{24797088-E3BC-4287-9A04-F0D9E9471785}" destId="{18CD5A2C-EF5D-42B9-89DF-210B63553CE0}" srcOrd="3" destOrd="0" parTransId="{13A45FA1-625B-4A5A-B58B-7FD12907B2AB}" sibTransId="{09D73491-2CF2-4E5F-BFC4-E9E4FA74B71C}"/>
    <dgm:cxn modelId="{0508470F-4129-4395-9712-FBE7383C99F8}" srcId="{24797088-E3BC-4287-9A04-F0D9E9471785}" destId="{B0500F02-FA71-4F4A-916A-985E2FEEC7E1}" srcOrd="2" destOrd="0" parTransId="{6F0C1075-1506-4490-A31D-B3777C32FF21}" sibTransId="{5C86A699-DB04-4AE4-B971-825B74921EBB}"/>
    <dgm:cxn modelId="{1529FB47-531B-483A-8E68-651418FB3046}" type="presOf" srcId="{24797088-E3BC-4287-9A04-F0D9E9471785}" destId="{0BCAB2D2-61F2-4CD3-82FF-F01694FEAC7C}" srcOrd="0" destOrd="0" presId="urn:microsoft.com/office/officeart/2005/8/layout/hList1"/>
    <dgm:cxn modelId="{8F75AFD0-452B-4956-8806-8D33891DD7BE}" type="presOf" srcId="{5F85D5B2-1DC8-4152-8484-E8B4D6538359}" destId="{AADB3C39-E67B-41F9-90BA-00EBD282210F}" srcOrd="0" destOrd="0" presId="urn:microsoft.com/office/officeart/2005/8/layout/hList1"/>
    <dgm:cxn modelId="{6C127B72-276F-4715-AEC0-20FCE58D8DE0}" type="presParOf" srcId="{D77948CA-36B5-4744-87F6-9E5BC96F0BB5}" destId="{3367BEA8-1939-4D50-8562-E54FAD9149CA}" srcOrd="0" destOrd="0" presId="urn:microsoft.com/office/officeart/2005/8/layout/hList1"/>
    <dgm:cxn modelId="{3A6BE560-8425-42FA-BD68-0A0457D4C64E}" type="presParOf" srcId="{3367BEA8-1939-4D50-8562-E54FAD9149CA}" destId="{5819DA35-36FE-4937-8F73-1338601F07BE}" srcOrd="0" destOrd="0" presId="urn:microsoft.com/office/officeart/2005/8/layout/hList1"/>
    <dgm:cxn modelId="{CAEDC6A6-7789-46ED-A672-0693C4D37436}" type="presParOf" srcId="{3367BEA8-1939-4D50-8562-E54FAD9149CA}" destId="{AADB3C39-E67B-41F9-90BA-00EBD282210F}" srcOrd="1" destOrd="0" presId="urn:microsoft.com/office/officeart/2005/8/layout/hList1"/>
    <dgm:cxn modelId="{71C9CF97-F45E-438C-9298-6B4B6DD69396}" type="presParOf" srcId="{D77948CA-36B5-4744-87F6-9E5BC96F0BB5}" destId="{64CBE7FD-8D90-45D7-A2F4-1368C07B9D1D}" srcOrd="1" destOrd="0" presId="urn:microsoft.com/office/officeart/2005/8/layout/hList1"/>
    <dgm:cxn modelId="{5E07F8ED-ADB3-40C7-A83F-767C7F7E6B2C}" type="presParOf" srcId="{D77948CA-36B5-4744-87F6-9E5BC96F0BB5}" destId="{C25609E1-E46D-4094-BC6B-FA1E525FC3C5}" srcOrd="2" destOrd="0" presId="urn:microsoft.com/office/officeart/2005/8/layout/hList1"/>
    <dgm:cxn modelId="{1D1AF382-00C9-4B07-B1BA-C741C66E3681}" type="presParOf" srcId="{C25609E1-E46D-4094-BC6B-FA1E525FC3C5}" destId="{0BCAB2D2-61F2-4CD3-82FF-F01694FEAC7C}" srcOrd="0" destOrd="0" presId="urn:microsoft.com/office/officeart/2005/8/layout/hList1"/>
    <dgm:cxn modelId="{A320602C-B010-4BE3-865B-21DC6B9B2174}" type="presParOf" srcId="{C25609E1-E46D-4094-BC6B-FA1E525FC3C5}" destId="{FC78B16D-9004-4301-B21E-9254E96562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25AE5B-66A3-496C-BEB7-3BEECCF23FE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4BA516FE-35F1-4B83-AB31-E4ADAF1124A0}">
      <dgm:prSet phldrT="[Text]" custT="1"/>
      <dgm:spPr/>
      <dgm:t>
        <a:bodyPr/>
        <a:lstStyle/>
        <a:p>
          <a:r>
            <a:rPr lang="en-A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Where the business is at now?</a:t>
          </a:r>
          <a:endParaRPr lang="en-A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A33C46F-D99F-44E6-A1A8-A2B893190937}" type="parTrans" cxnId="{F9A0F617-B758-43F9-AC8F-497905FA14CD}">
      <dgm:prSet/>
      <dgm:spPr/>
      <dgm:t>
        <a:bodyPr/>
        <a:lstStyle/>
        <a:p>
          <a:endParaRPr lang="en-AU"/>
        </a:p>
      </dgm:t>
    </dgm:pt>
    <dgm:pt modelId="{6D9AD46D-D10F-46ED-9867-DEEE70E3BF72}" type="sibTrans" cxnId="{F9A0F617-B758-43F9-AC8F-497905FA14CD}">
      <dgm:prSet/>
      <dgm:spPr/>
      <dgm:t>
        <a:bodyPr/>
        <a:lstStyle/>
        <a:p>
          <a:endParaRPr lang="en-AU"/>
        </a:p>
      </dgm:t>
    </dgm:pt>
    <dgm:pt modelId="{529A9223-79B4-44EE-87C8-DFB7354FCB11}">
      <dgm:prSet custT="1"/>
      <dgm:spPr/>
      <dgm:t>
        <a:bodyPr/>
        <a:lstStyle/>
        <a:p>
          <a:r>
            <a:rPr lang="en-A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Where we need the business to go?</a:t>
          </a:r>
          <a:endParaRPr lang="en-A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746162B-9537-4C12-823F-1E19B9447C91}" type="parTrans" cxnId="{49FF41B9-16C7-44E1-A045-5CA8EDE0BE59}">
      <dgm:prSet/>
      <dgm:spPr/>
      <dgm:t>
        <a:bodyPr/>
        <a:lstStyle/>
        <a:p>
          <a:endParaRPr lang="en-AU"/>
        </a:p>
      </dgm:t>
    </dgm:pt>
    <dgm:pt modelId="{2B3BBC47-5FB4-42D9-B32B-4759250525DD}" type="sibTrans" cxnId="{49FF41B9-16C7-44E1-A045-5CA8EDE0BE59}">
      <dgm:prSet/>
      <dgm:spPr/>
      <dgm:t>
        <a:bodyPr/>
        <a:lstStyle/>
        <a:p>
          <a:endParaRPr lang="en-AU"/>
        </a:p>
      </dgm:t>
    </dgm:pt>
    <dgm:pt modelId="{A04E7CE8-CDC7-4244-BCFD-74CD8E118CAA}">
      <dgm:prSet custT="1"/>
      <dgm:spPr/>
      <dgm:t>
        <a:bodyPr/>
        <a:lstStyle/>
        <a:p>
          <a:r>
            <a:rPr lang="en-A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How we are going to get there?</a:t>
          </a:r>
          <a:endParaRPr lang="en-A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DA40C67-B017-4524-B210-B8A25FE0F574}" type="parTrans" cxnId="{C6CF3FC3-EB79-43B1-9507-2D99049480BB}">
      <dgm:prSet/>
      <dgm:spPr/>
      <dgm:t>
        <a:bodyPr/>
        <a:lstStyle/>
        <a:p>
          <a:endParaRPr lang="en-AU"/>
        </a:p>
      </dgm:t>
    </dgm:pt>
    <dgm:pt modelId="{F1C940A6-3DDA-4657-8D61-FF04B2CE9939}" type="sibTrans" cxnId="{C6CF3FC3-EB79-43B1-9507-2D99049480BB}">
      <dgm:prSet/>
      <dgm:spPr/>
      <dgm:t>
        <a:bodyPr/>
        <a:lstStyle/>
        <a:p>
          <a:endParaRPr lang="en-AU"/>
        </a:p>
      </dgm:t>
    </dgm:pt>
    <dgm:pt modelId="{44C67920-49A9-4018-85D0-6954A39DA59A}">
      <dgm:prSet custT="1"/>
      <dgm:spPr/>
      <dgm:t>
        <a:bodyPr/>
        <a:lstStyle/>
        <a:p>
          <a:r>
            <a:rPr lang="en-AU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How we will measure our progress?</a:t>
          </a:r>
          <a:endParaRPr lang="en-AU" sz="1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AC92B74D-BBC9-4489-9C93-484C9071A037}" type="parTrans" cxnId="{5ED14C0F-7CDB-4BFE-9B4A-4D434B6DB86F}">
      <dgm:prSet/>
      <dgm:spPr/>
      <dgm:t>
        <a:bodyPr/>
        <a:lstStyle/>
        <a:p>
          <a:endParaRPr lang="en-AU"/>
        </a:p>
      </dgm:t>
    </dgm:pt>
    <dgm:pt modelId="{FAB2C27E-C9E7-4096-9F99-1D31BE5A9305}" type="sibTrans" cxnId="{5ED14C0F-7CDB-4BFE-9B4A-4D434B6DB86F}">
      <dgm:prSet/>
      <dgm:spPr/>
      <dgm:t>
        <a:bodyPr/>
        <a:lstStyle/>
        <a:p>
          <a:endParaRPr lang="en-AU"/>
        </a:p>
      </dgm:t>
    </dgm:pt>
    <dgm:pt modelId="{199E4857-9EF0-45A2-9FC6-51690A58019C}" type="pres">
      <dgm:prSet presAssocID="{FC25AE5B-66A3-496C-BEB7-3BEECCF23FE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E09B847F-B362-42BD-866D-D3AE861976A5}" type="pres">
      <dgm:prSet presAssocID="{4BA516FE-35F1-4B83-AB31-E4ADAF1124A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03FB46D-3393-4CA1-89E1-0995AC6D906D}" type="pres">
      <dgm:prSet presAssocID="{6D9AD46D-D10F-46ED-9867-DEEE70E3BF72}" presName="sibTrans" presStyleCnt="0"/>
      <dgm:spPr/>
    </dgm:pt>
    <dgm:pt modelId="{152B8533-55DC-4D0C-882D-1AC2A9773629}" type="pres">
      <dgm:prSet presAssocID="{529A9223-79B4-44EE-87C8-DFB7354FCB1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0447D72-307D-41E1-98A6-96A566F94A5D}" type="pres">
      <dgm:prSet presAssocID="{2B3BBC47-5FB4-42D9-B32B-4759250525DD}" presName="sibTrans" presStyleCnt="0"/>
      <dgm:spPr/>
    </dgm:pt>
    <dgm:pt modelId="{7FB533D8-0E53-42D4-9566-5C7E02C9D024}" type="pres">
      <dgm:prSet presAssocID="{A04E7CE8-CDC7-4244-BCFD-74CD8E118CA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D7A486B5-71B1-49A3-B135-B6B93D10FB66}" type="pres">
      <dgm:prSet presAssocID="{F1C940A6-3DDA-4657-8D61-FF04B2CE9939}" presName="sibTrans" presStyleCnt="0"/>
      <dgm:spPr/>
    </dgm:pt>
    <dgm:pt modelId="{8D2D027E-0D15-4A62-830F-4E82131EE709}" type="pres">
      <dgm:prSet presAssocID="{44C67920-49A9-4018-85D0-6954A39DA59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C6CF3FC3-EB79-43B1-9507-2D99049480BB}" srcId="{FC25AE5B-66A3-496C-BEB7-3BEECCF23FEA}" destId="{A04E7CE8-CDC7-4244-BCFD-74CD8E118CAA}" srcOrd="2" destOrd="0" parTransId="{7DA40C67-B017-4524-B210-B8A25FE0F574}" sibTransId="{F1C940A6-3DDA-4657-8D61-FF04B2CE9939}"/>
    <dgm:cxn modelId="{F7EEA8FA-9F5D-4244-8EB0-640F06F803E2}" type="presOf" srcId="{4BA516FE-35F1-4B83-AB31-E4ADAF1124A0}" destId="{E09B847F-B362-42BD-866D-D3AE861976A5}" srcOrd="0" destOrd="0" presId="urn:microsoft.com/office/officeart/2005/8/layout/default"/>
    <dgm:cxn modelId="{42C18C83-F816-41C2-96D7-2A002C42FD37}" type="presOf" srcId="{A04E7CE8-CDC7-4244-BCFD-74CD8E118CAA}" destId="{7FB533D8-0E53-42D4-9566-5C7E02C9D024}" srcOrd="0" destOrd="0" presId="urn:microsoft.com/office/officeart/2005/8/layout/default"/>
    <dgm:cxn modelId="{49FF41B9-16C7-44E1-A045-5CA8EDE0BE59}" srcId="{FC25AE5B-66A3-496C-BEB7-3BEECCF23FEA}" destId="{529A9223-79B4-44EE-87C8-DFB7354FCB11}" srcOrd="1" destOrd="0" parTransId="{7746162B-9537-4C12-823F-1E19B9447C91}" sibTransId="{2B3BBC47-5FB4-42D9-B32B-4759250525DD}"/>
    <dgm:cxn modelId="{5B82A98B-4FE0-4A23-BA39-BF8C17BDDA3B}" type="presOf" srcId="{FC25AE5B-66A3-496C-BEB7-3BEECCF23FEA}" destId="{199E4857-9EF0-45A2-9FC6-51690A58019C}" srcOrd="0" destOrd="0" presId="urn:microsoft.com/office/officeart/2005/8/layout/default"/>
    <dgm:cxn modelId="{0C986EFB-2C02-4EDD-B5EF-4CE09D937350}" type="presOf" srcId="{529A9223-79B4-44EE-87C8-DFB7354FCB11}" destId="{152B8533-55DC-4D0C-882D-1AC2A9773629}" srcOrd="0" destOrd="0" presId="urn:microsoft.com/office/officeart/2005/8/layout/default"/>
    <dgm:cxn modelId="{F9A0F617-B758-43F9-AC8F-497905FA14CD}" srcId="{FC25AE5B-66A3-496C-BEB7-3BEECCF23FEA}" destId="{4BA516FE-35F1-4B83-AB31-E4ADAF1124A0}" srcOrd="0" destOrd="0" parTransId="{7A33C46F-D99F-44E6-A1A8-A2B893190937}" sibTransId="{6D9AD46D-D10F-46ED-9867-DEEE70E3BF72}"/>
    <dgm:cxn modelId="{1406D5F9-6253-4CAA-8AB5-1BDAF2612269}" type="presOf" srcId="{44C67920-49A9-4018-85D0-6954A39DA59A}" destId="{8D2D027E-0D15-4A62-830F-4E82131EE709}" srcOrd="0" destOrd="0" presId="urn:microsoft.com/office/officeart/2005/8/layout/default"/>
    <dgm:cxn modelId="{5ED14C0F-7CDB-4BFE-9B4A-4D434B6DB86F}" srcId="{FC25AE5B-66A3-496C-BEB7-3BEECCF23FEA}" destId="{44C67920-49A9-4018-85D0-6954A39DA59A}" srcOrd="3" destOrd="0" parTransId="{AC92B74D-BBC9-4489-9C93-484C9071A037}" sibTransId="{FAB2C27E-C9E7-4096-9F99-1D31BE5A9305}"/>
    <dgm:cxn modelId="{559F79C4-8283-4F20-A1A7-A0F0E12FB621}" type="presParOf" srcId="{199E4857-9EF0-45A2-9FC6-51690A58019C}" destId="{E09B847F-B362-42BD-866D-D3AE861976A5}" srcOrd="0" destOrd="0" presId="urn:microsoft.com/office/officeart/2005/8/layout/default"/>
    <dgm:cxn modelId="{879EE1C1-F195-4B98-AACC-86EFEB5CF3EF}" type="presParOf" srcId="{199E4857-9EF0-45A2-9FC6-51690A58019C}" destId="{203FB46D-3393-4CA1-89E1-0995AC6D906D}" srcOrd="1" destOrd="0" presId="urn:microsoft.com/office/officeart/2005/8/layout/default"/>
    <dgm:cxn modelId="{7C25175A-3439-41A4-B7B0-1C5D76D49A1D}" type="presParOf" srcId="{199E4857-9EF0-45A2-9FC6-51690A58019C}" destId="{152B8533-55DC-4D0C-882D-1AC2A9773629}" srcOrd="2" destOrd="0" presId="urn:microsoft.com/office/officeart/2005/8/layout/default"/>
    <dgm:cxn modelId="{6D85E280-323A-461D-B41C-2D419675712A}" type="presParOf" srcId="{199E4857-9EF0-45A2-9FC6-51690A58019C}" destId="{10447D72-307D-41E1-98A6-96A566F94A5D}" srcOrd="3" destOrd="0" presId="urn:microsoft.com/office/officeart/2005/8/layout/default"/>
    <dgm:cxn modelId="{B0A06B69-BD78-478D-BFD6-40FF063FC035}" type="presParOf" srcId="{199E4857-9EF0-45A2-9FC6-51690A58019C}" destId="{7FB533D8-0E53-42D4-9566-5C7E02C9D024}" srcOrd="4" destOrd="0" presId="urn:microsoft.com/office/officeart/2005/8/layout/default"/>
    <dgm:cxn modelId="{FE0C5AA1-16B9-47FB-9B4E-365B61AF24CA}" type="presParOf" srcId="{199E4857-9EF0-45A2-9FC6-51690A58019C}" destId="{D7A486B5-71B1-49A3-B135-B6B93D10FB66}" srcOrd="5" destOrd="0" presId="urn:microsoft.com/office/officeart/2005/8/layout/default"/>
    <dgm:cxn modelId="{CE137C02-40EE-42E3-9263-F9AADA1C225D}" type="presParOf" srcId="{199E4857-9EF0-45A2-9FC6-51690A58019C}" destId="{8D2D027E-0D15-4A62-830F-4E82131EE70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4C303B-564B-4348-9428-5774D38535C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A3D484FE-DDD2-4665-9444-0A41E81626B8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Bite your tongue - words matter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84C1CF8D-D783-49DC-8850-6ECF6D7FC027}" type="parTrans" cxnId="{6C479033-7595-4577-8471-73428EB742BA}">
      <dgm:prSet/>
      <dgm:spPr/>
      <dgm:t>
        <a:bodyPr/>
        <a:lstStyle/>
        <a:p>
          <a:endParaRPr lang="en-AU"/>
        </a:p>
      </dgm:t>
    </dgm:pt>
    <dgm:pt modelId="{3F70D04B-AD54-463C-9E53-05720D6D158D}" type="sibTrans" cxnId="{6C479033-7595-4577-8471-73428EB742BA}">
      <dgm:prSet/>
      <dgm:spPr/>
      <dgm:t>
        <a:bodyPr/>
        <a:lstStyle/>
        <a:p>
          <a:endParaRPr lang="en-AU"/>
        </a:p>
      </dgm:t>
    </dgm:pt>
    <dgm:pt modelId="{C06FCED0-7494-4630-B616-487E1B9F2223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Demonstrate respect, positive behaviour, confidence, trust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AA2CA57F-E2C2-4223-B693-A1EA35EE825B}" type="parTrans" cxnId="{C3D52EE1-8848-438E-BDE6-8FEBE46A3BB3}">
      <dgm:prSet/>
      <dgm:spPr/>
      <dgm:t>
        <a:bodyPr/>
        <a:lstStyle/>
        <a:p>
          <a:endParaRPr lang="en-AU"/>
        </a:p>
      </dgm:t>
    </dgm:pt>
    <dgm:pt modelId="{39F2B5F2-6B04-43F6-8D1D-B90F0F97E92E}" type="sibTrans" cxnId="{C3D52EE1-8848-438E-BDE6-8FEBE46A3BB3}">
      <dgm:prSet/>
      <dgm:spPr/>
      <dgm:t>
        <a:bodyPr/>
        <a:lstStyle/>
        <a:p>
          <a:endParaRPr lang="en-AU"/>
        </a:p>
      </dgm:t>
    </dgm:pt>
    <dgm:pt modelId="{8C4AE0B8-1506-4C19-815F-6063E792AA33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Do not judge - evaluate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F7E2288A-73FF-4BEC-9B1B-63DE4040C0A6}" type="parTrans" cxnId="{05C26126-14E9-46CF-B4EF-51324DFFDC02}">
      <dgm:prSet/>
      <dgm:spPr/>
      <dgm:t>
        <a:bodyPr/>
        <a:lstStyle/>
        <a:p>
          <a:endParaRPr lang="en-AU"/>
        </a:p>
      </dgm:t>
    </dgm:pt>
    <dgm:pt modelId="{54FD13B7-F619-4AAA-B88D-1A73BDE15970}" type="sibTrans" cxnId="{05C26126-14E9-46CF-B4EF-51324DFFDC02}">
      <dgm:prSet/>
      <dgm:spPr/>
      <dgm:t>
        <a:bodyPr/>
        <a:lstStyle/>
        <a:p>
          <a:endParaRPr lang="en-AU"/>
        </a:p>
      </dgm:t>
    </dgm:pt>
    <dgm:pt modelId="{1F2824D4-6BE2-473C-8DAE-F4C6BCA945DE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Keep track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0E428DE-CDF7-4584-BFC7-A56DF71E5146}" type="parTrans" cxnId="{809447DE-3C12-410A-AAB4-E44DD37504F6}">
      <dgm:prSet/>
      <dgm:spPr/>
      <dgm:t>
        <a:bodyPr/>
        <a:lstStyle/>
        <a:p>
          <a:endParaRPr lang="en-AU"/>
        </a:p>
      </dgm:t>
    </dgm:pt>
    <dgm:pt modelId="{4FD8DC8A-A649-4BE3-ADD2-51274E815483}" type="sibTrans" cxnId="{809447DE-3C12-410A-AAB4-E44DD37504F6}">
      <dgm:prSet/>
      <dgm:spPr/>
      <dgm:t>
        <a:bodyPr/>
        <a:lstStyle/>
        <a:p>
          <a:endParaRPr lang="en-AU"/>
        </a:p>
      </dgm:t>
    </dgm:pt>
    <dgm:pt modelId="{D0D0C80D-A557-4DBF-A882-FE40DD7462D2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Provide constructive feedback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B264F02-43B3-47E9-8584-45AE72524796}" type="parTrans" cxnId="{9A88346C-6AA6-49D4-A9D4-CEED4CDBCC0A}">
      <dgm:prSet/>
      <dgm:spPr/>
      <dgm:t>
        <a:bodyPr/>
        <a:lstStyle/>
        <a:p>
          <a:endParaRPr lang="en-AU"/>
        </a:p>
      </dgm:t>
    </dgm:pt>
    <dgm:pt modelId="{5942F255-56A5-4A58-B7F0-287625E80F51}" type="sibTrans" cxnId="{9A88346C-6AA6-49D4-A9D4-CEED4CDBCC0A}">
      <dgm:prSet/>
      <dgm:spPr/>
      <dgm:t>
        <a:bodyPr/>
        <a:lstStyle/>
        <a:p>
          <a:endParaRPr lang="en-AU"/>
        </a:p>
      </dgm:t>
    </dgm:pt>
    <dgm:pt modelId="{2D952E6C-725F-493A-B276-A5A9DA101EEF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Neutralise illusions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BCEC77A5-C871-4F40-AC06-D0FB1864B081}" type="parTrans" cxnId="{8BD7CAF5-5E53-4FD5-BA2F-998219C7A936}">
      <dgm:prSet/>
      <dgm:spPr/>
      <dgm:t>
        <a:bodyPr/>
        <a:lstStyle/>
        <a:p>
          <a:endParaRPr lang="en-AU"/>
        </a:p>
      </dgm:t>
    </dgm:pt>
    <dgm:pt modelId="{77A212E4-96A6-4049-A42F-07C080B349B1}" type="sibTrans" cxnId="{8BD7CAF5-5E53-4FD5-BA2F-998219C7A936}">
      <dgm:prSet/>
      <dgm:spPr/>
      <dgm:t>
        <a:bodyPr/>
        <a:lstStyle/>
        <a:p>
          <a:endParaRPr lang="en-AU"/>
        </a:p>
      </dgm:t>
    </dgm:pt>
    <dgm:pt modelId="{A603A3CC-79C0-4CCD-8810-40546374832D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Train replacements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AFFE75D-7E14-44EB-93A2-C68A01553B1E}" type="parTrans" cxnId="{7780C224-2CDA-4C09-863E-EDF6128AE66D}">
      <dgm:prSet/>
      <dgm:spPr/>
      <dgm:t>
        <a:bodyPr/>
        <a:lstStyle/>
        <a:p>
          <a:endParaRPr lang="en-AU"/>
        </a:p>
      </dgm:t>
    </dgm:pt>
    <dgm:pt modelId="{F5A874ED-B599-4165-93E4-9732F5FD0D99}" type="sibTrans" cxnId="{7780C224-2CDA-4C09-863E-EDF6128AE66D}">
      <dgm:prSet/>
      <dgm:spPr/>
      <dgm:t>
        <a:bodyPr/>
        <a:lstStyle/>
        <a:p>
          <a:endParaRPr lang="en-AU"/>
        </a:p>
      </dgm:t>
    </dgm:pt>
    <dgm:pt modelId="{BE95F563-8DF5-4826-BBB9-0F373CA3245A}">
      <dgm:prSet phldrT="[Text]"/>
      <dgm:spPr/>
      <dgm:t>
        <a:bodyPr/>
        <a:lstStyle/>
        <a:p>
          <a:r>
            <a:rPr lang="en-AU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Instil confidence</a:t>
          </a:r>
          <a:endParaRPr lang="en-AU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83480E66-8EEA-4AB5-8AA1-DF1669578D44}" type="parTrans" cxnId="{A4BE5CEF-E774-44C7-BB0D-63E99CD1A5C6}">
      <dgm:prSet/>
      <dgm:spPr/>
      <dgm:t>
        <a:bodyPr/>
        <a:lstStyle/>
        <a:p>
          <a:endParaRPr lang="en-AU"/>
        </a:p>
      </dgm:t>
    </dgm:pt>
    <dgm:pt modelId="{59FEB485-5578-49D4-9FF0-6AFA101E1700}" type="sibTrans" cxnId="{A4BE5CEF-E774-44C7-BB0D-63E99CD1A5C6}">
      <dgm:prSet/>
      <dgm:spPr/>
      <dgm:t>
        <a:bodyPr/>
        <a:lstStyle/>
        <a:p>
          <a:endParaRPr lang="en-AU"/>
        </a:p>
      </dgm:t>
    </dgm:pt>
    <dgm:pt modelId="{BF021DBF-B153-466F-BD4B-2F7907756DC1}" type="pres">
      <dgm:prSet presAssocID="{A14C303B-564B-4348-9428-5774D38535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83DC80A3-7C40-4A48-A387-5723B28150F1}" type="pres">
      <dgm:prSet presAssocID="{A3D484FE-DDD2-4665-9444-0A41E81626B8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023572E0-867A-4D41-8E05-161E749BE928}" type="pres">
      <dgm:prSet presAssocID="{3F70D04B-AD54-463C-9E53-05720D6D158D}" presName="sibTrans" presStyleCnt="0"/>
      <dgm:spPr/>
    </dgm:pt>
    <dgm:pt modelId="{6C5F28C6-76A7-487F-8B32-B9C462495633}" type="pres">
      <dgm:prSet presAssocID="{C06FCED0-7494-4630-B616-487E1B9F2223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6102CE99-3DDE-449E-B26C-4E3DE861DA51}" type="pres">
      <dgm:prSet presAssocID="{39F2B5F2-6B04-43F6-8D1D-B90F0F97E92E}" presName="sibTrans" presStyleCnt="0"/>
      <dgm:spPr/>
    </dgm:pt>
    <dgm:pt modelId="{16972C73-A810-4215-B72C-E16A632FD69E}" type="pres">
      <dgm:prSet presAssocID="{8C4AE0B8-1506-4C19-815F-6063E792AA33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46B128A3-6D60-4F53-9C11-6AE794EAC0FF}" type="pres">
      <dgm:prSet presAssocID="{54FD13B7-F619-4AAA-B88D-1A73BDE15970}" presName="sibTrans" presStyleCnt="0"/>
      <dgm:spPr/>
    </dgm:pt>
    <dgm:pt modelId="{F11C19F1-EF88-4CB9-A9AD-76673025444F}" type="pres">
      <dgm:prSet presAssocID="{1F2824D4-6BE2-473C-8DAE-F4C6BCA945DE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873E130-9949-42DF-A36E-E156520B6827}" type="pres">
      <dgm:prSet presAssocID="{4FD8DC8A-A649-4BE3-ADD2-51274E815483}" presName="sibTrans" presStyleCnt="0"/>
      <dgm:spPr/>
    </dgm:pt>
    <dgm:pt modelId="{5960CE7C-93B3-4550-92FE-0C0E204F2913}" type="pres">
      <dgm:prSet presAssocID="{D0D0C80D-A557-4DBF-A882-FE40DD7462D2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7005DEEA-41A5-4AB0-964B-A0AA6C19C26F}" type="pres">
      <dgm:prSet presAssocID="{5942F255-56A5-4A58-B7F0-287625E80F51}" presName="sibTrans" presStyleCnt="0"/>
      <dgm:spPr/>
    </dgm:pt>
    <dgm:pt modelId="{F1D4A582-AE1F-489B-9286-58099E8F2198}" type="pres">
      <dgm:prSet presAssocID="{2D952E6C-725F-493A-B276-A5A9DA101EEF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94D2B4C-6547-439D-85ED-D3AD7817CDF4}" type="pres">
      <dgm:prSet presAssocID="{77A212E4-96A6-4049-A42F-07C080B349B1}" presName="sibTrans" presStyleCnt="0"/>
      <dgm:spPr/>
    </dgm:pt>
    <dgm:pt modelId="{27BFB425-22EB-4DB0-BB49-D954B87B551B}" type="pres">
      <dgm:prSet presAssocID="{A603A3CC-79C0-4CCD-8810-40546374832D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844CA34-12F3-4AC4-908C-6ADAF12CF9A9}" type="pres">
      <dgm:prSet presAssocID="{F5A874ED-B599-4165-93E4-9732F5FD0D99}" presName="sibTrans" presStyleCnt="0"/>
      <dgm:spPr/>
    </dgm:pt>
    <dgm:pt modelId="{BD95E057-F732-4F52-9A77-5F593A9CFA75}" type="pres">
      <dgm:prSet presAssocID="{BE95F563-8DF5-4826-BBB9-0F373CA3245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AF92D6A9-BEE0-46E9-9ED3-B5D57D1F6956}" type="presOf" srcId="{A14C303B-564B-4348-9428-5774D38535C6}" destId="{BF021DBF-B153-466F-BD4B-2F7907756DC1}" srcOrd="0" destOrd="0" presId="urn:microsoft.com/office/officeart/2005/8/layout/default"/>
    <dgm:cxn modelId="{6C479033-7595-4577-8471-73428EB742BA}" srcId="{A14C303B-564B-4348-9428-5774D38535C6}" destId="{A3D484FE-DDD2-4665-9444-0A41E81626B8}" srcOrd="0" destOrd="0" parTransId="{84C1CF8D-D783-49DC-8850-6ECF6D7FC027}" sibTransId="{3F70D04B-AD54-463C-9E53-05720D6D158D}"/>
    <dgm:cxn modelId="{9A88346C-6AA6-49D4-A9D4-CEED4CDBCC0A}" srcId="{A14C303B-564B-4348-9428-5774D38535C6}" destId="{D0D0C80D-A557-4DBF-A882-FE40DD7462D2}" srcOrd="4" destOrd="0" parTransId="{2B264F02-43B3-47E9-8584-45AE72524796}" sibTransId="{5942F255-56A5-4A58-B7F0-287625E80F51}"/>
    <dgm:cxn modelId="{B23AB135-5ED3-4B86-8D7E-C6DFE051E1CF}" type="presOf" srcId="{C06FCED0-7494-4630-B616-487E1B9F2223}" destId="{6C5F28C6-76A7-487F-8B32-B9C462495633}" srcOrd="0" destOrd="0" presId="urn:microsoft.com/office/officeart/2005/8/layout/default"/>
    <dgm:cxn modelId="{D383DCC6-8495-4D0F-ADCB-FDE6CC6352D8}" type="presOf" srcId="{BE95F563-8DF5-4826-BBB9-0F373CA3245A}" destId="{BD95E057-F732-4F52-9A77-5F593A9CFA75}" srcOrd="0" destOrd="0" presId="urn:microsoft.com/office/officeart/2005/8/layout/default"/>
    <dgm:cxn modelId="{13219E36-EFE2-4C3F-8742-E3F6F6F8E8DD}" type="presOf" srcId="{1F2824D4-6BE2-473C-8DAE-F4C6BCA945DE}" destId="{F11C19F1-EF88-4CB9-A9AD-76673025444F}" srcOrd="0" destOrd="0" presId="urn:microsoft.com/office/officeart/2005/8/layout/default"/>
    <dgm:cxn modelId="{8BD7CAF5-5E53-4FD5-BA2F-998219C7A936}" srcId="{A14C303B-564B-4348-9428-5774D38535C6}" destId="{2D952E6C-725F-493A-B276-A5A9DA101EEF}" srcOrd="5" destOrd="0" parTransId="{BCEC77A5-C871-4F40-AC06-D0FB1864B081}" sibTransId="{77A212E4-96A6-4049-A42F-07C080B349B1}"/>
    <dgm:cxn modelId="{A4BE5CEF-E774-44C7-BB0D-63E99CD1A5C6}" srcId="{A14C303B-564B-4348-9428-5774D38535C6}" destId="{BE95F563-8DF5-4826-BBB9-0F373CA3245A}" srcOrd="7" destOrd="0" parTransId="{83480E66-8EEA-4AB5-8AA1-DF1669578D44}" sibTransId="{59FEB485-5578-49D4-9FF0-6AFA101E1700}"/>
    <dgm:cxn modelId="{05C26126-14E9-46CF-B4EF-51324DFFDC02}" srcId="{A14C303B-564B-4348-9428-5774D38535C6}" destId="{8C4AE0B8-1506-4C19-815F-6063E792AA33}" srcOrd="2" destOrd="0" parTransId="{F7E2288A-73FF-4BEC-9B1B-63DE4040C0A6}" sibTransId="{54FD13B7-F619-4AAA-B88D-1A73BDE15970}"/>
    <dgm:cxn modelId="{A527A001-A3B0-4AAF-AC7B-10CF9D13202F}" type="presOf" srcId="{8C4AE0B8-1506-4C19-815F-6063E792AA33}" destId="{16972C73-A810-4215-B72C-E16A632FD69E}" srcOrd="0" destOrd="0" presId="urn:microsoft.com/office/officeart/2005/8/layout/default"/>
    <dgm:cxn modelId="{279933A9-FF94-45C1-8A20-1EC4A2E55FEE}" type="presOf" srcId="{D0D0C80D-A557-4DBF-A882-FE40DD7462D2}" destId="{5960CE7C-93B3-4550-92FE-0C0E204F2913}" srcOrd="0" destOrd="0" presId="urn:microsoft.com/office/officeart/2005/8/layout/default"/>
    <dgm:cxn modelId="{7780C224-2CDA-4C09-863E-EDF6128AE66D}" srcId="{A14C303B-564B-4348-9428-5774D38535C6}" destId="{A603A3CC-79C0-4CCD-8810-40546374832D}" srcOrd="6" destOrd="0" parTransId="{1AFFE75D-7E14-44EB-93A2-C68A01553B1E}" sibTransId="{F5A874ED-B599-4165-93E4-9732F5FD0D99}"/>
    <dgm:cxn modelId="{C3D52EE1-8848-438E-BDE6-8FEBE46A3BB3}" srcId="{A14C303B-564B-4348-9428-5774D38535C6}" destId="{C06FCED0-7494-4630-B616-487E1B9F2223}" srcOrd="1" destOrd="0" parTransId="{AA2CA57F-E2C2-4223-B693-A1EA35EE825B}" sibTransId="{39F2B5F2-6B04-43F6-8D1D-B90F0F97E92E}"/>
    <dgm:cxn modelId="{8DDF5660-F141-40EE-81DC-4157056D7453}" type="presOf" srcId="{A603A3CC-79C0-4CCD-8810-40546374832D}" destId="{27BFB425-22EB-4DB0-BB49-D954B87B551B}" srcOrd="0" destOrd="0" presId="urn:microsoft.com/office/officeart/2005/8/layout/default"/>
    <dgm:cxn modelId="{809447DE-3C12-410A-AAB4-E44DD37504F6}" srcId="{A14C303B-564B-4348-9428-5774D38535C6}" destId="{1F2824D4-6BE2-473C-8DAE-F4C6BCA945DE}" srcOrd="3" destOrd="0" parTransId="{10E428DE-CDF7-4584-BFC7-A56DF71E5146}" sibTransId="{4FD8DC8A-A649-4BE3-ADD2-51274E815483}"/>
    <dgm:cxn modelId="{35D3AFB4-3FC9-4274-922B-A0D9F11676CD}" type="presOf" srcId="{A3D484FE-DDD2-4665-9444-0A41E81626B8}" destId="{83DC80A3-7C40-4A48-A387-5723B28150F1}" srcOrd="0" destOrd="0" presId="urn:microsoft.com/office/officeart/2005/8/layout/default"/>
    <dgm:cxn modelId="{5923EFE8-B9FE-4D97-B657-DB65DC11C2E8}" type="presOf" srcId="{2D952E6C-725F-493A-B276-A5A9DA101EEF}" destId="{F1D4A582-AE1F-489B-9286-58099E8F2198}" srcOrd="0" destOrd="0" presId="urn:microsoft.com/office/officeart/2005/8/layout/default"/>
    <dgm:cxn modelId="{13B834B9-6DF0-43C6-A3DF-7B7273FA95D7}" type="presParOf" srcId="{BF021DBF-B153-466F-BD4B-2F7907756DC1}" destId="{83DC80A3-7C40-4A48-A387-5723B28150F1}" srcOrd="0" destOrd="0" presId="urn:microsoft.com/office/officeart/2005/8/layout/default"/>
    <dgm:cxn modelId="{8DF4506F-72A2-4771-A9C9-CEC6D056D599}" type="presParOf" srcId="{BF021DBF-B153-466F-BD4B-2F7907756DC1}" destId="{023572E0-867A-4D41-8E05-161E749BE928}" srcOrd="1" destOrd="0" presId="urn:microsoft.com/office/officeart/2005/8/layout/default"/>
    <dgm:cxn modelId="{8D633DC5-6CF0-4792-BDDA-E0AD213DF39D}" type="presParOf" srcId="{BF021DBF-B153-466F-BD4B-2F7907756DC1}" destId="{6C5F28C6-76A7-487F-8B32-B9C462495633}" srcOrd="2" destOrd="0" presId="urn:microsoft.com/office/officeart/2005/8/layout/default"/>
    <dgm:cxn modelId="{161707B7-5F6A-40D8-BEEE-637F1D4637BE}" type="presParOf" srcId="{BF021DBF-B153-466F-BD4B-2F7907756DC1}" destId="{6102CE99-3DDE-449E-B26C-4E3DE861DA51}" srcOrd="3" destOrd="0" presId="urn:microsoft.com/office/officeart/2005/8/layout/default"/>
    <dgm:cxn modelId="{4B6D617F-0BB0-49FD-A4EA-4003B30AF066}" type="presParOf" srcId="{BF021DBF-B153-466F-BD4B-2F7907756DC1}" destId="{16972C73-A810-4215-B72C-E16A632FD69E}" srcOrd="4" destOrd="0" presId="urn:microsoft.com/office/officeart/2005/8/layout/default"/>
    <dgm:cxn modelId="{5DBBC806-E240-41E0-80C9-399935208F96}" type="presParOf" srcId="{BF021DBF-B153-466F-BD4B-2F7907756DC1}" destId="{46B128A3-6D60-4F53-9C11-6AE794EAC0FF}" srcOrd="5" destOrd="0" presId="urn:microsoft.com/office/officeart/2005/8/layout/default"/>
    <dgm:cxn modelId="{03436BCA-ADC4-44D1-BE00-8FE7D2883B0A}" type="presParOf" srcId="{BF021DBF-B153-466F-BD4B-2F7907756DC1}" destId="{F11C19F1-EF88-4CB9-A9AD-76673025444F}" srcOrd="6" destOrd="0" presId="urn:microsoft.com/office/officeart/2005/8/layout/default"/>
    <dgm:cxn modelId="{8ACEFF1D-DA7B-484A-BC20-4BD1C49054B3}" type="presParOf" srcId="{BF021DBF-B153-466F-BD4B-2F7907756DC1}" destId="{3873E130-9949-42DF-A36E-E156520B6827}" srcOrd="7" destOrd="0" presId="urn:microsoft.com/office/officeart/2005/8/layout/default"/>
    <dgm:cxn modelId="{A7361EB5-D822-4566-9D2F-E2941A4F846C}" type="presParOf" srcId="{BF021DBF-B153-466F-BD4B-2F7907756DC1}" destId="{5960CE7C-93B3-4550-92FE-0C0E204F2913}" srcOrd="8" destOrd="0" presId="urn:microsoft.com/office/officeart/2005/8/layout/default"/>
    <dgm:cxn modelId="{15971445-A414-46C2-8780-58778BDA5BD5}" type="presParOf" srcId="{BF021DBF-B153-466F-BD4B-2F7907756DC1}" destId="{7005DEEA-41A5-4AB0-964B-A0AA6C19C26F}" srcOrd="9" destOrd="0" presId="urn:microsoft.com/office/officeart/2005/8/layout/default"/>
    <dgm:cxn modelId="{4068EBED-BAC0-4108-84FF-34D19D24B968}" type="presParOf" srcId="{BF021DBF-B153-466F-BD4B-2F7907756DC1}" destId="{F1D4A582-AE1F-489B-9286-58099E8F2198}" srcOrd="10" destOrd="0" presId="urn:microsoft.com/office/officeart/2005/8/layout/default"/>
    <dgm:cxn modelId="{7F9C84FC-35C4-44D1-A7DF-50C1539F41EC}" type="presParOf" srcId="{BF021DBF-B153-466F-BD4B-2F7907756DC1}" destId="{394D2B4C-6547-439D-85ED-D3AD7817CDF4}" srcOrd="11" destOrd="0" presId="urn:microsoft.com/office/officeart/2005/8/layout/default"/>
    <dgm:cxn modelId="{2F18FD08-283D-4E50-8348-069FEC89A68F}" type="presParOf" srcId="{BF021DBF-B153-466F-BD4B-2F7907756DC1}" destId="{27BFB425-22EB-4DB0-BB49-D954B87B551B}" srcOrd="12" destOrd="0" presId="urn:microsoft.com/office/officeart/2005/8/layout/default"/>
    <dgm:cxn modelId="{F1390BB1-D2B6-4612-85D0-99FC32E4C2E1}" type="presParOf" srcId="{BF021DBF-B153-466F-BD4B-2F7907756DC1}" destId="{E844CA34-12F3-4AC4-908C-6ADAF12CF9A9}" srcOrd="13" destOrd="0" presId="urn:microsoft.com/office/officeart/2005/8/layout/default"/>
    <dgm:cxn modelId="{EB1AA367-A2A3-43FA-AF08-8751A597E363}" type="presParOf" srcId="{BF021DBF-B153-466F-BD4B-2F7907756DC1}" destId="{BD95E057-F732-4F52-9A77-5F593A9CFA75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65E088-79DD-42A1-9520-E405E1F7DEB2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ADA19F15-4C27-42B6-A140-63F94D69E1F7}">
      <dgm:prSet phldrT="[Text]"/>
      <dgm:spPr>
        <a:xfrm>
          <a:off x="2795" y="21035"/>
          <a:ext cx="866505" cy="519903"/>
        </a:xfrm>
        <a:solidFill>
          <a:srgbClr val="4472C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AU" dirty="0">
              <a:solidFill>
                <a:sysClr val="window" lastClr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Specific</a:t>
          </a:r>
        </a:p>
      </dgm:t>
    </dgm:pt>
    <dgm:pt modelId="{23BB610A-2BAE-4941-B839-D47893072C25}" type="parTrans" cxnId="{0D70F410-FDA6-4877-AAD9-8FF96A24C718}">
      <dgm:prSet/>
      <dgm:spPr/>
      <dgm:t>
        <a:bodyPr/>
        <a:lstStyle/>
        <a:p>
          <a:endParaRPr lang="en-AU"/>
        </a:p>
      </dgm:t>
    </dgm:pt>
    <dgm:pt modelId="{627E7CF1-5836-4972-99C9-03BB2D00476E}" type="sibTrans" cxnId="{0D70F410-FDA6-4877-AAD9-8FF96A24C718}">
      <dgm:prSet/>
      <dgm:spPr>
        <a:xfrm>
          <a:off x="955950" y="173540"/>
          <a:ext cx="183699" cy="214893"/>
        </a:xfrm>
        <a:solidFill>
          <a:srgbClr val="4472C4"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AU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54B51A27-5089-4AF4-A8BA-D4A782E33934}">
      <dgm:prSet/>
      <dgm:spPr>
        <a:xfrm>
          <a:off x="1215902" y="21035"/>
          <a:ext cx="866505" cy="519903"/>
        </a:xfrm>
        <a:solidFill>
          <a:srgbClr val="4472C4">
            <a:hueOff val="-1838336"/>
            <a:satOff val="-2557"/>
            <a:lumOff val="-981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AU" dirty="0">
              <a:solidFill>
                <a:sysClr val="window" lastClr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Measureable</a:t>
          </a:r>
        </a:p>
      </dgm:t>
    </dgm:pt>
    <dgm:pt modelId="{DA7DD71E-7EAB-44C7-AB35-88BD07379FC1}" type="parTrans" cxnId="{7B921D45-3E62-4F1E-9FF1-DE3EDF8B4B6A}">
      <dgm:prSet/>
      <dgm:spPr/>
      <dgm:t>
        <a:bodyPr/>
        <a:lstStyle/>
        <a:p>
          <a:endParaRPr lang="en-AU"/>
        </a:p>
      </dgm:t>
    </dgm:pt>
    <dgm:pt modelId="{7153A7D9-DAC0-4A53-A1D7-56EEEF55CE9F}" type="sibTrans" cxnId="{7B921D45-3E62-4F1E-9FF1-DE3EDF8B4B6A}">
      <dgm:prSet/>
      <dgm:spPr>
        <a:xfrm>
          <a:off x="2169058" y="173540"/>
          <a:ext cx="183699" cy="214893"/>
        </a:xfrm>
        <a:solidFill>
          <a:srgbClr val="4472C4">
            <a:hueOff val="-2451115"/>
            <a:satOff val="-3409"/>
            <a:lumOff val="-1307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AU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740A2F14-6643-42F3-8027-5E4D2FC54568}">
      <dgm:prSet/>
      <dgm:spPr>
        <a:xfrm>
          <a:off x="2429009" y="21035"/>
          <a:ext cx="866505" cy="519903"/>
        </a:xfrm>
        <a:solidFill>
          <a:srgbClr val="4472C4">
            <a:hueOff val="-3676672"/>
            <a:satOff val="-5114"/>
            <a:lumOff val="-1961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AU" dirty="0">
              <a:solidFill>
                <a:sysClr val="window" lastClr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Achievable</a:t>
          </a:r>
        </a:p>
      </dgm:t>
    </dgm:pt>
    <dgm:pt modelId="{FF5C4097-184F-467E-AAFB-FAC1930B9B10}" type="parTrans" cxnId="{2816B8FD-6312-4B7E-B1C3-06045EFC9439}">
      <dgm:prSet/>
      <dgm:spPr/>
      <dgm:t>
        <a:bodyPr/>
        <a:lstStyle/>
        <a:p>
          <a:endParaRPr lang="en-AU"/>
        </a:p>
      </dgm:t>
    </dgm:pt>
    <dgm:pt modelId="{390209ED-DF98-4781-8FAA-9E0C9C5FE32D}" type="sibTrans" cxnId="{2816B8FD-6312-4B7E-B1C3-06045EFC9439}">
      <dgm:prSet/>
      <dgm:spPr>
        <a:xfrm>
          <a:off x="3382165" y="173540"/>
          <a:ext cx="183699" cy="214893"/>
        </a:xfrm>
        <a:solidFill>
          <a:srgbClr val="4472C4">
            <a:hueOff val="-4902230"/>
            <a:satOff val="-6819"/>
            <a:lumOff val="-2615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AU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A5DC673-EE97-4CEC-BA9B-9A3CCA999C18}">
      <dgm:prSet/>
      <dgm:spPr>
        <a:xfrm>
          <a:off x="3642117" y="21035"/>
          <a:ext cx="866505" cy="519903"/>
        </a:xfrm>
        <a:solidFill>
          <a:srgbClr val="4472C4">
            <a:hueOff val="-5515009"/>
            <a:satOff val="-7671"/>
            <a:lumOff val="-2942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AU" dirty="0">
              <a:solidFill>
                <a:sysClr val="window" lastClr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Relevant</a:t>
          </a:r>
        </a:p>
      </dgm:t>
    </dgm:pt>
    <dgm:pt modelId="{B562F213-23BC-49E7-9265-69EE2E00DCE5}" type="parTrans" cxnId="{233BA18B-8B9B-447E-AA94-E5FD4C921BD1}">
      <dgm:prSet/>
      <dgm:spPr/>
      <dgm:t>
        <a:bodyPr/>
        <a:lstStyle/>
        <a:p>
          <a:endParaRPr lang="en-AU"/>
        </a:p>
      </dgm:t>
    </dgm:pt>
    <dgm:pt modelId="{437F509C-8833-4307-8912-BB4932CF91A0}" type="sibTrans" cxnId="{233BA18B-8B9B-447E-AA94-E5FD4C921BD1}">
      <dgm:prSet/>
      <dgm:spPr>
        <a:xfrm>
          <a:off x="4595272" y="173540"/>
          <a:ext cx="183699" cy="214893"/>
        </a:xfrm>
        <a:solidFill>
          <a:srgbClr val="4472C4">
            <a:hueOff val="-7353344"/>
            <a:satOff val="-10228"/>
            <a:lumOff val="-3922"/>
            <a:alphaOff val="0"/>
          </a:srgbClr>
        </a:solidFill>
        <a:ln>
          <a:noFill/>
        </a:ln>
        <a:effectLst/>
      </dgm:spPr>
      <dgm:t>
        <a:bodyPr/>
        <a:lstStyle/>
        <a:p>
          <a:endParaRPr lang="en-AU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406DFD75-1E36-494C-91B7-EF2E56929759}">
      <dgm:prSet/>
      <dgm:spPr>
        <a:xfrm>
          <a:off x="4855224" y="21035"/>
          <a:ext cx="866505" cy="519903"/>
        </a:xfrm>
        <a:solidFill>
          <a:srgbClr val="4472C4">
            <a:hueOff val="-7353344"/>
            <a:satOff val="-10228"/>
            <a:lumOff val="-3922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AU" dirty="0">
              <a:solidFill>
                <a:sysClr val="window" lastClr="FFFFFF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Time bound</a:t>
          </a:r>
        </a:p>
      </dgm:t>
    </dgm:pt>
    <dgm:pt modelId="{C7499C2B-B15E-4961-A527-0778458A15DF}" type="parTrans" cxnId="{F37028BB-0188-4CEF-A752-EBB413385144}">
      <dgm:prSet/>
      <dgm:spPr/>
      <dgm:t>
        <a:bodyPr/>
        <a:lstStyle/>
        <a:p>
          <a:endParaRPr lang="en-AU"/>
        </a:p>
      </dgm:t>
    </dgm:pt>
    <dgm:pt modelId="{9ECDF1EF-9498-406B-B597-E5210325B534}" type="sibTrans" cxnId="{F37028BB-0188-4CEF-A752-EBB413385144}">
      <dgm:prSet/>
      <dgm:spPr/>
      <dgm:t>
        <a:bodyPr/>
        <a:lstStyle/>
        <a:p>
          <a:endParaRPr lang="en-AU"/>
        </a:p>
      </dgm:t>
    </dgm:pt>
    <dgm:pt modelId="{F8300A83-C353-4CF7-8B00-30CC6202D1F1}" type="pres">
      <dgm:prSet presAssocID="{8465E088-79DD-42A1-9520-E405E1F7DEB2}" presName="Name0" presStyleCnt="0">
        <dgm:presLayoutVars>
          <dgm:dir/>
          <dgm:resizeHandles val="exact"/>
        </dgm:presLayoutVars>
      </dgm:prSet>
      <dgm:spPr/>
    </dgm:pt>
    <dgm:pt modelId="{A2D9863C-0D04-4CCD-B5C1-BCF51B94D1C0}" type="pres">
      <dgm:prSet presAssocID="{ADA19F15-4C27-42B6-A140-63F94D69E1F7}" presName="node" presStyleLbl="node1" presStyleIdx="0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AU"/>
        </a:p>
      </dgm:t>
    </dgm:pt>
    <dgm:pt modelId="{9C2B4D65-6C2C-40A5-8D88-DA83F5BF86D2}" type="pres">
      <dgm:prSet presAssocID="{627E7CF1-5836-4972-99C9-03BB2D00476E}" presName="sibTrans" presStyleLbl="sibTrans2D1" presStyleIdx="0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en-AU"/>
        </a:p>
      </dgm:t>
    </dgm:pt>
    <dgm:pt modelId="{A76C653B-428C-4753-8E0D-C58A98EB7F5D}" type="pres">
      <dgm:prSet presAssocID="{627E7CF1-5836-4972-99C9-03BB2D00476E}" presName="connectorText" presStyleLbl="sibTrans2D1" presStyleIdx="0" presStyleCnt="4"/>
      <dgm:spPr/>
      <dgm:t>
        <a:bodyPr/>
        <a:lstStyle/>
        <a:p>
          <a:endParaRPr lang="en-AU"/>
        </a:p>
      </dgm:t>
    </dgm:pt>
    <dgm:pt modelId="{A42D5142-78E7-41A2-8D55-1891B672E64D}" type="pres">
      <dgm:prSet presAssocID="{54B51A27-5089-4AF4-A8BA-D4A782E33934}" presName="node" presStyleLbl="node1" presStyleIdx="1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AU"/>
        </a:p>
      </dgm:t>
    </dgm:pt>
    <dgm:pt modelId="{DACDA722-7869-47EB-8E52-BB004E92AEB6}" type="pres">
      <dgm:prSet presAssocID="{7153A7D9-DAC0-4A53-A1D7-56EEEF55CE9F}" presName="sibTrans" presStyleLbl="sibTrans2D1" presStyleIdx="1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en-AU"/>
        </a:p>
      </dgm:t>
    </dgm:pt>
    <dgm:pt modelId="{8677BAC6-9D47-4415-8944-4E4AA1EDB630}" type="pres">
      <dgm:prSet presAssocID="{7153A7D9-DAC0-4A53-A1D7-56EEEF55CE9F}" presName="connectorText" presStyleLbl="sibTrans2D1" presStyleIdx="1" presStyleCnt="4"/>
      <dgm:spPr/>
      <dgm:t>
        <a:bodyPr/>
        <a:lstStyle/>
        <a:p>
          <a:endParaRPr lang="en-AU"/>
        </a:p>
      </dgm:t>
    </dgm:pt>
    <dgm:pt modelId="{59F42800-C5C5-42DE-94C4-1770A64EA779}" type="pres">
      <dgm:prSet presAssocID="{740A2F14-6643-42F3-8027-5E4D2FC54568}" presName="node" presStyleLbl="node1" presStyleIdx="2" presStyleCnt="5" custLinFactNeighborX="2868" custLinFactNeighborY="-4046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AU"/>
        </a:p>
      </dgm:t>
    </dgm:pt>
    <dgm:pt modelId="{5E4A6E3A-127C-43F5-A962-729CA3623FFA}" type="pres">
      <dgm:prSet presAssocID="{390209ED-DF98-4781-8FAA-9E0C9C5FE32D}" presName="sibTrans" presStyleLbl="sibTrans2D1" presStyleIdx="2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en-AU"/>
        </a:p>
      </dgm:t>
    </dgm:pt>
    <dgm:pt modelId="{BBE6F38D-D979-4FFB-9430-DE2BE486BB76}" type="pres">
      <dgm:prSet presAssocID="{390209ED-DF98-4781-8FAA-9E0C9C5FE32D}" presName="connectorText" presStyleLbl="sibTrans2D1" presStyleIdx="2" presStyleCnt="4"/>
      <dgm:spPr/>
      <dgm:t>
        <a:bodyPr/>
        <a:lstStyle/>
        <a:p>
          <a:endParaRPr lang="en-AU"/>
        </a:p>
      </dgm:t>
    </dgm:pt>
    <dgm:pt modelId="{7CFD1658-C384-4B0C-8FB7-B95A86CA2245}" type="pres">
      <dgm:prSet presAssocID="{BA5DC673-EE97-4CEC-BA9B-9A3CCA999C18}" presName="node" presStyleLbl="node1" presStyleIdx="3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AU"/>
        </a:p>
      </dgm:t>
    </dgm:pt>
    <dgm:pt modelId="{B57796AB-E74E-405E-A3C1-9BBE56A9865A}" type="pres">
      <dgm:prSet presAssocID="{437F509C-8833-4307-8912-BB4932CF91A0}" presName="sibTrans" presStyleLbl="sibTrans2D1" presStyleIdx="3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en-AU"/>
        </a:p>
      </dgm:t>
    </dgm:pt>
    <dgm:pt modelId="{030B4D9B-D28E-46AE-B8DC-A9591C72675A}" type="pres">
      <dgm:prSet presAssocID="{437F509C-8833-4307-8912-BB4932CF91A0}" presName="connectorText" presStyleLbl="sibTrans2D1" presStyleIdx="3" presStyleCnt="4"/>
      <dgm:spPr/>
      <dgm:t>
        <a:bodyPr/>
        <a:lstStyle/>
        <a:p>
          <a:endParaRPr lang="en-AU"/>
        </a:p>
      </dgm:t>
    </dgm:pt>
    <dgm:pt modelId="{7AA0E075-83FB-4F0B-9403-531C2B0020A9}" type="pres">
      <dgm:prSet presAssocID="{406DFD75-1E36-494C-91B7-EF2E56929759}" presName="node" presStyleLbl="node1" presStyleIdx="4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AU"/>
        </a:p>
      </dgm:t>
    </dgm:pt>
  </dgm:ptLst>
  <dgm:cxnLst>
    <dgm:cxn modelId="{0D70F410-FDA6-4877-AAD9-8FF96A24C718}" srcId="{8465E088-79DD-42A1-9520-E405E1F7DEB2}" destId="{ADA19F15-4C27-42B6-A140-63F94D69E1F7}" srcOrd="0" destOrd="0" parTransId="{23BB610A-2BAE-4941-B839-D47893072C25}" sibTransId="{627E7CF1-5836-4972-99C9-03BB2D00476E}"/>
    <dgm:cxn modelId="{56AE4E6A-D9A5-41E7-B09E-45024EFF1891}" type="presOf" srcId="{437F509C-8833-4307-8912-BB4932CF91A0}" destId="{B57796AB-E74E-405E-A3C1-9BBE56A9865A}" srcOrd="0" destOrd="0" presId="urn:microsoft.com/office/officeart/2005/8/layout/process1"/>
    <dgm:cxn modelId="{CB47E423-D9E3-4FD3-97CC-59EA4277EB1B}" type="presOf" srcId="{8465E088-79DD-42A1-9520-E405E1F7DEB2}" destId="{F8300A83-C353-4CF7-8B00-30CC6202D1F1}" srcOrd="0" destOrd="0" presId="urn:microsoft.com/office/officeart/2005/8/layout/process1"/>
    <dgm:cxn modelId="{3D0ADE7E-7259-4D65-A019-42881B5FE83D}" type="presOf" srcId="{390209ED-DF98-4781-8FAA-9E0C9C5FE32D}" destId="{5E4A6E3A-127C-43F5-A962-729CA3623FFA}" srcOrd="0" destOrd="0" presId="urn:microsoft.com/office/officeart/2005/8/layout/process1"/>
    <dgm:cxn modelId="{721EAFCC-EF5F-41BB-BA75-F56F724D86B1}" type="presOf" srcId="{7153A7D9-DAC0-4A53-A1D7-56EEEF55CE9F}" destId="{DACDA722-7869-47EB-8E52-BB004E92AEB6}" srcOrd="0" destOrd="0" presId="urn:microsoft.com/office/officeart/2005/8/layout/process1"/>
    <dgm:cxn modelId="{6F1D93B0-C070-4760-A55B-7C9AB6E19B0D}" type="presOf" srcId="{390209ED-DF98-4781-8FAA-9E0C9C5FE32D}" destId="{BBE6F38D-D979-4FFB-9430-DE2BE486BB76}" srcOrd="1" destOrd="0" presId="urn:microsoft.com/office/officeart/2005/8/layout/process1"/>
    <dgm:cxn modelId="{E30AAEA2-966B-4370-937F-CBD0DDCB3128}" type="presOf" srcId="{627E7CF1-5836-4972-99C9-03BB2D00476E}" destId="{A76C653B-428C-4753-8E0D-C58A98EB7F5D}" srcOrd="1" destOrd="0" presId="urn:microsoft.com/office/officeart/2005/8/layout/process1"/>
    <dgm:cxn modelId="{3D2C7404-808D-4F64-9D95-4E43010FB983}" type="presOf" srcId="{740A2F14-6643-42F3-8027-5E4D2FC54568}" destId="{59F42800-C5C5-42DE-94C4-1770A64EA779}" srcOrd="0" destOrd="0" presId="urn:microsoft.com/office/officeart/2005/8/layout/process1"/>
    <dgm:cxn modelId="{2647DAAF-3D5D-46E5-AFE2-0E4E9AEDE939}" type="presOf" srcId="{7153A7D9-DAC0-4A53-A1D7-56EEEF55CE9F}" destId="{8677BAC6-9D47-4415-8944-4E4AA1EDB630}" srcOrd="1" destOrd="0" presId="urn:microsoft.com/office/officeart/2005/8/layout/process1"/>
    <dgm:cxn modelId="{506AEB6C-F017-4CBE-821A-0F415547B9F7}" type="presOf" srcId="{ADA19F15-4C27-42B6-A140-63F94D69E1F7}" destId="{A2D9863C-0D04-4CCD-B5C1-BCF51B94D1C0}" srcOrd="0" destOrd="0" presId="urn:microsoft.com/office/officeart/2005/8/layout/process1"/>
    <dgm:cxn modelId="{82CFE487-E28D-4138-A26D-EC92055FD9AB}" type="presOf" srcId="{54B51A27-5089-4AF4-A8BA-D4A782E33934}" destId="{A42D5142-78E7-41A2-8D55-1891B672E64D}" srcOrd="0" destOrd="0" presId="urn:microsoft.com/office/officeart/2005/8/layout/process1"/>
    <dgm:cxn modelId="{798DACDA-365B-429E-B315-DCECB74ECC3A}" type="presOf" srcId="{406DFD75-1E36-494C-91B7-EF2E56929759}" destId="{7AA0E075-83FB-4F0B-9403-531C2B0020A9}" srcOrd="0" destOrd="0" presId="urn:microsoft.com/office/officeart/2005/8/layout/process1"/>
    <dgm:cxn modelId="{F37028BB-0188-4CEF-A752-EBB413385144}" srcId="{8465E088-79DD-42A1-9520-E405E1F7DEB2}" destId="{406DFD75-1E36-494C-91B7-EF2E56929759}" srcOrd="4" destOrd="0" parTransId="{C7499C2B-B15E-4961-A527-0778458A15DF}" sibTransId="{9ECDF1EF-9498-406B-B597-E5210325B534}"/>
    <dgm:cxn modelId="{233BA18B-8B9B-447E-AA94-E5FD4C921BD1}" srcId="{8465E088-79DD-42A1-9520-E405E1F7DEB2}" destId="{BA5DC673-EE97-4CEC-BA9B-9A3CCA999C18}" srcOrd="3" destOrd="0" parTransId="{B562F213-23BC-49E7-9265-69EE2E00DCE5}" sibTransId="{437F509C-8833-4307-8912-BB4932CF91A0}"/>
    <dgm:cxn modelId="{A192DDBC-7200-48AA-BE28-65CB171C8CF2}" type="presOf" srcId="{437F509C-8833-4307-8912-BB4932CF91A0}" destId="{030B4D9B-D28E-46AE-B8DC-A9591C72675A}" srcOrd="1" destOrd="0" presId="urn:microsoft.com/office/officeart/2005/8/layout/process1"/>
    <dgm:cxn modelId="{21CCD957-4C69-4AF0-804F-B215C13D0ABB}" type="presOf" srcId="{627E7CF1-5836-4972-99C9-03BB2D00476E}" destId="{9C2B4D65-6C2C-40A5-8D88-DA83F5BF86D2}" srcOrd="0" destOrd="0" presId="urn:microsoft.com/office/officeart/2005/8/layout/process1"/>
    <dgm:cxn modelId="{1107084A-9A84-4821-8072-0A89FF58324D}" type="presOf" srcId="{BA5DC673-EE97-4CEC-BA9B-9A3CCA999C18}" destId="{7CFD1658-C384-4B0C-8FB7-B95A86CA2245}" srcOrd="0" destOrd="0" presId="urn:microsoft.com/office/officeart/2005/8/layout/process1"/>
    <dgm:cxn modelId="{2816B8FD-6312-4B7E-B1C3-06045EFC9439}" srcId="{8465E088-79DD-42A1-9520-E405E1F7DEB2}" destId="{740A2F14-6643-42F3-8027-5E4D2FC54568}" srcOrd="2" destOrd="0" parTransId="{FF5C4097-184F-467E-AAFB-FAC1930B9B10}" sibTransId="{390209ED-DF98-4781-8FAA-9E0C9C5FE32D}"/>
    <dgm:cxn modelId="{7B921D45-3E62-4F1E-9FF1-DE3EDF8B4B6A}" srcId="{8465E088-79DD-42A1-9520-E405E1F7DEB2}" destId="{54B51A27-5089-4AF4-A8BA-D4A782E33934}" srcOrd="1" destOrd="0" parTransId="{DA7DD71E-7EAB-44C7-AB35-88BD07379FC1}" sibTransId="{7153A7D9-DAC0-4A53-A1D7-56EEEF55CE9F}"/>
    <dgm:cxn modelId="{3C3CEA71-F67C-4657-BFC5-535FFCA3F4A1}" type="presParOf" srcId="{F8300A83-C353-4CF7-8B00-30CC6202D1F1}" destId="{A2D9863C-0D04-4CCD-B5C1-BCF51B94D1C0}" srcOrd="0" destOrd="0" presId="urn:microsoft.com/office/officeart/2005/8/layout/process1"/>
    <dgm:cxn modelId="{9F47B966-CA86-4C4E-ABF3-3CA2BE983636}" type="presParOf" srcId="{F8300A83-C353-4CF7-8B00-30CC6202D1F1}" destId="{9C2B4D65-6C2C-40A5-8D88-DA83F5BF86D2}" srcOrd="1" destOrd="0" presId="urn:microsoft.com/office/officeart/2005/8/layout/process1"/>
    <dgm:cxn modelId="{64A9522E-4A29-4646-BA41-8C2B2B78F00A}" type="presParOf" srcId="{9C2B4D65-6C2C-40A5-8D88-DA83F5BF86D2}" destId="{A76C653B-428C-4753-8E0D-C58A98EB7F5D}" srcOrd="0" destOrd="0" presId="urn:microsoft.com/office/officeart/2005/8/layout/process1"/>
    <dgm:cxn modelId="{EFF510D5-A8E8-4631-AE63-79FF2298BFA6}" type="presParOf" srcId="{F8300A83-C353-4CF7-8B00-30CC6202D1F1}" destId="{A42D5142-78E7-41A2-8D55-1891B672E64D}" srcOrd="2" destOrd="0" presId="urn:microsoft.com/office/officeart/2005/8/layout/process1"/>
    <dgm:cxn modelId="{19C25490-6E0C-4440-A442-1BC00BD2A6B2}" type="presParOf" srcId="{F8300A83-C353-4CF7-8B00-30CC6202D1F1}" destId="{DACDA722-7869-47EB-8E52-BB004E92AEB6}" srcOrd="3" destOrd="0" presId="urn:microsoft.com/office/officeart/2005/8/layout/process1"/>
    <dgm:cxn modelId="{03328FA1-1B78-4983-8C7A-9A678808139F}" type="presParOf" srcId="{DACDA722-7869-47EB-8E52-BB004E92AEB6}" destId="{8677BAC6-9D47-4415-8944-4E4AA1EDB630}" srcOrd="0" destOrd="0" presId="urn:microsoft.com/office/officeart/2005/8/layout/process1"/>
    <dgm:cxn modelId="{21DA9210-B0EC-4081-B21C-8C17704E0717}" type="presParOf" srcId="{F8300A83-C353-4CF7-8B00-30CC6202D1F1}" destId="{59F42800-C5C5-42DE-94C4-1770A64EA779}" srcOrd="4" destOrd="0" presId="urn:microsoft.com/office/officeart/2005/8/layout/process1"/>
    <dgm:cxn modelId="{7F938D36-9E86-466D-8D73-979B1D7C4F97}" type="presParOf" srcId="{F8300A83-C353-4CF7-8B00-30CC6202D1F1}" destId="{5E4A6E3A-127C-43F5-A962-729CA3623FFA}" srcOrd="5" destOrd="0" presId="urn:microsoft.com/office/officeart/2005/8/layout/process1"/>
    <dgm:cxn modelId="{57A5C043-1E35-43CC-9EFA-043A3A699A7D}" type="presParOf" srcId="{5E4A6E3A-127C-43F5-A962-729CA3623FFA}" destId="{BBE6F38D-D979-4FFB-9430-DE2BE486BB76}" srcOrd="0" destOrd="0" presId="urn:microsoft.com/office/officeart/2005/8/layout/process1"/>
    <dgm:cxn modelId="{9DDDECCD-7749-47D2-A818-9AD05017A7D6}" type="presParOf" srcId="{F8300A83-C353-4CF7-8B00-30CC6202D1F1}" destId="{7CFD1658-C384-4B0C-8FB7-B95A86CA2245}" srcOrd="6" destOrd="0" presId="urn:microsoft.com/office/officeart/2005/8/layout/process1"/>
    <dgm:cxn modelId="{0E81058C-28CE-4970-B42E-0B69C286C510}" type="presParOf" srcId="{F8300A83-C353-4CF7-8B00-30CC6202D1F1}" destId="{B57796AB-E74E-405E-A3C1-9BBE56A9865A}" srcOrd="7" destOrd="0" presId="urn:microsoft.com/office/officeart/2005/8/layout/process1"/>
    <dgm:cxn modelId="{0837B878-C023-49DC-A28C-2665BA3F264F}" type="presParOf" srcId="{B57796AB-E74E-405E-A3C1-9BBE56A9865A}" destId="{030B4D9B-D28E-46AE-B8DC-A9591C72675A}" srcOrd="0" destOrd="0" presId="urn:microsoft.com/office/officeart/2005/8/layout/process1"/>
    <dgm:cxn modelId="{9A7908CB-B8C5-4BFA-93A6-B083A03D5E76}" type="presParOf" srcId="{F8300A83-C353-4CF7-8B00-30CC6202D1F1}" destId="{7AA0E075-83FB-4F0B-9403-531C2B0020A9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7F9882-8C73-46C2-B1F7-0E6235F5D8F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4D30775B-F286-45FB-854A-D1FB22701F74}">
      <dgm:prSet phldrT="[Text]" custT="1"/>
      <dgm:spPr/>
      <dgm:t>
        <a:bodyPr/>
        <a:lstStyle/>
        <a:p>
          <a:r>
            <a:rPr lang="en-AU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Financial</a:t>
          </a:r>
          <a:endParaRPr lang="en-AU" sz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FEF4DCD1-D4A9-4AE6-AB22-69A390CDF2D0}" type="parTrans" cxnId="{3BEBCB95-C4B8-492F-A4D1-C045DD4B7FDF}">
      <dgm:prSet/>
      <dgm:spPr/>
      <dgm:t>
        <a:bodyPr/>
        <a:lstStyle/>
        <a:p>
          <a:endParaRPr lang="en-AU"/>
        </a:p>
      </dgm:t>
    </dgm:pt>
    <dgm:pt modelId="{3DEDB766-946A-46DA-AC40-47DF04B7FD34}" type="sibTrans" cxnId="{3BEBCB95-C4B8-492F-A4D1-C045DD4B7FDF}">
      <dgm:prSet/>
      <dgm:spPr/>
      <dgm:t>
        <a:bodyPr/>
        <a:lstStyle/>
        <a:p>
          <a:endParaRPr lang="en-AU"/>
        </a:p>
      </dgm:t>
    </dgm:pt>
    <dgm:pt modelId="{FA2AC916-42C1-4EB6-9171-CD456FF74D55}">
      <dgm:prSet custT="1"/>
      <dgm:spPr/>
      <dgm:t>
        <a:bodyPr/>
        <a:lstStyle/>
        <a:p>
          <a:r>
            <a:rPr lang="en-AU" sz="120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Service </a:t>
          </a:r>
          <a:endParaRPr lang="en-AU" sz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2D069C29-7EA1-4694-B207-EEDB597740FE}" type="parTrans" cxnId="{BCC99C79-3158-46E7-9EF8-FB2E4904C611}">
      <dgm:prSet/>
      <dgm:spPr/>
      <dgm:t>
        <a:bodyPr/>
        <a:lstStyle/>
        <a:p>
          <a:endParaRPr lang="en-AU"/>
        </a:p>
      </dgm:t>
    </dgm:pt>
    <dgm:pt modelId="{E0E871A0-9AF7-498E-9D0F-B7D98514AC52}" type="sibTrans" cxnId="{BCC99C79-3158-46E7-9EF8-FB2E4904C611}">
      <dgm:prSet/>
      <dgm:spPr/>
      <dgm:t>
        <a:bodyPr/>
        <a:lstStyle/>
        <a:p>
          <a:endParaRPr lang="en-AU"/>
        </a:p>
      </dgm:t>
    </dgm:pt>
    <dgm:pt modelId="{F59E08C5-F324-443F-8523-87FBF512E931}">
      <dgm:prSet custT="1"/>
      <dgm:spPr/>
      <dgm:t>
        <a:bodyPr/>
        <a:lstStyle/>
        <a:p>
          <a:r>
            <a:rPr lang="en-AU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Employee behavioural management</a:t>
          </a:r>
          <a:endParaRPr lang="en-AU" sz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6A16DB2-0AB8-4B27-A6EB-AAC34FE50448}" type="parTrans" cxnId="{B8F2107C-D63B-44DA-AF62-9C64CCE8223D}">
      <dgm:prSet/>
      <dgm:spPr/>
      <dgm:t>
        <a:bodyPr/>
        <a:lstStyle/>
        <a:p>
          <a:endParaRPr lang="en-AU"/>
        </a:p>
      </dgm:t>
    </dgm:pt>
    <dgm:pt modelId="{710917EB-BA50-49B5-B369-33383AACB392}" type="sibTrans" cxnId="{B8F2107C-D63B-44DA-AF62-9C64CCE8223D}">
      <dgm:prSet/>
      <dgm:spPr/>
      <dgm:t>
        <a:bodyPr/>
        <a:lstStyle/>
        <a:p>
          <a:endParaRPr lang="en-AU"/>
        </a:p>
      </dgm:t>
    </dgm:pt>
    <dgm:pt modelId="{7A1B6E42-DB55-430A-BD80-0EF08FFBB46B}">
      <dgm:prSet custT="1"/>
      <dgm:spPr/>
      <dgm:t>
        <a:bodyPr/>
        <a:lstStyle/>
        <a:p>
          <a:r>
            <a:rPr lang="en-AU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Employee performance management </a:t>
          </a:r>
          <a:endParaRPr lang="en-AU" sz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802E7EA0-C471-4E68-92C9-C95A09C3F0C6}" type="parTrans" cxnId="{EEED33E4-48BC-4B53-BDE7-1E0FB849FFEF}">
      <dgm:prSet/>
      <dgm:spPr/>
      <dgm:t>
        <a:bodyPr/>
        <a:lstStyle/>
        <a:p>
          <a:endParaRPr lang="en-AU"/>
        </a:p>
      </dgm:t>
    </dgm:pt>
    <dgm:pt modelId="{0DF687C5-747F-4BAB-B575-AF1F19DEF485}" type="sibTrans" cxnId="{EEED33E4-48BC-4B53-BDE7-1E0FB849FFEF}">
      <dgm:prSet/>
      <dgm:spPr/>
      <dgm:t>
        <a:bodyPr/>
        <a:lstStyle/>
        <a:p>
          <a:endParaRPr lang="en-AU"/>
        </a:p>
      </dgm:t>
    </dgm:pt>
    <dgm:pt modelId="{6B682AD9-FF30-4795-ACF8-E3366E1F9D54}">
      <dgm:prSet custT="1"/>
      <dgm:spPr/>
      <dgm:t>
        <a:bodyPr/>
        <a:lstStyle/>
        <a:p>
          <a:r>
            <a:rPr lang="en-AU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Product development </a:t>
          </a:r>
          <a:endParaRPr lang="en-AU" sz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99B978EA-B69E-4E9D-804F-65E51E63BC9D}" type="parTrans" cxnId="{5F5C1FEB-FD22-4B41-925E-6A6B7797332B}">
      <dgm:prSet/>
      <dgm:spPr/>
      <dgm:t>
        <a:bodyPr/>
        <a:lstStyle/>
        <a:p>
          <a:endParaRPr lang="en-AU"/>
        </a:p>
      </dgm:t>
    </dgm:pt>
    <dgm:pt modelId="{2B216698-8F0B-46CB-BD2D-0D3842CCE0D7}" type="sibTrans" cxnId="{5F5C1FEB-FD22-4B41-925E-6A6B7797332B}">
      <dgm:prSet/>
      <dgm:spPr/>
      <dgm:t>
        <a:bodyPr/>
        <a:lstStyle/>
        <a:p>
          <a:endParaRPr lang="en-AU"/>
        </a:p>
      </dgm:t>
    </dgm:pt>
    <dgm:pt modelId="{16D9B0AB-B3F5-4A89-A370-71B6E92DD12D}">
      <dgm:prSet custT="1"/>
      <dgm:spPr/>
      <dgm:t>
        <a:bodyPr/>
        <a:lstStyle/>
        <a:p>
          <a:r>
            <a:rPr lang="en-AU" sz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Productivity</a:t>
          </a:r>
          <a:endParaRPr lang="en-AU" sz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5380BD7C-DB3B-4BE8-8CCF-A39C1A1A7114}" type="parTrans" cxnId="{D83D9105-9834-4BA7-84FA-1C20DCFD73C1}">
      <dgm:prSet/>
      <dgm:spPr/>
      <dgm:t>
        <a:bodyPr/>
        <a:lstStyle/>
        <a:p>
          <a:endParaRPr lang="en-AU"/>
        </a:p>
      </dgm:t>
    </dgm:pt>
    <dgm:pt modelId="{CBA61CFA-341B-4DF3-91D5-E40A4FEB91C6}" type="sibTrans" cxnId="{D83D9105-9834-4BA7-84FA-1C20DCFD73C1}">
      <dgm:prSet/>
      <dgm:spPr/>
      <dgm:t>
        <a:bodyPr/>
        <a:lstStyle/>
        <a:p>
          <a:endParaRPr lang="en-AU"/>
        </a:p>
      </dgm:t>
    </dgm:pt>
    <dgm:pt modelId="{CACE5C19-E3EF-4932-9D96-08CEDD161B18}" type="pres">
      <dgm:prSet presAssocID="{CC7F9882-8C73-46C2-B1F7-0E6235F5D8F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1FEA475D-5710-43E9-AD6F-C28F26E0526E}" type="pres">
      <dgm:prSet presAssocID="{4D30775B-F286-45FB-854A-D1FB22701F7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52638B29-3DF1-49B8-9AF6-FD050D3A38DD}" type="pres">
      <dgm:prSet presAssocID="{3DEDB766-946A-46DA-AC40-47DF04B7FD34}" presName="sibTrans" presStyleCnt="0"/>
      <dgm:spPr/>
    </dgm:pt>
    <dgm:pt modelId="{5BB92778-FB56-44EF-A190-AF3D9D6FFC95}" type="pres">
      <dgm:prSet presAssocID="{FA2AC916-42C1-4EB6-9171-CD456FF74D55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7548AA44-3237-4A3F-AA13-D19D87C7D7AD}" type="pres">
      <dgm:prSet presAssocID="{E0E871A0-9AF7-498E-9D0F-B7D98514AC52}" presName="sibTrans" presStyleCnt="0"/>
      <dgm:spPr/>
    </dgm:pt>
    <dgm:pt modelId="{0B52B65D-F41D-448F-8825-A0AA8436DA33}" type="pres">
      <dgm:prSet presAssocID="{F59E08C5-F324-443F-8523-87FBF512E93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0BB676E-0385-49AC-B7F1-FC01CECBDDDB}" type="pres">
      <dgm:prSet presAssocID="{710917EB-BA50-49B5-B369-33383AACB392}" presName="sibTrans" presStyleCnt="0"/>
      <dgm:spPr/>
    </dgm:pt>
    <dgm:pt modelId="{AFDC9C68-6FCD-47E3-B71A-1AD8CFC224FC}" type="pres">
      <dgm:prSet presAssocID="{7A1B6E42-DB55-430A-BD80-0EF08FFBB46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81566AF-FCFB-4F62-9E87-232C094E63CC}" type="pres">
      <dgm:prSet presAssocID="{0DF687C5-747F-4BAB-B575-AF1F19DEF485}" presName="sibTrans" presStyleCnt="0"/>
      <dgm:spPr/>
    </dgm:pt>
    <dgm:pt modelId="{91CE68ED-2E3B-4B18-B05E-D4C3824BC0FB}" type="pres">
      <dgm:prSet presAssocID="{6B682AD9-FF30-4795-ACF8-E3366E1F9D5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1869906-C14F-4C05-805B-3ACE89A1AEC8}" type="pres">
      <dgm:prSet presAssocID="{2B216698-8F0B-46CB-BD2D-0D3842CCE0D7}" presName="sibTrans" presStyleCnt="0"/>
      <dgm:spPr/>
    </dgm:pt>
    <dgm:pt modelId="{AE896653-3B64-4404-8A95-4FA8C720E8B6}" type="pres">
      <dgm:prSet presAssocID="{16D9B0AB-B3F5-4A89-A370-71B6E92DD12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81D46EE8-A6D3-4949-AE92-09935D27152F}" type="presOf" srcId="{16D9B0AB-B3F5-4A89-A370-71B6E92DD12D}" destId="{AE896653-3B64-4404-8A95-4FA8C720E8B6}" srcOrd="0" destOrd="0" presId="urn:microsoft.com/office/officeart/2005/8/layout/default"/>
    <dgm:cxn modelId="{E08E80EB-4B9A-4659-81DE-0065FC5EA263}" type="presOf" srcId="{4D30775B-F286-45FB-854A-D1FB22701F74}" destId="{1FEA475D-5710-43E9-AD6F-C28F26E0526E}" srcOrd="0" destOrd="0" presId="urn:microsoft.com/office/officeart/2005/8/layout/default"/>
    <dgm:cxn modelId="{342A41D5-AACD-49EF-89D9-A15D6EA337EE}" type="presOf" srcId="{6B682AD9-FF30-4795-ACF8-E3366E1F9D54}" destId="{91CE68ED-2E3B-4B18-B05E-D4C3824BC0FB}" srcOrd="0" destOrd="0" presId="urn:microsoft.com/office/officeart/2005/8/layout/default"/>
    <dgm:cxn modelId="{8F700570-80DC-4968-B062-6E8ED94CC332}" type="presOf" srcId="{7A1B6E42-DB55-430A-BD80-0EF08FFBB46B}" destId="{AFDC9C68-6FCD-47E3-B71A-1AD8CFC224FC}" srcOrd="0" destOrd="0" presId="urn:microsoft.com/office/officeart/2005/8/layout/default"/>
    <dgm:cxn modelId="{07291E84-5051-4F2D-8666-F332C93076EF}" type="presOf" srcId="{FA2AC916-42C1-4EB6-9171-CD456FF74D55}" destId="{5BB92778-FB56-44EF-A190-AF3D9D6FFC95}" srcOrd="0" destOrd="0" presId="urn:microsoft.com/office/officeart/2005/8/layout/default"/>
    <dgm:cxn modelId="{BCC99C79-3158-46E7-9EF8-FB2E4904C611}" srcId="{CC7F9882-8C73-46C2-B1F7-0E6235F5D8FE}" destId="{FA2AC916-42C1-4EB6-9171-CD456FF74D55}" srcOrd="1" destOrd="0" parTransId="{2D069C29-7EA1-4694-B207-EEDB597740FE}" sibTransId="{E0E871A0-9AF7-498E-9D0F-B7D98514AC52}"/>
    <dgm:cxn modelId="{B8F2107C-D63B-44DA-AF62-9C64CCE8223D}" srcId="{CC7F9882-8C73-46C2-B1F7-0E6235F5D8FE}" destId="{F59E08C5-F324-443F-8523-87FBF512E931}" srcOrd="2" destOrd="0" parTransId="{66A16DB2-0AB8-4B27-A6EB-AAC34FE50448}" sibTransId="{710917EB-BA50-49B5-B369-33383AACB392}"/>
    <dgm:cxn modelId="{1C423A5E-F69D-4AB6-A3F8-DD1B1B3E2650}" type="presOf" srcId="{CC7F9882-8C73-46C2-B1F7-0E6235F5D8FE}" destId="{CACE5C19-E3EF-4932-9D96-08CEDD161B18}" srcOrd="0" destOrd="0" presId="urn:microsoft.com/office/officeart/2005/8/layout/default"/>
    <dgm:cxn modelId="{EEED33E4-48BC-4B53-BDE7-1E0FB849FFEF}" srcId="{CC7F9882-8C73-46C2-B1F7-0E6235F5D8FE}" destId="{7A1B6E42-DB55-430A-BD80-0EF08FFBB46B}" srcOrd="3" destOrd="0" parTransId="{802E7EA0-C471-4E68-92C9-C95A09C3F0C6}" sibTransId="{0DF687C5-747F-4BAB-B575-AF1F19DEF485}"/>
    <dgm:cxn modelId="{8A74EAF2-6CF7-4BF8-9071-54FACC911971}" type="presOf" srcId="{F59E08C5-F324-443F-8523-87FBF512E931}" destId="{0B52B65D-F41D-448F-8825-A0AA8436DA33}" srcOrd="0" destOrd="0" presId="urn:microsoft.com/office/officeart/2005/8/layout/default"/>
    <dgm:cxn modelId="{D83D9105-9834-4BA7-84FA-1C20DCFD73C1}" srcId="{CC7F9882-8C73-46C2-B1F7-0E6235F5D8FE}" destId="{16D9B0AB-B3F5-4A89-A370-71B6E92DD12D}" srcOrd="5" destOrd="0" parTransId="{5380BD7C-DB3B-4BE8-8CCF-A39C1A1A7114}" sibTransId="{CBA61CFA-341B-4DF3-91D5-E40A4FEB91C6}"/>
    <dgm:cxn modelId="{3BEBCB95-C4B8-492F-A4D1-C045DD4B7FDF}" srcId="{CC7F9882-8C73-46C2-B1F7-0E6235F5D8FE}" destId="{4D30775B-F286-45FB-854A-D1FB22701F74}" srcOrd="0" destOrd="0" parTransId="{FEF4DCD1-D4A9-4AE6-AB22-69A390CDF2D0}" sibTransId="{3DEDB766-946A-46DA-AC40-47DF04B7FD34}"/>
    <dgm:cxn modelId="{5F5C1FEB-FD22-4B41-925E-6A6B7797332B}" srcId="{CC7F9882-8C73-46C2-B1F7-0E6235F5D8FE}" destId="{6B682AD9-FF30-4795-ACF8-E3366E1F9D54}" srcOrd="4" destOrd="0" parTransId="{99B978EA-B69E-4E9D-804F-65E51E63BC9D}" sibTransId="{2B216698-8F0B-46CB-BD2D-0D3842CCE0D7}"/>
    <dgm:cxn modelId="{04C01797-123E-43B3-9E7F-D4D6D3C54BC1}" type="presParOf" srcId="{CACE5C19-E3EF-4932-9D96-08CEDD161B18}" destId="{1FEA475D-5710-43E9-AD6F-C28F26E0526E}" srcOrd="0" destOrd="0" presId="urn:microsoft.com/office/officeart/2005/8/layout/default"/>
    <dgm:cxn modelId="{A4507CFA-50AB-41C5-AB29-74EDFFAA9290}" type="presParOf" srcId="{CACE5C19-E3EF-4932-9D96-08CEDD161B18}" destId="{52638B29-3DF1-49B8-9AF6-FD050D3A38DD}" srcOrd="1" destOrd="0" presId="urn:microsoft.com/office/officeart/2005/8/layout/default"/>
    <dgm:cxn modelId="{8ECACDE1-C51D-4EAA-A002-A002C228AE20}" type="presParOf" srcId="{CACE5C19-E3EF-4932-9D96-08CEDD161B18}" destId="{5BB92778-FB56-44EF-A190-AF3D9D6FFC95}" srcOrd="2" destOrd="0" presId="urn:microsoft.com/office/officeart/2005/8/layout/default"/>
    <dgm:cxn modelId="{F3867080-4881-442C-BA90-A1D9CA41A0E3}" type="presParOf" srcId="{CACE5C19-E3EF-4932-9D96-08CEDD161B18}" destId="{7548AA44-3237-4A3F-AA13-D19D87C7D7AD}" srcOrd="3" destOrd="0" presId="urn:microsoft.com/office/officeart/2005/8/layout/default"/>
    <dgm:cxn modelId="{0523B9E0-ED03-4BE6-9B8C-C5D094F38371}" type="presParOf" srcId="{CACE5C19-E3EF-4932-9D96-08CEDD161B18}" destId="{0B52B65D-F41D-448F-8825-A0AA8436DA33}" srcOrd="4" destOrd="0" presId="urn:microsoft.com/office/officeart/2005/8/layout/default"/>
    <dgm:cxn modelId="{85DB4DEF-DA00-4D8A-ABED-0A4983FA9011}" type="presParOf" srcId="{CACE5C19-E3EF-4932-9D96-08CEDD161B18}" destId="{E0BB676E-0385-49AC-B7F1-FC01CECBDDDB}" srcOrd="5" destOrd="0" presId="urn:microsoft.com/office/officeart/2005/8/layout/default"/>
    <dgm:cxn modelId="{27E02BFC-B8E0-4556-B79D-3169B47C9EA5}" type="presParOf" srcId="{CACE5C19-E3EF-4932-9D96-08CEDD161B18}" destId="{AFDC9C68-6FCD-47E3-B71A-1AD8CFC224FC}" srcOrd="6" destOrd="0" presId="urn:microsoft.com/office/officeart/2005/8/layout/default"/>
    <dgm:cxn modelId="{18B80D9F-7B33-47EE-9147-92741057AD8A}" type="presParOf" srcId="{CACE5C19-E3EF-4932-9D96-08CEDD161B18}" destId="{181566AF-FCFB-4F62-9E87-232C094E63CC}" srcOrd="7" destOrd="0" presId="urn:microsoft.com/office/officeart/2005/8/layout/default"/>
    <dgm:cxn modelId="{DD72F78D-973F-4280-9265-10A79B1DF8DC}" type="presParOf" srcId="{CACE5C19-E3EF-4932-9D96-08CEDD161B18}" destId="{91CE68ED-2E3B-4B18-B05E-D4C3824BC0FB}" srcOrd="8" destOrd="0" presId="urn:microsoft.com/office/officeart/2005/8/layout/default"/>
    <dgm:cxn modelId="{D4EB6F0D-D489-4A52-88A9-FD0A2E7BE56F}" type="presParOf" srcId="{CACE5C19-E3EF-4932-9D96-08CEDD161B18}" destId="{C1869906-C14F-4C05-805B-3ACE89A1AEC8}" srcOrd="9" destOrd="0" presId="urn:microsoft.com/office/officeart/2005/8/layout/default"/>
    <dgm:cxn modelId="{C32A976E-78FE-4B98-975F-D1A3C27B5490}" type="presParOf" srcId="{CACE5C19-E3EF-4932-9D96-08CEDD161B18}" destId="{AE896653-3B64-4404-8A95-4FA8C720E8B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B5DFD-C6F1-DE45-B36F-4674B4B18427}" type="datetimeFigureOut">
              <a:rPr lang="en-US" smtClean="0"/>
              <a:pPr/>
              <a:t>6/11/2018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88FCE-02B7-0347-A4DE-7D3BFBB02A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694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49D380-F9D9-49BC-9D14-9FD315E5D25E}" type="slidenum">
              <a:rPr lang="en-AU">
                <a:solidFill>
                  <a:prstClr val="black"/>
                </a:solidFill>
                <a:latin typeface="Calibri"/>
              </a:rPr>
              <a:pPr/>
              <a:t>1</a:t>
            </a:fld>
            <a:endParaRPr lang="en-A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8402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3785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9CE9E714-8A94-4E28-9863-32143C1188D2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pic>
        <p:nvPicPr>
          <p:cNvPr id="5" name="Picture 4" descr="C:\Users\beng.CAG\Desktop\Document Templates\PPT jpgs\jpgs\Business_PPT_f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39750" y="4292600"/>
            <a:ext cx="4176713" cy="5762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AU" sz="16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4005064"/>
            <a:ext cx="5122912" cy="1138138"/>
          </a:xfr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604000" y="4114800"/>
            <a:ext cx="2184400" cy="9482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68"/>
          <a:stretch/>
        </p:blipFill>
        <p:spPr>
          <a:xfrm>
            <a:off x="6554490" y="4060500"/>
            <a:ext cx="2589510" cy="10272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901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1pPr>
            <a:lvl2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2pPr>
            <a:lvl3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3pPr>
            <a:lvl4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4pPr>
            <a:lvl5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7197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886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9091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7434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3235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4006989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762F1AAA-D1BD-4178-AE96-CF9D5DE05CCB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214313" y="357188"/>
            <a:ext cx="6715125" cy="6429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defTabSz="914400">
              <a:spcBef>
                <a:spcPct val="0"/>
              </a:spcBef>
              <a:defRPr/>
            </a:pPr>
            <a:r>
              <a:rPr lang="en-US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ＭＳ Ｐゴシック" pitchFamily="34" charset="-128"/>
              </a:rPr>
              <a:t>Click to edit Master title style</a:t>
            </a:r>
            <a:endParaRPr lang="en-AU" sz="3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6136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A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464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6777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0366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BB90425B-A153-48C0-B4ED-E8C6506BBF4C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088" y="219075"/>
            <a:ext cx="82407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830388"/>
            <a:ext cx="4038600" cy="4295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30388"/>
            <a:ext cx="4038600" cy="42957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67463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AU" sz="1600" dirty="0">
              <a:solidFill>
                <a:prstClr val="black"/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67463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prstClr val="black"/>
                </a:solidFill>
              </a:rPr>
              <a:t>17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67463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A8BA72A1-98FC-4D10-8C12-F755D5EBD7F2}" type="slidenum">
              <a:rPr lang="en-AU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sz="16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68198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580E3BDF-F998-45B4-BC3F-48E26A131827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457200" y="6350000"/>
            <a:ext cx="8258175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prstClr val="black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1786168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C:\Users\beng.CAG\Desktop\Document Templates\PPT jpgs\jpgs\Business_PPT_final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46075"/>
            <a:ext cx="8229600" cy="7064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125538"/>
            <a:ext cx="82296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1029" name="TextBox 3"/>
          <p:cNvSpPr txBox="1">
            <a:spLocks noChangeArrowheads="1"/>
          </p:cNvSpPr>
          <p:nvPr/>
        </p:nvSpPr>
        <p:spPr bwMode="auto">
          <a:xfrm>
            <a:off x="8459788" y="587692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B7E63398-6B94-48C8-A8B2-865C2D310D65}" type="slidenum">
              <a:rPr lang="en-US" sz="1600">
                <a:solidFill>
                  <a:prstClr val="black"/>
                </a:solidFill>
                <a:latin typeface="Arial" pitchFamily="34" charset="0"/>
                <a:ea typeface="ＭＳ Ｐゴシック" pitchFamily="34" charset="-128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600" dirty="0">
              <a:solidFill>
                <a:prstClr val="black"/>
              </a:solidFill>
              <a:latin typeface="Arial" pitchFamily="34" charset="0"/>
              <a:ea typeface="ＭＳ Ｐゴシック" pitchFamily="34" charset="-128"/>
            </a:endParaRPr>
          </a:p>
        </p:txBody>
      </p:sp>
    </p:spTree>
    <p:custDataLst>
      <p:tags r:id="rId15"/>
    </p:custDataLst>
    <p:extLst>
      <p:ext uri="{BB962C8B-B14F-4D97-AF65-F5344CB8AC3E}">
        <p14:creationId xmlns:p14="http://schemas.microsoft.com/office/powerpoint/2010/main" val="3527360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charset="0"/>
          <a:ea typeface="ＭＳ Ｐゴシック" charset="0"/>
          <a:cs typeface="Verdan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8102E"/>
        </a:buClr>
        <a:buFont typeface="Arial" pitchFamily="34" charset="0"/>
        <a:buChar char="•"/>
        <a:defRPr sz="20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le 1"/>
          <p:cNvSpPr>
            <a:spLocks noGrp="1"/>
          </p:cNvSpPr>
          <p:nvPr>
            <p:ph type="title"/>
          </p:nvPr>
        </p:nvSpPr>
        <p:spPr bwMode="auto">
          <a:xfrm>
            <a:off x="493221" y="3883668"/>
            <a:ext cx="6120680" cy="143961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GB" sz="1800" dirty="0" smtClean="0"/>
              <a:t>Show leadership in the </a:t>
            </a:r>
            <a:r>
              <a:rPr lang="en-GB" sz="1800" dirty="0"/>
              <a:t>workplace</a:t>
            </a:r>
            <a:r>
              <a:rPr lang="en-GB" sz="1400" dirty="0"/>
              <a:t/>
            </a:r>
            <a:br>
              <a:rPr lang="en-GB" sz="1400" dirty="0"/>
            </a:br>
            <a:r>
              <a:rPr lang="en-GB" sz="1600" dirty="0" smtClean="0"/>
              <a:t>BSBMGT401</a:t>
            </a:r>
            <a:br>
              <a:rPr lang="en-GB" sz="1600" dirty="0" smtClean="0"/>
            </a:br>
            <a:r>
              <a:rPr lang="en-AU" sz="1800" kern="0" dirty="0" smtClean="0"/>
              <a:t>Presentation 1</a:t>
            </a:r>
            <a:endParaRPr lang="en-AU" sz="1800" cap="none" dirty="0" smtClean="0">
              <a:ea typeface="ＭＳ Ｐゴシック" pitchFamily="34" charset="-12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528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777240" y="346075"/>
            <a:ext cx="7626096" cy="706438"/>
          </a:xfrm>
        </p:spPr>
        <p:txBody>
          <a:bodyPr>
            <a:normAutofit/>
          </a:bodyPr>
          <a:lstStyle/>
          <a:p>
            <a:r>
              <a:rPr lang="en-AU" sz="2400" dirty="0" smtClean="0">
                <a:solidFill>
                  <a:srgbClr val="0070C0"/>
                </a:solidFill>
                <a:ea typeface="Verdana" panose="020B0604030504040204" pitchFamily="34" charset="0"/>
              </a:rPr>
              <a:t>Presentation objectives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77240" y="1125538"/>
            <a:ext cx="7470648" cy="489585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At the end of this lesson you </a:t>
            </a:r>
            <a:r>
              <a:rPr lang="en-GB" dirty="0" smtClean="0"/>
              <a:t>will:</a:t>
            </a:r>
            <a:endParaRPr lang="en-GB" dirty="0"/>
          </a:p>
          <a:p>
            <a:r>
              <a:rPr lang="en-AU" dirty="0"/>
              <a:t>Ensure management performance and behaviour meets the organisation's </a:t>
            </a:r>
            <a:r>
              <a:rPr lang="en-AU" dirty="0" smtClean="0"/>
              <a:t>requirements.</a:t>
            </a:r>
            <a:endParaRPr lang="en-AU" dirty="0"/>
          </a:p>
          <a:p>
            <a:r>
              <a:rPr lang="en-AU" dirty="0" smtClean="0"/>
              <a:t>Ensure </a:t>
            </a:r>
            <a:r>
              <a:rPr lang="en-AU" dirty="0"/>
              <a:t>management performance and behaviour serves as a positive role model for </a:t>
            </a:r>
            <a:r>
              <a:rPr lang="en-AU" dirty="0" smtClean="0"/>
              <a:t>others.</a:t>
            </a:r>
          </a:p>
          <a:p>
            <a:r>
              <a:rPr lang="en-AU" dirty="0"/>
              <a:t>Develop and implement performance plans in accordance with organisation's goals and </a:t>
            </a:r>
            <a:r>
              <a:rPr lang="en-AU" dirty="0" smtClean="0"/>
              <a:t>objectives.</a:t>
            </a:r>
            <a:endParaRPr lang="en-AU" dirty="0"/>
          </a:p>
          <a:p>
            <a:r>
              <a:rPr lang="en-AU" dirty="0"/>
              <a:t>Establish and use key performance indicators to meet organisation's goals and </a:t>
            </a:r>
            <a:r>
              <a:rPr lang="en-AU" dirty="0" smtClean="0"/>
              <a:t>objectives.</a:t>
            </a:r>
            <a:endParaRPr lang="en-AU" dirty="0"/>
          </a:p>
          <a:p>
            <a:endParaRPr lang="en-AU" dirty="0"/>
          </a:p>
          <a:p>
            <a:endParaRPr lang="en-AU" dirty="0"/>
          </a:p>
          <a:p>
            <a:pPr marL="0" indent="0">
              <a:buNone/>
            </a:pP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050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rgbClr val="0070C0"/>
                </a:solidFill>
              </a:rPr>
              <a:t>Your management performance</a:t>
            </a:r>
            <a:endParaRPr lang="en-AU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As a leader in your workplace </a:t>
            </a:r>
            <a:r>
              <a:rPr lang="en-AU" dirty="0" smtClean="0"/>
              <a:t>make sure </a:t>
            </a:r>
            <a:r>
              <a:rPr lang="en-AU" dirty="0"/>
              <a:t>your own level of management performance and behaviour meets the organisation’s requirements. </a:t>
            </a: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Are your </a:t>
            </a:r>
            <a:r>
              <a:rPr lang="en-AU" dirty="0"/>
              <a:t>skills and knowledge are current and sufficient to meet the organisation’s goals and </a:t>
            </a:r>
            <a:r>
              <a:rPr lang="en-AU" dirty="0" smtClean="0"/>
              <a:t>objectives? </a:t>
            </a:r>
          </a:p>
          <a:p>
            <a:pPr marL="0" indent="0">
              <a:buNone/>
            </a:pPr>
            <a:r>
              <a:rPr lang="en-AU" dirty="0" smtClean="0"/>
              <a:t>Identify development </a:t>
            </a:r>
            <a:r>
              <a:rPr lang="en-AU" dirty="0"/>
              <a:t>areas, </a:t>
            </a:r>
            <a:r>
              <a:rPr lang="en-AU" dirty="0" smtClean="0"/>
              <a:t>and undertake professional </a:t>
            </a:r>
            <a:r>
              <a:rPr lang="en-AU" dirty="0"/>
              <a:t>development for continuous improvement. There is always room to learn more and improve your skills.  </a:t>
            </a:r>
          </a:p>
          <a:p>
            <a:pPr marL="0" indent="0">
              <a:buNone/>
            </a:pPr>
            <a:r>
              <a:rPr lang="en-AU" dirty="0"/>
              <a:t>To fully understand your performance standards </a:t>
            </a:r>
            <a:r>
              <a:rPr lang="en-AU" dirty="0" smtClean="0"/>
              <a:t>make sure you </a:t>
            </a:r>
            <a:r>
              <a:rPr lang="en-AU" dirty="0"/>
              <a:t>have a strong understanding of your role and the overall organisational strategic plans.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46091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200" dirty="0" smtClean="0">
                <a:solidFill>
                  <a:srgbClr val="0070C0"/>
                </a:solidFill>
              </a:rPr>
              <a:t>Management performance and behaviour</a:t>
            </a:r>
            <a:endParaRPr lang="en-AU" sz="2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How can you ensure performance and behaviour meets organisational requirements? This is a two-step process.</a:t>
            </a:r>
          </a:p>
          <a:p>
            <a:endParaRPr lang="en-AU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1638300" y="2600325"/>
          <a:ext cx="5867400" cy="1657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2088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828" y="323909"/>
            <a:ext cx="8229600" cy="706438"/>
          </a:xfrm>
        </p:spPr>
        <p:txBody>
          <a:bodyPr/>
          <a:lstStyle/>
          <a:p>
            <a:pPr lvl="0"/>
            <a:r>
              <a:rPr lang="en-AU" sz="2200" dirty="0" smtClean="0">
                <a:solidFill>
                  <a:srgbClr val="0070C0"/>
                </a:solidFill>
              </a:rPr>
              <a:t>management </a:t>
            </a:r>
            <a:r>
              <a:rPr lang="en-AU" sz="2200" dirty="0">
                <a:solidFill>
                  <a:srgbClr val="0070C0"/>
                </a:solidFill>
              </a:rPr>
              <a:t>performance and </a:t>
            </a:r>
            <a:r>
              <a:rPr lang="en-AU" sz="2200" dirty="0" smtClean="0">
                <a:solidFill>
                  <a:srgbClr val="0070C0"/>
                </a:solidFill>
              </a:rPr>
              <a:t>behaviour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6" y="1135781"/>
            <a:ext cx="8171848" cy="527464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AU" dirty="0"/>
              <a:t>Successful leaders and managers behave in a certain way to </a:t>
            </a:r>
            <a:r>
              <a:rPr lang="en-AU" dirty="0" smtClean="0"/>
              <a:t>ensure success</a:t>
            </a:r>
            <a:r>
              <a:rPr lang="en-AU" dirty="0"/>
              <a:t>. Being able to demonstrate these standards creates a culture in the organisation of success, commitment and satisfaction for staff of all levels.</a:t>
            </a:r>
          </a:p>
          <a:p>
            <a:r>
              <a:rPr lang="en-AU" dirty="0" smtClean="0"/>
              <a:t>Provide </a:t>
            </a:r>
            <a:r>
              <a:rPr lang="en-AU" dirty="0"/>
              <a:t>direction and guidance to the organisation on the basis of clear </a:t>
            </a:r>
            <a:r>
              <a:rPr lang="en-AU" dirty="0" smtClean="0"/>
              <a:t>vision</a:t>
            </a:r>
            <a:endParaRPr lang="en-US" dirty="0"/>
          </a:p>
          <a:p>
            <a:r>
              <a:rPr lang="en-AU" dirty="0"/>
              <a:t>Provide facilitation for meetings and group </a:t>
            </a:r>
            <a:r>
              <a:rPr lang="en-AU" dirty="0" smtClean="0"/>
              <a:t>discussions</a:t>
            </a:r>
            <a:endParaRPr lang="en-US" dirty="0"/>
          </a:p>
          <a:p>
            <a:r>
              <a:rPr lang="en-AU" dirty="0"/>
              <a:t>Effective </a:t>
            </a:r>
            <a:r>
              <a:rPr lang="en-AU" dirty="0" smtClean="0"/>
              <a:t>networking </a:t>
            </a:r>
            <a:endParaRPr lang="en-US" dirty="0"/>
          </a:p>
          <a:p>
            <a:r>
              <a:rPr lang="en-AU" dirty="0"/>
              <a:t>Risk management and conflict </a:t>
            </a:r>
            <a:r>
              <a:rPr lang="en-AU" dirty="0" smtClean="0"/>
              <a:t>resolution</a:t>
            </a:r>
            <a:endParaRPr lang="en-US" dirty="0"/>
          </a:p>
          <a:p>
            <a:r>
              <a:rPr lang="en-AU" dirty="0"/>
              <a:t>Managing and improving individual and team performance </a:t>
            </a:r>
            <a:endParaRPr lang="en-US" dirty="0"/>
          </a:p>
          <a:p>
            <a:r>
              <a:rPr lang="en-AU" dirty="0"/>
              <a:t>Risk management and conflict resolution</a:t>
            </a:r>
            <a:endParaRPr lang="en-US" dirty="0"/>
          </a:p>
          <a:p>
            <a:r>
              <a:rPr lang="en-AU" dirty="0"/>
              <a:t>Managing and improving individual and team performance </a:t>
            </a:r>
            <a:endParaRPr lang="en-US" dirty="0"/>
          </a:p>
          <a:p>
            <a:r>
              <a:rPr lang="en-AU" dirty="0" smtClean="0"/>
              <a:t>Understanding </a:t>
            </a:r>
            <a:r>
              <a:rPr lang="en-AU" dirty="0"/>
              <a:t>and articulation with service context</a:t>
            </a:r>
            <a:endParaRPr lang="en-US" dirty="0"/>
          </a:p>
          <a:p>
            <a:r>
              <a:rPr lang="en-AU" dirty="0"/>
              <a:t>Establish trust and respect for all groups</a:t>
            </a:r>
            <a:endParaRPr lang="en-US" dirty="0"/>
          </a:p>
          <a:p>
            <a:r>
              <a:rPr lang="en-AU" dirty="0"/>
              <a:t>Develop leadership qualities in </a:t>
            </a:r>
            <a:r>
              <a:rPr lang="en-AU" dirty="0" smtClean="0"/>
              <a:t>others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268641"/>
              </p:ext>
            </p:extLst>
          </p:nvPr>
        </p:nvGraphicFramePr>
        <p:xfrm>
          <a:off x="5460733" y="5863122"/>
          <a:ext cx="2739992" cy="364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9992"/>
              </a:tblGrid>
              <a:tr h="364423">
                <a:tc>
                  <a:txBody>
                    <a:bodyPr/>
                    <a:lstStyle/>
                    <a:p>
                      <a:pPr marL="0" marR="0" lvl="8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100" b="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For further details see your eBook</a:t>
                      </a:r>
                      <a:endParaRPr lang="en-US" sz="1100" b="0" dirty="0" smtClean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4934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502" y="225305"/>
            <a:ext cx="8294298" cy="706438"/>
          </a:xfrm>
        </p:spPr>
        <p:txBody>
          <a:bodyPr/>
          <a:lstStyle/>
          <a:p>
            <a:pPr lvl="1"/>
            <a:r>
              <a:rPr lang="en-AU" sz="2000" kern="1200" cap="all" dirty="0">
                <a:solidFill>
                  <a:srgbClr val="0070C0"/>
                </a:solidFill>
                <a:latin typeface="Verdana" pitchFamily="34" charset="0"/>
                <a:cs typeface="Verdana" pitchFamily="34" charset="0"/>
              </a:rPr>
              <a:t>Ensure management performance and behaviour meets the </a:t>
            </a:r>
            <a:r>
              <a:rPr lang="en-AU" sz="2000" kern="1200" cap="all" dirty="0" smtClean="0">
                <a:solidFill>
                  <a:srgbClr val="0070C0"/>
                </a:solidFill>
                <a:latin typeface="Verdana" pitchFamily="34" charset="0"/>
                <a:cs typeface="Verdana" pitchFamily="34" charset="0"/>
              </a:rPr>
              <a:t>requirements</a:t>
            </a:r>
            <a:endParaRPr lang="en-US" sz="2000" kern="1200" cap="all" dirty="0">
              <a:solidFill>
                <a:srgbClr val="0070C0"/>
              </a:solidFill>
              <a:latin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5537"/>
            <a:ext cx="8229600" cy="515975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AU" b="1" dirty="0" smtClean="0"/>
              <a:t>Leaders</a:t>
            </a:r>
          </a:p>
          <a:p>
            <a:r>
              <a:rPr lang="en-AU" dirty="0" smtClean="0"/>
              <a:t>know the importance of, and how to, </a:t>
            </a:r>
            <a:r>
              <a:rPr lang="en-AU" dirty="0"/>
              <a:t>motivate, inspire and encourage their </a:t>
            </a:r>
            <a:r>
              <a:rPr lang="en-AU" dirty="0" smtClean="0"/>
              <a:t>teams</a:t>
            </a:r>
          </a:p>
          <a:p>
            <a:r>
              <a:rPr lang="en-AU" dirty="0" smtClean="0"/>
              <a:t>understand </a:t>
            </a:r>
            <a:r>
              <a:rPr lang="en-AU" dirty="0"/>
              <a:t>what each individual needs and genuinely wants to see the best outcomes for each and for the whole </a:t>
            </a:r>
            <a:r>
              <a:rPr lang="en-AU" dirty="0" smtClean="0"/>
              <a:t>team</a:t>
            </a:r>
          </a:p>
          <a:p>
            <a:r>
              <a:rPr lang="en-AU" dirty="0" smtClean="0"/>
              <a:t>are </a:t>
            </a:r>
            <a:r>
              <a:rPr lang="en-AU" dirty="0"/>
              <a:t>able to influence their teams but do not abuse this </a:t>
            </a:r>
            <a:r>
              <a:rPr lang="en-AU" dirty="0" smtClean="0"/>
              <a:t>privilege</a:t>
            </a:r>
          </a:p>
          <a:p>
            <a:r>
              <a:rPr lang="en-AU" dirty="0" smtClean="0"/>
              <a:t>know all </a:t>
            </a:r>
            <a:r>
              <a:rPr lang="en-AU" dirty="0"/>
              <a:t>members of staff have skills and unique abilities to perform and prepare them to do their </a:t>
            </a:r>
            <a:r>
              <a:rPr lang="en-AU" dirty="0" smtClean="0"/>
              <a:t>best</a:t>
            </a:r>
            <a:endParaRPr lang="en-AU" dirty="0"/>
          </a:p>
          <a:p>
            <a:pPr marL="0" indent="0">
              <a:buNone/>
            </a:pPr>
            <a:r>
              <a:rPr lang="en-AU" b="1" dirty="0" smtClean="0"/>
              <a:t>Managers </a:t>
            </a:r>
          </a:p>
          <a:p>
            <a:r>
              <a:rPr lang="en-AU" dirty="0" smtClean="0"/>
              <a:t>the </a:t>
            </a:r>
            <a:r>
              <a:rPr lang="en-AU" dirty="0"/>
              <a:t>person responsible for planning and directing the work of a group of individuals, monitoring their work, and taking corrective action when </a:t>
            </a:r>
            <a:r>
              <a:rPr lang="en-AU" dirty="0" smtClean="0"/>
              <a:t>necessary</a:t>
            </a:r>
          </a:p>
          <a:p>
            <a:r>
              <a:rPr lang="en-AU" dirty="0" smtClean="0"/>
              <a:t>coordinate work activities so they can be completed effectively with others and through others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192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3195"/>
            <a:ext cx="8229600" cy="706438"/>
          </a:xfrm>
        </p:spPr>
        <p:txBody>
          <a:bodyPr/>
          <a:lstStyle/>
          <a:p>
            <a:pPr lvl="1"/>
            <a:r>
              <a:rPr lang="en-AU" sz="2000" kern="1200" cap="all" dirty="0" smtClean="0">
                <a:solidFill>
                  <a:srgbClr val="0070C0"/>
                </a:solidFill>
                <a:latin typeface="Verdana" pitchFamily="34" charset="0"/>
                <a:cs typeface="Verdana" pitchFamily="34" charset="0"/>
              </a:rPr>
              <a:t>differences </a:t>
            </a:r>
            <a:r>
              <a:rPr lang="en-AU" sz="2000" kern="1200" cap="all" dirty="0">
                <a:solidFill>
                  <a:srgbClr val="0070C0"/>
                </a:solidFill>
                <a:latin typeface="Verdana" pitchFamily="34" charset="0"/>
                <a:cs typeface="Verdana" pitchFamily="34" charset="0"/>
              </a:rPr>
              <a:t>between leaders and managers </a:t>
            </a:r>
            <a:endParaRPr lang="en-US" sz="2000" kern="1200" cap="all" dirty="0">
              <a:solidFill>
                <a:srgbClr val="0070C0"/>
              </a:solidFill>
              <a:latin typeface="Verdana" pitchFamily="34" charset="0"/>
              <a:cs typeface="Verdana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46194"/>
              </p:ext>
            </p:extLst>
          </p:nvPr>
        </p:nvGraphicFramePr>
        <p:xfrm>
          <a:off x="566619" y="975456"/>
          <a:ext cx="8010762" cy="42799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90070"/>
                <a:gridCol w="4320692"/>
              </a:tblGrid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Leaders</a:t>
                      </a:r>
                      <a:endParaRPr lang="en-US" sz="18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800" b="0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Managers</a:t>
                      </a:r>
                      <a:endParaRPr lang="en-US" sz="1800" b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Has followers in their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staff.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Has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employees.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Creates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change.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Reacts to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change.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Implement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ideas.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Has good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ideas.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1970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Persuade people by the way they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communicate.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Communicate to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people.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Create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teams.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Directs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teams.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Makes everyone a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hero.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May act as the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hero.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Takes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responsibility.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May take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credit.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Creates a shared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focus.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Has the focus on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them.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0669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Develops power with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people.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600" b="0" dirty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Exercises power over </a:t>
                      </a:r>
                      <a:r>
                        <a:rPr lang="en-AU" sz="1600" b="0" dirty="0" smtClean="0">
                          <a:solidFill>
                            <a:sysClr val="windowText" lastClr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people.</a:t>
                      </a:r>
                      <a:endParaRPr lang="en-US" sz="1600" b="0" dirty="0">
                        <a:solidFill>
                          <a:sysClr val="windowText" lastClr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7200" y="5399773"/>
            <a:ext cx="8229600" cy="88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>
            <a:lvl1pPr marL="342900" indent="-342900" algn="l" rtl="0" eaLnBrk="0" fontAlgn="base" hangingPunct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Verdana" pitchFamily="34" charset="0"/>
                <a:ea typeface="ＭＳ Ｐゴシック" charset="0"/>
                <a:cs typeface="Verdana" pitchFamily="34" charset="0"/>
              </a:defRPr>
            </a:lvl1pPr>
            <a:lvl2pPr marL="742950" indent="-285750" algn="l" rtl="0" eaLnBrk="0" fontAlgn="base" hangingPunct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algn="l" rtl="0" eaLnBrk="0" fontAlgn="base" hangingPunct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algn="l" rtl="0" eaLnBrk="0" fontAlgn="base" hangingPunct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algn="l" rtl="0" eaLnBrk="0" fontAlgn="base" hangingPunct="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rgbClr val="C8102E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US" dirty="0" smtClean="0"/>
              <a:t>Leaders are big picture people, they can demonstrate vision and execute strategy.</a:t>
            </a:r>
          </a:p>
          <a:p>
            <a:pPr defTabSz="914400"/>
            <a:r>
              <a:rPr lang="en-US" dirty="0" smtClean="0"/>
              <a:t>Mangers are more focused on the details e.g. tasks, goals and projects, they are very practical.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130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4694"/>
            <a:ext cx="8229600" cy="706438"/>
          </a:xfrm>
        </p:spPr>
        <p:txBody>
          <a:bodyPr/>
          <a:lstStyle/>
          <a:p>
            <a:r>
              <a:rPr lang="en-AU" sz="2400" dirty="0" smtClean="0">
                <a:solidFill>
                  <a:srgbClr val="0070C0"/>
                </a:solidFill>
              </a:rPr>
              <a:t>Organisational requirements</a:t>
            </a:r>
            <a:endParaRPr lang="en-AU" sz="24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48534"/>
            <a:ext cx="8229600" cy="4380114"/>
          </a:xfrm>
        </p:spPr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en-AU" dirty="0"/>
              <a:t>Strategic plans </a:t>
            </a:r>
            <a:r>
              <a:rPr lang="en-AU" dirty="0" smtClean="0"/>
              <a:t>consider:</a:t>
            </a:r>
          </a:p>
          <a:p>
            <a:r>
              <a:rPr lang="en-AU" dirty="0" smtClean="0"/>
              <a:t>strengths </a:t>
            </a:r>
            <a:r>
              <a:rPr lang="en-AU" dirty="0"/>
              <a:t>and weaknesses of the organisation</a:t>
            </a:r>
          </a:p>
          <a:p>
            <a:pPr lvl="0"/>
            <a:r>
              <a:rPr lang="en-AU" dirty="0"/>
              <a:t>opportunities for </a:t>
            </a:r>
            <a:r>
              <a:rPr lang="en-AU" dirty="0" smtClean="0"/>
              <a:t>growth, threats</a:t>
            </a:r>
            <a:r>
              <a:rPr lang="en-AU" dirty="0"/>
              <a:t>, including competition and economic </a:t>
            </a:r>
            <a:r>
              <a:rPr lang="en-AU" dirty="0" smtClean="0"/>
              <a:t>changes</a:t>
            </a:r>
            <a:endParaRPr lang="en-AU" dirty="0"/>
          </a:p>
          <a:p>
            <a:pPr lvl="0"/>
            <a:r>
              <a:rPr lang="en-AU" dirty="0" smtClean="0"/>
              <a:t>critical </a:t>
            </a:r>
            <a:r>
              <a:rPr lang="en-AU" dirty="0"/>
              <a:t>factors for success</a:t>
            </a:r>
          </a:p>
          <a:p>
            <a:pPr lvl="0"/>
            <a:r>
              <a:rPr lang="en-AU" dirty="0" smtClean="0"/>
              <a:t>strategic </a:t>
            </a:r>
            <a:r>
              <a:rPr lang="en-AU" dirty="0"/>
              <a:t>goals (these may be a combination of financial, customer relations, </a:t>
            </a:r>
            <a:r>
              <a:rPr lang="en-AU" dirty="0" smtClean="0"/>
              <a:t>human relations, operational </a:t>
            </a:r>
            <a:r>
              <a:rPr lang="en-AU" dirty="0"/>
              <a:t>outcomes, and safety</a:t>
            </a:r>
            <a:r>
              <a:rPr lang="en-AU" dirty="0" smtClean="0"/>
              <a:t>)</a:t>
            </a:r>
          </a:p>
          <a:p>
            <a:pPr marL="0" indent="0">
              <a:buNone/>
            </a:pPr>
            <a:r>
              <a:rPr lang="en-AU" dirty="0" smtClean="0"/>
              <a:t>Operational plans:</a:t>
            </a:r>
          </a:p>
          <a:p>
            <a:r>
              <a:rPr lang="en-AU" dirty="0" smtClean="0"/>
              <a:t>detailed plans </a:t>
            </a:r>
            <a:r>
              <a:rPr lang="en-AU" dirty="0"/>
              <a:t>outlining key operational tasks and activities </a:t>
            </a:r>
            <a:r>
              <a:rPr lang="en-AU" dirty="0" smtClean="0"/>
              <a:t>- link </a:t>
            </a:r>
            <a:r>
              <a:rPr lang="en-AU" dirty="0"/>
              <a:t>with the strategic </a:t>
            </a:r>
            <a:r>
              <a:rPr lang="en-AU" dirty="0" smtClean="0"/>
              <a:t>plan </a:t>
            </a:r>
            <a:endParaRPr lang="en-AU" dirty="0"/>
          </a:p>
          <a:p>
            <a:r>
              <a:rPr lang="en-AU" dirty="0" smtClean="0"/>
              <a:t>tasks </a:t>
            </a:r>
            <a:r>
              <a:rPr lang="en-AU" dirty="0"/>
              <a:t>and activities </a:t>
            </a:r>
            <a:r>
              <a:rPr lang="en-AU" dirty="0" smtClean="0"/>
              <a:t>to be </a:t>
            </a:r>
            <a:r>
              <a:rPr lang="en-AU" dirty="0"/>
              <a:t>completed for organisational goals to be </a:t>
            </a:r>
            <a:r>
              <a:rPr lang="en-AU" dirty="0" smtClean="0"/>
              <a:t>achieved</a:t>
            </a:r>
            <a:endParaRPr lang="en-AU" dirty="0"/>
          </a:p>
          <a:p>
            <a:r>
              <a:rPr lang="en-AU" dirty="0" smtClean="0"/>
              <a:t>answer </a:t>
            </a:r>
            <a:r>
              <a:rPr lang="en-AU" dirty="0"/>
              <a:t>the following </a:t>
            </a:r>
            <a:r>
              <a:rPr lang="en-AU" dirty="0" smtClean="0"/>
              <a:t>questions </a:t>
            </a:r>
            <a:endParaRPr lang="en-AU" dirty="0"/>
          </a:p>
          <a:p>
            <a:pPr lvl="0"/>
            <a:endParaRPr lang="en-AU" dirty="0"/>
          </a:p>
          <a:p>
            <a:endParaRPr lang="en-AU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98266534"/>
              </p:ext>
            </p:extLst>
          </p:nvPr>
        </p:nvGraphicFramePr>
        <p:xfrm>
          <a:off x="715477" y="5428648"/>
          <a:ext cx="7263865" cy="86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8503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2071"/>
            <a:ext cx="8229600" cy="706438"/>
          </a:xfrm>
        </p:spPr>
        <p:txBody>
          <a:bodyPr/>
          <a:lstStyle/>
          <a:p>
            <a:r>
              <a:rPr lang="en-AU" sz="2400" dirty="0">
                <a:solidFill>
                  <a:srgbClr val="0070C0"/>
                </a:solidFill>
              </a:rPr>
              <a:t>Organisational requirements</a:t>
            </a:r>
            <a:endParaRPr lang="en-AU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5537"/>
            <a:ext cx="8229600" cy="517900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AU" dirty="0" smtClean="0"/>
              <a:t>Use the </a:t>
            </a:r>
            <a:r>
              <a:rPr lang="en-AU" dirty="0"/>
              <a:t>following information when ensuring the performance and behaviour of you and your team are consistent with the standards and values of the organisation. </a:t>
            </a:r>
          </a:p>
          <a:p>
            <a:pPr lvl="0"/>
            <a:r>
              <a:rPr lang="en-AU" dirty="0"/>
              <a:t>Strategic and operational plans, including business plans and strategies.</a:t>
            </a:r>
          </a:p>
          <a:p>
            <a:pPr lvl="0"/>
            <a:r>
              <a:rPr lang="en-AU" dirty="0"/>
              <a:t>Vision/mission.</a:t>
            </a:r>
          </a:p>
          <a:p>
            <a:pPr lvl="0"/>
            <a:r>
              <a:rPr lang="en-AU" dirty="0"/>
              <a:t>Policy and procedures including existing practices, procedures, </a:t>
            </a:r>
            <a:r>
              <a:rPr lang="en-AU" dirty="0" smtClean="0"/>
              <a:t>(</a:t>
            </a:r>
            <a:r>
              <a:rPr lang="en-AU" dirty="0"/>
              <a:t>e.g. Employee handbook). </a:t>
            </a:r>
          </a:p>
          <a:p>
            <a:pPr lvl="0"/>
            <a:r>
              <a:rPr lang="en-AU" dirty="0"/>
              <a:t>Code of Conduct.</a:t>
            </a:r>
          </a:p>
          <a:p>
            <a:pPr lvl="0"/>
            <a:r>
              <a:rPr lang="en-AU" dirty="0"/>
              <a:t>Employment contract (sets out the expectations of you and your role).</a:t>
            </a:r>
          </a:p>
          <a:p>
            <a:pPr lvl="0"/>
            <a:r>
              <a:rPr lang="en-AU" dirty="0"/>
              <a:t>Corporate/organisational cultures (Local ‘knowledge’ and behaviour these </a:t>
            </a:r>
            <a:r>
              <a:rPr lang="en-AU" dirty="0" smtClean="0"/>
              <a:t>are implied or stated</a:t>
            </a:r>
            <a:r>
              <a:rPr lang="en-AU" dirty="0"/>
              <a:t>).</a:t>
            </a:r>
          </a:p>
          <a:p>
            <a:pPr lvl="0"/>
            <a:r>
              <a:rPr lang="en-AU" dirty="0"/>
              <a:t>Industrial policies and practices. Compliance matters that must be clearly defined, each person is obliged to understand their responsibilities should be stated but may be implied,</a:t>
            </a:r>
          </a:p>
          <a:p>
            <a:pPr lvl="0"/>
            <a:r>
              <a:rPr lang="en-AU" dirty="0"/>
              <a:t>Business image and reputation. How do your customers and suppliers see you and your staff? This could be implied. </a:t>
            </a:r>
          </a:p>
          <a:p>
            <a:pPr lvl="0"/>
            <a:r>
              <a:rPr lang="en-AU" dirty="0"/>
              <a:t>Confidentiality, privacy, secrecy - basic courtesy and legislative requirements to protect customers and staff from breaches of privacy and information collection. Important to avoid misunderstanding and maintain consistency and professional conduct</a:t>
            </a:r>
            <a:r>
              <a:rPr lang="en-AU" dirty="0" smtClean="0"/>
              <a:t>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94439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4694"/>
            <a:ext cx="8229600" cy="706438"/>
          </a:xfrm>
        </p:spPr>
        <p:txBody>
          <a:bodyPr/>
          <a:lstStyle/>
          <a:p>
            <a:r>
              <a:rPr lang="en-AU" sz="2000" dirty="0" smtClean="0">
                <a:solidFill>
                  <a:srgbClr val="0070C0"/>
                </a:solidFill>
              </a:rPr>
              <a:t>Examples of Organisational </a:t>
            </a:r>
            <a:r>
              <a:rPr lang="en-AU" sz="2000" dirty="0">
                <a:solidFill>
                  <a:srgbClr val="0070C0"/>
                </a:solidFill>
              </a:rPr>
              <a:t>requirements</a:t>
            </a:r>
            <a:endParaRPr lang="en-US" sz="2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2809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sz="1500" b="1" dirty="0" smtClean="0"/>
              <a:t>Strategic </a:t>
            </a:r>
            <a:r>
              <a:rPr lang="en-AU" sz="1500" b="1" dirty="0"/>
              <a:t>and operational plans, including business </a:t>
            </a:r>
            <a:r>
              <a:rPr lang="en-AU" sz="1500" b="1" dirty="0" smtClean="0"/>
              <a:t>plans</a:t>
            </a:r>
            <a:endParaRPr lang="en-AU" sz="1500" dirty="0" smtClean="0"/>
          </a:p>
          <a:p>
            <a:pPr marL="0" indent="0">
              <a:buNone/>
            </a:pPr>
            <a:r>
              <a:rPr lang="en-AU" sz="1500" dirty="0" smtClean="0"/>
              <a:t>Inform </a:t>
            </a:r>
            <a:r>
              <a:rPr lang="en-AU" sz="1500" dirty="0"/>
              <a:t>your team and keep them focussed on the most important desired outcomes for the organisation. Should be stated to provide overarching information and direction.</a:t>
            </a:r>
          </a:p>
          <a:p>
            <a:pPr marL="0" indent="0">
              <a:buNone/>
            </a:pPr>
            <a:r>
              <a:rPr lang="en-AU" sz="1500" b="1" dirty="0" smtClean="0"/>
              <a:t>Policy </a:t>
            </a:r>
            <a:r>
              <a:rPr lang="en-AU" sz="1500" b="1" dirty="0"/>
              <a:t>and procedures </a:t>
            </a:r>
            <a:endParaRPr lang="en-AU" sz="1500" b="1" dirty="0" smtClean="0"/>
          </a:p>
          <a:p>
            <a:pPr marL="0" indent="0">
              <a:buNone/>
            </a:pPr>
            <a:r>
              <a:rPr lang="en-AU" sz="1500" dirty="0" smtClean="0"/>
              <a:t>Clearly spell </a:t>
            </a:r>
            <a:r>
              <a:rPr lang="en-AU" sz="1500" dirty="0"/>
              <a:t>out </a:t>
            </a:r>
            <a:r>
              <a:rPr lang="en-AU" sz="1500" dirty="0" smtClean="0"/>
              <a:t>how the organisation works. </a:t>
            </a:r>
            <a:r>
              <a:rPr lang="en-AU" sz="1500" dirty="0"/>
              <a:t>Stated policies and procedures are essential for adequate training and information sharing.</a:t>
            </a:r>
          </a:p>
          <a:p>
            <a:pPr marL="0" indent="0">
              <a:buNone/>
            </a:pPr>
            <a:r>
              <a:rPr lang="en-AU" sz="1500" b="1" dirty="0" smtClean="0"/>
              <a:t>Corporate/organisational </a:t>
            </a:r>
            <a:r>
              <a:rPr lang="en-AU" sz="1500" b="1" dirty="0"/>
              <a:t>cultures </a:t>
            </a:r>
            <a:endParaRPr lang="en-AU" sz="1500" b="1" dirty="0" smtClean="0"/>
          </a:p>
          <a:p>
            <a:pPr marL="0" indent="0">
              <a:buNone/>
            </a:pPr>
            <a:r>
              <a:rPr lang="en-AU" sz="1500" dirty="0" smtClean="0"/>
              <a:t>Important </a:t>
            </a:r>
            <a:r>
              <a:rPr lang="en-AU" sz="1500" dirty="0"/>
              <a:t>for your team to be aware of so they can understand what the organisation values. This is important for morale and belonging to an </a:t>
            </a:r>
            <a:r>
              <a:rPr lang="en-AU" sz="1500" dirty="0" smtClean="0"/>
              <a:t>organisation. Can </a:t>
            </a:r>
            <a:r>
              <a:rPr lang="en-AU" sz="1500" dirty="0"/>
              <a:t>be implied. ‘This is how we do things here</a:t>
            </a:r>
            <a:r>
              <a:rPr lang="en-AU" sz="1500" dirty="0" smtClean="0"/>
              <a:t>’.</a:t>
            </a:r>
          </a:p>
          <a:p>
            <a:pPr marL="0" indent="0">
              <a:buNone/>
            </a:pPr>
            <a:r>
              <a:rPr lang="en-AU" sz="1500" b="1" dirty="0" smtClean="0"/>
              <a:t>Code of conduct</a:t>
            </a:r>
          </a:p>
          <a:p>
            <a:pPr marL="0" indent="0">
              <a:buNone/>
            </a:pPr>
            <a:r>
              <a:rPr lang="en-AU" sz="1500" dirty="0" smtClean="0"/>
              <a:t>Sets out rules of the organisation detailing accepted and expected standards of behaviour for all staff. E.g. ethical principles, values and accountability.  </a:t>
            </a:r>
            <a:endParaRPr lang="en-AU" sz="1500" dirty="0"/>
          </a:p>
        </p:txBody>
      </p:sp>
    </p:spTree>
    <p:extLst>
      <p:ext uri="{BB962C8B-B14F-4D97-AF65-F5344CB8AC3E}">
        <p14:creationId xmlns:p14="http://schemas.microsoft.com/office/powerpoint/2010/main" val="2806880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An effective leader will be a positive role model and actively display the qualities, values and behaviours that others should adapt to improve their performance. You must be seen as a person with a sound ethical and trustworthy principals, but fair and firm with decisions for the benefit of the organisation. </a:t>
            </a:r>
          </a:p>
          <a:p>
            <a:pPr marL="0" indent="0">
              <a:buNone/>
            </a:pPr>
            <a:r>
              <a:rPr lang="en-AU" dirty="0" smtClean="0"/>
              <a:t>Consider these principles: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87744"/>
            <a:ext cx="8229600" cy="636059"/>
          </a:xfrm>
        </p:spPr>
        <p:txBody>
          <a:bodyPr/>
          <a:lstStyle/>
          <a:p>
            <a:pPr lvl="1"/>
            <a:r>
              <a:rPr lang="en-AU" sz="2400" dirty="0" smtClean="0">
                <a:solidFill>
                  <a:srgbClr val="0070C0"/>
                </a:solidFill>
              </a:rPr>
              <a:t/>
            </a:r>
            <a:br>
              <a:rPr lang="en-AU" sz="2400" dirty="0" smtClean="0">
                <a:solidFill>
                  <a:srgbClr val="0070C0"/>
                </a:solidFill>
              </a:rPr>
            </a:br>
            <a:r>
              <a:rPr lang="en-AU" sz="2400" dirty="0">
                <a:solidFill>
                  <a:srgbClr val="0070C0"/>
                </a:solidFill>
              </a:rPr>
              <a:t/>
            </a:r>
            <a:br>
              <a:rPr lang="en-AU" sz="2400" dirty="0">
                <a:solidFill>
                  <a:srgbClr val="0070C0"/>
                </a:solidFill>
              </a:rPr>
            </a:br>
            <a:r>
              <a:rPr lang="en-AU" dirty="0"/>
              <a:t/>
            </a:r>
            <a:br>
              <a:rPr lang="en-AU" dirty="0"/>
            </a:br>
            <a:r>
              <a:rPr lang="en-AU" sz="2400" dirty="0" smtClean="0">
                <a:solidFill>
                  <a:srgbClr val="0070C0"/>
                </a:solidFill>
              </a:rPr>
              <a:t>POSITIVE ROLE MODEL</a:t>
            </a:r>
            <a:endParaRPr lang="en-AU" sz="40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19486899"/>
              </p:ext>
            </p:extLst>
          </p:nvPr>
        </p:nvGraphicFramePr>
        <p:xfrm>
          <a:off x="457200" y="3091832"/>
          <a:ext cx="7879883" cy="3218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44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2071"/>
            <a:ext cx="8229600" cy="706438"/>
          </a:xfrm>
        </p:spPr>
        <p:txBody>
          <a:bodyPr/>
          <a:lstStyle/>
          <a:p>
            <a:r>
              <a:rPr lang="en-AU" sz="2000" dirty="0" smtClean="0">
                <a:solidFill>
                  <a:srgbClr val="0070C0"/>
                </a:solidFill>
              </a:rPr>
              <a:t>Develop and implement </a:t>
            </a:r>
            <a:r>
              <a:rPr lang="en-AU" sz="2000" dirty="0" smtClean="0">
                <a:solidFill>
                  <a:srgbClr val="0070C0"/>
                </a:solidFill>
                <a:latin typeface="Verdana" charset="0"/>
                <a:cs typeface="Verdana" charset="0"/>
              </a:rPr>
              <a:t>performance </a:t>
            </a:r>
            <a:r>
              <a:rPr lang="en-AU" sz="2000" dirty="0" smtClean="0">
                <a:solidFill>
                  <a:srgbClr val="0070C0"/>
                </a:solidFill>
              </a:rPr>
              <a:t>plans</a:t>
            </a:r>
            <a:endParaRPr lang="en-AU" sz="2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38910"/>
            <a:ext cx="8229600" cy="393610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dirty="0" smtClean="0"/>
              <a:t>Set tasks </a:t>
            </a:r>
            <a:r>
              <a:rPr lang="en-AU" dirty="0"/>
              <a:t>and activities that need to be completed to reach operational objectives. </a:t>
            </a:r>
            <a:r>
              <a:rPr lang="en-AU" dirty="0" smtClean="0"/>
              <a:t>Provide measurements (KPIs) to understand when the task has been accomplished. </a:t>
            </a:r>
            <a:r>
              <a:rPr lang="en-AU" dirty="0" smtClean="0">
                <a:ea typeface="Verdana" panose="020B0604030504040204" pitchFamily="34" charset="0"/>
              </a:rPr>
              <a:t>Performance </a:t>
            </a:r>
            <a:r>
              <a:rPr lang="en-AU" dirty="0">
                <a:ea typeface="Verdana" panose="020B0604030504040204" pitchFamily="34" charset="0"/>
              </a:rPr>
              <a:t>plans provide information for all parties concerned. There needs to be an opportunity to:</a:t>
            </a:r>
          </a:p>
          <a:p>
            <a:pPr marL="285750" lvl="0" indent="-285750"/>
            <a:r>
              <a:rPr lang="en-AU" dirty="0">
                <a:ea typeface="Verdana" panose="020B0604030504040204" pitchFamily="34" charset="0"/>
              </a:rPr>
              <a:t>agree on </a:t>
            </a:r>
            <a:r>
              <a:rPr lang="en-AU" dirty="0" smtClean="0">
                <a:ea typeface="Verdana" panose="020B0604030504040204" pitchFamily="34" charset="0"/>
              </a:rPr>
              <a:t>process </a:t>
            </a:r>
            <a:r>
              <a:rPr lang="en-AU" dirty="0">
                <a:ea typeface="Verdana" panose="020B0604030504040204" pitchFamily="34" charset="0"/>
              </a:rPr>
              <a:t>and tasks to be achieved including times for review</a:t>
            </a:r>
          </a:p>
          <a:p>
            <a:pPr marL="285750" lvl="0" indent="-285750"/>
            <a:r>
              <a:rPr lang="en-AU" dirty="0">
                <a:ea typeface="Verdana" panose="020B0604030504040204" pitchFamily="34" charset="0"/>
              </a:rPr>
              <a:t>discuss expectations and set the goals together as a </a:t>
            </a:r>
            <a:r>
              <a:rPr lang="en-AU" dirty="0" smtClean="0">
                <a:ea typeface="Verdana" panose="020B0604030504040204" pitchFamily="34" charset="0"/>
              </a:rPr>
              <a:t>team, gain </a:t>
            </a:r>
            <a:r>
              <a:rPr lang="en-AU" dirty="0">
                <a:ea typeface="Verdana" panose="020B0604030504040204" pitchFamily="34" charset="0"/>
              </a:rPr>
              <a:t>agreement for the goals</a:t>
            </a:r>
          </a:p>
          <a:p>
            <a:pPr marL="285750" lvl="0" indent="-285750"/>
            <a:r>
              <a:rPr lang="en-AU" dirty="0">
                <a:ea typeface="Verdana" panose="020B0604030504040204" pitchFamily="34" charset="0"/>
              </a:rPr>
              <a:t>discuss progress and any issues (this </a:t>
            </a:r>
            <a:r>
              <a:rPr lang="en-AU" dirty="0" smtClean="0">
                <a:ea typeface="Verdana" panose="020B0604030504040204" pitchFamily="34" charset="0"/>
              </a:rPr>
              <a:t>needs </a:t>
            </a:r>
            <a:r>
              <a:rPr lang="en-AU" dirty="0">
                <a:ea typeface="Verdana" panose="020B0604030504040204" pitchFamily="34" charset="0"/>
              </a:rPr>
              <a:t>to flow both directions)</a:t>
            </a:r>
          </a:p>
          <a:p>
            <a:pPr marL="285750" lvl="0" indent="-285750"/>
            <a:r>
              <a:rPr lang="en-AU" dirty="0">
                <a:ea typeface="Verdana" panose="020B0604030504040204" pitchFamily="34" charset="0"/>
              </a:rPr>
              <a:t>support may be needed, </a:t>
            </a:r>
            <a:r>
              <a:rPr lang="en-AU" dirty="0" smtClean="0">
                <a:ea typeface="Verdana" panose="020B0604030504040204" pitchFamily="34" charset="0"/>
              </a:rPr>
              <a:t>how </a:t>
            </a:r>
            <a:r>
              <a:rPr lang="en-AU" dirty="0">
                <a:ea typeface="Verdana" panose="020B0604030504040204" pitchFamily="34" charset="0"/>
              </a:rPr>
              <a:t>this will be provided </a:t>
            </a:r>
          </a:p>
          <a:p>
            <a:pPr marL="285750" lvl="0" indent="-285750"/>
            <a:r>
              <a:rPr lang="en-AU" dirty="0">
                <a:ea typeface="Verdana" panose="020B0604030504040204" pitchFamily="34" charset="0"/>
              </a:rPr>
              <a:t>review progress and make changes as required.</a:t>
            </a:r>
          </a:p>
          <a:p>
            <a:endParaRPr lang="en-AU" dirty="0"/>
          </a:p>
          <a:p>
            <a:pPr marL="0" indent="0">
              <a:buNone/>
            </a:pPr>
            <a:endParaRPr lang="en-AU" dirty="0"/>
          </a:p>
          <a:p>
            <a:endParaRPr lang="en-AU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888049"/>
              </p:ext>
            </p:extLst>
          </p:nvPr>
        </p:nvGraphicFramePr>
        <p:xfrm>
          <a:off x="568100" y="4975019"/>
          <a:ext cx="7911549" cy="1339154"/>
        </p:xfrm>
        <a:graphic>
          <a:graphicData uri="http://schemas.openxmlformats.org/drawingml/2006/table">
            <a:tbl>
              <a:tblPr firstRow="1" firstCol="1" bandRow="1"/>
              <a:tblGrid>
                <a:gridCol w="1332046"/>
                <a:gridCol w="807064"/>
                <a:gridCol w="1203158"/>
                <a:gridCol w="1328286"/>
                <a:gridCol w="1068405"/>
                <a:gridCol w="2172590"/>
              </a:tblGrid>
              <a:tr h="78899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10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Performance</a:t>
                      </a:r>
                      <a:r>
                        <a:rPr lang="en-AU" sz="1100" baseline="0" dirty="0" smtClean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plan</a:t>
                      </a:r>
                      <a:endParaRPr lang="en-AU" sz="1100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</a:tr>
              <a:tr h="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100" b="0" dirty="0" smtClean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Strategic goal:</a:t>
                      </a:r>
                      <a:endParaRPr lang="en-AU" sz="1400" b="0" dirty="0" smtClean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</a:tr>
              <a:tr h="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Operational </a:t>
                      </a:r>
                      <a:r>
                        <a:rPr lang="en-AU" sz="1000" b="0" dirty="0" smtClean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objective</a:t>
                      </a: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Task/Activity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Responsibility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Resources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Risks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b="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performance indicator (evaluation method)</a:t>
                      </a:r>
                      <a:endParaRPr lang="en-AU" sz="1100" b="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07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1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1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1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1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1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AU" sz="1000" dirty="0"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1000" dirty="0" smtClean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AU" sz="1100" dirty="0"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790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585"/>
            <a:ext cx="8229600" cy="706438"/>
          </a:xfrm>
        </p:spPr>
        <p:txBody>
          <a:bodyPr/>
          <a:lstStyle/>
          <a:p>
            <a:r>
              <a:rPr lang="en-AU" sz="2400" dirty="0">
                <a:solidFill>
                  <a:srgbClr val="0070C0"/>
                </a:solidFill>
              </a:rPr>
              <a:t>Key performance indicators (KPIs</a:t>
            </a:r>
            <a:r>
              <a:rPr lang="en-AU" sz="2400" dirty="0" smtClean="0">
                <a:solidFill>
                  <a:srgbClr val="0070C0"/>
                </a:solidFill>
              </a:rPr>
              <a:t>):</a:t>
            </a:r>
            <a:endParaRPr lang="en-AU" sz="24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187607"/>
          </a:xfrm>
        </p:spPr>
        <p:txBody>
          <a:bodyPr>
            <a:normAutofit fontScale="55000" lnSpcReduction="20000"/>
          </a:bodyPr>
          <a:lstStyle/>
          <a:p>
            <a:r>
              <a:rPr lang="en-AU" sz="2500" dirty="0"/>
              <a:t>Consult with employees when developing key performance indicators and work standards.  Employees will appreciate being able to contribute to the process; and are more likely to be willing to take accountability for their work performance.</a:t>
            </a:r>
          </a:p>
          <a:p>
            <a:r>
              <a:rPr lang="en-AU" sz="2500" dirty="0" smtClean="0"/>
              <a:t>measure </a:t>
            </a:r>
            <a:r>
              <a:rPr lang="en-AU" sz="2500" dirty="0"/>
              <a:t>an </a:t>
            </a:r>
            <a:r>
              <a:rPr lang="en-AU" sz="2500" dirty="0" smtClean="0"/>
              <a:t>organisational </a:t>
            </a:r>
            <a:r>
              <a:rPr lang="en-AU" sz="2500" dirty="0"/>
              <a:t>progress and performance towards achievement of goals and business </a:t>
            </a:r>
            <a:r>
              <a:rPr lang="en-AU" sz="2500" dirty="0" smtClean="0"/>
              <a:t>objectives</a:t>
            </a:r>
          </a:p>
          <a:p>
            <a:r>
              <a:rPr lang="en-AU" sz="2500" dirty="0" smtClean="0"/>
              <a:t>can</a:t>
            </a:r>
            <a:r>
              <a:rPr lang="en-AU" sz="2500" dirty="0"/>
              <a:t>, and should be, established to measure all aspects of the organisation</a:t>
            </a:r>
            <a:r>
              <a:rPr lang="en-AU" sz="2500" dirty="0" smtClean="0"/>
              <a:t>. E.g.:</a:t>
            </a:r>
            <a:r>
              <a:rPr lang="en-AU" sz="2000" dirty="0"/>
              <a:t>	</a:t>
            </a:r>
          </a:p>
          <a:p>
            <a:pPr marL="0" indent="0">
              <a:lnSpc>
                <a:spcPct val="134000"/>
              </a:lnSpc>
              <a:buNone/>
            </a:pPr>
            <a:endParaRPr lang="en-AU" sz="2600" b="1" dirty="0" smtClean="0"/>
          </a:p>
          <a:p>
            <a:pPr marL="0" indent="0">
              <a:lnSpc>
                <a:spcPct val="134000"/>
              </a:lnSpc>
              <a:buNone/>
            </a:pPr>
            <a:endParaRPr lang="en-AU" sz="2600" b="1" dirty="0"/>
          </a:p>
          <a:p>
            <a:pPr>
              <a:lnSpc>
                <a:spcPct val="134000"/>
              </a:lnSpc>
            </a:pPr>
            <a:r>
              <a:rPr lang="en-AU" sz="2600" dirty="0" smtClean="0"/>
              <a:t>set </a:t>
            </a:r>
            <a:r>
              <a:rPr lang="en-AU" sz="2600" dirty="0"/>
              <a:t>and reviewed at regular </a:t>
            </a:r>
            <a:r>
              <a:rPr lang="en-AU" sz="2600" dirty="0" smtClean="0"/>
              <a:t>intervals - managers </a:t>
            </a:r>
            <a:r>
              <a:rPr lang="en-AU" sz="2600" dirty="0"/>
              <a:t>should monitor these measures to ensure individuals and teams are meeting required performance </a:t>
            </a:r>
            <a:r>
              <a:rPr lang="en-AU" sz="2600" dirty="0" smtClean="0"/>
              <a:t>standards, if </a:t>
            </a:r>
            <a:r>
              <a:rPr lang="en-AU" sz="2600" dirty="0"/>
              <a:t>not, corrective action should be </a:t>
            </a:r>
            <a:r>
              <a:rPr lang="en-AU" sz="2600" dirty="0" smtClean="0"/>
              <a:t>taken</a:t>
            </a:r>
          </a:p>
          <a:p>
            <a:r>
              <a:rPr lang="en-AU" sz="2500" dirty="0"/>
              <a:t>best written using the SMART method   </a:t>
            </a:r>
          </a:p>
          <a:p>
            <a:pPr marL="0" indent="0">
              <a:buNone/>
            </a:pPr>
            <a:endParaRPr lang="en-AU" sz="2000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73438722"/>
              </p:ext>
            </p:extLst>
          </p:nvPr>
        </p:nvGraphicFramePr>
        <p:xfrm>
          <a:off x="986590" y="5006696"/>
          <a:ext cx="7245420" cy="1391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54896417"/>
              </p:ext>
            </p:extLst>
          </p:nvPr>
        </p:nvGraphicFramePr>
        <p:xfrm>
          <a:off x="909587" y="2859373"/>
          <a:ext cx="7162800" cy="999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69623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400" dirty="0">
                <a:solidFill>
                  <a:srgbClr val="0070C0"/>
                </a:solidFill>
              </a:rPr>
              <a:t>Presentation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Now that you have completed this </a:t>
            </a:r>
            <a:r>
              <a:rPr lang="en-US" dirty="0"/>
              <a:t>presentation you </a:t>
            </a:r>
            <a:r>
              <a:rPr lang="en-US" dirty="0" smtClean="0"/>
              <a:t>will:</a:t>
            </a:r>
          </a:p>
          <a:p>
            <a:r>
              <a:rPr lang="en-AU" dirty="0"/>
              <a:t>Ensure management performance and behaviour meets the organisation's requirements.</a:t>
            </a:r>
          </a:p>
          <a:p>
            <a:r>
              <a:rPr lang="en-AU" dirty="0"/>
              <a:t>Ensure management performance and behaviour serves as a positive role model for others.</a:t>
            </a:r>
          </a:p>
          <a:p>
            <a:r>
              <a:rPr lang="en-AU" dirty="0"/>
              <a:t>Develop and implement performance plans in accordance with organisation's goals and objectives.</a:t>
            </a:r>
          </a:p>
          <a:p>
            <a:r>
              <a:rPr lang="en-AU" dirty="0"/>
              <a:t>Establish and use key performance indicators to meet organisation's goals and objectives.</a:t>
            </a:r>
          </a:p>
          <a:p>
            <a:pPr marL="0" indent="0">
              <a:buNone/>
            </a:pPr>
            <a:endParaRPr lang="en-US" sz="2400" b="1" cap="all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76837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1_theme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tns:customPropertyEditors xmlns:tns="http://schemas.microsoft.com/office/2006/customDocumentInformationPanel">
  <tns:showOnOpen>false</tns:showOnOpen>
  <tns:defaultPropertyEditorNamespace>Standard properties</tns:defaultPropertyEditorNamespace>
</tns:customPropertyEditors>
</file>

<file path=customXml/itemProps1.xml><?xml version="1.0" encoding="utf-8"?>
<ds:datastoreItem xmlns:ds="http://schemas.openxmlformats.org/officeDocument/2006/customXml" ds:itemID="{6829621E-DF13-483B-83D5-633ADDCAE029}">
  <ds:schemaRefs>
    <ds:schemaRef ds:uri="http://schemas.microsoft.com/office/2006/customDocumentInformationPan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1572</TotalTime>
  <Words>1380</Words>
  <Application>Microsoft Office PowerPoint</Application>
  <PresentationFormat>On-screen Show (4:3)</PresentationFormat>
  <Paragraphs>163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ＭＳ Ｐゴシック</vt:lpstr>
      <vt:lpstr>Arial</vt:lpstr>
      <vt:lpstr>Calibri</vt:lpstr>
      <vt:lpstr>Times New Roman</vt:lpstr>
      <vt:lpstr>Verdana</vt:lpstr>
      <vt:lpstr>1_theme 1</vt:lpstr>
      <vt:lpstr>Show leadership in the workplace BSBMGT401 Presentation 1</vt:lpstr>
      <vt:lpstr>Presentation objectives</vt:lpstr>
      <vt:lpstr>Your management performance</vt:lpstr>
      <vt:lpstr>Management performance and behaviour</vt:lpstr>
      <vt:lpstr>management performance and behaviour</vt:lpstr>
      <vt:lpstr>Ensure management performance and behaviour meets the requirements</vt:lpstr>
      <vt:lpstr>differences between leaders and managers </vt:lpstr>
      <vt:lpstr>Organisational requirements</vt:lpstr>
      <vt:lpstr>Organisational requirements</vt:lpstr>
      <vt:lpstr>Examples of Organisational requirements</vt:lpstr>
      <vt:lpstr>   POSITIVE ROLE MODEL</vt:lpstr>
      <vt:lpstr>Develop and implement performance plans</vt:lpstr>
      <vt:lpstr>Key performance indicators (KPIs):</vt:lpstr>
      <vt:lpstr>Presentation summary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BSBMGT401</dc:title>
  <dc:subject>Show leadership in the workplace </dc:subject>
  <dc:creator>Tegan Tucker</dc:creator>
  <cp:lastModifiedBy>Jonathan Curro</cp:lastModifiedBy>
  <cp:revision>116</cp:revision>
  <dcterms:created xsi:type="dcterms:W3CDTF">2014-07-03T00:50:58Z</dcterms:created>
  <dcterms:modified xsi:type="dcterms:W3CDTF">2018-06-11T04:48:34Z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7CA4B7FB-C45D-4B21-B9EE-AF7C04829CEA</vt:lpwstr>
  </property>
  <property fmtid="{D5CDD505-2E9C-101B-9397-08002B2CF9AE}" pid="3" name="ArticulatePath">
    <vt:lpwstr>BSBMGT401 Presentation 1 </vt:lpwstr>
  </property>
</Properties>
</file>