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37474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35865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32459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8656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5690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9668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3272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47301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218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31754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0104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9122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65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Simply Clothing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FAST FASHION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2846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Agenda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AU" dirty="0" smtClean="0"/>
              <a:t> new mission - </a:t>
            </a:r>
            <a:r>
              <a:rPr lang="en-AU" dirty="0"/>
              <a:t>Ethically-Sourced </a:t>
            </a:r>
            <a:r>
              <a:rPr lang="en-AU" dirty="0" smtClean="0"/>
              <a:t>Products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 smtClean="0"/>
              <a:t>Rising prices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1068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New mission - Ethically-Sourced </a:t>
            </a:r>
            <a:r>
              <a:rPr lang="en-AU" dirty="0" smtClean="0"/>
              <a:t>Products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478060" y="3412672"/>
            <a:ext cx="7062771" cy="2476500"/>
          </a:xfrm>
        </p:spPr>
        <p:txBody>
          <a:bodyPr/>
          <a:lstStyle/>
          <a:p>
            <a:r>
              <a:rPr lang="en-AU" dirty="0">
                <a:solidFill>
                  <a:schemeClr val="tx1"/>
                </a:solidFill>
              </a:rPr>
              <a:t>Indigenous makes and sells organic and fair trade clothing for both women and men. Their ethically-made, eco-fashion supports talented artisans around the world. With high-end techniques and attention to detail, each artisan uses their skills to create beautiful </a:t>
            </a:r>
            <a:r>
              <a:rPr lang="en-AU" dirty="0" smtClean="0">
                <a:solidFill>
                  <a:schemeClr val="tx1"/>
                </a:solidFill>
              </a:rPr>
              <a:t>clothing.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587" y="3265658"/>
            <a:ext cx="3935062" cy="324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8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Rising Prices 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6564007" cy="2476500"/>
          </a:xfrm>
        </p:spPr>
        <p:txBody>
          <a:bodyPr/>
          <a:lstStyle/>
          <a:p>
            <a:r>
              <a:rPr lang="en-AU" dirty="0" smtClean="0"/>
              <a:t>Due </a:t>
            </a:r>
            <a:r>
              <a:rPr lang="en-AU" dirty="0"/>
              <a:t>to using e</a:t>
            </a:r>
            <a:r>
              <a:rPr lang="en-AU" dirty="0" smtClean="0"/>
              <a:t>thically-sourced products our prices will be going up. This reason </a:t>
            </a:r>
            <a:r>
              <a:rPr lang="en-AU" dirty="0"/>
              <a:t>is for </a:t>
            </a:r>
            <a:r>
              <a:rPr lang="en-AU" dirty="0" smtClean="0"/>
              <a:t>the fact that </a:t>
            </a:r>
            <a:r>
              <a:rPr lang="en-AU" dirty="0"/>
              <a:t>it can get so expensive </a:t>
            </a:r>
            <a:r>
              <a:rPr lang="en-AU" dirty="0" smtClean="0"/>
              <a:t>because </a:t>
            </a:r>
            <a:r>
              <a:rPr lang="en-AU" dirty="0"/>
              <a:t>it takes low-impact organic crops to produce them. </a:t>
            </a:r>
            <a:r>
              <a:rPr lang="en-AU" dirty="0" smtClean="0"/>
              <a:t>Think </a:t>
            </a:r>
            <a:r>
              <a:rPr lang="en-AU" dirty="0"/>
              <a:t>of sustainable fashion like </a:t>
            </a:r>
            <a:r>
              <a:rPr lang="en-AU"/>
              <a:t>organic </a:t>
            </a:r>
            <a:r>
              <a:rPr lang="en-AU" smtClean="0"/>
              <a:t>food.</a:t>
            </a:r>
            <a:endParaRPr lang="en-AU" dirty="0"/>
          </a:p>
        </p:txBody>
      </p:sp>
      <p:sp>
        <p:nvSpPr>
          <p:cNvPr id="4" name="TextBox 3"/>
          <p:cNvSpPr txBox="1"/>
          <p:nvPr/>
        </p:nvSpPr>
        <p:spPr>
          <a:xfrm>
            <a:off x="1148798" y="3386388"/>
            <a:ext cx="3087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Our prices will now be between </a:t>
            </a:r>
            <a:r>
              <a:rPr lang="en-AU" dirty="0"/>
              <a:t>$</a:t>
            </a:r>
            <a:r>
              <a:rPr lang="en-AU" dirty="0" smtClean="0"/>
              <a:t>25 - $80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3511" y="3291386"/>
            <a:ext cx="3314205" cy="331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29</TotalTime>
  <Words>117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Tw Cen MT</vt:lpstr>
      <vt:lpstr>Tw Cen MT Condensed</vt:lpstr>
      <vt:lpstr>Wingdings</vt:lpstr>
      <vt:lpstr>Wingdings 3</vt:lpstr>
      <vt:lpstr>Integral</vt:lpstr>
      <vt:lpstr>Simply Clothing</vt:lpstr>
      <vt:lpstr>Agenda </vt:lpstr>
      <vt:lpstr>New mission - Ethically-Sourced Products</vt:lpstr>
      <vt:lpstr>Rising Prices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Simply Clothing</dc:title>
  <dc:creator>0000_PMU</dc:creator>
  <cp:lastModifiedBy>HUTCHISON, Chloe</cp:lastModifiedBy>
  <cp:revision>8</cp:revision>
  <dcterms:created xsi:type="dcterms:W3CDTF">2019-05-22T23:47:38Z</dcterms:created>
  <dcterms:modified xsi:type="dcterms:W3CDTF">2019-10-08T04:25:40Z</dcterms:modified>
</cp:coreProperties>
</file>