
<file path=[Content_Types].xml><?xml version="1.0" encoding="utf-8"?>
<Types xmlns="http://schemas.openxmlformats.org/package/2006/content-types">
  <Default Extension="docx" ContentType="application/vnd.openxmlformats-officedocument.wordprocessingml.document"/>
  <Default Extension="emf" ContentType="image/x-emf"/>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9" r:id="rId1"/>
  </p:sldMasterIdLst>
  <p:sldIdLst>
    <p:sldId id="256" r:id="rId2"/>
    <p:sldId id="257" r:id="rId3"/>
    <p:sldId id="258" r:id="rId4"/>
    <p:sldId id="260" r:id="rId5"/>
    <p:sldId id="259" r:id="rId6"/>
    <p:sldId id="261" r:id="rId7"/>
    <p:sldId id="265" r:id="rId8"/>
    <p:sldId id="264"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59" d="100"/>
          <a:sy n="59" d="100"/>
        </p:scale>
        <p:origin x="96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ck franz" userId="a3bdcf7ccfb55cb9" providerId="LiveId" clId="{3D7D3A5C-6F4C-4B8D-9993-3F453839AF13}"/>
    <pc:docChg chg="undo redo custSel addSld modSld">
      <pc:chgData name="mick franz" userId="a3bdcf7ccfb55cb9" providerId="LiveId" clId="{3D7D3A5C-6F4C-4B8D-9993-3F453839AF13}" dt="2024-10-02T10:46:32.453" v="898" actId="20577"/>
      <pc:docMkLst>
        <pc:docMk/>
      </pc:docMkLst>
      <pc:sldChg chg="addSp delSp modSp mod delDesignElem">
        <pc:chgData name="mick franz" userId="a3bdcf7ccfb55cb9" providerId="LiveId" clId="{3D7D3A5C-6F4C-4B8D-9993-3F453839AF13}" dt="2024-10-02T10:39:44.691" v="700" actId="403"/>
        <pc:sldMkLst>
          <pc:docMk/>
          <pc:sldMk cId="1422146607" sldId="256"/>
        </pc:sldMkLst>
        <pc:spChg chg="mod">
          <ac:chgData name="mick franz" userId="a3bdcf7ccfb55cb9" providerId="LiveId" clId="{3D7D3A5C-6F4C-4B8D-9993-3F453839AF13}" dt="2024-10-02T10:39:44.691" v="700" actId="403"/>
          <ac:spMkLst>
            <pc:docMk/>
            <pc:sldMk cId="1422146607" sldId="256"/>
            <ac:spMk id="4" creationId="{14A289FF-E665-88AB-BCAD-7918D04B60A9}"/>
          </ac:spMkLst>
        </pc:spChg>
        <pc:spChg chg="add del">
          <ac:chgData name="mick franz" userId="a3bdcf7ccfb55cb9" providerId="LiveId" clId="{3D7D3A5C-6F4C-4B8D-9993-3F453839AF13}" dt="2024-10-02T10:09:29.197" v="46"/>
          <ac:spMkLst>
            <pc:docMk/>
            <pc:sldMk cId="1422146607" sldId="256"/>
            <ac:spMk id="11" creationId="{27BDFED6-6E33-4606-AFE2-886ADB1C018E}"/>
          </ac:spMkLst>
        </pc:spChg>
        <pc:spChg chg="add del">
          <ac:chgData name="mick franz" userId="a3bdcf7ccfb55cb9" providerId="LiveId" clId="{3D7D3A5C-6F4C-4B8D-9993-3F453839AF13}" dt="2024-10-02T10:09:29.197" v="46"/>
          <ac:spMkLst>
            <pc:docMk/>
            <pc:sldMk cId="1422146607" sldId="256"/>
            <ac:spMk id="13" creationId="{890DEF05-784E-4B61-89E4-04C4ECF4E5A0}"/>
          </ac:spMkLst>
        </pc:spChg>
        <pc:picChg chg="mod">
          <ac:chgData name="mick franz" userId="a3bdcf7ccfb55cb9" providerId="LiveId" clId="{3D7D3A5C-6F4C-4B8D-9993-3F453839AF13}" dt="2024-10-02T10:39:33.111" v="697" actId="1076"/>
          <ac:picMkLst>
            <pc:docMk/>
            <pc:sldMk cId="1422146607" sldId="256"/>
            <ac:picMk id="5" creationId="{B5DDB40D-7D71-40CC-96F1-335B8B6713C6}"/>
          </ac:picMkLst>
        </pc:picChg>
        <pc:cxnChg chg="add del">
          <ac:chgData name="mick franz" userId="a3bdcf7ccfb55cb9" providerId="LiveId" clId="{3D7D3A5C-6F4C-4B8D-9993-3F453839AF13}" dt="2024-10-02T10:09:29.197" v="46"/>
          <ac:cxnSpMkLst>
            <pc:docMk/>
            <pc:sldMk cId="1422146607" sldId="256"/>
            <ac:cxnSpMk id="15" creationId="{C41BAEC7-F7B0-4224-8B18-8F74B7D87F0B}"/>
          </ac:cxnSpMkLst>
        </pc:cxnChg>
      </pc:sldChg>
      <pc:sldChg chg="modSp mod">
        <pc:chgData name="mick franz" userId="a3bdcf7ccfb55cb9" providerId="LiveId" clId="{3D7D3A5C-6F4C-4B8D-9993-3F453839AF13}" dt="2024-10-02T10:42:22.048" v="846" actId="20577"/>
        <pc:sldMkLst>
          <pc:docMk/>
          <pc:sldMk cId="2047372557" sldId="257"/>
        </pc:sldMkLst>
        <pc:spChg chg="mod">
          <ac:chgData name="mick franz" userId="a3bdcf7ccfb55cb9" providerId="LiveId" clId="{3D7D3A5C-6F4C-4B8D-9993-3F453839AF13}" dt="2024-10-02T10:42:22.048" v="846" actId="20577"/>
          <ac:spMkLst>
            <pc:docMk/>
            <pc:sldMk cId="2047372557" sldId="257"/>
            <ac:spMk id="2" creationId="{3FA2E7A0-F4A4-A47A-2AFD-F4C46665F9D0}"/>
          </ac:spMkLst>
        </pc:spChg>
        <pc:spChg chg="mod">
          <ac:chgData name="mick franz" userId="a3bdcf7ccfb55cb9" providerId="LiveId" clId="{3D7D3A5C-6F4C-4B8D-9993-3F453839AF13}" dt="2024-10-02T10:39:26.525" v="695" actId="2711"/>
          <ac:spMkLst>
            <pc:docMk/>
            <pc:sldMk cId="2047372557" sldId="257"/>
            <ac:spMk id="4" creationId="{84C9953B-CFA7-8B77-84BB-7C98F3FFCA1F}"/>
          </ac:spMkLst>
        </pc:spChg>
      </pc:sldChg>
      <pc:sldChg chg="addSp delSp modSp modAnim delDesignElem">
        <pc:chgData name="mick franz" userId="a3bdcf7ccfb55cb9" providerId="LiveId" clId="{3D7D3A5C-6F4C-4B8D-9993-3F453839AF13}" dt="2024-10-02T10:23:44.125" v="485" actId="20577"/>
        <pc:sldMkLst>
          <pc:docMk/>
          <pc:sldMk cId="2771151016" sldId="258"/>
        </pc:sldMkLst>
        <pc:spChg chg="mod">
          <ac:chgData name="mick franz" userId="a3bdcf7ccfb55cb9" providerId="LiveId" clId="{3D7D3A5C-6F4C-4B8D-9993-3F453839AF13}" dt="2024-10-02T10:23:44.125" v="485" actId="20577"/>
          <ac:spMkLst>
            <pc:docMk/>
            <pc:sldMk cId="2771151016" sldId="258"/>
            <ac:spMk id="2" creationId="{4309C0E4-7793-FB3A-F5BF-64AEC62776D7}"/>
          </ac:spMkLst>
        </pc:spChg>
        <pc:spChg chg="add del">
          <ac:chgData name="mick franz" userId="a3bdcf7ccfb55cb9" providerId="LiveId" clId="{3D7D3A5C-6F4C-4B8D-9993-3F453839AF13}" dt="2024-10-02T10:09:29.197" v="46"/>
          <ac:spMkLst>
            <pc:docMk/>
            <pc:sldMk cId="2771151016" sldId="258"/>
            <ac:spMk id="1031" creationId="{F13C74B1-5B17-4795-BED0-7140497B445A}"/>
          </ac:spMkLst>
        </pc:spChg>
        <pc:spChg chg="add del">
          <ac:chgData name="mick franz" userId="a3bdcf7ccfb55cb9" providerId="LiveId" clId="{3D7D3A5C-6F4C-4B8D-9993-3F453839AF13}" dt="2024-10-02T10:09:29.197" v="46"/>
          <ac:spMkLst>
            <pc:docMk/>
            <pc:sldMk cId="2771151016" sldId="258"/>
            <ac:spMk id="1033" creationId="{D4974D33-8DC5-464E-8C6D-BE58F0669C17}"/>
          </ac:spMkLst>
        </pc:spChg>
      </pc:sldChg>
      <pc:sldChg chg="addSp delSp modSp mod delDesignElem">
        <pc:chgData name="mick franz" userId="a3bdcf7ccfb55cb9" providerId="LiveId" clId="{3D7D3A5C-6F4C-4B8D-9993-3F453839AF13}" dt="2024-10-02T10:09:29.197" v="46"/>
        <pc:sldMkLst>
          <pc:docMk/>
          <pc:sldMk cId="3794399306" sldId="259"/>
        </pc:sldMkLst>
        <pc:spChg chg="mod">
          <ac:chgData name="mick franz" userId="a3bdcf7ccfb55cb9" providerId="LiveId" clId="{3D7D3A5C-6F4C-4B8D-9993-3F453839AF13}" dt="2024-10-02T10:09:29.197" v="46"/>
          <ac:spMkLst>
            <pc:docMk/>
            <pc:sldMk cId="3794399306" sldId="259"/>
            <ac:spMk id="5" creationId="{3DA1DBB5-4CD5-5178-5C8B-F9F4CBF0AF48}"/>
          </ac:spMkLst>
        </pc:spChg>
        <pc:spChg chg="add del">
          <ac:chgData name="mick franz" userId="a3bdcf7ccfb55cb9" providerId="LiveId" clId="{3D7D3A5C-6F4C-4B8D-9993-3F453839AF13}" dt="2024-10-02T10:09:29.197" v="46"/>
          <ac:spMkLst>
            <pc:docMk/>
            <pc:sldMk cId="3794399306" sldId="259"/>
            <ac:spMk id="7185" creationId="{04812C46-200A-4DEB-A05E-3ED6C68C2387}"/>
          </ac:spMkLst>
        </pc:spChg>
        <pc:spChg chg="add del">
          <ac:chgData name="mick franz" userId="a3bdcf7ccfb55cb9" providerId="LiveId" clId="{3D7D3A5C-6F4C-4B8D-9993-3F453839AF13}" dt="2024-10-02T10:09:29.197" v="46"/>
          <ac:spMkLst>
            <pc:docMk/>
            <pc:sldMk cId="3794399306" sldId="259"/>
            <ac:spMk id="7187" creationId="{D1EA859B-E555-4109-94F3-6700E046E008}"/>
          </ac:spMkLst>
        </pc:spChg>
      </pc:sldChg>
      <pc:sldChg chg="addSp delSp modSp mod delDesignElem">
        <pc:chgData name="mick franz" userId="a3bdcf7ccfb55cb9" providerId="LiveId" clId="{3D7D3A5C-6F4C-4B8D-9993-3F453839AF13}" dt="2024-10-02T10:42:40.331" v="848" actId="27636"/>
        <pc:sldMkLst>
          <pc:docMk/>
          <pc:sldMk cId="3187540639" sldId="260"/>
        </pc:sldMkLst>
        <pc:spChg chg="mod">
          <ac:chgData name="mick franz" userId="a3bdcf7ccfb55cb9" providerId="LiveId" clId="{3D7D3A5C-6F4C-4B8D-9993-3F453839AF13}" dt="2024-10-02T10:42:40.331" v="848" actId="27636"/>
          <ac:spMkLst>
            <pc:docMk/>
            <pc:sldMk cId="3187540639" sldId="260"/>
            <ac:spMk id="3" creationId="{B6AD62E1-FC54-B553-532A-32F9A24CABE1}"/>
          </ac:spMkLst>
        </pc:spChg>
        <pc:spChg chg="add del">
          <ac:chgData name="mick franz" userId="a3bdcf7ccfb55cb9" providerId="LiveId" clId="{3D7D3A5C-6F4C-4B8D-9993-3F453839AF13}" dt="2024-10-02T10:09:29.197" v="46"/>
          <ac:spMkLst>
            <pc:docMk/>
            <pc:sldMk cId="3187540639" sldId="260"/>
            <ac:spMk id="6151" creationId="{3346177D-ADC4-4968-B747-5CFCD390B5B9}"/>
          </ac:spMkLst>
        </pc:spChg>
        <pc:spChg chg="add del">
          <ac:chgData name="mick franz" userId="a3bdcf7ccfb55cb9" providerId="LiveId" clId="{3D7D3A5C-6F4C-4B8D-9993-3F453839AF13}" dt="2024-10-02T10:09:29.197" v="46"/>
          <ac:spMkLst>
            <pc:docMk/>
            <pc:sldMk cId="3187540639" sldId="260"/>
            <ac:spMk id="6153" creationId="{0844A943-BF79-4FEA-ABB1-3BD54D236606}"/>
          </ac:spMkLst>
        </pc:spChg>
        <pc:spChg chg="add del">
          <ac:chgData name="mick franz" userId="a3bdcf7ccfb55cb9" providerId="LiveId" clId="{3D7D3A5C-6F4C-4B8D-9993-3F453839AF13}" dt="2024-10-02T10:09:29.197" v="46"/>
          <ac:spMkLst>
            <pc:docMk/>
            <pc:sldMk cId="3187540639" sldId="260"/>
            <ac:spMk id="6155" creationId="{6437CC72-F4A8-4DC3-AFAB-D22C482C8100}"/>
          </ac:spMkLst>
        </pc:spChg>
      </pc:sldChg>
      <pc:sldChg chg="addSp delSp modSp mod delDesignElem">
        <pc:chgData name="mick franz" userId="a3bdcf7ccfb55cb9" providerId="LiveId" clId="{3D7D3A5C-6F4C-4B8D-9993-3F453839AF13}" dt="2024-10-02T10:44:41.388" v="896" actId="20577"/>
        <pc:sldMkLst>
          <pc:docMk/>
          <pc:sldMk cId="2957011991" sldId="261"/>
        </pc:sldMkLst>
        <pc:spChg chg="mod">
          <ac:chgData name="mick franz" userId="a3bdcf7ccfb55cb9" providerId="LiveId" clId="{3D7D3A5C-6F4C-4B8D-9993-3F453839AF13}" dt="2024-10-02T10:44:41.388" v="896" actId="20577"/>
          <ac:spMkLst>
            <pc:docMk/>
            <pc:sldMk cId="2957011991" sldId="261"/>
            <ac:spMk id="3" creationId="{CCF2FFA2-1C0A-8B29-41A9-EB31136FEB62}"/>
          </ac:spMkLst>
        </pc:spChg>
        <pc:spChg chg="add del">
          <ac:chgData name="mick franz" userId="a3bdcf7ccfb55cb9" providerId="LiveId" clId="{3D7D3A5C-6F4C-4B8D-9993-3F453839AF13}" dt="2024-10-02T10:09:29.197" v="46"/>
          <ac:spMkLst>
            <pc:docMk/>
            <pc:sldMk cId="2957011991" sldId="261"/>
            <ac:spMk id="10" creationId="{F13C74B1-5B17-4795-BED0-7140497B445A}"/>
          </ac:spMkLst>
        </pc:spChg>
        <pc:spChg chg="add del">
          <ac:chgData name="mick franz" userId="a3bdcf7ccfb55cb9" providerId="LiveId" clId="{3D7D3A5C-6F4C-4B8D-9993-3F453839AF13}" dt="2024-10-02T10:09:29.197" v="46"/>
          <ac:spMkLst>
            <pc:docMk/>
            <pc:sldMk cId="2957011991" sldId="261"/>
            <ac:spMk id="12" creationId="{D4974D33-8DC5-464E-8C6D-BE58F0669C17}"/>
          </ac:spMkLst>
        </pc:spChg>
        <pc:picChg chg="add mod">
          <ac:chgData name="mick franz" userId="a3bdcf7ccfb55cb9" providerId="LiveId" clId="{3D7D3A5C-6F4C-4B8D-9993-3F453839AF13}" dt="2024-10-02T10:35:49.783" v="658" actId="1076"/>
          <ac:picMkLst>
            <pc:docMk/>
            <pc:sldMk cId="2957011991" sldId="261"/>
            <ac:picMk id="4" creationId="{7B256FAE-ED1D-AB8E-6E2B-E0878D417BAC}"/>
          </ac:picMkLst>
        </pc:picChg>
      </pc:sldChg>
      <pc:sldChg chg="addSp delSp modSp mod delDesignElem">
        <pc:chgData name="mick franz" userId="a3bdcf7ccfb55cb9" providerId="LiveId" clId="{3D7D3A5C-6F4C-4B8D-9993-3F453839AF13}" dt="2024-10-02T10:13:29.226" v="182" actId="313"/>
        <pc:sldMkLst>
          <pc:docMk/>
          <pc:sldMk cId="4109414129" sldId="263"/>
        </pc:sldMkLst>
        <pc:spChg chg="mod">
          <ac:chgData name="mick franz" userId="a3bdcf7ccfb55cb9" providerId="LiveId" clId="{3D7D3A5C-6F4C-4B8D-9993-3F453839AF13}" dt="2024-10-02T10:13:29.226" v="182" actId="313"/>
          <ac:spMkLst>
            <pc:docMk/>
            <pc:sldMk cId="4109414129" sldId="263"/>
            <ac:spMk id="5" creationId="{67A773B7-EE33-72B1-5E95-30719324C6A0}"/>
          </ac:spMkLst>
        </pc:spChg>
        <pc:spChg chg="add del">
          <ac:chgData name="mick franz" userId="a3bdcf7ccfb55cb9" providerId="LiveId" clId="{3D7D3A5C-6F4C-4B8D-9993-3F453839AF13}" dt="2024-10-02T10:09:29.197" v="46"/>
          <ac:spMkLst>
            <pc:docMk/>
            <pc:sldMk cId="4109414129" sldId="263"/>
            <ac:spMk id="4103" creationId="{5A0118C5-4F8D-4CF4-BADD-53FEACC6C42A}"/>
          </ac:spMkLst>
        </pc:spChg>
        <pc:grpChg chg="add del">
          <ac:chgData name="mick franz" userId="a3bdcf7ccfb55cb9" providerId="LiveId" clId="{3D7D3A5C-6F4C-4B8D-9993-3F453839AF13}" dt="2024-10-02T10:09:29.197" v="46"/>
          <ac:grpSpMkLst>
            <pc:docMk/>
            <pc:sldMk cId="4109414129" sldId="263"/>
            <ac:grpSpMk id="4105" creationId="{B894EFA8-F425-4D19-A94B-445388B31E20}"/>
          </ac:grpSpMkLst>
        </pc:grpChg>
        <pc:grpChg chg="add del">
          <ac:chgData name="mick franz" userId="a3bdcf7ccfb55cb9" providerId="LiveId" clId="{3D7D3A5C-6F4C-4B8D-9993-3F453839AF13}" dt="2024-10-02T10:09:29.197" v="46"/>
          <ac:grpSpMkLst>
            <pc:docMk/>
            <pc:sldMk cId="4109414129" sldId="263"/>
            <ac:grpSpMk id="4109" creationId="{582A903B-6B78-4F0A-B7C9-3D80499020B8}"/>
          </ac:grpSpMkLst>
        </pc:grpChg>
      </pc:sldChg>
      <pc:sldChg chg="addSp delSp modSp mod delDesignElem">
        <pc:chgData name="mick franz" userId="a3bdcf7ccfb55cb9" providerId="LiveId" clId="{3D7D3A5C-6F4C-4B8D-9993-3F453839AF13}" dt="2024-10-02T10:46:32.453" v="898" actId="20577"/>
        <pc:sldMkLst>
          <pc:docMk/>
          <pc:sldMk cId="1331364700" sldId="264"/>
        </pc:sldMkLst>
        <pc:spChg chg="mod">
          <ac:chgData name="mick franz" userId="a3bdcf7ccfb55cb9" providerId="LiveId" clId="{3D7D3A5C-6F4C-4B8D-9993-3F453839AF13}" dt="2024-10-02T10:46:32.453" v="898" actId="20577"/>
          <ac:spMkLst>
            <pc:docMk/>
            <pc:sldMk cId="1331364700" sldId="264"/>
            <ac:spMk id="6" creationId="{F2B3C87E-1FAA-D2F6-5FB0-9F260269B0AB}"/>
          </ac:spMkLst>
        </pc:spChg>
        <pc:spChg chg="add del">
          <ac:chgData name="mick franz" userId="a3bdcf7ccfb55cb9" providerId="LiveId" clId="{3D7D3A5C-6F4C-4B8D-9993-3F453839AF13}" dt="2024-10-02T10:09:29.197" v="46"/>
          <ac:spMkLst>
            <pc:docMk/>
            <pc:sldMk cId="1331364700" sldId="264"/>
            <ac:spMk id="5157" creationId="{7FF47CB7-972F-479F-A36D-9E72D26EC8DA}"/>
          </ac:spMkLst>
        </pc:spChg>
        <pc:spChg chg="add del">
          <ac:chgData name="mick franz" userId="a3bdcf7ccfb55cb9" providerId="LiveId" clId="{3D7D3A5C-6F4C-4B8D-9993-3F453839AF13}" dt="2024-10-02T10:09:29.197" v="46"/>
          <ac:spMkLst>
            <pc:docMk/>
            <pc:sldMk cId="1331364700" sldId="264"/>
            <ac:spMk id="5159" creationId="{0D153B68-5844-490D-8E67-F616D6D721CA}"/>
          </ac:spMkLst>
        </pc:spChg>
        <pc:spChg chg="add del">
          <ac:chgData name="mick franz" userId="a3bdcf7ccfb55cb9" providerId="LiveId" clId="{3D7D3A5C-6F4C-4B8D-9993-3F453839AF13}" dt="2024-10-02T10:09:29.197" v="46"/>
          <ac:spMkLst>
            <pc:docMk/>
            <pc:sldMk cId="1331364700" sldId="264"/>
            <ac:spMk id="5161" creationId="{9A0D773F-7A7D-4DBB-9DEA-86BB8B8F4BC8}"/>
          </ac:spMkLst>
        </pc:spChg>
      </pc:sldChg>
      <pc:sldChg chg="addSp delSp modSp new mod setBg">
        <pc:chgData name="mick franz" userId="a3bdcf7ccfb55cb9" providerId="LiveId" clId="{3D7D3A5C-6F4C-4B8D-9993-3F453839AF13}" dt="2024-10-02T10:11:27.526" v="62" actId="1076"/>
        <pc:sldMkLst>
          <pc:docMk/>
          <pc:sldMk cId="2768509774" sldId="265"/>
        </pc:sldMkLst>
        <pc:spChg chg="add del">
          <ac:chgData name="mick franz" userId="a3bdcf7ccfb55cb9" providerId="LiveId" clId="{3D7D3A5C-6F4C-4B8D-9993-3F453839AF13}" dt="2024-10-02T10:06:20.064" v="3" actId="26606"/>
          <ac:spMkLst>
            <pc:docMk/>
            <pc:sldMk cId="2768509774" sldId="265"/>
            <ac:spMk id="8" creationId="{F3060C83-F051-4F0E-ABAD-AA0DFC48B218}"/>
          </ac:spMkLst>
        </pc:spChg>
        <pc:spChg chg="add del">
          <ac:chgData name="mick franz" userId="a3bdcf7ccfb55cb9" providerId="LiveId" clId="{3D7D3A5C-6F4C-4B8D-9993-3F453839AF13}" dt="2024-10-02T10:06:20.064" v="3" actId="26606"/>
          <ac:spMkLst>
            <pc:docMk/>
            <pc:sldMk cId="2768509774" sldId="265"/>
            <ac:spMk id="10" creationId="{83C98ABE-055B-441F-B07E-44F97F083C39}"/>
          </ac:spMkLst>
        </pc:spChg>
        <pc:spChg chg="add del">
          <ac:chgData name="mick franz" userId="a3bdcf7ccfb55cb9" providerId="LiveId" clId="{3D7D3A5C-6F4C-4B8D-9993-3F453839AF13}" dt="2024-10-02T10:06:20.064" v="3" actId="26606"/>
          <ac:spMkLst>
            <pc:docMk/>
            <pc:sldMk cId="2768509774" sldId="265"/>
            <ac:spMk id="12" creationId="{29FDB030-9B49-4CED-8CCD-4D99382388AC}"/>
          </ac:spMkLst>
        </pc:spChg>
        <pc:spChg chg="add del">
          <ac:chgData name="mick franz" userId="a3bdcf7ccfb55cb9" providerId="LiveId" clId="{3D7D3A5C-6F4C-4B8D-9993-3F453839AF13}" dt="2024-10-02T10:06:20.064" v="3" actId="26606"/>
          <ac:spMkLst>
            <pc:docMk/>
            <pc:sldMk cId="2768509774" sldId="265"/>
            <ac:spMk id="14" creationId="{3783CA14-24A1-485C-8B30-D6A5D87987AD}"/>
          </ac:spMkLst>
        </pc:spChg>
        <pc:spChg chg="add del">
          <ac:chgData name="mick franz" userId="a3bdcf7ccfb55cb9" providerId="LiveId" clId="{3D7D3A5C-6F4C-4B8D-9993-3F453839AF13}" dt="2024-10-02T10:06:20.064" v="3" actId="26606"/>
          <ac:spMkLst>
            <pc:docMk/>
            <pc:sldMk cId="2768509774" sldId="265"/>
            <ac:spMk id="16" creationId="{9A97C86A-04D6-40F7-AE84-31AB43E6A846}"/>
          </ac:spMkLst>
        </pc:spChg>
        <pc:spChg chg="add del">
          <ac:chgData name="mick franz" userId="a3bdcf7ccfb55cb9" providerId="LiveId" clId="{3D7D3A5C-6F4C-4B8D-9993-3F453839AF13}" dt="2024-10-02T10:06:20.064" v="3" actId="26606"/>
          <ac:spMkLst>
            <pc:docMk/>
            <pc:sldMk cId="2768509774" sldId="265"/>
            <ac:spMk id="18" creationId="{FF9F2414-84E8-453E-B1F3-389FDE8192D9}"/>
          </ac:spMkLst>
        </pc:spChg>
        <pc:spChg chg="add del">
          <ac:chgData name="mick franz" userId="a3bdcf7ccfb55cb9" providerId="LiveId" clId="{3D7D3A5C-6F4C-4B8D-9993-3F453839AF13}" dt="2024-10-02T10:06:20.064" v="3" actId="26606"/>
          <ac:spMkLst>
            <pc:docMk/>
            <pc:sldMk cId="2768509774" sldId="265"/>
            <ac:spMk id="20" creationId="{3ECA69A1-7536-43AC-85EF-C7106179F5ED}"/>
          </ac:spMkLst>
        </pc:spChg>
        <pc:spChg chg="add del">
          <ac:chgData name="mick franz" userId="a3bdcf7ccfb55cb9" providerId="LiveId" clId="{3D7D3A5C-6F4C-4B8D-9993-3F453839AF13}" dt="2024-10-02T10:09:00.633" v="31" actId="26606"/>
          <ac:spMkLst>
            <pc:docMk/>
            <pc:sldMk cId="2768509774" sldId="265"/>
            <ac:spMk id="22" creationId="{86FF76B9-219D-4469-AF87-0236D29032F1}"/>
          </ac:spMkLst>
        </pc:spChg>
        <pc:spChg chg="add del">
          <ac:chgData name="mick franz" userId="a3bdcf7ccfb55cb9" providerId="LiveId" clId="{3D7D3A5C-6F4C-4B8D-9993-3F453839AF13}" dt="2024-10-02T10:09:00.633" v="31" actId="26606"/>
          <ac:spMkLst>
            <pc:docMk/>
            <pc:sldMk cId="2768509774" sldId="265"/>
            <ac:spMk id="25" creationId="{2E80C965-DB6D-4F81-9E9E-B027384D0BD6}"/>
          </ac:spMkLst>
        </pc:spChg>
        <pc:spChg chg="add del">
          <ac:chgData name="mick franz" userId="a3bdcf7ccfb55cb9" providerId="LiveId" clId="{3D7D3A5C-6F4C-4B8D-9993-3F453839AF13}" dt="2024-10-02T10:09:00.633" v="31" actId="26606"/>
          <ac:spMkLst>
            <pc:docMk/>
            <pc:sldMk cId="2768509774" sldId="265"/>
            <ac:spMk id="26" creationId="{633C5E46-DAC5-4661-9C87-22B08E2A512F}"/>
          </ac:spMkLst>
        </pc:spChg>
        <pc:spChg chg="add del">
          <ac:chgData name="mick franz" userId="a3bdcf7ccfb55cb9" providerId="LiveId" clId="{3D7D3A5C-6F4C-4B8D-9993-3F453839AF13}" dt="2024-10-02T10:10:37.231" v="56" actId="26606"/>
          <ac:spMkLst>
            <pc:docMk/>
            <pc:sldMk cId="2768509774" sldId="265"/>
            <ac:spMk id="1028" creationId="{4F7B9026-36AD-42E4-B172-8D68F3A339B4}"/>
          </ac:spMkLst>
        </pc:spChg>
        <pc:spChg chg="add del">
          <ac:chgData name="mick franz" userId="a3bdcf7ccfb55cb9" providerId="LiveId" clId="{3D7D3A5C-6F4C-4B8D-9993-3F453839AF13}" dt="2024-10-02T10:08:24.419" v="12" actId="26606"/>
          <ac:spMkLst>
            <pc:docMk/>
            <pc:sldMk cId="2768509774" sldId="265"/>
            <ac:spMk id="1031" creationId="{80CCAACE-815D-4A79-875A-B7EFC28F7D2B}"/>
          </ac:spMkLst>
        </pc:spChg>
        <pc:spChg chg="add del">
          <ac:chgData name="mick franz" userId="a3bdcf7ccfb55cb9" providerId="LiveId" clId="{3D7D3A5C-6F4C-4B8D-9993-3F453839AF13}" dt="2024-10-02T10:08:27.322" v="14" actId="26606"/>
          <ac:spMkLst>
            <pc:docMk/>
            <pc:sldMk cId="2768509774" sldId="265"/>
            <ac:spMk id="1033" creationId="{968DB88C-7EF2-487C-85D1-848F61F13E3F}"/>
          </ac:spMkLst>
        </pc:spChg>
        <pc:spChg chg="add del">
          <ac:chgData name="mick franz" userId="a3bdcf7ccfb55cb9" providerId="LiveId" clId="{3D7D3A5C-6F4C-4B8D-9993-3F453839AF13}" dt="2024-10-02T10:08:27.322" v="14" actId="26606"/>
          <ac:spMkLst>
            <pc:docMk/>
            <pc:sldMk cId="2768509774" sldId="265"/>
            <ac:spMk id="1034" creationId="{D99D2C73-08B0-4F6B-A8E9-4651E6BDBE48}"/>
          </ac:spMkLst>
        </pc:spChg>
        <pc:spChg chg="add del">
          <ac:chgData name="mick franz" userId="a3bdcf7ccfb55cb9" providerId="LiveId" clId="{3D7D3A5C-6F4C-4B8D-9993-3F453839AF13}" dt="2024-10-02T10:08:29.656" v="16" actId="26606"/>
          <ac:spMkLst>
            <pc:docMk/>
            <pc:sldMk cId="2768509774" sldId="265"/>
            <ac:spMk id="1035" creationId="{FE54AADB-50C7-4293-94C0-27361A32B8CF}"/>
          </ac:spMkLst>
        </pc:spChg>
        <pc:spChg chg="add del">
          <ac:chgData name="mick franz" userId="a3bdcf7ccfb55cb9" providerId="LiveId" clId="{3D7D3A5C-6F4C-4B8D-9993-3F453839AF13}" dt="2024-10-02T10:08:29.656" v="16" actId="26606"/>
          <ac:spMkLst>
            <pc:docMk/>
            <pc:sldMk cId="2768509774" sldId="265"/>
            <ac:spMk id="1036" creationId="{664E23E2-7440-4E36-A67B-0F88C5F7E185}"/>
          </ac:spMkLst>
        </pc:spChg>
        <pc:spChg chg="add del">
          <ac:chgData name="mick franz" userId="a3bdcf7ccfb55cb9" providerId="LiveId" clId="{3D7D3A5C-6F4C-4B8D-9993-3F453839AF13}" dt="2024-10-02T10:08:29.656" v="16" actId="26606"/>
          <ac:spMkLst>
            <pc:docMk/>
            <pc:sldMk cId="2768509774" sldId="265"/>
            <ac:spMk id="1037" creationId="{B06949AE-010D-4C18-8AED-7872085ADD57}"/>
          </ac:spMkLst>
        </pc:spChg>
        <pc:spChg chg="add">
          <ac:chgData name="mick franz" userId="a3bdcf7ccfb55cb9" providerId="LiveId" clId="{3D7D3A5C-6F4C-4B8D-9993-3F453839AF13}" dt="2024-10-02T10:10:46.952" v="58" actId="26606"/>
          <ac:spMkLst>
            <pc:docMk/>
            <pc:sldMk cId="2768509774" sldId="265"/>
            <ac:spMk id="1038" creationId="{11BE3FA7-0D70-4431-814F-D8C40576EA93}"/>
          </ac:spMkLst>
        </pc:spChg>
        <pc:spChg chg="add del">
          <ac:chgData name="mick franz" userId="a3bdcf7ccfb55cb9" providerId="LiveId" clId="{3D7D3A5C-6F4C-4B8D-9993-3F453839AF13}" dt="2024-10-02T10:08:35.336" v="18" actId="26606"/>
          <ac:spMkLst>
            <pc:docMk/>
            <pc:sldMk cId="2768509774" sldId="265"/>
            <ac:spMk id="1039" creationId="{11BE3FA7-0D70-4431-814F-D8C40576EA93}"/>
          </ac:spMkLst>
        </pc:spChg>
        <pc:spChg chg="add del">
          <ac:chgData name="mick franz" userId="a3bdcf7ccfb55cb9" providerId="LiveId" clId="{3D7D3A5C-6F4C-4B8D-9993-3F453839AF13}" dt="2024-10-02T10:08:37.641" v="20" actId="26606"/>
          <ac:spMkLst>
            <pc:docMk/>
            <pc:sldMk cId="2768509774" sldId="265"/>
            <ac:spMk id="1041" creationId="{A169D286-F4D7-4C8B-A6BD-D05384C7F1D8}"/>
          </ac:spMkLst>
        </pc:spChg>
        <pc:spChg chg="add del">
          <ac:chgData name="mick franz" userId="a3bdcf7ccfb55cb9" providerId="LiveId" clId="{3D7D3A5C-6F4C-4B8D-9993-3F453839AF13}" dt="2024-10-02T10:08:37.641" v="20" actId="26606"/>
          <ac:spMkLst>
            <pc:docMk/>
            <pc:sldMk cId="2768509774" sldId="265"/>
            <ac:spMk id="1042" creationId="{39E8235E-135E-4261-8F54-2B316E493C42}"/>
          </ac:spMkLst>
        </pc:spChg>
        <pc:spChg chg="add del">
          <ac:chgData name="mick franz" userId="a3bdcf7ccfb55cb9" providerId="LiveId" clId="{3D7D3A5C-6F4C-4B8D-9993-3F453839AF13}" dt="2024-10-02T10:08:37.641" v="20" actId="26606"/>
          <ac:spMkLst>
            <pc:docMk/>
            <pc:sldMk cId="2768509774" sldId="265"/>
            <ac:spMk id="1043" creationId="{D4ED8EC3-4D57-4620-93CE-4E6661F09A3E}"/>
          </ac:spMkLst>
        </pc:spChg>
        <pc:spChg chg="add del">
          <ac:chgData name="mick franz" userId="a3bdcf7ccfb55cb9" providerId="LiveId" clId="{3D7D3A5C-6F4C-4B8D-9993-3F453839AF13}" dt="2024-10-02T10:08:37.641" v="20" actId="26606"/>
          <ac:spMkLst>
            <pc:docMk/>
            <pc:sldMk cId="2768509774" sldId="265"/>
            <ac:spMk id="1044" creationId="{83BCB34A-2F40-4F41-8488-A134C1C155B7}"/>
          </ac:spMkLst>
        </pc:spChg>
        <pc:spChg chg="add del">
          <ac:chgData name="mick franz" userId="a3bdcf7ccfb55cb9" providerId="LiveId" clId="{3D7D3A5C-6F4C-4B8D-9993-3F453839AF13}" dt="2024-10-02T10:08:37.641" v="20" actId="26606"/>
          <ac:spMkLst>
            <pc:docMk/>
            <pc:sldMk cId="2768509774" sldId="265"/>
            <ac:spMk id="1045" creationId="{F78382DC-4207-465E-B379-1E16448AA222}"/>
          </ac:spMkLst>
        </pc:spChg>
        <pc:spChg chg="add del">
          <ac:chgData name="mick franz" userId="a3bdcf7ccfb55cb9" providerId="LiveId" clId="{3D7D3A5C-6F4C-4B8D-9993-3F453839AF13}" dt="2024-10-02T10:08:40.733" v="22" actId="26606"/>
          <ac:spMkLst>
            <pc:docMk/>
            <pc:sldMk cId="2768509774" sldId="265"/>
            <ac:spMk id="1047" creationId="{22F15A2D-2324-487D-A02A-BF46C5C580EB}"/>
          </ac:spMkLst>
        </pc:spChg>
        <pc:spChg chg="add del">
          <ac:chgData name="mick franz" userId="a3bdcf7ccfb55cb9" providerId="LiveId" clId="{3D7D3A5C-6F4C-4B8D-9993-3F453839AF13}" dt="2024-10-02T10:08:40.733" v="22" actId="26606"/>
          <ac:spMkLst>
            <pc:docMk/>
            <pc:sldMk cId="2768509774" sldId="265"/>
            <ac:spMk id="1048" creationId="{2AEAFA59-923A-4F54-8B49-44C970BCC323}"/>
          </ac:spMkLst>
        </pc:spChg>
        <pc:spChg chg="add del">
          <ac:chgData name="mick franz" userId="a3bdcf7ccfb55cb9" providerId="LiveId" clId="{3D7D3A5C-6F4C-4B8D-9993-3F453839AF13}" dt="2024-10-02T10:08:40.733" v="22" actId="26606"/>
          <ac:spMkLst>
            <pc:docMk/>
            <pc:sldMk cId="2768509774" sldId="265"/>
            <ac:spMk id="1049" creationId="{C37E9D4B-7BFA-4D10-B666-547BAC499469}"/>
          </ac:spMkLst>
        </pc:spChg>
        <pc:spChg chg="add del">
          <ac:chgData name="mick franz" userId="a3bdcf7ccfb55cb9" providerId="LiveId" clId="{3D7D3A5C-6F4C-4B8D-9993-3F453839AF13}" dt="2024-10-02T10:08:48.049" v="24" actId="26606"/>
          <ac:spMkLst>
            <pc:docMk/>
            <pc:sldMk cId="2768509774" sldId="265"/>
            <ac:spMk id="1051" creationId="{42A4FC2C-047E-45A5-965D-8E1E3BF09BC6}"/>
          </ac:spMkLst>
        </pc:spChg>
        <pc:spChg chg="add del">
          <ac:chgData name="mick franz" userId="a3bdcf7ccfb55cb9" providerId="LiveId" clId="{3D7D3A5C-6F4C-4B8D-9993-3F453839AF13}" dt="2024-10-02T10:08:51.299" v="26" actId="26606"/>
          <ac:spMkLst>
            <pc:docMk/>
            <pc:sldMk cId="2768509774" sldId="265"/>
            <ac:spMk id="1053" creationId="{EE5F705A-5E81-4B3A-8EF4-911982DB313C}"/>
          </ac:spMkLst>
        </pc:spChg>
        <pc:spChg chg="add del">
          <ac:chgData name="mick franz" userId="a3bdcf7ccfb55cb9" providerId="LiveId" clId="{3D7D3A5C-6F4C-4B8D-9993-3F453839AF13}" dt="2024-10-02T10:08:51.299" v="26" actId="26606"/>
          <ac:spMkLst>
            <pc:docMk/>
            <pc:sldMk cId="2768509774" sldId="265"/>
            <ac:spMk id="1054" creationId="{AD8F92D9-1751-4ABF-9CB7-D198C9A05A46}"/>
          </ac:spMkLst>
        </pc:spChg>
        <pc:spChg chg="add del">
          <ac:chgData name="mick franz" userId="a3bdcf7ccfb55cb9" providerId="LiveId" clId="{3D7D3A5C-6F4C-4B8D-9993-3F453839AF13}" dt="2024-10-02T10:08:51.299" v="26" actId="26606"/>
          <ac:spMkLst>
            <pc:docMk/>
            <pc:sldMk cId="2768509774" sldId="265"/>
            <ac:spMk id="1055" creationId="{6D6B998F-CA62-4EE6-B7E7-046377D4F7EF}"/>
          </ac:spMkLst>
        </pc:spChg>
        <pc:spChg chg="add del">
          <ac:chgData name="mick franz" userId="a3bdcf7ccfb55cb9" providerId="LiveId" clId="{3D7D3A5C-6F4C-4B8D-9993-3F453839AF13}" dt="2024-10-02T10:08:53.675" v="28" actId="26606"/>
          <ac:spMkLst>
            <pc:docMk/>
            <pc:sldMk cId="2768509774" sldId="265"/>
            <ac:spMk id="1057" creationId="{22F15A2D-2324-487D-A02A-BF46C5C580EB}"/>
          </ac:spMkLst>
        </pc:spChg>
        <pc:spChg chg="add del">
          <ac:chgData name="mick franz" userId="a3bdcf7ccfb55cb9" providerId="LiveId" clId="{3D7D3A5C-6F4C-4B8D-9993-3F453839AF13}" dt="2024-10-02T10:08:53.675" v="28" actId="26606"/>
          <ac:spMkLst>
            <pc:docMk/>
            <pc:sldMk cId="2768509774" sldId="265"/>
            <ac:spMk id="1058" creationId="{2AEAFA59-923A-4F54-8B49-44C970BCC323}"/>
          </ac:spMkLst>
        </pc:spChg>
        <pc:spChg chg="add del">
          <ac:chgData name="mick franz" userId="a3bdcf7ccfb55cb9" providerId="LiveId" clId="{3D7D3A5C-6F4C-4B8D-9993-3F453839AF13}" dt="2024-10-02T10:08:53.675" v="28" actId="26606"/>
          <ac:spMkLst>
            <pc:docMk/>
            <pc:sldMk cId="2768509774" sldId="265"/>
            <ac:spMk id="1059" creationId="{C37E9D4B-7BFA-4D10-B666-547BAC499469}"/>
          </ac:spMkLst>
        </pc:spChg>
        <pc:spChg chg="add del">
          <ac:chgData name="mick franz" userId="a3bdcf7ccfb55cb9" providerId="LiveId" clId="{3D7D3A5C-6F4C-4B8D-9993-3F453839AF13}" dt="2024-10-02T10:09:00.631" v="30" actId="26606"/>
          <ac:spMkLst>
            <pc:docMk/>
            <pc:sldMk cId="2768509774" sldId="265"/>
            <ac:spMk id="1061" creationId="{A169D286-F4D7-4C8B-A6BD-D05384C7F1D8}"/>
          </ac:spMkLst>
        </pc:spChg>
        <pc:spChg chg="add del">
          <ac:chgData name="mick franz" userId="a3bdcf7ccfb55cb9" providerId="LiveId" clId="{3D7D3A5C-6F4C-4B8D-9993-3F453839AF13}" dt="2024-10-02T10:09:00.631" v="30" actId="26606"/>
          <ac:spMkLst>
            <pc:docMk/>
            <pc:sldMk cId="2768509774" sldId="265"/>
            <ac:spMk id="1062" creationId="{39E8235E-135E-4261-8F54-2B316E493C42}"/>
          </ac:spMkLst>
        </pc:spChg>
        <pc:spChg chg="add del">
          <ac:chgData name="mick franz" userId="a3bdcf7ccfb55cb9" providerId="LiveId" clId="{3D7D3A5C-6F4C-4B8D-9993-3F453839AF13}" dt="2024-10-02T10:09:00.631" v="30" actId="26606"/>
          <ac:spMkLst>
            <pc:docMk/>
            <pc:sldMk cId="2768509774" sldId="265"/>
            <ac:spMk id="1063" creationId="{D4ED8EC3-4D57-4620-93CE-4E6661F09A3E}"/>
          </ac:spMkLst>
        </pc:spChg>
        <pc:grpChg chg="add del">
          <ac:chgData name="mick franz" userId="a3bdcf7ccfb55cb9" providerId="LiveId" clId="{3D7D3A5C-6F4C-4B8D-9993-3F453839AF13}" dt="2024-10-02T10:09:00.633" v="31" actId="26606"/>
          <ac:grpSpMkLst>
            <pc:docMk/>
            <pc:sldMk cId="2768509774" sldId="265"/>
            <ac:grpSpMk id="23" creationId="{DB88BD78-87E1-424D-B479-C37D8E41B12E}"/>
          </ac:grpSpMkLst>
        </pc:grpChg>
        <pc:graphicFrameChg chg="add mod">
          <ac:chgData name="mick franz" userId="a3bdcf7ccfb55cb9" providerId="LiveId" clId="{3D7D3A5C-6F4C-4B8D-9993-3F453839AF13}" dt="2024-10-02T10:11:27.526" v="62" actId="1076"/>
          <ac:graphicFrameMkLst>
            <pc:docMk/>
            <pc:sldMk cId="2768509774" sldId="265"/>
            <ac:graphicFrameMk id="5" creationId="{B7222650-98CE-43E4-5D10-70877F718AA1}"/>
          </ac:graphicFrameMkLst>
        </pc:graphicFrameChg>
        <pc:picChg chg="add del mod ord">
          <ac:chgData name="mick franz" userId="a3bdcf7ccfb55cb9" providerId="LiveId" clId="{3D7D3A5C-6F4C-4B8D-9993-3F453839AF13}" dt="2024-10-02T10:10:41.257" v="57" actId="478"/>
          <ac:picMkLst>
            <pc:docMk/>
            <pc:sldMk cId="2768509774" sldId="265"/>
            <ac:picMk id="3" creationId="{2B42F2C9-6A4E-64F9-0863-5A46D0EC0B15}"/>
          </ac:picMkLst>
        </pc:picChg>
        <pc:picChg chg="add mod ord">
          <ac:chgData name="mick franz" userId="a3bdcf7ccfb55cb9" providerId="LiveId" clId="{3D7D3A5C-6F4C-4B8D-9993-3F453839AF13}" dt="2024-10-02T10:10:46.952" v="58" actId="26606"/>
          <ac:picMkLst>
            <pc:docMk/>
            <pc:sldMk cId="2768509774" sldId="265"/>
            <ac:picMk id="4" creationId="{B52071CF-8F07-7BCD-15FB-FCC53438FEBB}"/>
          </ac:picMkLst>
        </pc:picChg>
        <pc:picChg chg="add del mod ord">
          <ac:chgData name="mick franz" userId="a3bdcf7ccfb55cb9" providerId="LiveId" clId="{3D7D3A5C-6F4C-4B8D-9993-3F453839AF13}" dt="2024-10-02T10:10:50.431" v="59" actId="478"/>
          <ac:picMkLst>
            <pc:docMk/>
            <pc:sldMk cId="2768509774" sldId="265"/>
            <ac:picMk id="1026" creationId="{44907A06-7358-FB6C-D2F3-69FC9A6A8338}"/>
          </ac:picMkLst>
        </pc:picChg>
        <pc:cxnChg chg="add del">
          <ac:chgData name="mick franz" userId="a3bdcf7ccfb55cb9" providerId="LiveId" clId="{3D7D3A5C-6F4C-4B8D-9993-3F453839AF13}" dt="2024-10-02T10:10:46.952" v="58" actId="26606"/>
          <ac:cxnSpMkLst>
            <pc:docMk/>
            <pc:sldMk cId="2768509774" sldId="265"/>
            <ac:cxnSpMk id="1030" creationId="{DCD67800-37AC-4E14-89B0-F79DCB3FB86D}"/>
          </ac:cxnSpMkLst>
        </pc:cxnChg>
        <pc:cxnChg chg="add del">
          <ac:chgData name="mick franz" userId="a3bdcf7ccfb55cb9" providerId="LiveId" clId="{3D7D3A5C-6F4C-4B8D-9993-3F453839AF13}" dt="2024-10-02T10:10:46.952" v="58" actId="26606"/>
          <ac:cxnSpMkLst>
            <pc:docMk/>
            <pc:sldMk cId="2768509774" sldId="265"/>
            <ac:cxnSpMk id="1032" creationId="{20F1788F-A5AE-4188-8274-F7F2E3833ECD}"/>
          </ac:cxnSpMkLst>
        </pc:cxnChg>
      </pc:sldChg>
    </pc:docChg>
  </pc:docChgLst>
  <pc:docChgLst>
    <pc:chgData name="mick franz" userId="a3bdcf7ccfb55cb9" providerId="LiveId" clId="{3B29522D-8490-4E3D-91D6-CA25FE255519}"/>
    <pc:docChg chg="custSel modSld">
      <pc:chgData name="mick franz" userId="a3bdcf7ccfb55cb9" providerId="LiveId" clId="{3B29522D-8490-4E3D-91D6-CA25FE255519}" dt="2024-11-11T11:05:43.690" v="90"/>
      <pc:docMkLst>
        <pc:docMk/>
      </pc:docMkLst>
      <pc:sldChg chg="addSp delSp modSp mod modTransition modAnim">
        <pc:chgData name="mick franz" userId="a3bdcf7ccfb55cb9" providerId="LiveId" clId="{3B29522D-8490-4E3D-91D6-CA25FE255519}" dt="2024-11-11T10:22:19.750" v="4"/>
        <pc:sldMkLst>
          <pc:docMk/>
          <pc:sldMk cId="1422146607" sldId="256"/>
        </pc:sldMkLst>
        <pc:picChg chg="add del mod">
          <ac:chgData name="mick franz" userId="a3bdcf7ccfb55cb9" providerId="LiveId" clId="{3B29522D-8490-4E3D-91D6-CA25FE255519}" dt="2024-11-11T10:22:03.688" v="3"/>
          <ac:picMkLst>
            <pc:docMk/>
            <pc:sldMk cId="1422146607" sldId="256"/>
            <ac:picMk id="7" creationId="{D58BA3B5-2576-1F24-1F32-0066FF2C116B}"/>
          </ac:picMkLst>
        </pc:picChg>
        <pc:picChg chg="add del mod ord">
          <ac:chgData name="mick franz" userId="a3bdcf7ccfb55cb9" providerId="LiveId" clId="{3B29522D-8490-4E3D-91D6-CA25FE255519}" dt="2024-11-11T10:22:19.750" v="4"/>
          <ac:picMkLst>
            <pc:docMk/>
            <pc:sldMk cId="1422146607" sldId="256"/>
            <ac:picMk id="10" creationId="{1AA9FC4B-AE2D-6DB2-5375-BFBEC0EC9C1A}"/>
          </ac:picMkLst>
        </pc:picChg>
        <pc:picChg chg="add mod">
          <ac:chgData name="mick franz" userId="a3bdcf7ccfb55cb9" providerId="LiveId" clId="{3B29522D-8490-4E3D-91D6-CA25FE255519}" dt="2024-11-11T10:22:19.750" v="4"/>
          <ac:picMkLst>
            <pc:docMk/>
            <pc:sldMk cId="1422146607" sldId="256"/>
            <ac:picMk id="12" creationId="{56DADF93-6A01-F0E9-E271-3EE1D8F5C2DA}"/>
          </ac:picMkLst>
        </pc:picChg>
      </pc:sldChg>
      <pc:sldChg chg="addSp modSp">
        <pc:chgData name="mick franz" userId="a3bdcf7ccfb55cb9" providerId="LiveId" clId="{3B29522D-8490-4E3D-91D6-CA25FE255519}" dt="2024-11-11T10:23:22.039" v="5"/>
        <pc:sldMkLst>
          <pc:docMk/>
          <pc:sldMk cId="2047372557" sldId="257"/>
        </pc:sldMkLst>
        <pc:picChg chg="add mod">
          <ac:chgData name="mick franz" userId="a3bdcf7ccfb55cb9" providerId="LiveId" clId="{3B29522D-8490-4E3D-91D6-CA25FE255519}" dt="2024-11-11T10:23:22.039" v="5"/>
          <ac:picMkLst>
            <pc:docMk/>
            <pc:sldMk cId="2047372557" sldId="257"/>
            <ac:picMk id="8" creationId="{67339FA0-5DE2-AD0D-05DD-FE98A2CB8E4E}"/>
          </ac:picMkLst>
        </pc:picChg>
      </pc:sldChg>
      <pc:sldChg chg="addSp delSp modSp mod modTransition modAnim">
        <pc:chgData name="mick franz" userId="a3bdcf7ccfb55cb9" providerId="LiveId" clId="{3B29522D-8490-4E3D-91D6-CA25FE255519}" dt="2024-11-11T10:24:35.575" v="9"/>
        <pc:sldMkLst>
          <pc:docMk/>
          <pc:sldMk cId="2771151016" sldId="258"/>
        </pc:sldMkLst>
        <pc:picChg chg="add del mod">
          <ac:chgData name="mick franz" userId="a3bdcf7ccfb55cb9" providerId="LiveId" clId="{3B29522D-8490-4E3D-91D6-CA25FE255519}" dt="2024-11-11T10:23:41.997" v="8"/>
          <ac:picMkLst>
            <pc:docMk/>
            <pc:sldMk cId="2771151016" sldId="258"/>
            <ac:picMk id="6" creationId="{7CE466E4-D336-BBBF-FEDE-25CD2179A6D1}"/>
          </ac:picMkLst>
        </pc:picChg>
        <pc:picChg chg="add del mod ord">
          <ac:chgData name="mick franz" userId="a3bdcf7ccfb55cb9" providerId="LiveId" clId="{3B29522D-8490-4E3D-91D6-CA25FE255519}" dt="2024-11-11T10:24:35.575" v="9"/>
          <ac:picMkLst>
            <pc:docMk/>
            <pc:sldMk cId="2771151016" sldId="258"/>
            <ac:picMk id="9" creationId="{0F33EC00-2856-4179-987B-109C80FC2C2E}"/>
          </ac:picMkLst>
        </pc:picChg>
        <pc:picChg chg="add mod">
          <ac:chgData name="mick franz" userId="a3bdcf7ccfb55cb9" providerId="LiveId" clId="{3B29522D-8490-4E3D-91D6-CA25FE255519}" dt="2024-11-11T10:24:35.575" v="9"/>
          <ac:picMkLst>
            <pc:docMk/>
            <pc:sldMk cId="2771151016" sldId="258"/>
            <ac:picMk id="10" creationId="{22812625-45FF-58C6-D339-11A35D7277F5}"/>
          </ac:picMkLst>
        </pc:picChg>
      </pc:sldChg>
      <pc:sldChg chg="addSp delSp modSp mod modTransition modAnim">
        <pc:chgData name="mick franz" userId="a3bdcf7ccfb55cb9" providerId="LiveId" clId="{3B29522D-8490-4E3D-91D6-CA25FE255519}" dt="2024-11-11T10:56:22.753" v="68"/>
        <pc:sldMkLst>
          <pc:docMk/>
          <pc:sldMk cId="3794399306" sldId="259"/>
        </pc:sldMkLst>
        <pc:picChg chg="add del mod">
          <ac:chgData name="mick franz" userId="a3bdcf7ccfb55cb9" providerId="LiveId" clId="{3B29522D-8490-4E3D-91D6-CA25FE255519}" dt="2024-11-11T10:33:44.915" v="22"/>
          <ac:picMkLst>
            <pc:docMk/>
            <pc:sldMk cId="3794399306" sldId="259"/>
            <ac:picMk id="9" creationId="{F8B69F94-312E-BD50-F111-5A941CB329E4}"/>
          </ac:picMkLst>
        </pc:picChg>
        <pc:picChg chg="add del mod ord">
          <ac:chgData name="mick franz" userId="a3bdcf7ccfb55cb9" providerId="LiveId" clId="{3B29522D-8490-4E3D-91D6-CA25FE255519}" dt="2024-11-11T10:34:16.410" v="23"/>
          <ac:picMkLst>
            <pc:docMk/>
            <pc:sldMk cId="3794399306" sldId="259"/>
            <ac:picMk id="12" creationId="{CA6C4EA4-50CF-26A7-CF7E-F65D9EDC7E03}"/>
          </ac:picMkLst>
        </pc:picChg>
        <pc:picChg chg="add del mod">
          <ac:chgData name="mick franz" userId="a3bdcf7ccfb55cb9" providerId="LiveId" clId="{3B29522D-8490-4E3D-91D6-CA25FE255519}" dt="2024-11-11T10:36:00.781" v="25"/>
          <ac:picMkLst>
            <pc:docMk/>
            <pc:sldMk cId="3794399306" sldId="259"/>
            <ac:picMk id="13" creationId="{D633A5FF-5BFD-1C2F-AA98-BA3F99AD92C6}"/>
          </ac:picMkLst>
        </pc:picChg>
        <pc:picChg chg="add del mod ord">
          <ac:chgData name="mick franz" userId="a3bdcf7ccfb55cb9" providerId="LiveId" clId="{3B29522D-8490-4E3D-91D6-CA25FE255519}" dt="2024-11-11T10:36:16.165" v="26"/>
          <ac:picMkLst>
            <pc:docMk/>
            <pc:sldMk cId="3794399306" sldId="259"/>
            <ac:picMk id="16" creationId="{A8A72A1B-CA76-034A-4B5E-C80657B2A947}"/>
          </ac:picMkLst>
        </pc:picChg>
        <pc:picChg chg="add del mod">
          <ac:chgData name="mick franz" userId="a3bdcf7ccfb55cb9" providerId="LiveId" clId="{3B29522D-8490-4E3D-91D6-CA25FE255519}" dt="2024-11-11T10:38:05.379" v="28"/>
          <ac:picMkLst>
            <pc:docMk/>
            <pc:sldMk cId="3794399306" sldId="259"/>
            <ac:picMk id="17" creationId="{A886FAD4-5DC3-AE80-FF11-D50EF449B4AF}"/>
          </ac:picMkLst>
        </pc:picChg>
        <pc:picChg chg="add del mod ord">
          <ac:chgData name="mick franz" userId="a3bdcf7ccfb55cb9" providerId="LiveId" clId="{3B29522D-8490-4E3D-91D6-CA25FE255519}" dt="2024-11-11T10:38:23.907" v="29"/>
          <ac:picMkLst>
            <pc:docMk/>
            <pc:sldMk cId="3794399306" sldId="259"/>
            <ac:picMk id="19" creationId="{3E93C51E-D139-9591-1BE2-04AF9BE1F140}"/>
          </ac:picMkLst>
        </pc:picChg>
        <pc:picChg chg="add del mod">
          <ac:chgData name="mick franz" userId="a3bdcf7ccfb55cb9" providerId="LiveId" clId="{3B29522D-8490-4E3D-91D6-CA25FE255519}" dt="2024-11-11T10:38:25.363" v="31"/>
          <ac:picMkLst>
            <pc:docMk/>
            <pc:sldMk cId="3794399306" sldId="259"/>
            <ac:picMk id="20" creationId="{519C05C1-9128-3265-EB2E-6813FAFB2350}"/>
          </ac:picMkLst>
        </pc:picChg>
        <pc:picChg chg="add del mod ord">
          <ac:chgData name="mick franz" userId="a3bdcf7ccfb55cb9" providerId="LiveId" clId="{3B29522D-8490-4E3D-91D6-CA25FE255519}" dt="2024-11-11T10:38:40.411" v="32"/>
          <ac:picMkLst>
            <pc:docMk/>
            <pc:sldMk cId="3794399306" sldId="259"/>
            <ac:picMk id="23" creationId="{7BC46A72-C7D7-7C15-69A7-7A4098385C49}"/>
          </ac:picMkLst>
        </pc:picChg>
        <pc:picChg chg="add del mod">
          <ac:chgData name="mick franz" userId="a3bdcf7ccfb55cb9" providerId="LiveId" clId="{3B29522D-8490-4E3D-91D6-CA25FE255519}" dt="2024-11-11T10:38:42.059" v="34"/>
          <ac:picMkLst>
            <pc:docMk/>
            <pc:sldMk cId="3794399306" sldId="259"/>
            <ac:picMk id="24" creationId="{22E9105E-EC38-3FD2-6AE0-74A9B015BBCA}"/>
          </ac:picMkLst>
        </pc:picChg>
        <pc:picChg chg="add del mod ord">
          <ac:chgData name="mick franz" userId="a3bdcf7ccfb55cb9" providerId="LiveId" clId="{3B29522D-8490-4E3D-91D6-CA25FE255519}" dt="2024-11-11T10:38:53.994" v="35"/>
          <ac:picMkLst>
            <pc:docMk/>
            <pc:sldMk cId="3794399306" sldId="259"/>
            <ac:picMk id="27" creationId="{DF7356FD-9C59-F544-59E5-78CFFDBB1EFF}"/>
          </ac:picMkLst>
        </pc:picChg>
        <pc:picChg chg="add del mod">
          <ac:chgData name="mick franz" userId="a3bdcf7ccfb55cb9" providerId="LiveId" clId="{3B29522D-8490-4E3D-91D6-CA25FE255519}" dt="2024-11-11T10:38:56.392" v="37"/>
          <ac:picMkLst>
            <pc:docMk/>
            <pc:sldMk cId="3794399306" sldId="259"/>
            <ac:picMk id="28" creationId="{AB85F964-660D-72F2-863D-16A391B29CF0}"/>
          </ac:picMkLst>
        </pc:picChg>
        <pc:picChg chg="add del mod ord">
          <ac:chgData name="mick franz" userId="a3bdcf7ccfb55cb9" providerId="LiveId" clId="{3B29522D-8490-4E3D-91D6-CA25FE255519}" dt="2024-11-11T10:39:05.182" v="38"/>
          <ac:picMkLst>
            <pc:docMk/>
            <pc:sldMk cId="3794399306" sldId="259"/>
            <ac:picMk id="31" creationId="{4BA2BE3A-B494-DDF0-AB72-5C9E72715353}"/>
          </ac:picMkLst>
        </pc:picChg>
        <pc:picChg chg="add del mod">
          <ac:chgData name="mick franz" userId="a3bdcf7ccfb55cb9" providerId="LiveId" clId="{3B29522D-8490-4E3D-91D6-CA25FE255519}" dt="2024-11-11T10:39:07.229" v="40"/>
          <ac:picMkLst>
            <pc:docMk/>
            <pc:sldMk cId="3794399306" sldId="259"/>
            <ac:picMk id="32" creationId="{4786A135-8788-846E-92C6-335E08DB07E5}"/>
          </ac:picMkLst>
        </pc:picChg>
        <pc:picChg chg="add del mod ord">
          <ac:chgData name="mick franz" userId="a3bdcf7ccfb55cb9" providerId="LiveId" clId="{3B29522D-8490-4E3D-91D6-CA25FE255519}" dt="2024-11-11T10:44:17.094" v="41"/>
          <ac:picMkLst>
            <pc:docMk/>
            <pc:sldMk cId="3794399306" sldId="259"/>
            <ac:picMk id="35" creationId="{1698CB32-3E02-39BE-760E-7D8117A96411}"/>
          </ac:picMkLst>
        </pc:picChg>
        <pc:picChg chg="add del mod">
          <ac:chgData name="mick franz" userId="a3bdcf7ccfb55cb9" providerId="LiveId" clId="{3B29522D-8490-4E3D-91D6-CA25FE255519}" dt="2024-11-11T10:45:09.475" v="43"/>
          <ac:picMkLst>
            <pc:docMk/>
            <pc:sldMk cId="3794399306" sldId="259"/>
            <ac:picMk id="36" creationId="{A6E98899-404C-47A0-62CA-2E079A9E8BD7}"/>
          </ac:picMkLst>
        </pc:picChg>
        <pc:picChg chg="add del mod ord">
          <ac:chgData name="mick franz" userId="a3bdcf7ccfb55cb9" providerId="LiveId" clId="{3B29522D-8490-4E3D-91D6-CA25FE255519}" dt="2024-11-11T10:45:16.543" v="44"/>
          <ac:picMkLst>
            <pc:docMk/>
            <pc:sldMk cId="3794399306" sldId="259"/>
            <ac:picMk id="40" creationId="{CA31EB61-A3F7-8FF9-D5AC-F5723F05C4F1}"/>
          </ac:picMkLst>
        </pc:picChg>
        <pc:picChg chg="add del mod">
          <ac:chgData name="mick franz" userId="a3bdcf7ccfb55cb9" providerId="LiveId" clId="{3B29522D-8490-4E3D-91D6-CA25FE255519}" dt="2024-11-11T10:45:56.708" v="46"/>
          <ac:picMkLst>
            <pc:docMk/>
            <pc:sldMk cId="3794399306" sldId="259"/>
            <ac:picMk id="41" creationId="{2976E867-FCF4-3F53-F459-BA66F0718C02}"/>
          </ac:picMkLst>
        </pc:picChg>
        <pc:picChg chg="add del mod ord">
          <ac:chgData name="mick franz" userId="a3bdcf7ccfb55cb9" providerId="LiveId" clId="{3B29522D-8490-4E3D-91D6-CA25FE255519}" dt="2024-11-11T10:46:12.985" v="47"/>
          <ac:picMkLst>
            <pc:docMk/>
            <pc:sldMk cId="3794399306" sldId="259"/>
            <ac:picMk id="44" creationId="{8C8A3731-8536-C142-918F-926964E5E6D7}"/>
          </ac:picMkLst>
        </pc:picChg>
        <pc:picChg chg="add del mod">
          <ac:chgData name="mick franz" userId="a3bdcf7ccfb55cb9" providerId="LiveId" clId="{3B29522D-8490-4E3D-91D6-CA25FE255519}" dt="2024-11-11T10:46:20.733" v="49"/>
          <ac:picMkLst>
            <pc:docMk/>
            <pc:sldMk cId="3794399306" sldId="259"/>
            <ac:picMk id="45" creationId="{E41D2186-648E-9625-AFEF-01345A7496F5}"/>
          </ac:picMkLst>
        </pc:picChg>
        <pc:picChg chg="add del mod ord">
          <ac:chgData name="mick franz" userId="a3bdcf7ccfb55cb9" providerId="LiveId" clId="{3B29522D-8490-4E3D-91D6-CA25FE255519}" dt="2024-11-11T10:48:49.269" v="50"/>
          <ac:picMkLst>
            <pc:docMk/>
            <pc:sldMk cId="3794399306" sldId="259"/>
            <ac:picMk id="48" creationId="{5869ECAE-C903-70D0-2B53-B8260E6E09B3}"/>
          </ac:picMkLst>
        </pc:picChg>
        <pc:picChg chg="add del mod">
          <ac:chgData name="mick franz" userId="a3bdcf7ccfb55cb9" providerId="LiveId" clId="{3B29522D-8490-4E3D-91D6-CA25FE255519}" dt="2024-11-11T10:49:48.148" v="52"/>
          <ac:picMkLst>
            <pc:docMk/>
            <pc:sldMk cId="3794399306" sldId="259"/>
            <ac:picMk id="49" creationId="{74EE03DC-5CF1-F2B4-45FF-CAE12D445955}"/>
          </ac:picMkLst>
        </pc:picChg>
        <pc:picChg chg="add del mod ord">
          <ac:chgData name="mick franz" userId="a3bdcf7ccfb55cb9" providerId="LiveId" clId="{3B29522D-8490-4E3D-91D6-CA25FE255519}" dt="2024-11-11T10:49:57.067" v="53"/>
          <ac:picMkLst>
            <pc:docMk/>
            <pc:sldMk cId="3794399306" sldId="259"/>
            <ac:picMk id="55" creationId="{D157F5CF-42CB-771F-49B6-6BA5F042D6AD}"/>
          </ac:picMkLst>
        </pc:picChg>
        <pc:picChg chg="add del mod">
          <ac:chgData name="mick franz" userId="a3bdcf7ccfb55cb9" providerId="LiveId" clId="{3B29522D-8490-4E3D-91D6-CA25FE255519}" dt="2024-11-11T10:50:01.175" v="55"/>
          <ac:picMkLst>
            <pc:docMk/>
            <pc:sldMk cId="3794399306" sldId="259"/>
            <ac:picMk id="56" creationId="{05BFC69A-D277-0F1E-0C4A-9F0836E6198F}"/>
          </ac:picMkLst>
        </pc:picChg>
        <pc:picChg chg="add del mod ord">
          <ac:chgData name="mick franz" userId="a3bdcf7ccfb55cb9" providerId="LiveId" clId="{3B29522D-8490-4E3D-91D6-CA25FE255519}" dt="2024-11-11T10:50:10.657" v="56"/>
          <ac:picMkLst>
            <pc:docMk/>
            <pc:sldMk cId="3794399306" sldId="259"/>
            <ac:picMk id="59" creationId="{7FB624CF-CBD0-23C6-B4A5-2092088ADD68}"/>
          </ac:picMkLst>
        </pc:picChg>
        <pc:picChg chg="add del mod">
          <ac:chgData name="mick franz" userId="a3bdcf7ccfb55cb9" providerId="LiveId" clId="{3B29522D-8490-4E3D-91D6-CA25FE255519}" dt="2024-11-11T10:50:19.902" v="58"/>
          <ac:picMkLst>
            <pc:docMk/>
            <pc:sldMk cId="3794399306" sldId="259"/>
            <ac:picMk id="60" creationId="{F283C0F6-4EFE-6B3C-7865-2EE472F7EC58}"/>
          </ac:picMkLst>
        </pc:picChg>
        <pc:picChg chg="add del mod ord">
          <ac:chgData name="mick franz" userId="a3bdcf7ccfb55cb9" providerId="LiveId" clId="{3B29522D-8490-4E3D-91D6-CA25FE255519}" dt="2024-11-11T10:50:42.818" v="59"/>
          <ac:picMkLst>
            <pc:docMk/>
            <pc:sldMk cId="3794399306" sldId="259"/>
            <ac:picMk id="63" creationId="{A1796938-AAD4-C8BB-F431-72DAD31110C4}"/>
          </ac:picMkLst>
        </pc:picChg>
        <pc:picChg chg="add del mod">
          <ac:chgData name="mick franz" userId="a3bdcf7ccfb55cb9" providerId="LiveId" clId="{3B29522D-8490-4E3D-91D6-CA25FE255519}" dt="2024-11-11T10:50:44.877" v="61"/>
          <ac:picMkLst>
            <pc:docMk/>
            <pc:sldMk cId="3794399306" sldId="259"/>
            <ac:picMk id="7168" creationId="{CE22EF33-BB37-F2DC-9951-689CA7E8DC64}"/>
          </ac:picMkLst>
        </pc:picChg>
        <pc:picChg chg="add del mod ord">
          <ac:chgData name="mick franz" userId="a3bdcf7ccfb55cb9" providerId="LiveId" clId="{3B29522D-8490-4E3D-91D6-CA25FE255519}" dt="2024-11-11T10:51:01.122" v="62"/>
          <ac:picMkLst>
            <pc:docMk/>
            <pc:sldMk cId="3794399306" sldId="259"/>
            <ac:picMk id="7172" creationId="{7F630576-A60E-9FDE-ACE3-81DE0577249D}"/>
          </ac:picMkLst>
        </pc:picChg>
        <pc:picChg chg="add del mod">
          <ac:chgData name="mick franz" userId="a3bdcf7ccfb55cb9" providerId="LiveId" clId="{3B29522D-8490-4E3D-91D6-CA25FE255519}" dt="2024-11-11T10:51:08.213" v="64"/>
          <ac:picMkLst>
            <pc:docMk/>
            <pc:sldMk cId="3794399306" sldId="259"/>
            <ac:picMk id="7173" creationId="{048F9D46-E567-60C0-B86F-2A005BAE8A89}"/>
          </ac:picMkLst>
        </pc:picChg>
        <pc:picChg chg="add del mod ord">
          <ac:chgData name="mick franz" userId="a3bdcf7ccfb55cb9" providerId="LiveId" clId="{3B29522D-8490-4E3D-91D6-CA25FE255519}" dt="2024-11-11T10:51:16.809" v="65"/>
          <ac:picMkLst>
            <pc:docMk/>
            <pc:sldMk cId="3794399306" sldId="259"/>
            <ac:picMk id="7175" creationId="{2847BA67-BCDE-DA78-AD94-DEFEC7E15371}"/>
          </ac:picMkLst>
        </pc:picChg>
        <pc:picChg chg="add del mod">
          <ac:chgData name="mick franz" userId="a3bdcf7ccfb55cb9" providerId="LiveId" clId="{3B29522D-8490-4E3D-91D6-CA25FE255519}" dt="2024-11-11T10:51:20.305" v="67"/>
          <ac:picMkLst>
            <pc:docMk/>
            <pc:sldMk cId="3794399306" sldId="259"/>
            <ac:picMk id="7176" creationId="{FBB75779-DC4F-ECDE-5BAD-A9651381D128}"/>
          </ac:picMkLst>
        </pc:picChg>
        <pc:picChg chg="add del mod ord">
          <ac:chgData name="mick franz" userId="a3bdcf7ccfb55cb9" providerId="LiveId" clId="{3B29522D-8490-4E3D-91D6-CA25FE255519}" dt="2024-11-11T10:56:22.753" v="68"/>
          <ac:picMkLst>
            <pc:docMk/>
            <pc:sldMk cId="3794399306" sldId="259"/>
            <ac:picMk id="7179" creationId="{48096EB5-54AA-CEE8-05FE-6585E8E669A6}"/>
          </ac:picMkLst>
        </pc:picChg>
        <pc:picChg chg="add mod">
          <ac:chgData name="mick franz" userId="a3bdcf7ccfb55cb9" providerId="LiveId" clId="{3B29522D-8490-4E3D-91D6-CA25FE255519}" dt="2024-11-11T10:56:22.753" v="68"/>
          <ac:picMkLst>
            <pc:docMk/>
            <pc:sldMk cId="3794399306" sldId="259"/>
            <ac:picMk id="7180" creationId="{92C5986E-5771-AB23-7D6A-E4B335552B45}"/>
          </ac:picMkLst>
        </pc:picChg>
      </pc:sldChg>
      <pc:sldChg chg="addSp delSp modSp mod modTransition modAnim">
        <pc:chgData name="mick franz" userId="a3bdcf7ccfb55cb9" providerId="LiveId" clId="{3B29522D-8490-4E3D-91D6-CA25FE255519}" dt="2024-11-11T10:27:29.173" v="19"/>
        <pc:sldMkLst>
          <pc:docMk/>
          <pc:sldMk cId="3187540639" sldId="260"/>
        </pc:sldMkLst>
        <pc:picChg chg="add del mod">
          <ac:chgData name="mick franz" userId="a3bdcf7ccfb55cb9" providerId="LiveId" clId="{3B29522D-8490-4E3D-91D6-CA25FE255519}" dt="2024-11-11T10:25:04.634" v="12"/>
          <ac:picMkLst>
            <pc:docMk/>
            <pc:sldMk cId="3187540639" sldId="260"/>
            <ac:picMk id="5" creationId="{07494C22-B34A-ABB4-F996-DD4EC82F449B}"/>
          </ac:picMkLst>
        </pc:picChg>
        <pc:picChg chg="add del mod ord">
          <ac:chgData name="mick franz" userId="a3bdcf7ccfb55cb9" providerId="LiveId" clId="{3B29522D-8490-4E3D-91D6-CA25FE255519}" dt="2024-11-11T10:25:19.459" v="13"/>
          <ac:picMkLst>
            <pc:docMk/>
            <pc:sldMk cId="3187540639" sldId="260"/>
            <ac:picMk id="8" creationId="{57A2C8AE-4F9F-D7ED-0583-BD4F4467DB2B}"/>
          </ac:picMkLst>
        </pc:picChg>
        <pc:picChg chg="add del mod">
          <ac:chgData name="mick franz" userId="a3bdcf7ccfb55cb9" providerId="LiveId" clId="{3B29522D-8490-4E3D-91D6-CA25FE255519}" dt="2024-11-11T10:25:23.253" v="15"/>
          <ac:picMkLst>
            <pc:docMk/>
            <pc:sldMk cId="3187540639" sldId="260"/>
            <ac:picMk id="9" creationId="{3B91AC0E-BD23-A50A-BD77-02BBD051F61D}"/>
          </ac:picMkLst>
        </pc:picChg>
        <pc:picChg chg="add del mod ord">
          <ac:chgData name="mick franz" userId="a3bdcf7ccfb55cb9" providerId="LiveId" clId="{3B29522D-8490-4E3D-91D6-CA25FE255519}" dt="2024-11-11T10:25:46.748" v="16"/>
          <ac:picMkLst>
            <pc:docMk/>
            <pc:sldMk cId="3187540639" sldId="260"/>
            <ac:picMk id="12" creationId="{28F80C73-DFF2-F14E-0AA9-FF6A1512B03D}"/>
          </ac:picMkLst>
        </pc:picChg>
        <pc:picChg chg="add del mod">
          <ac:chgData name="mick franz" userId="a3bdcf7ccfb55cb9" providerId="LiveId" clId="{3B29522D-8490-4E3D-91D6-CA25FE255519}" dt="2024-11-11T10:25:50.062" v="18"/>
          <ac:picMkLst>
            <pc:docMk/>
            <pc:sldMk cId="3187540639" sldId="260"/>
            <ac:picMk id="13" creationId="{DCEA1A5E-EF88-30C9-A3C2-73145A8400C5}"/>
          </ac:picMkLst>
        </pc:picChg>
        <pc:picChg chg="add del mod ord">
          <ac:chgData name="mick franz" userId="a3bdcf7ccfb55cb9" providerId="LiveId" clId="{3B29522D-8490-4E3D-91D6-CA25FE255519}" dt="2024-11-11T10:27:29.173" v="19"/>
          <ac:picMkLst>
            <pc:docMk/>
            <pc:sldMk cId="3187540639" sldId="260"/>
            <ac:picMk id="16" creationId="{3D1C9C1C-2AEB-79F3-BD60-18321E7732C8}"/>
          </ac:picMkLst>
        </pc:picChg>
        <pc:picChg chg="add mod">
          <ac:chgData name="mick franz" userId="a3bdcf7ccfb55cb9" providerId="LiveId" clId="{3B29522D-8490-4E3D-91D6-CA25FE255519}" dt="2024-11-11T10:27:29.173" v="19"/>
          <ac:picMkLst>
            <pc:docMk/>
            <pc:sldMk cId="3187540639" sldId="260"/>
            <ac:picMk id="17" creationId="{CB9E7445-01E8-907F-A995-2F124456F152}"/>
          </ac:picMkLst>
        </pc:picChg>
      </pc:sldChg>
      <pc:sldChg chg="addSp delSp modSp mod modTransition modAnim">
        <pc:chgData name="mick franz" userId="a3bdcf7ccfb55cb9" providerId="LiveId" clId="{3B29522D-8490-4E3D-91D6-CA25FE255519}" dt="2024-11-11T10:58:14.463" v="72"/>
        <pc:sldMkLst>
          <pc:docMk/>
          <pc:sldMk cId="2957011991" sldId="261"/>
        </pc:sldMkLst>
        <pc:picChg chg="add del mod">
          <ac:chgData name="mick franz" userId="a3bdcf7ccfb55cb9" providerId="LiveId" clId="{3B29522D-8490-4E3D-91D6-CA25FE255519}" dt="2024-11-11T10:56:52.406" v="71"/>
          <ac:picMkLst>
            <pc:docMk/>
            <pc:sldMk cId="2957011991" sldId="261"/>
            <ac:picMk id="16" creationId="{5AF11377-7FCE-F387-40EB-9BCB5BC874B2}"/>
          </ac:picMkLst>
        </pc:picChg>
        <pc:picChg chg="add del mod ord">
          <ac:chgData name="mick franz" userId="a3bdcf7ccfb55cb9" providerId="LiveId" clId="{3B29522D-8490-4E3D-91D6-CA25FE255519}" dt="2024-11-11T10:58:14.463" v="72"/>
          <ac:picMkLst>
            <pc:docMk/>
            <pc:sldMk cId="2957011991" sldId="261"/>
            <ac:picMk id="19" creationId="{A9C59470-3BE2-A93D-FCDF-4ABA6ACAEFEF}"/>
          </ac:picMkLst>
        </pc:picChg>
        <pc:picChg chg="add mod">
          <ac:chgData name="mick franz" userId="a3bdcf7ccfb55cb9" providerId="LiveId" clId="{3B29522D-8490-4E3D-91D6-CA25FE255519}" dt="2024-11-11T10:58:14.463" v="72"/>
          <ac:picMkLst>
            <pc:docMk/>
            <pc:sldMk cId="2957011991" sldId="261"/>
            <ac:picMk id="20" creationId="{FCA5E1F7-1315-0477-4299-FC584A8F0257}"/>
          </ac:picMkLst>
        </pc:picChg>
      </pc:sldChg>
      <pc:sldChg chg="addSp modSp mod">
        <pc:chgData name="mick franz" userId="a3bdcf7ccfb55cb9" providerId="LiveId" clId="{3B29522D-8490-4E3D-91D6-CA25FE255519}" dt="2024-11-11T11:05:43.690" v="90"/>
        <pc:sldMkLst>
          <pc:docMk/>
          <pc:sldMk cId="4109414129" sldId="263"/>
        </pc:sldMkLst>
        <pc:spChg chg="mod">
          <ac:chgData name="mick franz" userId="a3bdcf7ccfb55cb9" providerId="LiveId" clId="{3B29522D-8490-4E3D-91D6-CA25FE255519}" dt="2024-11-11T10:14:20.903" v="0" actId="33524"/>
          <ac:spMkLst>
            <pc:docMk/>
            <pc:sldMk cId="4109414129" sldId="263"/>
            <ac:spMk id="5" creationId="{67A773B7-EE33-72B1-5E95-30719324C6A0}"/>
          </ac:spMkLst>
        </pc:spChg>
        <pc:picChg chg="add mod">
          <ac:chgData name="mick franz" userId="a3bdcf7ccfb55cb9" providerId="LiveId" clId="{3B29522D-8490-4E3D-91D6-CA25FE255519}" dt="2024-11-11T11:05:43.690" v="90"/>
          <ac:picMkLst>
            <pc:docMk/>
            <pc:sldMk cId="4109414129" sldId="263"/>
            <ac:picMk id="4" creationId="{0A6BFA2D-B5C2-8BB3-581E-B34757598FD9}"/>
          </ac:picMkLst>
        </pc:picChg>
      </pc:sldChg>
      <pc:sldChg chg="addSp delSp modSp mod modTransition modAnim">
        <pc:chgData name="mick franz" userId="a3bdcf7ccfb55cb9" providerId="LiveId" clId="{3B29522D-8490-4E3D-91D6-CA25FE255519}" dt="2024-11-11T11:04:30.402" v="89"/>
        <pc:sldMkLst>
          <pc:docMk/>
          <pc:sldMk cId="1331364700" sldId="264"/>
        </pc:sldMkLst>
        <pc:picChg chg="add del mod">
          <ac:chgData name="mick franz" userId="a3bdcf7ccfb55cb9" providerId="LiveId" clId="{3B29522D-8490-4E3D-91D6-CA25FE255519}" dt="2024-11-11T11:03:00.829" v="88"/>
          <ac:picMkLst>
            <pc:docMk/>
            <pc:sldMk cId="1331364700" sldId="264"/>
            <ac:picMk id="4" creationId="{7FB43DC3-391E-3635-7B37-5C6BDC150A29}"/>
          </ac:picMkLst>
        </pc:picChg>
        <pc:picChg chg="add del mod ord">
          <ac:chgData name="mick franz" userId="a3bdcf7ccfb55cb9" providerId="LiveId" clId="{3B29522D-8490-4E3D-91D6-CA25FE255519}" dt="2024-11-11T11:04:30.402" v="89"/>
          <ac:picMkLst>
            <pc:docMk/>
            <pc:sldMk cId="1331364700" sldId="264"/>
            <ac:picMk id="9" creationId="{F61C4EDF-9F61-D9E2-6DFC-E249A2FC85BA}"/>
          </ac:picMkLst>
        </pc:picChg>
        <pc:picChg chg="add mod">
          <ac:chgData name="mick franz" userId="a3bdcf7ccfb55cb9" providerId="LiveId" clId="{3B29522D-8490-4E3D-91D6-CA25FE255519}" dt="2024-11-11T11:04:30.402" v="89"/>
          <ac:picMkLst>
            <pc:docMk/>
            <pc:sldMk cId="1331364700" sldId="264"/>
            <ac:picMk id="10" creationId="{898F645F-6CB6-6B6F-C137-2DF9162E401D}"/>
          </ac:picMkLst>
        </pc:picChg>
      </pc:sldChg>
      <pc:sldChg chg="addSp delSp modSp mod modTransition modAnim">
        <pc:chgData name="mick franz" userId="a3bdcf7ccfb55cb9" providerId="LiveId" clId="{3B29522D-8490-4E3D-91D6-CA25FE255519}" dt="2024-11-11T11:01:41.173" v="85"/>
        <pc:sldMkLst>
          <pc:docMk/>
          <pc:sldMk cId="2768509774" sldId="265"/>
        </pc:sldMkLst>
        <pc:picChg chg="add del mod">
          <ac:chgData name="mick franz" userId="a3bdcf7ccfb55cb9" providerId="LiveId" clId="{3B29522D-8490-4E3D-91D6-CA25FE255519}" dt="2024-11-11T10:59:10.223" v="75"/>
          <ac:picMkLst>
            <pc:docMk/>
            <pc:sldMk cId="2768509774" sldId="265"/>
            <ac:picMk id="6" creationId="{F4D21C12-C1F6-9895-AE53-5AFCE15317D9}"/>
          </ac:picMkLst>
        </pc:picChg>
        <pc:picChg chg="add del mod ord">
          <ac:chgData name="mick franz" userId="a3bdcf7ccfb55cb9" providerId="LiveId" clId="{3B29522D-8490-4E3D-91D6-CA25FE255519}" dt="2024-11-11T10:59:35.998" v="76"/>
          <ac:picMkLst>
            <pc:docMk/>
            <pc:sldMk cId="2768509774" sldId="265"/>
            <ac:picMk id="9" creationId="{ACF13031-370B-5165-A6A3-C015EC556DFF}"/>
          </ac:picMkLst>
        </pc:picChg>
        <pc:picChg chg="add del mod">
          <ac:chgData name="mick franz" userId="a3bdcf7ccfb55cb9" providerId="LiveId" clId="{3B29522D-8490-4E3D-91D6-CA25FE255519}" dt="2024-11-11T11:00:01.193" v="78"/>
          <ac:picMkLst>
            <pc:docMk/>
            <pc:sldMk cId="2768509774" sldId="265"/>
            <ac:picMk id="10" creationId="{57C14D1F-F9D1-1137-1C5D-A4F9C37719D5}"/>
          </ac:picMkLst>
        </pc:picChg>
        <pc:picChg chg="add del mod ord">
          <ac:chgData name="mick franz" userId="a3bdcf7ccfb55cb9" providerId="LiveId" clId="{3B29522D-8490-4E3D-91D6-CA25FE255519}" dt="2024-11-11T11:00:16.674" v="79"/>
          <ac:picMkLst>
            <pc:docMk/>
            <pc:sldMk cId="2768509774" sldId="265"/>
            <ac:picMk id="13" creationId="{DF4E9E22-D2BE-C95D-53AD-19604BD7BF1D}"/>
          </ac:picMkLst>
        </pc:picChg>
        <pc:picChg chg="add del mod">
          <ac:chgData name="mick franz" userId="a3bdcf7ccfb55cb9" providerId="LiveId" clId="{3B29522D-8490-4E3D-91D6-CA25FE255519}" dt="2024-11-11T11:00:22.691" v="81"/>
          <ac:picMkLst>
            <pc:docMk/>
            <pc:sldMk cId="2768509774" sldId="265"/>
            <ac:picMk id="14" creationId="{D52600B3-34FD-A5FC-53AF-B3C3E3F0CAC9}"/>
          </ac:picMkLst>
        </pc:picChg>
        <pc:picChg chg="add del mod ord">
          <ac:chgData name="mick franz" userId="a3bdcf7ccfb55cb9" providerId="LiveId" clId="{3B29522D-8490-4E3D-91D6-CA25FE255519}" dt="2024-11-11T11:00:51.771" v="82"/>
          <ac:picMkLst>
            <pc:docMk/>
            <pc:sldMk cId="2768509774" sldId="265"/>
            <ac:picMk id="17" creationId="{D8B6760C-1759-08AF-E257-10640E764F7C}"/>
          </ac:picMkLst>
        </pc:picChg>
        <pc:picChg chg="add del mod">
          <ac:chgData name="mick franz" userId="a3bdcf7ccfb55cb9" providerId="LiveId" clId="{3B29522D-8490-4E3D-91D6-CA25FE255519}" dt="2024-11-11T11:00:59.634" v="84"/>
          <ac:picMkLst>
            <pc:docMk/>
            <pc:sldMk cId="2768509774" sldId="265"/>
            <ac:picMk id="18" creationId="{9DE42927-3BB7-9FE0-9DE5-5C1B403B21B1}"/>
          </ac:picMkLst>
        </pc:picChg>
        <pc:picChg chg="add del mod ord">
          <ac:chgData name="mick franz" userId="a3bdcf7ccfb55cb9" providerId="LiveId" clId="{3B29522D-8490-4E3D-91D6-CA25FE255519}" dt="2024-11-11T11:01:41.173" v="85"/>
          <ac:picMkLst>
            <pc:docMk/>
            <pc:sldMk cId="2768509774" sldId="265"/>
            <ac:picMk id="21" creationId="{781454DA-1760-00A6-CDC3-90BA85D0273F}"/>
          </ac:picMkLst>
        </pc:picChg>
        <pc:picChg chg="add mod">
          <ac:chgData name="mick franz" userId="a3bdcf7ccfb55cb9" providerId="LiveId" clId="{3B29522D-8490-4E3D-91D6-CA25FE255519}" dt="2024-11-11T11:01:41.173" v="85"/>
          <ac:picMkLst>
            <pc:docMk/>
            <pc:sldMk cId="2768509774" sldId="265"/>
            <ac:picMk id="22" creationId="{9B68AFEA-35ED-47F1-4665-E922B827D460}"/>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7993D-E90E-9BC9-BD1A-2362B596ED3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2B61A1C5-8BA7-CA01-7815-CF65917D0DF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A948E75F-6E1E-A678-8834-62039F1A6B62}"/>
              </a:ext>
            </a:extLst>
          </p:cNvPr>
          <p:cNvSpPr>
            <a:spLocks noGrp="1"/>
          </p:cNvSpPr>
          <p:nvPr>
            <p:ph type="dt" sz="half" idx="10"/>
          </p:nvPr>
        </p:nvSpPr>
        <p:spPr/>
        <p:txBody>
          <a:bodyPr/>
          <a:lstStyle/>
          <a:p>
            <a:fld id="{9D68D1D7-D935-4448-8219-88D91EE636F1}" type="datetimeFigureOut">
              <a:rPr lang="en-AU" smtClean="0"/>
              <a:t>11/11/2024</a:t>
            </a:fld>
            <a:endParaRPr lang="en-AU"/>
          </a:p>
        </p:txBody>
      </p:sp>
      <p:sp>
        <p:nvSpPr>
          <p:cNvPr id="5" name="Footer Placeholder 4">
            <a:extLst>
              <a:ext uri="{FF2B5EF4-FFF2-40B4-BE49-F238E27FC236}">
                <a16:creationId xmlns:a16="http://schemas.microsoft.com/office/drawing/2014/main" id="{6D4B492A-F63C-9EFC-736C-22861C67B2E9}"/>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DA2E6939-DC5C-762B-1795-79D02CAFA893}"/>
              </a:ext>
            </a:extLst>
          </p:cNvPr>
          <p:cNvSpPr>
            <a:spLocks noGrp="1"/>
          </p:cNvSpPr>
          <p:nvPr>
            <p:ph type="sldNum" sz="quarter" idx="12"/>
          </p:nvPr>
        </p:nvSpPr>
        <p:spPr/>
        <p:txBody>
          <a:bodyPr/>
          <a:lstStyle/>
          <a:p>
            <a:fld id="{5CE3E511-C8C2-4D14-A4A5-F515855DC9A0}" type="slidenum">
              <a:rPr lang="en-AU" smtClean="0"/>
              <a:t>‹#›</a:t>
            </a:fld>
            <a:endParaRPr lang="en-AU"/>
          </a:p>
        </p:txBody>
      </p:sp>
    </p:spTree>
    <p:extLst>
      <p:ext uri="{BB962C8B-B14F-4D97-AF65-F5344CB8AC3E}">
        <p14:creationId xmlns:p14="http://schemas.microsoft.com/office/powerpoint/2010/main" val="40418968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C4663-5763-1A14-1526-6C96CADD8428}"/>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7083FCE2-AD08-9F68-D14E-2EA99EDE704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2087698A-911B-51DA-3996-B4529EA7B5C1}"/>
              </a:ext>
            </a:extLst>
          </p:cNvPr>
          <p:cNvSpPr>
            <a:spLocks noGrp="1"/>
          </p:cNvSpPr>
          <p:nvPr>
            <p:ph type="dt" sz="half" idx="10"/>
          </p:nvPr>
        </p:nvSpPr>
        <p:spPr/>
        <p:txBody>
          <a:bodyPr/>
          <a:lstStyle/>
          <a:p>
            <a:fld id="{9D68D1D7-D935-4448-8219-88D91EE636F1}" type="datetimeFigureOut">
              <a:rPr lang="en-AU" smtClean="0"/>
              <a:t>11/11/2024</a:t>
            </a:fld>
            <a:endParaRPr lang="en-AU"/>
          </a:p>
        </p:txBody>
      </p:sp>
      <p:sp>
        <p:nvSpPr>
          <p:cNvPr id="5" name="Footer Placeholder 4">
            <a:extLst>
              <a:ext uri="{FF2B5EF4-FFF2-40B4-BE49-F238E27FC236}">
                <a16:creationId xmlns:a16="http://schemas.microsoft.com/office/drawing/2014/main" id="{5E688B0D-F5EF-A63B-4DA2-1DB31A096B3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431E084-46F4-D198-D50A-1F41BA33706A}"/>
              </a:ext>
            </a:extLst>
          </p:cNvPr>
          <p:cNvSpPr>
            <a:spLocks noGrp="1"/>
          </p:cNvSpPr>
          <p:nvPr>
            <p:ph type="sldNum" sz="quarter" idx="12"/>
          </p:nvPr>
        </p:nvSpPr>
        <p:spPr/>
        <p:txBody>
          <a:bodyPr/>
          <a:lstStyle/>
          <a:p>
            <a:fld id="{5CE3E511-C8C2-4D14-A4A5-F515855DC9A0}" type="slidenum">
              <a:rPr lang="en-AU" smtClean="0"/>
              <a:t>‹#›</a:t>
            </a:fld>
            <a:endParaRPr lang="en-AU"/>
          </a:p>
        </p:txBody>
      </p:sp>
    </p:spTree>
    <p:extLst>
      <p:ext uri="{BB962C8B-B14F-4D97-AF65-F5344CB8AC3E}">
        <p14:creationId xmlns:p14="http://schemas.microsoft.com/office/powerpoint/2010/main" val="1402174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05BA42-61D3-3B85-3E7C-C97CC7BAB97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B52A5788-AC16-4E6B-FE70-B1D850E84FF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5FFBB5B-F872-6BEF-7AF4-DE34A5D9D9FC}"/>
              </a:ext>
            </a:extLst>
          </p:cNvPr>
          <p:cNvSpPr>
            <a:spLocks noGrp="1"/>
          </p:cNvSpPr>
          <p:nvPr>
            <p:ph type="dt" sz="half" idx="10"/>
          </p:nvPr>
        </p:nvSpPr>
        <p:spPr/>
        <p:txBody>
          <a:bodyPr/>
          <a:lstStyle/>
          <a:p>
            <a:fld id="{9D68D1D7-D935-4448-8219-88D91EE636F1}" type="datetimeFigureOut">
              <a:rPr lang="en-AU" smtClean="0"/>
              <a:t>11/11/2024</a:t>
            </a:fld>
            <a:endParaRPr lang="en-AU"/>
          </a:p>
        </p:txBody>
      </p:sp>
      <p:sp>
        <p:nvSpPr>
          <p:cNvPr id="5" name="Footer Placeholder 4">
            <a:extLst>
              <a:ext uri="{FF2B5EF4-FFF2-40B4-BE49-F238E27FC236}">
                <a16:creationId xmlns:a16="http://schemas.microsoft.com/office/drawing/2014/main" id="{EF60B6DF-3BFC-E3AB-91A7-69B4A5C1B189}"/>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9A24AEC9-E69C-4DA7-1323-669013DEBAB4}"/>
              </a:ext>
            </a:extLst>
          </p:cNvPr>
          <p:cNvSpPr>
            <a:spLocks noGrp="1"/>
          </p:cNvSpPr>
          <p:nvPr>
            <p:ph type="sldNum" sz="quarter" idx="12"/>
          </p:nvPr>
        </p:nvSpPr>
        <p:spPr/>
        <p:txBody>
          <a:bodyPr/>
          <a:lstStyle/>
          <a:p>
            <a:fld id="{5CE3E511-C8C2-4D14-A4A5-F515855DC9A0}" type="slidenum">
              <a:rPr lang="en-AU" smtClean="0"/>
              <a:t>‹#›</a:t>
            </a:fld>
            <a:endParaRPr lang="en-AU"/>
          </a:p>
        </p:txBody>
      </p:sp>
    </p:spTree>
    <p:extLst>
      <p:ext uri="{BB962C8B-B14F-4D97-AF65-F5344CB8AC3E}">
        <p14:creationId xmlns:p14="http://schemas.microsoft.com/office/powerpoint/2010/main" val="1743417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087FD-C0F7-93B1-C9D6-1B5F88036767}"/>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2AF18BF2-FB46-ABFF-2FC2-88F377A49B3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CE821C46-5398-943F-BFB6-652176D294F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5984C060-5FA9-20E8-E9F0-0A033C597750}"/>
              </a:ext>
            </a:extLst>
          </p:cNvPr>
          <p:cNvSpPr>
            <a:spLocks noGrp="1"/>
          </p:cNvSpPr>
          <p:nvPr>
            <p:ph type="dt" sz="half" idx="10"/>
          </p:nvPr>
        </p:nvSpPr>
        <p:spPr/>
        <p:txBody>
          <a:bodyPr/>
          <a:lstStyle/>
          <a:p>
            <a:fld id="{9D68D1D7-D935-4448-8219-88D91EE636F1}" type="datetimeFigureOut">
              <a:rPr lang="en-AU" smtClean="0"/>
              <a:t>11/11/2024</a:t>
            </a:fld>
            <a:endParaRPr lang="en-AU"/>
          </a:p>
        </p:txBody>
      </p:sp>
      <p:sp>
        <p:nvSpPr>
          <p:cNvPr id="6" name="Footer Placeholder 5">
            <a:extLst>
              <a:ext uri="{FF2B5EF4-FFF2-40B4-BE49-F238E27FC236}">
                <a16:creationId xmlns:a16="http://schemas.microsoft.com/office/drawing/2014/main" id="{683FF3E7-587F-0A2A-85B1-CEC7A9021AA7}"/>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D7AD8A17-7218-0E95-49C5-5B8F853BE50A}"/>
              </a:ext>
            </a:extLst>
          </p:cNvPr>
          <p:cNvSpPr>
            <a:spLocks noGrp="1"/>
          </p:cNvSpPr>
          <p:nvPr>
            <p:ph type="sldNum" sz="quarter" idx="12"/>
          </p:nvPr>
        </p:nvSpPr>
        <p:spPr/>
        <p:txBody>
          <a:bodyPr/>
          <a:lstStyle/>
          <a:p>
            <a:fld id="{5CE3E511-C8C2-4D14-A4A5-F515855DC9A0}" type="slidenum">
              <a:rPr lang="en-AU" smtClean="0"/>
              <a:t>‹#›</a:t>
            </a:fld>
            <a:endParaRPr lang="en-AU"/>
          </a:p>
        </p:txBody>
      </p:sp>
    </p:spTree>
    <p:extLst>
      <p:ext uri="{BB962C8B-B14F-4D97-AF65-F5344CB8AC3E}">
        <p14:creationId xmlns:p14="http://schemas.microsoft.com/office/powerpoint/2010/main" val="768925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A541FE-DDEB-25BF-E698-95B5C54C0C20}"/>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0A63C942-8BB9-91BA-431F-561CBEE17D6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C984B3-08CB-EDA3-F957-213ED3ADEA9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F8E861B8-4BF8-0E38-BBA2-1B61B7B168E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F563FCE-31A0-41EA-9449-B89A8AF256D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0B5E3500-17D6-D2B0-9AE7-3F7038703C4D}"/>
              </a:ext>
            </a:extLst>
          </p:cNvPr>
          <p:cNvSpPr>
            <a:spLocks noGrp="1"/>
          </p:cNvSpPr>
          <p:nvPr>
            <p:ph type="dt" sz="half" idx="10"/>
          </p:nvPr>
        </p:nvSpPr>
        <p:spPr/>
        <p:txBody>
          <a:bodyPr/>
          <a:lstStyle/>
          <a:p>
            <a:fld id="{9D68D1D7-D935-4448-8219-88D91EE636F1}" type="datetimeFigureOut">
              <a:rPr lang="en-AU" smtClean="0"/>
              <a:t>11/11/2024</a:t>
            </a:fld>
            <a:endParaRPr lang="en-AU"/>
          </a:p>
        </p:txBody>
      </p:sp>
      <p:sp>
        <p:nvSpPr>
          <p:cNvPr id="8" name="Footer Placeholder 7">
            <a:extLst>
              <a:ext uri="{FF2B5EF4-FFF2-40B4-BE49-F238E27FC236}">
                <a16:creationId xmlns:a16="http://schemas.microsoft.com/office/drawing/2014/main" id="{069E24B6-952B-5011-3EE6-E246BE568B69}"/>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6FFC0CAD-FFA4-30AB-550B-039833692C90}"/>
              </a:ext>
            </a:extLst>
          </p:cNvPr>
          <p:cNvSpPr>
            <a:spLocks noGrp="1"/>
          </p:cNvSpPr>
          <p:nvPr>
            <p:ph type="sldNum" sz="quarter" idx="12"/>
          </p:nvPr>
        </p:nvSpPr>
        <p:spPr/>
        <p:txBody>
          <a:bodyPr/>
          <a:lstStyle/>
          <a:p>
            <a:fld id="{5CE3E511-C8C2-4D14-A4A5-F515855DC9A0}" type="slidenum">
              <a:rPr lang="en-AU" smtClean="0"/>
              <a:t>‹#›</a:t>
            </a:fld>
            <a:endParaRPr lang="en-AU"/>
          </a:p>
        </p:txBody>
      </p:sp>
    </p:spTree>
    <p:extLst>
      <p:ext uri="{BB962C8B-B14F-4D97-AF65-F5344CB8AC3E}">
        <p14:creationId xmlns:p14="http://schemas.microsoft.com/office/powerpoint/2010/main" val="18089612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493256-98B5-FBD3-F8E4-BFB5442FA27A}"/>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91AF9067-3A00-03FF-B1B8-B37C6F5E1D7A}"/>
              </a:ext>
            </a:extLst>
          </p:cNvPr>
          <p:cNvSpPr>
            <a:spLocks noGrp="1"/>
          </p:cNvSpPr>
          <p:nvPr>
            <p:ph type="dt" sz="half" idx="10"/>
          </p:nvPr>
        </p:nvSpPr>
        <p:spPr/>
        <p:txBody>
          <a:bodyPr/>
          <a:lstStyle/>
          <a:p>
            <a:fld id="{9D68D1D7-D935-4448-8219-88D91EE636F1}" type="datetimeFigureOut">
              <a:rPr lang="en-AU" smtClean="0"/>
              <a:t>11/11/2024</a:t>
            </a:fld>
            <a:endParaRPr lang="en-AU"/>
          </a:p>
        </p:txBody>
      </p:sp>
      <p:sp>
        <p:nvSpPr>
          <p:cNvPr id="4" name="Footer Placeholder 3">
            <a:extLst>
              <a:ext uri="{FF2B5EF4-FFF2-40B4-BE49-F238E27FC236}">
                <a16:creationId xmlns:a16="http://schemas.microsoft.com/office/drawing/2014/main" id="{63026E09-26A0-F5D1-50AC-50C7FEC413E3}"/>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62D4F9E7-BBCA-4F8B-0615-EDB60F674732}"/>
              </a:ext>
            </a:extLst>
          </p:cNvPr>
          <p:cNvSpPr>
            <a:spLocks noGrp="1"/>
          </p:cNvSpPr>
          <p:nvPr>
            <p:ph type="sldNum" sz="quarter" idx="12"/>
          </p:nvPr>
        </p:nvSpPr>
        <p:spPr/>
        <p:txBody>
          <a:bodyPr/>
          <a:lstStyle/>
          <a:p>
            <a:fld id="{5CE3E511-C8C2-4D14-A4A5-F515855DC9A0}" type="slidenum">
              <a:rPr lang="en-AU" smtClean="0"/>
              <a:t>‹#›</a:t>
            </a:fld>
            <a:endParaRPr lang="en-AU"/>
          </a:p>
        </p:txBody>
      </p:sp>
    </p:spTree>
    <p:extLst>
      <p:ext uri="{BB962C8B-B14F-4D97-AF65-F5344CB8AC3E}">
        <p14:creationId xmlns:p14="http://schemas.microsoft.com/office/powerpoint/2010/main" val="26464747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C670215-AB9D-6D37-3A40-13D29F9188D0}"/>
              </a:ext>
            </a:extLst>
          </p:cNvPr>
          <p:cNvSpPr>
            <a:spLocks noGrp="1"/>
          </p:cNvSpPr>
          <p:nvPr>
            <p:ph type="dt" sz="half" idx="10"/>
          </p:nvPr>
        </p:nvSpPr>
        <p:spPr/>
        <p:txBody>
          <a:bodyPr/>
          <a:lstStyle/>
          <a:p>
            <a:fld id="{9D68D1D7-D935-4448-8219-88D91EE636F1}" type="datetimeFigureOut">
              <a:rPr lang="en-AU" smtClean="0"/>
              <a:t>11/11/2024</a:t>
            </a:fld>
            <a:endParaRPr lang="en-AU"/>
          </a:p>
        </p:txBody>
      </p:sp>
      <p:sp>
        <p:nvSpPr>
          <p:cNvPr id="3" name="Footer Placeholder 2">
            <a:extLst>
              <a:ext uri="{FF2B5EF4-FFF2-40B4-BE49-F238E27FC236}">
                <a16:creationId xmlns:a16="http://schemas.microsoft.com/office/drawing/2014/main" id="{A7907876-245D-FC8A-9597-8FC921F0EDB1}"/>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A6717DA4-FEBA-0D85-70EE-6332D5955E1D}"/>
              </a:ext>
            </a:extLst>
          </p:cNvPr>
          <p:cNvSpPr>
            <a:spLocks noGrp="1"/>
          </p:cNvSpPr>
          <p:nvPr>
            <p:ph type="sldNum" sz="quarter" idx="12"/>
          </p:nvPr>
        </p:nvSpPr>
        <p:spPr/>
        <p:txBody>
          <a:bodyPr/>
          <a:lstStyle/>
          <a:p>
            <a:fld id="{5CE3E511-C8C2-4D14-A4A5-F515855DC9A0}" type="slidenum">
              <a:rPr lang="en-AU" smtClean="0"/>
              <a:t>‹#›</a:t>
            </a:fld>
            <a:endParaRPr lang="en-AU"/>
          </a:p>
        </p:txBody>
      </p:sp>
    </p:spTree>
    <p:extLst>
      <p:ext uri="{BB962C8B-B14F-4D97-AF65-F5344CB8AC3E}">
        <p14:creationId xmlns:p14="http://schemas.microsoft.com/office/powerpoint/2010/main" val="2390261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E65DA-26E8-1FE9-08AF-69065FBF6E0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C2579CBD-5CF1-207B-13C3-119AC5E96BD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2A899BFD-39D2-CBA0-C703-8FFC8C76AB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3FB8ECF-DF0E-4C3A-B3A7-0B0FEBBC461B}"/>
              </a:ext>
            </a:extLst>
          </p:cNvPr>
          <p:cNvSpPr>
            <a:spLocks noGrp="1"/>
          </p:cNvSpPr>
          <p:nvPr>
            <p:ph type="dt" sz="half" idx="10"/>
          </p:nvPr>
        </p:nvSpPr>
        <p:spPr/>
        <p:txBody>
          <a:bodyPr/>
          <a:lstStyle/>
          <a:p>
            <a:fld id="{9D68D1D7-D935-4448-8219-88D91EE636F1}" type="datetimeFigureOut">
              <a:rPr lang="en-AU" smtClean="0"/>
              <a:t>11/11/2024</a:t>
            </a:fld>
            <a:endParaRPr lang="en-AU"/>
          </a:p>
        </p:txBody>
      </p:sp>
      <p:sp>
        <p:nvSpPr>
          <p:cNvPr id="6" name="Footer Placeholder 5">
            <a:extLst>
              <a:ext uri="{FF2B5EF4-FFF2-40B4-BE49-F238E27FC236}">
                <a16:creationId xmlns:a16="http://schemas.microsoft.com/office/drawing/2014/main" id="{BCB9D9BD-0D3B-A462-A7C7-801BD1CD7708}"/>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4C29DDB0-4260-465D-03D6-29D3224FD4E3}"/>
              </a:ext>
            </a:extLst>
          </p:cNvPr>
          <p:cNvSpPr>
            <a:spLocks noGrp="1"/>
          </p:cNvSpPr>
          <p:nvPr>
            <p:ph type="sldNum" sz="quarter" idx="12"/>
          </p:nvPr>
        </p:nvSpPr>
        <p:spPr/>
        <p:txBody>
          <a:bodyPr/>
          <a:lstStyle/>
          <a:p>
            <a:fld id="{5CE3E511-C8C2-4D14-A4A5-F515855DC9A0}" type="slidenum">
              <a:rPr lang="en-AU" smtClean="0"/>
              <a:t>‹#›</a:t>
            </a:fld>
            <a:endParaRPr lang="en-AU"/>
          </a:p>
        </p:txBody>
      </p:sp>
    </p:spTree>
    <p:extLst>
      <p:ext uri="{BB962C8B-B14F-4D97-AF65-F5344CB8AC3E}">
        <p14:creationId xmlns:p14="http://schemas.microsoft.com/office/powerpoint/2010/main" val="2674625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09BBFC-2028-FBD4-AB18-73A9C6D6B36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A3C191A5-28F1-2742-5027-89155BDC18B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808360F7-779E-6A47-2C81-C5CCD98675D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C9C43D1-361E-91B4-DC45-2E5D8CA9FB8E}"/>
              </a:ext>
            </a:extLst>
          </p:cNvPr>
          <p:cNvSpPr>
            <a:spLocks noGrp="1"/>
          </p:cNvSpPr>
          <p:nvPr>
            <p:ph type="dt" sz="half" idx="10"/>
          </p:nvPr>
        </p:nvSpPr>
        <p:spPr/>
        <p:txBody>
          <a:bodyPr/>
          <a:lstStyle/>
          <a:p>
            <a:fld id="{9D68D1D7-D935-4448-8219-88D91EE636F1}" type="datetimeFigureOut">
              <a:rPr lang="en-AU" smtClean="0"/>
              <a:t>11/11/2024</a:t>
            </a:fld>
            <a:endParaRPr lang="en-AU"/>
          </a:p>
        </p:txBody>
      </p:sp>
      <p:sp>
        <p:nvSpPr>
          <p:cNvPr id="6" name="Footer Placeholder 5">
            <a:extLst>
              <a:ext uri="{FF2B5EF4-FFF2-40B4-BE49-F238E27FC236}">
                <a16:creationId xmlns:a16="http://schemas.microsoft.com/office/drawing/2014/main" id="{4BD762AB-4EFF-D53F-6193-6B07DEC6AFDA}"/>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C9230296-3D46-22F0-0DFC-65E331A2C552}"/>
              </a:ext>
            </a:extLst>
          </p:cNvPr>
          <p:cNvSpPr>
            <a:spLocks noGrp="1"/>
          </p:cNvSpPr>
          <p:nvPr>
            <p:ph type="sldNum" sz="quarter" idx="12"/>
          </p:nvPr>
        </p:nvSpPr>
        <p:spPr/>
        <p:txBody>
          <a:bodyPr/>
          <a:lstStyle/>
          <a:p>
            <a:fld id="{5CE3E511-C8C2-4D14-A4A5-F515855DC9A0}" type="slidenum">
              <a:rPr lang="en-AU" smtClean="0"/>
              <a:t>‹#›</a:t>
            </a:fld>
            <a:endParaRPr lang="en-AU"/>
          </a:p>
        </p:txBody>
      </p:sp>
    </p:spTree>
    <p:extLst>
      <p:ext uri="{BB962C8B-B14F-4D97-AF65-F5344CB8AC3E}">
        <p14:creationId xmlns:p14="http://schemas.microsoft.com/office/powerpoint/2010/main" val="36217031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10BDB2-4458-E5AD-8DE6-76DF0A7E54B4}"/>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3D7A1C10-D8BC-9B26-42DB-89830547378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229C200E-09ED-BF67-8262-2EF94D2A24F9}"/>
              </a:ext>
            </a:extLst>
          </p:cNvPr>
          <p:cNvSpPr>
            <a:spLocks noGrp="1"/>
          </p:cNvSpPr>
          <p:nvPr>
            <p:ph type="dt" sz="half" idx="10"/>
          </p:nvPr>
        </p:nvSpPr>
        <p:spPr/>
        <p:txBody>
          <a:bodyPr/>
          <a:lstStyle/>
          <a:p>
            <a:fld id="{9D68D1D7-D935-4448-8219-88D91EE636F1}" type="datetimeFigureOut">
              <a:rPr lang="en-AU" smtClean="0"/>
              <a:t>11/11/2024</a:t>
            </a:fld>
            <a:endParaRPr lang="en-AU"/>
          </a:p>
        </p:txBody>
      </p:sp>
      <p:sp>
        <p:nvSpPr>
          <p:cNvPr id="5" name="Footer Placeholder 4">
            <a:extLst>
              <a:ext uri="{FF2B5EF4-FFF2-40B4-BE49-F238E27FC236}">
                <a16:creationId xmlns:a16="http://schemas.microsoft.com/office/drawing/2014/main" id="{A5243AF6-99A2-CA59-5139-A7738636134B}"/>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305CA15A-29B4-A733-2F7A-D85C0CE27F84}"/>
              </a:ext>
            </a:extLst>
          </p:cNvPr>
          <p:cNvSpPr>
            <a:spLocks noGrp="1"/>
          </p:cNvSpPr>
          <p:nvPr>
            <p:ph type="sldNum" sz="quarter" idx="12"/>
          </p:nvPr>
        </p:nvSpPr>
        <p:spPr/>
        <p:txBody>
          <a:bodyPr/>
          <a:lstStyle/>
          <a:p>
            <a:fld id="{5CE3E511-C8C2-4D14-A4A5-F515855DC9A0}" type="slidenum">
              <a:rPr lang="en-AU" smtClean="0"/>
              <a:t>‹#›</a:t>
            </a:fld>
            <a:endParaRPr lang="en-AU"/>
          </a:p>
        </p:txBody>
      </p:sp>
    </p:spTree>
    <p:extLst>
      <p:ext uri="{BB962C8B-B14F-4D97-AF65-F5344CB8AC3E}">
        <p14:creationId xmlns:p14="http://schemas.microsoft.com/office/powerpoint/2010/main" val="2316676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AE0BBF8-EF73-268F-3238-2E0ED8E1C8E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D7040579-F016-24B7-27E3-93AE7340C6A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1657B161-D9C5-C1E4-8699-864BE150A6F7}"/>
              </a:ext>
            </a:extLst>
          </p:cNvPr>
          <p:cNvSpPr>
            <a:spLocks noGrp="1"/>
          </p:cNvSpPr>
          <p:nvPr>
            <p:ph type="dt" sz="half" idx="10"/>
          </p:nvPr>
        </p:nvSpPr>
        <p:spPr/>
        <p:txBody>
          <a:bodyPr/>
          <a:lstStyle/>
          <a:p>
            <a:fld id="{9D68D1D7-D935-4448-8219-88D91EE636F1}" type="datetimeFigureOut">
              <a:rPr lang="en-AU" smtClean="0"/>
              <a:t>11/11/2024</a:t>
            </a:fld>
            <a:endParaRPr lang="en-AU"/>
          </a:p>
        </p:txBody>
      </p:sp>
      <p:sp>
        <p:nvSpPr>
          <p:cNvPr id="5" name="Footer Placeholder 4">
            <a:extLst>
              <a:ext uri="{FF2B5EF4-FFF2-40B4-BE49-F238E27FC236}">
                <a16:creationId xmlns:a16="http://schemas.microsoft.com/office/drawing/2014/main" id="{B1A0F4D4-C4F0-ACDE-580D-E5B64B88C505}"/>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3C426EA9-93FF-87B8-A785-D89BB9F14D1E}"/>
              </a:ext>
            </a:extLst>
          </p:cNvPr>
          <p:cNvSpPr>
            <a:spLocks noGrp="1"/>
          </p:cNvSpPr>
          <p:nvPr>
            <p:ph type="sldNum" sz="quarter" idx="12"/>
          </p:nvPr>
        </p:nvSpPr>
        <p:spPr/>
        <p:txBody>
          <a:bodyPr/>
          <a:lstStyle/>
          <a:p>
            <a:fld id="{5CE3E511-C8C2-4D14-A4A5-F515855DC9A0}" type="slidenum">
              <a:rPr lang="en-AU" smtClean="0"/>
              <a:t>‹#›</a:t>
            </a:fld>
            <a:endParaRPr lang="en-AU"/>
          </a:p>
        </p:txBody>
      </p:sp>
    </p:spTree>
    <p:extLst>
      <p:ext uri="{BB962C8B-B14F-4D97-AF65-F5344CB8AC3E}">
        <p14:creationId xmlns:p14="http://schemas.microsoft.com/office/powerpoint/2010/main" val="13770829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C03F5D-31A4-B9C2-2321-1297174B83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2D9A4778-DA18-C282-F073-1F7F2AD82B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2A17F19A-103D-B9FA-C5FE-1F57011C9C4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D68D1D7-D935-4448-8219-88D91EE636F1}" type="datetimeFigureOut">
              <a:rPr lang="en-AU" smtClean="0"/>
              <a:t>11/11/2024</a:t>
            </a:fld>
            <a:endParaRPr lang="en-AU"/>
          </a:p>
        </p:txBody>
      </p:sp>
      <p:sp>
        <p:nvSpPr>
          <p:cNvPr id="5" name="Footer Placeholder 4">
            <a:extLst>
              <a:ext uri="{FF2B5EF4-FFF2-40B4-BE49-F238E27FC236}">
                <a16:creationId xmlns:a16="http://schemas.microsoft.com/office/drawing/2014/main" id="{054F2CB5-0647-A7C9-5DE5-B65C8D70844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AU"/>
          </a:p>
        </p:txBody>
      </p:sp>
      <p:sp>
        <p:nvSpPr>
          <p:cNvPr id="6" name="Slide Number Placeholder 5">
            <a:extLst>
              <a:ext uri="{FF2B5EF4-FFF2-40B4-BE49-F238E27FC236}">
                <a16:creationId xmlns:a16="http://schemas.microsoft.com/office/drawing/2014/main" id="{7864289E-8A92-68B7-9493-060C3FB4B2A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CE3E511-C8C2-4D14-A4A5-F515855DC9A0}" type="slidenum">
              <a:rPr lang="en-AU" smtClean="0"/>
              <a:t>‹#›</a:t>
            </a:fld>
            <a:endParaRPr lang="en-AU"/>
          </a:p>
        </p:txBody>
      </p:sp>
    </p:spTree>
    <p:extLst>
      <p:ext uri="{BB962C8B-B14F-4D97-AF65-F5344CB8AC3E}">
        <p14:creationId xmlns:p14="http://schemas.microsoft.com/office/powerpoint/2010/main" val="2994166133"/>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3.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2" Type="http://schemas.microsoft.com/office/2007/relationships/media" Target="../media/media3.m4a"/><Relationship Id="rId1" Type="http://schemas.openxmlformats.org/officeDocument/2006/relationships/tags" Target="../tags/tag1.xml"/><Relationship Id="rId6" Type="http://schemas.openxmlformats.org/officeDocument/2006/relationships/image" Target="../media/image3.png"/><Relationship Id="rId5" Type="http://schemas.openxmlformats.org/officeDocument/2006/relationships/image" Target="../media/image5.png"/><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3.pn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3.png"/><Relationship Id="rId5" Type="http://schemas.openxmlformats.org/officeDocument/2006/relationships/image" Target="../media/image9.pn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1.emf"/><Relationship Id="rId5" Type="http://schemas.openxmlformats.org/officeDocument/2006/relationships/package" Target="../embeddings/Microsoft_Word_Document.docx"/><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8.m4a"/><Relationship Id="rId1" Type="http://schemas.microsoft.com/office/2007/relationships/media" Target="../media/media8.m4a"/><Relationship Id="rId5" Type="http://schemas.openxmlformats.org/officeDocument/2006/relationships/image" Target="../media/image3.png"/><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3.png"/><Relationship Id="rId4" Type="http://schemas.openxmlformats.org/officeDocument/2006/relationships/image" Target="../media/image1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27BDFED6-6E33-4606-AFE2-886ADB1C018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Construction work tools">
            <a:extLst>
              <a:ext uri="{FF2B5EF4-FFF2-40B4-BE49-F238E27FC236}">
                <a16:creationId xmlns:a16="http://schemas.microsoft.com/office/drawing/2014/main" id="{B5DDB40D-7D71-40CC-96F1-335B8B6713C6}"/>
              </a:ext>
            </a:extLst>
          </p:cNvPr>
          <p:cNvPicPr>
            <a:picLocks noChangeAspect="1"/>
          </p:cNvPicPr>
          <p:nvPr/>
        </p:nvPicPr>
        <p:blipFill>
          <a:blip r:embed="rId4">
            <a:alphaModFix/>
          </a:blip>
          <a:srcRect t="13925" r="-1" b="13924"/>
          <a:stretch/>
        </p:blipFill>
        <p:spPr>
          <a:xfrm>
            <a:off x="4547937" y="-5"/>
            <a:ext cx="7644062" cy="3681406"/>
          </a:xfrm>
          <a:prstGeom prst="rect">
            <a:avLst/>
          </a:prstGeom>
        </p:spPr>
      </p:pic>
      <p:pic>
        <p:nvPicPr>
          <p:cNvPr id="6" name="Picture 2" descr="KME Fire Apparatus | Firefighting Wiki | Fandom">
            <a:extLst>
              <a:ext uri="{FF2B5EF4-FFF2-40B4-BE49-F238E27FC236}">
                <a16:creationId xmlns:a16="http://schemas.microsoft.com/office/drawing/2014/main" id="{554150DB-D870-C775-6C43-FA86F7C9ACA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22357" r="-1" b="24704"/>
          <a:stretch/>
        </p:blipFill>
        <p:spPr bwMode="auto">
          <a:xfrm>
            <a:off x="4547938" y="3681409"/>
            <a:ext cx="7644062" cy="3176595"/>
          </a:xfrm>
          <a:prstGeom prst="rect">
            <a:avLst/>
          </a:prstGeom>
          <a:noFill/>
          <a:extLst>
            <a:ext uri="{909E8E84-426E-40DD-AFC4-6F175D3DCCD1}">
              <a14:hiddenFill xmlns:a14="http://schemas.microsoft.com/office/drawing/2010/main">
                <a:solidFill>
                  <a:srgbClr val="FFFFFF"/>
                </a:solidFill>
              </a14:hiddenFill>
            </a:ext>
          </a:extLst>
        </p:spPr>
      </p:pic>
      <p:sp>
        <p:nvSpPr>
          <p:cNvPr id="13" name="Rectangle 12">
            <a:extLst>
              <a:ext uri="{FF2B5EF4-FFF2-40B4-BE49-F238E27FC236}">
                <a16:creationId xmlns:a16="http://schemas.microsoft.com/office/drawing/2014/main" id="{890DEF05-784E-4B61-89E4-04C4ECF4E5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36000">
                <a:schemeClr val="tx1">
                  <a:lumMod val="95000"/>
                  <a:lumOff val="5000"/>
                </a:schemeClr>
              </a:gs>
              <a:gs pos="81000">
                <a:schemeClr val="tx1">
                  <a:lumMod val="95000"/>
                  <a:lumOff val="5000"/>
                  <a:alpha val="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14A289FF-E665-88AB-BCAD-7918D04B60A9}"/>
              </a:ext>
            </a:extLst>
          </p:cNvPr>
          <p:cNvSpPr txBox="1">
            <a:spLocks/>
          </p:cNvSpPr>
          <p:nvPr/>
        </p:nvSpPr>
        <p:spPr>
          <a:xfrm>
            <a:off x="838200" y="1115219"/>
            <a:ext cx="5395912" cy="2387600"/>
          </a:xfrm>
          <a:prstGeom prst="rect">
            <a:avLst/>
          </a:prstGeom>
        </p:spPr>
        <p:txBody>
          <a:bodyPr vert="horz" lIns="91440" tIns="45720" rIns="91440" bIns="45720" rtlCol="0" anchor="b">
            <a:normAutofit/>
          </a:bodyPr>
          <a:lstStyle>
            <a:lvl1pPr algn="l" defTabSz="457200" rtl="0" eaLnBrk="1" latinLnBrk="0" hangingPunct="1">
              <a:lnSpc>
                <a:spcPct val="100000"/>
              </a:lnSpc>
              <a:spcBef>
                <a:spcPts val="600"/>
              </a:spcBef>
              <a:spcAft>
                <a:spcPts val="600"/>
              </a:spcAft>
              <a:buNone/>
              <a:defRPr sz="2800" b="1" kern="1200" cap="all">
                <a:solidFill>
                  <a:srgbClr val="13105B"/>
                </a:solidFill>
                <a:latin typeface="Arial Narrow" panose="020B0606020202030204"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defTabSz="914400" fontAlgn="auto">
              <a:lnSpc>
                <a:spcPct val="90000"/>
              </a:lnSpc>
              <a:spcBef>
                <a:spcPct val="0"/>
              </a:spcBef>
              <a:spcAft>
                <a:spcPts val="600"/>
              </a:spcAft>
              <a:buClrTx/>
              <a:buSzTx/>
              <a:tabLst/>
              <a:defRPr/>
            </a:pPr>
            <a:r>
              <a:rPr kumimoji="0" lang="en-US" sz="4000" b="1" i="0" u="none" strike="noStrike" kern="1200" cap="all" spc="0" normalizeH="0" baseline="0" noProof="0" dirty="0">
                <a:ln>
                  <a:noFill/>
                </a:ln>
                <a:solidFill>
                  <a:schemeClr val="bg1"/>
                </a:solidFill>
                <a:effectLst/>
                <a:uLnTx/>
                <a:uFillTx/>
                <a:latin typeface="Calibri" panose="020F0502020204030204" pitchFamily="34" charset="0"/>
                <a:ea typeface="Calibri" panose="020F0502020204030204" pitchFamily="34" charset="0"/>
                <a:cs typeface="Calibri" panose="020F0502020204030204" pitchFamily="34" charset="0"/>
              </a:rPr>
              <a:t>workplace requirements for incident response</a:t>
            </a:r>
            <a:br>
              <a:rPr kumimoji="0" lang="en-US" sz="3900" b="1" i="0" u="none" strike="noStrike" kern="1200" cap="all" spc="0" normalizeH="0" baseline="0" noProof="0" dirty="0">
                <a:ln>
                  <a:noFill/>
                </a:ln>
                <a:solidFill>
                  <a:schemeClr val="bg1"/>
                </a:solidFill>
                <a:effectLst/>
                <a:uLnTx/>
                <a:uFillTx/>
                <a:latin typeface="+mj-lt"/>
                <a:ea typeface="+mj-ea"/>
                <a:cs typeface="+mj-cs"/>
              </a:rPr>
            </a:br>
            <a:endParaRPr kumimoji="0" lang="en-US" sz="3900" b="1" i="0" u="none" strike="noStrike" kern="1200" cap="all" spc="0" normalizeH="0" baseline="0" noProof="0" dirty="0">
              <a:ln>
                <a:noFill/>
              </a:ln>
              <a:solidFill>
                <a:schemeClr val="bg1"/>
              </a:solidFill>
              <a:effectLst/>
              <a:uLnTx/>
              <a:uFillTx/>
              <a:latin typeface="+mj-lt"/>
              <a:ea typeface="+mj-ea"/>
              <a:cs typeface="+mj-cs"/>
            </a:endParaRPr>
          </a:p>
        </p:txBody>
      </p:sp>
      <p:cxnSp>
        <p:nvCxnSpPr>
          <p:cNvPr id="15" name="Straight Connector 14">
            <a:extLst>
              <a:ext uri="{FF2B5EF4-FFF2-40B4-BE49-F238E27FC236}">
                <a16:creationId xmlns:a16="http://schemas.microsoft.com/office/drawing/2014/main" id="{C41BAEC7-F7B0-4224-8B18-8F74B7D87F0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3681408"/>
            <a:ext cx="11353799"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12" name="Audio 11">
            <a:hlinkClick r:id="" action="ppaction://media"/>
            <a:extLst>
              <a:ext uri="{FF2B5EF4-FFF2-40B4-BE49-F238E27FC236}">
                <a16:creationId xmlns:a16="http://schemas.microsoft.com/office/drawing/2014/main" id="{56DADF93-6A01-F0E9-E271-3EE1D8F5C2DA}"/>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422146607"/>
      </p:ext>
    </p:extLst>
  </p:cSld>
  <p:clrMapOvr>
    <a:masterClrMapping/>
  </p:clrMapOvr>
  <mc:AlternateContent xmlns:mc="http://schemas.openxmlformats.org/markup-compatibility/2006">
    <mc:Choice xmlns:p14="http://schemas.microsoft.com/office/powerpoint/2010/main" Requires="p14">
      <p:transition spd="slow" p14:dur="2000" advTm="12688"/>
    </mc:Choice>
    <mc:Fallback>
      <p:transition spd="slow" advTm="126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4">
            <a:extLst>
              <a:ext uri="{FF2B5EF4-FFF2-40B4-BE49-F238E27FC236}">
                <a16:creationId xmlns:a16="http://schemas.microsoft.com/office/drawing/2014/main" id="{3FA2E7A0-F4A4-A47A-2AFD-F4C46665F9D0}"/>
              </a:ext>
            </a:extLst>
          </p:cNvPr>
          <p:cNvSpPr txBox="1">
            <a:spLocks/>
          </p:cNvSpPr>
          <p:nvPr/>
        </p:nvSpPr>
        <p:spPr>
          <a:xfrm>
            <a:off x="581193" y="2340864"/>
            <a:ext cx="7024758" cy="3634486"/>
          </a:xfrm>
          <a:prstGeom prst="rect">
            <a:avLst/>
          </a:prstGeom>
        </p:spPr>
        <p:txBody>
          <a:bodyPr vert="horz" lIns="91440" tIns="45720" rIns="91440" bIns="45720" rtlCol="0" anchor="ctr">
            <a:normAutofit fontScale="85000" lnSpcReduction="20000"/>
          </a:bodyPr>
          <a:lst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a:lstStyle>
          <a:p>
            <a:pPr marL="0" indent="0">
              <a:lnSpc>
                <a:spcPct val="90000"/>
              </a:lnSpc>
              <a:spcBef>
                <a:spcPct val="20000"/>
              </a:spcBef>
              <a:buClr>
                <a:schemeClr val="accent1"/>
              </a:buClr>
              <a:buFont typeface="Wingdings 3" charset="2"/>
              <a:buNone/>
            </a:pPr>
            <a:r>
              <a:rPr lang="en-US" sz="2400" dirty="0">
                <a:latin typeface="Calibri" panose="020F0502020204030204" pitchFamily="34" charset="0"/>
                <a:ea typeface="Calibri" panose="020F0502020204030204" pitchFamily="34" charset="0"/>
                <a:cs typeface="Calibri" panose="020F0502020204030204" pitchFamily="34" charset="0"/>
              </a:rPr>
              <a:t>Following recent incidents at KME, where one worker has sustained a lower back strain, and another worker sustained a laceration to their left thumb. Several recommendations were presented as part of the investigation into the cause of the incident. </a:t>
            </a:r>
          </a:p>
          <a:p>
            <a:pPr marL="0" indent="0">
              <a:lnSpc>
                <a:spcPct val="90000"/>
              </a:lnSpc>
              <a:spcBef>
                <a:spcPct val="20000"/>
              </a:spcBef>
              <a:buClr>
                <a:schemeClr val="accent1"/>
              </a:buClr>
              <a:buFont typeface="Wingdings 3" charset="2"/>
              <a:buNone/>
            </a:pPr>
            <a:r>
              <a:rPr lang="en-US" sz="2400" dirty="0">
                <a:latin typeface="Calibri" panose="020F0502020204030204" pitchFamily="34" charset="0"/>
                <a:ea typeface="Calibri" panose="020F0502020204030204" pitchFamily="34" charset="0"/>
                <a:cs typeface="Calibri" panose="020F0502020204030204" pitchFamily="34" charset="0"/>
              </a:rPr>
              <a:t>The main recommendation used to develop this report for submission to the Senior Management Team and the Health and Safety Committee was to </a:t>
            </a:r>
            <a:r>
              <a:rPr lang="en-AU" sz="2400" dirty="0">
                <a:effectLst/>
                <a:latin typeface="Calibri" panose="020F0502020204030204" pitchFamily="34" charset="0"/>
                <a:ea typeface="Calibri" panose="020F0502020204030204" pitchFamily="34" charset="0"/>
                <a:cs typeface="Calibri" panose="020F0502020204030204" pitchFamily="34" charset="0"/>
              </a:rPr>
              <a:t>illustrate the </a:t>
            </a:r>
            <a:r>
              <a:rPr lang="en-AU" sz="2400" dirty="0">
                <a:latin typeface="Calibri" panose="020F0502020204030204" pitchFamily="34" charset="0"/>
                <a:ea typeface="Calibri" panose="020F0502020204030204" pitchFamily="34" charset="0"/>
                <a:cs typeface="Calibri" panose="020F0502020204030204" pitchFamily="34" charset="0"/>
              </a:rPr>
              <a:t>Importance f</a:t>
            </a:r>
            <a:r>
              <a:rPr lang="en-AU" sz="2400" dirty="0">
                <a:effectLst/>
                <a:latin typeface="Calibri" panose="020F0502020204030204" pitchFamily="34" charset="0"/>
                <a:ea typeface="Calibri" panose="020F0502020204030204" pitchFamily="34" charset="0"/>
                <a:cs typeface="Calibri" panose="020F0502020204030204" pitchFamily="34" charset="0"/>
              </a:rPr>
              <a:t>or incident response and reporting.</a:t>
            </a:r>
          </a:p>
          <a:p>
            <a:pPr marL="0" indent="0">
              <a:lnSpc>
                <a:spcPct val="90000"/>
              </a:lnSpc>
              <a:spcBef>
                <a:spcPct val="20000"/>
              </a:spcBef>
              <a:buClr>
                <a:schemeClr val="accent1"/>
              </a:buClr>
              <a:buFont typeface="Wingdings 3" charset="2"/>
              <a:buNone/>
            </a:pPr>
            <a:r>
              <a:rPr lang="en-US" sz="2400" dirty="0">
                <a:latin typeface="Calibri" panose="020F0502020204030204" pitchFamily="34" charset="0"/>
                <a:ea typeface="Calibri" panose="020F0502020204030204" pitchFamily="34" charset="0"/>
                <a:cs typeface="Calibri" panose="020F0502020204030204" pitchFamily="34" charset="0"/>
              </a:rPr>
              <a:t> </a:t>
            </a:r>
          </a:p>
          <a:p>
            <a:pPr marL="0" indent="0">
              <a:lnSpc>
                <a:spcPct val="90000"/>
              </a:lnSpc>
              <a:spcBef>
                <a:spcPct val="20000"/>
              </a:spcBef>
              <a:buClr>
                <a:schemeClr val="accent1"/>
              </a:buClr>
              <a:buFont typeface="Wingdings 3" charset="2"/>
              <a:buNone/>
            </a:pPr>
            <a:r>
              <a:rPr lang="en-US" sz="2400" dirty="0">
                <a:latin typeface="Calibri" panose="020F0502020204030204" pitchFamily="34" charset="0"/>
                <a:ea typeface="Calibri" panose="020F0502020204030204" pitchFamily="34" charset="0"/>
                <a:cs typeface="Calibri" panose="020F0502020204030204" pitchFamily="34" charset="0"/>
              </a:rPr>
              <a:t>This report outlines how this recommendation:</a:t>
            </a:r>
          </a:p>
          <a:p>
            <a:pPr marL="0" indent="0">
              <a:lnSpc>
                <a:spcPct val="90000"/>
              </a:lnSpc>
              <a:spcBef>
                <a:spcPct val="20000"/>
              </a:spcBef>
              <a:buClr>
                <a:schemeClr val="accent1"/>
              </a:buClr>
              <a:buFont typeface="Wingdings 3" charset="2"/>
              <a:buNone/>
            </a:pPr>
            <a:r>
              <a:rPr lang="en-US" sz="2400" dirty="0">
                <a:latin typeface="Calibri" panose="020F0502020204030204" pitchFamily="34" charset="0"/>
                <a:ea typeface="Calibri" panose="020F0502020204030204" pitchFamily="34" charset="0"/>
                <a:cs typeface="Calibri" panose="020F0502020204030204" pitchFamily="34" charset="0"/>
              </a:rPr>
              <a:t>•	Could be incorporated into KME WHSMS and processes</a:t>
            </a:r>
          </a:p>
          <a:p>
            <a:pPr marL="0" indent="0">
              <a:lnSpc>
                <a:spcPct val="90000"/>
              </a:lnSpc>
              <a:spcBef>
                <a:spcPct val="20000"/>
              </a:spcBef>
              <a:buClr>
                <a:schemeClr val="accent1"/>
              </a:buClr>
              <a:buFont typeface="Wingdings 3" charset="2"/>
              <a:buNone/>
            </a:pPr>
            <a:r>
              <a:rPr lang="en-US" sz="2400" dirty="0">
                <a:latin typeface="Calibri" panose="020F0502020204030204" pitchFamily="34" charset="0"/>
                <a:ea typeface="Calibri" panose="020F0502020204030204" pitchFamily="34" charset="0"/>
                <a:cs typeface="Calibri" panose="020F0502020204030204" pitchFamily="34" charset="0"/>
              </a:rPr>
              <a:t>•	Would assist KME’s WHS compliance requirements</a:t>
            </a:r>
          </a:p>
          <a:p>
            <a:pPr marL="0" indent="0">
              <a:lnSpc>
                <a:spcPct val="90000"/>
              </a:lnSpc>
              <a:spcBef>
                <a:spcPct val="20000"/>
              </a:spcBef>
              <a:buClr>
                <a:schemeClr val="accent1"/>
              </a:buClr>
              <a:buFont typeface="Wingdings 3" charset="2"/>
              <a:buNone/>
            </a:pPr>
            <a:r>
              <a:rPr lang="en-US" sz="2400" dirty="0">
                <a:latin typeface="Calibri" panose="020F0502020204030204" pitchFamily="34" charset="0"/>
                <a:ea typeface="Calibri" panose="020F0502020204030204" pitchFamily="34" charset="0"/>
                <a:cs typeface="Calibri" panose="020F0502020204030204" pitchFamily="34" charset="0"/>
              </a:rPr>
              <a:t>•	Will Improve the overall Safety Culture</a:t>
            </a:r>
          </a:p>
          <a:p>
            <a:pPr marL="0" indent="0">
              <a:lnSpc>
                <a:spcPct val="90000"/>
              </a:lnSpc>
              <a:spcBef>
                <a:spcPct val="20000"/>
              </a:spcBef>
              <a:buClr>
                <a:schemeClr val="accent1"/>
              </a:buClr>
            </a:pPr>
            <a:endParaRPr lang="en-US" sz="1700" dirty="0">
              <a:solidFill>
                <a:schemeClr val="tx1">
                  <a:lumMod val="75000"/>
                  <a:lumOff val="25000"/>
                </a:schemeClr>
              </a:solidFill>
              <a:latin typeface="+mn-lt"/>
            </a:endParaRPr>
          </a:p>
        </p:txBody>
      </p:sp>
      <p:pic>
        <p:nvPicPr>
          <p:cNvPr id="3" name="Picture 2" descr="220+ Construction Worker Back Pain Stock Photos, Pictures &amp; Royalty-Free  Images - iStock">
            <a:extLst>
              <a:ext uri="{FF2B5EF4-FFF2-40B4-BE49-F238E27FC236}">
                <a16:creationId xmlns:a16="http://schemas.microsoft.com/office/drawing/2014/main" id="{BA18DBFD-4F9E-417A-37A3-6A0F05248C1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8042147" y="2233603"/>
            <a:ext cx="3849007" cy="384900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4C9953B-CFA7-8B77-84BB-7C98F3FFCA1F}"/>
              </a:ext>
            </a:extLst>
          </p:cNvPr>
          <p:cNvSpPr txBox="1"/>
          <p:nvPr/>
        </p:nvSpPr>
        <p:spPr>
          <a:xfrm>
            <a:off x="581193" y="1143000"/>
            <a:ext cx="6335486" cy="769441"/>
          </a:xfrm>
          <a:prstGeom prst="rect">
            <a:avLst/>
          </a:prstGeom>
          <a:noFill/>
        </p:spPr>
        <p:txBody>
          <a:bodyPr wrap="square" rtlCol="0">
            <a:spAutoFit/>
          </a:bodyPr>
          <a:lstStyle/>
          <a:p>
            <a:r>
              <a:rPr lang="en-AU" sz="4400" b="1" dirty="0">
                <a:solidFill>
                  <a:srgbClr val="FF0000"/>
                </a:solidFill>
                <a:latin typeface="Calibri" panose="020F0502020204030204" pitchFamily="34" charset="0"/>
                <a:ea typeface="Calibri" panose="020F0502020204030204" pitchFamily="34" charset="0"/>
                <a:cs typeface="Calibri" panose="020F0502020204030204" pitchFamily="34" charset="0"/>
              </a:rPr>
              <a:t>Introduction</a:t>
            </a:r>
          </a:p>
        </p:txBody>
      </p:sp>
      <p:pic>
        <p:nvPicPr>
          <p:cNvPr id="8" name="Audio 7">
            <a:hlinkClick r:id="" action="ppaction://media"/>
            <a:extLst>
              <a:ext uri="{FF2B5EF4-FFF2-40B4-BE49-F238E27FC236}">
                <a16:creationId xmlns:a16="http://schemas.microsoft.com/office/drawing/2014/main" id="{67339FA0-5DE2-AD0D-05DD-FE98A2CB8E4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047372557"/>
      </p:ext>
    </p:extLst>
  </p:cSld>
  <p:clrMapOvr>
    <a:masterClrMapping/>
  </p:clrMapOvr>
  <mc:AlternateContent xmlns:mc="http://schemas.openxmlformats.org/markup-compatibility/2006">
    <mc:Choice xmlns:p14="http://schemas.microsoft.com/office/powerpoint/2010/main" Requires="p14">
      <p:transition spd="slow" p14:dur="2000" advTm="52999"/>
    </mc:Choice>
    <mc:Fallback>
      <p:transition spd="slow" advTm="5299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1" name="Rectangle 103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EC87544-9B77-F5F5-C418-458FD233B2A7}"/>
              </a:ext>
            </a:extLst>
          </p:cNvPr>
          <p:cNvSpPr txBox="1"/>
          <p:nvPr/>
        </p:nvSpPr>
        <p:spPr>
          <a:xfrm>
            <a:off x="640080" y="325369"/>
            <a:ext cx="4368602" cy="1956841"/>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5400" b="1">
                <a:latin typeface="+mj-lt"/>
                <a:ea typeface="+mj-ea"/>
                <a:cs typeface="+mj-cs"/>
              </a:rPr>
              <a:t>FINDINGS</a:t>
            </a:r>
          </a:p>
        </p:txBody>
      </p:sp>
      <p:sp>
        <p:nvSpPr>
          <p:cNvPr id="103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Content Placeholder 4">
            <a:extLst>
              <a:ext uri="{FF2B5EF4-FFF2-40B4-BE49-F238E27FC236}">
                <a16:creationId xmlns:a16="http://schemas.microsoft.com/office/drawing/2014/main" id="{4309C0E4-7793-FB3A-F5BF-64AEC62776D7}"/>
              </a:ext>
            </a:extLst>
          </p:cNvPr>
          <p:cNvSpPr txBox="1">
            <a:spLocks/>
          </p:cNvSpPr>
          <p:nvPr/>
        </p:nvSpPr>
        <p:spPr>
          <a:xfrm>
            <a:off x="640080" y="2872899"/>
            <a:ext cx="4243589" cy="332066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spcBef>
                <a:spcPct val="20000"/>
              </a:spcBef>
              <a:buClr>
                <a:schemeClr val="accent1"/>
              </a:buClr>
            </a:pPr>
            <a:r>
              <a:rPr lang="en-US" sz="1500" dirty="0"/>
              <a:t>As the Safety advisor for KME, it is my obligation to conduct further research and investigations to produce this report and make recommendations on what can be improved to avoid this type of incident and similar things happening in the future.</a:t>
            </a:r>
          </a:p>
          <a:p>
            <a:pPr marL="0">
              <a:spcBef>
                <a:spcPct val="20000"/>
              </a:spcBef>
              <a:buClr>
                <a:schemeClr val="accent1"/>
              </a:buClr>
            </a:pPr>
            <a:endParaRPr lang="en-US" sz="1500" dirty="0"/>
          </a:p>
          <a:p>
            <a:pPr marL="0">
              <a:spcBef>
                <a:spcPct val="20000"/>
              </a:spcBef>
              <a:buClr>
                <a:schemeClr val="accent1"/>
              </a:buClr>
            </a:pPr>
            <a:r>
              <a:rPr lang="en-US" sz="1500" dirty="0"/>
              <a:t>The Incident Investigation Report on both cases found that the root cause of the incidents was that the Manual Handling  SWMS were not followed with a significant number of key failings under KME Policies and Procedures as well as per the requirements of legislation. </a:t>
            </a:r>
          </a:p>
          <a:p>
            <a:pPr marL="0">
              <a:spcBef>
                <a:spcPct val="20000"/>
              </a:spcBef>
              <a:buClr>
                <a:schemeClr val="accent1"/>
              </a:buClr>
            </a:pPr>
            <a:endParaRPr lang="en-US" sz="1500" dirty="0"/>
          </a:p>
        </p:txBody>
      </p:sp>
      <p:pic>
        <p:nvPicPr>
          <p:cNvPr id="1026" name="Picture 2" descr="What Happens to Semi-Annual Inspection Findings - Animal Care &amp; Use Program">
            <a:extLst>
              <a:ext uri="{FF2B5EF4-FFF2-40B4-BE49-F238E27FC236}">
                <a16:creationId xmlns:a16="http://schemas.microsoft.com/office/drawing/2014/main" id="{B8052CBA-B18F-66A4-32DB-09D92B4688A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t="11632" r="2" b="12100"/>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pic>
        <p:nvPicPr>
          <p:cNvPr id="10" name="Audio 9">
            <a:hlinkClick r:id="" action="ppaction://media"/>
            <a:extLst>
              <a:ext uri="{FF2B5EF4-FFF2-40B4-BE49-F238E27FC236}">
                <a16:creationId xmlns:a16="http://schemas.microsoft.com/office/drawing/2014/main" id="{22812625-45FF-58C6-D339-11A35D7277F5}"/>
              </a:ext>
            </a:extLst>
          </p:cNvPr>
          <p:cNvPicPr>
            <a:picLocks noChangeAspect="1"/>
          </p:cNvPicPr>
          <p:nvPr>
            <a:audioFile r:link="rId3"/>
            <p:extLst>
              <p:ext uri="{DAA4B4D4-6D71-4841-9C94-3DE7FCFB9230}">
                <p14:media xmlns:p14="http://schemas.microsoft.com/office/powerpoint/2010/main" r:embed="rId2"/>
              </p:ext>
            </p:extLst>
          </p:nvPr>
        </p:nvPicPr>
        <p:blipFill>
          <a:blip r:embed="rId6"/>
          <a:srcRect l="-203125" t="-203125" r="-203125" b="-203125"/>
          <a:stretch>
            <a:fillRect/>
          </a:stretch>
        </p:blipFill>
        <p:spPr>
          <a:xfrm>
            <a:off x="10052304" y="4718304"/>
            <a:ext cx="2057400" cy="2057400"/>
          </a:xfrm>
          <a:prstGeom prst="ellipse">
            <a:avLst/>
          </a:prstGeom>
        </p:spPr>
      </p:pic>
    </p:spTree>
    <p:custDataLst>
      <p:tags r:id="rId1"/>
    </p:custDataLst>
    <p:extLst>
      <p:ext uri="{BB962C8B-B14F-4D97-AF65-F5344CB8AC3E}">
        <p14:creationId xmlns:p14="http://schemas.microsoft.com/office/powerpoint/2010/main" val="2771151016"/>
      </p:ext>
    </p:extLst>
  </p:cSld>
  <p:clrMapOvr>
    <a:masterClrMapping/>
  </p:clrMapOvr>
  <mc:AlternateContent xmlns:mc="http://schemas.openxmlformats.org/markup-compatibility/2006">
    <mc:Choice xmlns:p14="http://schemas.microsoft.com/office/powerpoint/2010/main" Requires="p14">
      <p:transition spd="slow" p14:dur="2000" advTm="50218"/>
    </mc:Choice>
    <mc:Fallback>
      <p:transition spd="slow" advTm="5021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nodeType="clickEffect">
                                  <p:stCondLst>
                                    <p:cond delay="1000"/>
                                  </p:stCondLst>
                                  <p:childTnLst>
                                    <p:set>
                                      <p:cBhvr>
                                        <p:cTn id="10" dur="1" fill="hold">
                                          <p:stCondLst>
                                            <p:cond delay="0"/>
                                          </p:stCondLst>
                                        </p:cTn>
                                        <p:tgtEl>
                                          <p:spTgt spid="2">
                                            <p:txEl>
                                              <p:pRg st="0" end="0"/>
                                            </p:txEl>
                                          </p:spTgt>
                                        </p:tgtEl>
                                        <p:attrNameLst>
                                          <p:attrName>style.visibility</p:attrName>
                                        </p:attrNameLst>
                                      </p:cBhvr>
                                      <p:to>
                                        <p:strVal val="visible"/>
                                      </p:to>
                                    </p:set>
                                    <p:animEffect transition="in" filter="fade">
                                      <p:cBhvr>
                                        <p:cTn id="11" dur="1000"/>
                                        <p:tgtEl>
                                          <p:spTgt spid="2">
                                            <p:txEl>
                                              <p:pRg st="0" end="0"/>
                                            </p:txEl>
                                          </p:spTgt>
                                        </p:tgtEl>
                                      </p:cBhvr>
                                    </p:animEffect>
                                    <p:anim calcmode="lin" valueType="num">
                                      <p:cBhvr>
                                        <p:cTn id="12" dur="1000" fill="hold"/>
                                        <p:tgtEl>
                                          <p:spTgt spid="2">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2">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Effect transition="in" filter="fade">
                                      <p:cBhvr>
                                        <p:cTn id="18" dur="1000"/>
                                        <p:tgtEl>
                                          <p:spTgt spid="2">
                                            <p:txEl>
                                              <p:pRg st="2" end="2"/>
                                            </p:txEl>
                                          </p:spTgt>
                                        </p:tgtEl>
                                      </p:cBhvr>
                                    </p:animEffect>
                                    <p:anim calcmode="lin" valueType="num">
                                      <p:cBhvr>
                                        <p:cTn id="19" dur="1000" fill="hold"/>
                                        <p:tgtEl>
                                          <p:spTgt spid="2">
                                            <p:txEl>
                                              <p:pRg st="2" end="2"/>
                                            </p:txEl>
                                          </p:spTgt>
                                        </p:tgtEl>
                                        <p:attrNameLst>
                                          <p:attrName>ppt_x</p:attrName>
                                        </p:attrNameLst>
                                      </p:cBhvr>
                                      <p:tavLst>
                                        <p:tav tm="0">
                                          <p:val>
                                            <p:strVal val="#ppt_x"/>
                                          </p:val>
                                        </p:tav>
                                        <p:tav tm="100000">
                                          <p:val>
                                            <p:strVal val="#ppt_x"/>
                                          </p:val>
                                        </p:tav>
                                      </p:tavLst>
                                    </p:anim>
                                    <p:anim calcmode="lin" valueType="num">
                                      <p:cBhvr>
                                        <p:cTn id="20" dur="1000" fill="hold"/>
                                        <p:tgtEl>
                                          <p:spTgt spid="2">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1" fill="hold" display="0">
                  <p:stCondLst>
                    <p:cond delay="indefinite"/>
                  </p:stCondLst>
                  <p:endCondLst>
                    <p:cond evt="onStopAudio" delay="0">
                      <p:tgtEl>
                        <p:sldTgt/>
                      </p:tgtEl>
                    </p:cond>
                  </p:endCondLst>
                </p:cTn>
                <p:tgtEl>
                  <p:spTgt spid="10"/>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3346177D-ADC4-4968-B747-5CFCD390B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146" name="Picture 2" descr="The PCBU Has A Health And Safety Duty To Workers And Others">
            <a:extLst>
              <a:ext uri="{FF2B5EF4-FFF2-40B4-BE49-F238E27FC236}">
                <a16:creationId xmlns:a16="http://schemas.microsoft.com/office/drawing/2014/main" id="{A88B710D-C8C9-157C-18F7-4F6D5B5DFB27}"/>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1068130" y="1275070"/>
            <a:ext cx="3876165" cy="387616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B6AD62E1-FC54-B553-532A-32F9A24CABE1}"/>
              </a:ext>
            </a:extLst>
          </p:cNvPr>
          <p:cNvSpPr txBox="1"/>
          <p:nvPr/>
        </p:nvSpPr>
        <p:spPr>
          <a:xfrm>
            <a:off x="5192486" y="653143"/>
            <a:ext cx="6158912" cy="4950215"/>
          </a:xfrm>
          <a:prstGeom prst="rect">
            <a:avLst/>
          </a:prstGeom>
        </p:spPr>
        <p:txBody>
          <a:bodyPr vert="horz" lIns="91440" tIns="45720" rIns="91440" bIns="45720" rtlCol="0" anchor="t">
            <a:normAutofit lnSpcReduction="10000"/>
          </a:bodyPr>
          <a:lstStyle/>
          <a:p>
            <a:pPr>
              <a:lnSpc>
                <a:spcPct val="90000"/>
              </a:lnSpc>
              <a:spcAft>
                <a:spcPts val="600"/>
              </a:spcAft>
            </a:pPr>
            <a:r>
              <a:rPr lang="en-US" sz="2200" b="1" dirty="0">
                <a:solidFill>
                  <a:srgbClr val="FF0000"/>
                </a:solidFill>
                <a:latin typeface="Calibri" panose="020F0502020204030204" pitchFamily="34" charset="0"/>
                <a:ea typeface="Calibri" panose="020F0502020204030204" pitchFamily="34" charset="0"/>
                <a:cs typeface="Calibri" panose="020F0502020204030204" pitchFamily="34" charset="0"/>
              </a:rPr>
              <a:t>Duty Holders and WHS Legislative Requirements</a:t>
            </a:r>
          </a:p>
          <a:p>
            <a:pPr marL="114300" indent="-342900">
              <a:lnSpc>
                <a:spcPct val="90000"/>
              </a:lnSpc>
              <a:spcAft>
                <a:spcPts val="600"/>
              </a:spcAft>
              <a:buFont typeface="+mj-lt"/>
              <a:buAutoNum type="arabicPeriod"/>
            </a:pPr>
            <a:r>
              <a:rPr lang="en-US" sz="1300" b="1" dirty="0">
                <a:latin typeface="Calibri" panose="020F0502020204030204" pitchFamily="34" charset="0"/>
                <a:ea typeface="Calibri" panose="020F0502020204030204" pitchFamily="34" charset="0"/>
                <a:cs typeface="Calibri" panose="020F0502020204030204" pitchFamily="34" charset="0"/>
              </a:rPr>
              <a:t>Employers/PCBU (Person Conducting a Business or Undertaking)</a:t>
            </a:r>
            <a:r>
              <a:rPr lang="en-US" sz="1300" dirty="0">
                <a:latin typeface="Calibri" panose="020F0502020204030204" pitchFamily="34" charset="0"/>
                <a:ea typeface="Calibri" panose="020F0502020204030204" pitchFamily="34" charset="0"/>
                <a:cs typeface="Calibri" panose="020F0502020204030204" pitchFamily="34" charset="0"/>
              </a:rPr>
              <a:t>:</a:t>
            </a:r>
          </a:p>
          <a:p>
            <a:pPr marL="742950" lvl="1" indent="-228600">
              <a:lnSpc>
                <a:spcPct val="90000"/>
              </a:lnSpc>
              <a:spcAft>
                <a:spcPts val="600"/>
              </a:spcAft>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Duty holders must report notifiable incidents to the relevant authority (e.g., workplace incidents resulting in serious injury, illness, or death).</a:t>
            </a:r>
          </a:p>
          <a:p>
            <a:pPr marL="742950" lvl="1" indent="-228600">
              <a:lnSpc>
                <a:spcPct val="90000"/>
              </a:lnSpc>
              <a:spcAft>
                <a:spcPts val="600"/>
              </a:spcAft>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Establish procedures for documenting and investigating incidents.</a:t>
            </a:r>
          </a:p>
          <a:p>
            <a:pPr marL="742950" lvl="1" indent="-228600">
              <a:lnSpc>
                <a:spcPct val="90000"/>
              </a:lnSpc>
              <a:spcAft>
                <a:spcPts val="600"/>
              </a:spcAft>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Ensure a safe work environment.</a:t>
            </a:r>
          </a:p>
          <a:p>
            <a:pPr marL="742950" lvl="1" indent="-228600">
              <a:lnSpc>
                <a:spcPct val="90000"/>
              </a:lnSpc>
              <a:spcAft>
                <a:spcPts val="600"/>
              </a:spcAft>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Develop and implement an incident response plan.</a:t>
            </a:r>
          </a:p>
          <a:p>
            <a:pPr marL="742950" lvl="1" indent="-228600">
              <a:lnSpc>
                <a:spcPct val="90000"/>
              </a:lnSpc>
              <a:spcAft>
                <a:spcPts val="600"/>
              </a:spcAft>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Provide training and resources for incident reporting and response.</a:t>
            </a:r>
          </a:p>
          <a:p>
            <a:pPr marL="742950" lvl="1" indent="-228600">
              <a:lnSpc>
                <a:spcPct val="90000"/>
              </a:lnSpc>
              <a:spcAft>
                <a:spcPts val="600"/>
              </a:spcAft>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Conduct risk assessments and regularly review safety procedures.</a:t>
            </a:r>
          </a:p>
          <a:p>
            <a:pPr marL="114300" indent="-342900">
              <a:lnSpc>
                <a:spcPct val="90000"/>
              </a:lnSpc>
              <a:spcAft>
                <a:spcPts val="600"/>
              </a:spcAft>
              <a:buFont typeface="+mj-lt"/>
              <a:buAutoNum type="arabicPeriod"/>
            </a:pPr>
            <a:r>
              <a:rPr lang="en-US" sz="1300" b="1" dirty="0">
                <a:latin typeface="Calibri" panose="020F0502020204030204" pitchFamily="34" charset="0"/>
                <a:ea typeface="Calibri" panose="020F0502020204030204" pitchFamily="34" charset="0"/>
                <a:cs typeface="Calibri" panose="020F0502020204030204" pitchFamily="34" charset="0"/>
              </a:rPr>
              <a:t>Workers</a:t>
            </a:r>
            <a:r>
              <a:rPr lang="en-US" sz="1300" dirty="0">
                <a:latin typeface="Calibri" panose="020F0502020204030204" pitchFamily="34" charset="0"/>
                <a:ea typeface="Calibri" panose="020F0502020204030204" pitchFamily="34" charset="0"/>
                <a:cs typeface="Calibri" panose="020F0502020204030204" pitchFamily="34" charset="0"/>
              </a:rPr>
              <a:t>:</a:t>
            </a:r>
          </a:p>
          <a:p>
            <a:pPr marL="742950" lvl="1" indent="-228600">
              <a:lnSpc>
                <a:spcPct val="90000"/>
              </a:lnSpc>
              <a:spcAft>
                <a:spcPts val="600"/>
              </a:spcAft>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Follow safety procedures and incident reporting protocols.</a:t>
            </a:r>
          </a:p>
          <a:p>
            <a:pPr marL="742950" lvl="1" indent="-228600">
              <a:lnSpc>
                <a:spcPct val="90000"/>
              </a:lnSpc>
              <a:spcAft>
                <a:spcPts val="600"/>
              </a:spcAft>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Report hazards and incidents immediately.</a:t>
            </a:r>
          </a:p>
          <a:p>
            <a:pPr marL="742950" lvl="1" indent="-228600">
              <a:lnSpc>
                <a:spcPct val="90000"/>
              </a:lnSpc>
              <a:spcAft>
                <a:spcPts val="600"/>
              </a:spcAft>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Participate in training and drills related to incident response.</a:t>
            </a:r>
          </a:p>
          <a:p>
            <a:pPr marL="114300" indent="-342900">
              <a:lnSpc>
                <a:spcPct val="90000"/>
              </a:lnSpc>
              <a:spcAft>
                <a:spcPts val="600"/>
              </a:spcAft>
              <a:buFont typeface="+mj-lt"/>
              <a:buAutoNum type="arabicPeriod"/>
            </a:pPr>
            <a:r>
              <a:rPr lang="en-US" sz="1300" b="1" dirty="0">
                <a:latin typeface="Calibri" panose="020F0502020204030204" pitchFamily="34" charset="0"/>
                <a:ea typeface="Calibri" panose="020F0502020204030204" pitchFamily="34" charset="0"/>
                <a:cs typeface="Calibri" panose="020F0502020204030204" pitchFamily="34" charset="0"/>
              </a:rPr>
              <a:t>Supervisors/Managers</a:t>
            </a:r>
            <a:r>
              <a:rPr lang="en-US" sz="1300" dirty="0">
                <a:latin typeface="Calibri" panose="020F0502020204030204" pitchFamily="34" charset="0"/>
                <a:ea typeface="Calibri" panose="020F0502020204030204" pitchFamily="34" charset="0"/>
                <a:cs typeface="Calibri" panose="020F0502020204030204" pitchFamily="34" charset="0"/>
              </a:rPr>
              <a:t>:</a:t>
            </a:r>
          </a:p>
          <a:p>
            <a:pPr marL="742950" lvl="1" indent="-228600">
              <a:lnSpc>
                <a:spcPct val="90000"/>
              </a:lnSpc>
              <a:spcAft>
                <a:spcPts val="600"/>
              </a:spcAft>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Oversee compliance with safety policies.</a:t>
            </a:r>
          </a:p>
          <a:p>
            <a:pPr marL="742950" lvl="1" indent="-228600">
              <a:lnSpc>
                <a:spcPct val="90000"/>
              </a:lnSpc>
              <a:spcAft>
                <a:spcPts val="600"/>
              </a:spcAft>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Ensure that workers are trained in incident response procedures.</a:t>
            </a:r>
          </a:p>
          <a:p>
            <a:pPr marL="742950" lvl="1" indent="-228600">
              <a:lnSpc>
                <a:spcPct val="90000"/>
              </a:lnSpc>
              <a:spcAft>
                <a:spcPts val="600"/>
              </a:spcAft>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Investigate incidents and ensure corrective actions are taken.</a:t>
            </a:r>
          </a:p>
          <a:p>
            <a:pPr marL="114300" indent="-342900">
              <a:lnSpc>
                <a:spcPct val="90000"/>
              </a:lnSpc>
              <a:spcAft>
                <a:spcPts val="600"/>
              </a:spcAft>
              <a:buFont typeface="+mj-lt"/>
              <a:buAutoNum type="arabicPeriod"/>
            </a:pPr>
            <a:r>
              <a:rPr lang="en-US" sz="1300" b="1" dirty="0">
                <a:latin typeface="Calibri" panose="020F0502020204030204" pitchFamily="34" charset="0"/>
                <a:ea typeface="Calibri" panose="020F0502020204030204" pitchFamily="34" charset="0"/>
                <a:cs typeface="Calibri" panose="020F0502020204030204" pitchFamily="34" charset="0"/>
              </a:rPr>
              <a:t>Health and Safety Representatives (HSRs)</a:t>
            </a:r>
            <a:r>
              <a:rPr lang="en-US" sz="1300" dirty="0">
                <a:latin typeface="Calibri" panose="020F0502020204030204" pitchFamily="34" charset="0"/>
                <a:ea typeface="Calibri" panose="020F0502020204030204" pitchFamily="34" charset="0"/>
                <a:cs typeface="Calibri" panose="020F0502020204030204" pitchFamily="34" charset="0"/>
              </a:rPr>
              <a:t>:</a:t>
            </a:r>
          </a:p>
          <a:p>
            <a:pPr marL="742950" lvl="1" indent="-228600">
              <a:lnSpc>
                <a:spcPct val="90000"/>
              </a:lnSpc>
              <a:spcAft>
                <a:spcPts val="600"/>
              </a:spcAft>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Represent the interests of workers in health and safety matters.</a:t>
            </a:r>
          </a:p>
          <a:p>
            <a:pPr marL="742950" lvl="1" indent="-228600">
              <a:lnSpc>
                <a:spcPct val="90000"/>
              </a:lnSpc>
              <a:spcAft>
                <a:spcPts val="600"/>
              </a:spcAft>
              <a:buFont typeface="Arial" panose="020B0604020202020204" pitchFamily="34" charset="0"/>
              <a:buChar char="•"/>
            </a:pPr>
            <a:r>
              <a:rPr lang="en-US" sz="1300" dirty="0">
                <a:latin typeface="Calibri" panose="020F0502020204030204" pitchFamily="34" charset="0"/>
                <a:ea typeface="Calibri" panose="020F0502020204030204" pitchFamily="34" charset="0"/>
                <a:cs typeface="Calibri" panose="020F0502020204030204" pitchFamily="34" charset="0"/>
              </a:rPr>
              <a:t>Assist in the consultation process regarding incident response policies.</a:t>
            </a:r>
          </a:p>
        </p:txBody>
      </p:sp>
      <p:sp>
        <p:nvSpPr>
          <p:cNvPr id="6153" name="Rectangle 6152">
            <a:extLst>
              <a:ext uri="{FF2B5EF4-FFF2-40B4-BE49-F238E27FC236}">
                <a16:creationId xmlns:a16="http://schemas.microsoft.com/office/drawing/2014/main" id="{0844A943-BF79-4FEA-ABB1-3BD54D2366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6400799"/>
            <a:ext cx="12192000" cy="456773"/>
          </a:xfrm>
          <a:prstGeom prst="rect">
            <a:avLst/>
          </a:prstGeom>
          <a:gradFill>
            <a:gsLst>
              <a:gs pos="0">
                <a:schemeClr val="accent1"/>
              </a:gs>
              <a:gs pos="90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5" name="Rectangle 6154">
            <a:extLst>
              <a:ext uri="{FF2B5EF4-FFF2-40B4-BE49-F238E27FC236}">
                <a16:creationId xmlns:a16="http://schemas.microsoft.com/office/drawing/2014/main" id="{6437CC72-F4A8-4DC3-AFAB-D22C482C81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8600" y="6400799"/>
            <a:ext cx="8153398" cy="456772"/>
          </a:xfrm>
          <a:prstGeom prst="rect">
            <a:avLst/>
          </a:prstGeom>
          <a:gradFill>
            <a:gsLst>
              <a:gs pos="0">
                <a:srgbClr val="000000">
                  <a:alpha val="50000"/>
                </a:srgbClr>
              </a:gs>
              <a:gs pos="100000">
                <a:schemeClr val="accent1">
                  <a:lumMod val="7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Audio 16">
            <a:hlinkClick r:id="" action="ppaction://media"/>
            <a:extLst>
              <a:ext uri="{FF2B5EF4-FFF2-40B4-BE49-F238E27FC236}">
                <a16:creationId xmlns:a16="http://schemas.microsoft.com/office/drawing/2014/main" id="{CB9E7445-01E8-907F-A995-2F124456F15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187540639"/>
      </p:ext>
    </p:extLst>
  </p:cSld>
  <p:clrMapOvr>
    <a:masterClrMapping/>
  </p:clrMapOvr>
  <mc:AlternateContent xmlns:mc="http://schemas.openxmlformats.org/markup-compatibility/2006">
    <mc:Choice xmlns:p14="http://schemas.microsoft.com/office/powerpoint/2010/main" Requires="p14">
      <p:transition spd="slow" p14:dur="2000" advTm="95756"/>
    </mc:Choice>
    <mc:Fallback>
      <p:transition spd="slow" advTm="957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85" name="Rectangle 7184">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170" name="Picture 2" descr="What is WHS &amp; Why is it Important in Australia? - Spire Safety Consultants">
            <a:extLst>
              <a:ext uri="{FF2B5EF4-FFF2-40B4-BE49-F238E27FC236}">
                <a16:creationId xmlns:a16="http://schemas.microsoft.com/office/drawing/2014/main" id="{A32D38F3-E978-40A8-1CEC-3FE7F7BDE70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7290"/>
          <a:stretch/>
        </p:blipFill>
        <p:spPr bwMode="auto">
          <a:xfrm>
            <a:off x="2522356"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7187" name="Rectangle 7186">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Box 4">
            <a:extLst>
              <a:ext uri="{FF2B5EF4-FFF2-40B4-BE49-F238E27FC236}">
                <a16:creationId xmlns:a16="http://schemas.microsoft.com/office/drawing/2014/main" id="{3DA1DBB5-4CD5-5178-5C8B-F9F4CBF0AF48}"/>
              </a:ext>
            </a:extLst>
          </p:cNvPr>
          <p:cNvSpPr txBox="1"/>
          <p:nvPr/>
        </p:nvSpPr>
        <p:spPr>
          <a:xfrm>
            <a:off x="283029" y="1611086"/>
            <a:ext cx="5127171" cy="4533220"/>
          </a:xfrm>
          <a:prstGeom prst="rect">
            <a:avLst/>
          </a:prstGeom>
        </p:spPr>
        <p:txBody>
          <a:bodyPr vert="horz" lIns="91440" tIns="45720" rIns="91440" bIns="45720" rtlCol="0">
            <a:normAutofit fontScale="92500"/>
          </a:bodyPr>
          <a:lstStyle/>
          <a:p>
            <a:pPr marL="0" indent="-228600">
              <a:lnSpc>
                <a:spcPct val="90000"/>
              </a:lnSpc>
              <a:spcAft>
                <a:spcPts val="600"/>
              </a:spcAft>
              <a:buFont typeface="Arial" panose="020B0604020202020204" pitchFamily="34" charset="0"/>
              <a:buChar char="•"/>
            </a:pPr>
            <a:r>
              <a:rPr lang="en-US" sz="2000" b="1" u="sng" dirty="0"/>
              <a:t>Work Health and Safety Act 2011 (QLD):</a:t>
            </a:r>
          </a:p>
          <a:p>
            <a:pPr marL="0" indent="-228600">
              <a:lnSpc>
                <a:spcPct val="90000"/>
              </a:lnSpc>
              <a:spcAft>
                <a:spcPts val="600"/>
              </a:spcAft>
              <a:buFont typeface="Arial" panose="020B0604020202020204" pitchFamily="34" charset="0"/>
              <a:buChar char="•"/>
            </a:pPr>
            <a:r>
              <a:rPr lang="en-US" sz="2000" dirty="0"/>
              <a:t>• Section 17 – Management of Risks</a:t>
            </a:r>
          </a:p>
          <a:p>
            <a:pPr marL="0" indent="-228600">
              <a:lnSpc>
                <a:spcPct val="90000"/>
              </a:lnSpc>
              <a:spcAft>
                <a:spcPts val="600"/>
              </a:spcAft>
              <a:buFont typeface="Arial" panose="020B0604020202020204" pitchFamily="34" charset="0"/>
              <a:buChar char="•"/>
            </a:pPr>
            <a:r>
              <a:rPr lang="en-US" sz="2000" dirty="0"/>
              <a:t>• Section 19 – Primary Duty of Care</a:t>
            </a:r>
          </a:p>
          <a:p>
            <a:pPr marL="0" indent="-228600">
              <a:lnSpc>
                <a:spcPct val="90000"/>
              </a:lnSpc>
              <a:spcAft>
                <a:spcPts val="600"/>
              </a:spcAft>
              <a:buFont typeface="Arial" panose="020B0604020202020204" pitchFamily="34" charset="0"/>
              <a:buChar char="•"/>
            </a:pPr>
            <a:r>
              <a:rPr lang="en-US" sz="2000" dirty="0"/>
              <a:t>• Section 28 – Duties of Workers</a:t>
            </a:r>
          </a:p>
          <a:p>
            <a:pPr marL="0" indent="-228600">
              <a:lnSpc>
                <a:spcPct val="90000"/>
              </a:lnSpc>
              <a:spcAft>
                <a:spcPts val="600"/>
              </a:spcAft>
              <a:buFont typeface="Arial" panose="020B0604020202020204" pitchFamily="34" charset="0"/>
              <a:buChar char="•"/>
            </a:pPr>
            <a:r>
              <a:rPr lang="en-US" sz="2000" dirty="0"/>
              <a:t>• Section 47-49 – Consultation With Workers</a:t>
            </a:r>
          </a:p>
          <a:p>
            <a:pPr marL="0" indent="-228600">
              <a:lnSpc>
                <a:spcPct val="90000"/>
              </a:lnSpc>
              <a:spcAft>
                <a:spcPts val="600"/>
              </a:spcAft>
              <a:buFont typeface="Arial" panose="020B0604020202020204" pitchFamily="34" charset="0"/>
              <a:buChar char="•"/>
            </a:pPr>
            <a:r>
              <a:rPr lang="en-US" sz="2000" b="1" u="sng" dirty="0"/>
              <a:t>Work Health and Safety Regulation 2011 (QLD):</a:t>
            </a:r>
          </a:p>
          <a:p>
            <a:pPr marL="0" indent="-228600">
              <a:lnSpc>
                <a:spcPct val="90000"/>
              </a:lnSpc>
              <a:spcAft>
                <a:spcPts val="600"/>
              </a:spcAft>
              <a:buFont typeface="Arial" panose="020B0604020202020204" pitchFamily="34" charset="0"/>
              <a:buChar char="•"/>
            </a:pPr>
            <a:r>
              <a:rPr lang="en-US" sz="2000" dirty="0"/>
              <a:t>• Section 44 - Provision to workers and use of personal protective equipment</a:t>
            </a:r>
          </a:p>
          <a:p>
            <a:pPr marL="0" indent="-228600">
              <a:lnSpc>
                <a:spcPct val="90000"/>
              </a:lnSpc>
              <a:spcAft>
                <a:spcPts val="600"/>
              </a:spcAft>
              <a:buFont typeface="Arial" panose="020B0604020202020204" pitchFamily="34" charset="0"/>
              <a:buChar char="•"/>
            </a:pPr>
            <a:r>
              <a:rPr lang="en-US" sz="2000" dirty="0"/>
              <a:t>• Section 46 – Duties of a Worker</a:t>
            </a:r>
          </a:p>
          <a:p>
            <a:pPr marL="0" indent="-228600">
              <a:lnSpc>
                <a:spcPct val="90000"/>
              </a:lnSpc>
              <a:spcAft>
                <a:spcPts val="600"/>
              </a:spcAft>
              <a:buFont typeface="Arial" panose="020B0604020202020204" pitchFamily="34" charset="0"/>
              <a:buChar char="•"/>
            </a:pPr>
            <a:r>
              <a:rPr lang="en-US" sz="2000" dirty="0"/>
              <a:t>• Section 291 – Meaning of High-Risk Construction Work</a:t>
            </a:r>
          </a:p>
          <a:p>
            <a:pPr marL="0" indent="-228600">
              <a:lnSpc>
                <a:spcPct val="90000"/>
              </a:lnSpc>
              <a:spcAft>
                <a:spcPts val="600"/>
              </a:spcAft>
              <a:buFont typeface="Arial" panose="020B0604020202020204" pitchFamily="34" charset="0"/>
              <a:buChar char="•"/>
            </a:pPr>
            <a:r>
              <a:rPr lang="en-US" sz="2000" dirty="0"/>
              <a:t>• Sections 299-303 – High-Risk Construction Work - Safe Work Method Statements</a:t>
            </a:r>
          </a:p>
        </p:txBody>
      </p:sp>
      <p:pic>
        <p:nvPicPr>
          <p:cNvPr id="7180" name="Audio 7179">
            <a:hlinkClick r:id="" action="ppaction://media"/>
            <a:extLst>
              <a:ext uri="{FF2B5EF4-FFF2-40B4-BE49-F238E27FC236}">
                <a16:creationId xmlns:a16="http://schemas.microsoft.com/office/drawing/2014/main" id="{92C5986E-5771-AB23-7D6A-E4B335552B4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94399306"/>
      </p:ext>
    </p:extLst>
  </p:cSld>
  <p:clrMapOvr>
    <a:masterClrMapping/>
  </p:clrMapOvr>
  <mc:AlternateContent xmlns:mc="http://schemas.openxmlformats.org/markup-compatibility/2006">
    <mc:Choice xmlns:p14="http://schemas.microsoft.com/office/powerpoint/2010/main" Requires="p14">
      <p:transition spd="slow" p14:dur="2000" advTm="289856"/>
    </mc:Choice>
    <mc:Fallback>
      <p:transition spd="slow" advTm="2898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18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180"/>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CF2FFA2-1C0A-8B29-41A9-EB31136FEB62}"/>
              </a:ext>
            </a:extLst>
          </p:cNvPr>
          <p:cNvSpPr txBox="1"/>
          <p:nvPr/>
        </p:nvSpPr>
        <p:spPr>
          <a:xfrm>
            <a:off x="640080" y="2872899"/>
            <a:ext cx="4243589" cy="3902804"/>
          </a:xfrm>
          <a:prstGeom prst="rect">
            <a:avLst/>
          </a:prstGeom>
        </p:spPr>
        <p:txBody>
          <a:bodyPr vert="horz" lIns="91440" tIns="45720" rIns="91440" bIns="45720" rtlCol="0">
            <a:normAutofit fontScale="40000" lnSpcReduction="20000"/>
          </a:bodyPr>
          <a:lstStyle/>
          <a:p>
            <a:pPr>
              <a:lnSpc>
                <a:spcPct val="90000"/>
              </a:lnSpc>
              <a:spcAft>
                <a:spcPts val="600"/>
              </a:spcAft>
            </a:pPr>
            <a:r>
              <a:rPr lang="en-US" sz="2900" dirty="0">
                <a:latin typeface="Calibri" panose="020F0502020204030204" pitchFamily="34" charset="0"/>
                <a:ea typeface="Calibri" panose="020F0502020204030204" pitchFamily="34" charset="0"/>
                <a:cs typeface="Calibri" panose="020F0502020204030204" pitchFamily="34" charset="0"/>
              </a:rPr>
              <a:t>Effective communication mechanisms for notifying a manager of incidents are crucial for ensuring timely responses and maintaining workplace safety. Here are several methods that can be used:</a:t>
            </a:r>
          </a:p>
          <a:p>
            <a:pPr>
              <a:lnSpc>
                <a:spcPct val="90000"/>
              </a:lnSpc>
              <a:spcAft>
                <a:spcPts val="600"/>
              </a:spcAft>
            </a:pPr>
            <a:r>
              <a:rPr lang="en-US" sz="2900" b="1" dirty="0">
                <a:latin typeface="Calibri" panose="020F0502020204030204" pitchFamily="34" charset="0"/>
                <a:ea typeface="Calibri" panose="020F0502020204030204" pitchFamily="34" charset="0"/>
                <a:cs typeface="Calibri" panose="020F0502020204030204" pitchFamily="34" charset="0"/>
              </a:rPr>
              <a:t>1. Incident Reporting Forms</a:t>
            </a:r>
          </a:p>
          <a:p>
            <a:pPr indent="-228600">
              <a:lnSpc>
                <a:spcPct val="90000"/>
              </a:lnSpc>
              <a:spcAft>
                <a:spcPts val="600"/>
              </a:spcAft>
              <a:buFont typeface="Arial" panose="020B0604020202020204" pitchFamily="34" charset="0"/>
              <a:buChar char="•"/>
            </a:pPr>
            <a:r>
              <a:rPr lang="en-US" sz="2900" b="1" dirty="0">
                <a:latin typeface="Calibri" panose="020F0502020204030204" pitchFamily="34" charset="0"/>
                <a:ea typeface="Calibri" panose="020F0502020204030204" pitchFamily="34" charset="0"/>
                <a:cs typeface="Calibri" panose="020F0502020204030204" pitchFamily="34" charset="0"/>
              </a:rPr>
              <a:t>Physical Forms</a:t>
            </a:r>
            <a:r>
              <a:rPr lang="en-US" sz="2900" dirty="0">
                <a:latin typeface="Calibri" panose="020F0502020204030204" pitchFamily="34" charset="0"/>
                <a:ea typeface="Calibri" panose="020F0502020204030204" pitchFamily="34" charset="0"/>
                <a:cs typeface="Calibri" panose="020F0502020204030204" pitchFamily="34" charset="0"/>
              </a:rPr>
              <a:t>: Paper forms that workers can fill out and submit to their manager. </a:t>
            </a:r>
          </a:p>
          <a:p>
            <a:pPr indent="-228600">
              <a:lnSpc>
                <a:spcPct val="90000"/>
              </a:lnSpc>
              <a:spcAft>
                <a:spcPts val="600"/>
              </a:spcAft>
              <a:buFont typeface="Arial" panose="020B0604020202020204" pitchFamily="34" charset="0"/>
              <a:buChar char="•"/>
            </a:pPr>
            <a:r>
              <a:rPr lang="en-US" sz="2900" b="1" dirty="0">
                <a:latin typeface="Calibri" panose="020F0502020204030204" pitchFamily="34" charset="0"/>
                <a:ea typeface="Calibri" panose="020F0502020204030204" pitchFamily="34" charset="0"/>
                <a:cs typeface="Calibri" panose="020F0502020204030204" pitchFamily="34" charset="0"/>
              </a:rPr>
              <a:t>Digital Forms</a:t>
            </a:r>
            <a:r>
              <a:rPr lang="en-US" sz="2900" dirty="0">
                <a:latin typeface="Calibri" panose="020F0502020204030204" pitchFamily="34" charset="0"/>
                <a:ea typeface="Calibri" panose="020F0502020204030204" pitchFamily="34" charset="0"/>
                <a:cs typeface="Calibri" panose="020F0502020204030204" pitchFamily="34" charset="0"/>
              </a:rPr>
              <a:t>: Online or app-based forms that allow for immediate reporting and easier tracking.</a:t>
            </a:r>
          </a:p>
          <a:p>
            <a:pPr indent="-228600">
              <a:lnSpc>
                <a:spcPct val="90000"/>
              </a:lnSpc>
              <a:spcAft>
                <a:spcPts val="600"/>
              </a:spcAft>
              <a:buFont typeface="Arial" panose="020B0604020202020204" pitchFamily="34" charset="0"/>
              <a:buChar char="•"/>
            </a:pPr>
            <a:r>
              <a:rPr lang="en-US" sz="2900" dirty="0">
                <a:latin typeface="Calibri" panose="020F0502020204030204" pitchFamily="34" charset="0"/>
                <a:ea typeface="Calibri" panose="020F0502020204030204" pitchFamily="34" charset="0"/>
                <a:cs typeface="Calibri" panose="020F0502020204030204" pitchFamily="34" charset="0"/>
              </a:rPr>
              <a:t>These forms are used to conduct investigations to collect Data on all involved, as well as actions and event leading up to incident</a:t>
            </a:r>
          </a:p>
          <a:p>
            <a:pPr indent="-228600">
              <a:lnSpc>
                <a:spcPct val="90000"/>
              </a:lnSpc>
              <a:spcAft>
                <a:spcPts val="600"/>
              </a:spcAft>
              <a:buFont typeface="Arial" panose="020B0604020202020204" pitchFamily="34" charset="0"/>
              <a:buChar char="•"/>
            </a:pPr>
            <a:endParaRPr lang="en-US" sz="2900" dirty="0">
              <a:latin typeface="Calibri" panose="020F0502020204030204" pitchFamily="34" charset="0"/>
              <a:ea typeface="Calibri" panose="020F0502020204030204" pitchFamily="34" charset="0"/>
              <a:cs typeface="Calibri" panose="020F0502020204030204" pitchFamily="34" charset="0"/>
            </a:endParaRPr>
          </a:p>
          <a:p>
            <a:pPr>
              <a:lnSpc>
                <a:spcPct val="90000"/>
              </a:lnSpc>
              <a:spcAft>
                <a:spcPts val="600"/>
              </a:spcAft>
            </a:pPr>
            <a:r>
              <a:rPr lang="en-US" sz="2900" b="1" dirty="0">
                <a:latin typeface="Calibri" panose="020F0502020204030204" pitchFamily="34" charset="0"/>
                <a:ea typeface="Calibri" panose="020F0502020204030204" pitchFamily="34" charset="0"/>
                <a:cs typeface="Calibri" panose="020F0502020204030204" pitchFamily="34" charset="0"/>
              </a:rPr>
              <a:t>2. Direct Communication</a:t>
            </a:r>
          </a:p>
          <a:p>
            <a:pPr indent="-228600">
              <a:lnSpc>
                <a:spcPct val="90000"/>
              </a:lnSpc>
              <a:spcAft>
                <a:spcPts val="600"/>
              </a:spcAft>
              <a:buFont typeface="Arial" panose="020B0604020202020204" pitchFamily="34" charset="0"/>
              <a:buChar char="•"/>
            </a:pPr>
            <a:r>
              <a:rPr lang="en-US" sz="2900" b="1" dirty="0">
                <a:latin typeface="Calibri" panose="020F0502020204030204" pitchFamily="34" charset="0"/>
                <a:ea typeface="Calibri" panose="020F0502020204030204" pitchFamily="34" charset="0"/>
                <a:cs typeface="Calibri" panose="020F0502020204030204" pitchFamily="34" charset="0"/>
              </a:rPr>
              <a:t>Verbal Reporting</a:t>
            </a:r>
            <a:r>
              <a:rPr lang="en-US" sz="2900" dirty="0">
                <a:latin typeface="Calibri" panose="020F0502020204030204" pitchFamily="34" charset="0"/>
                <a:ea typeface="Calibri" panose="020F0502020204030204" pitchFamily="34" charset="0"/>
                <a:cs typeface="Calibri" panose="020F0502020204030204" pitchFamily="34" charset="0"/>
              </a:rPr>
              <a:t>: Workers can directly inform their manager or supervisor verbally, ensuring immediate awareness.</a:t>
            </a:r>
          </a:p>
          <a:p>
            <a:pPr indent="-228600">
              <a:lnSpc>
                <a:spcPct val="90000"/>
              </a:lnSpc>
              <a:spcAft>
                <a:spcPts val="600"/>
              </a:spcAft>
              <a:buFont typeface="Arial" panose="020B0604020202020204" pitchFamily="34" charset="0"/>
              <a:buChar char="•"/>
            </a:pPr>
            <a:r>
              <a:rPr lang="en-US" sz="2900" b="1" dirty="0">
                <a:latin typeface="Calibri" panose="020F0502020204030204" pitchFamily="34" charset="0"/>
                <a:ea typeface="Calibri" panose="020F0502020204030204" pitchFamily="34" charset="0"/>
                <a:cs typeface="Calibri" panose="020F0502020204030204" pitchFamily="34" charset="0"/>
              </a:rPr>
              <a:t>Phone Calls</a:t>
            </a:r>
            <a:r>
              <a:rPr lang="en-US" sz="2900" dirty="0">
                <a:latin typeface="Calibri" panose="020F0502020204030204" pitchFamily="34" charset="0"/>
                <a:ea typeface="Calibri" panose="020F0502020204030204" pitchFamily="34" charset="0"/>
                <a:cs typeface="Calibri" panose="020F0502020204030204" pitchFamily="34" charset="0"/>
              </a:rPr>
              <a:t>: A designated phone line or direct number to report incidents can facilitate quick communication.</a:t>
            </a:r>
          </a:p>
          <a:p>
            <a:pPr>
              <a:lnSpc>
                <a:spcPct val="90000"/>
              </a:lnSpc>
              <a:spcAft>
                <a:spcPts val="600"/>
              </a:spcAft>
            </a:pPr>
            <a:r>
              <a:rPr lang="en-US" sz="2900" b="1" dirty="0">
                <a:latin typeface="Calibri" panose="020F0502020204030204" pitchFamily="34" charset="0"/>
                <a:ea typeface="Calibri" panose="020F0502020204030204" pitchFamily="34" charset="0"/>
                <a:cs typeface="Calibri" panose="020F0502020204030204" pitchFamily="34" charset="0"/>
              </a:rPr>
              <a:t>3. Email Notifications</a:t>
            </a:r>
          </a:p>
          <a:p>
            <a:pPr indent="-228600">
              <a:lnSpc>
                <a:spcPct val="90000"/>
              </a:lnSpc>
              <a:spcAft>
                <a:spcPts val="600"/>
              </a:spcAft>
              <a:buFont typeface="Arial" panose="020B0604020202020204" pitchFamily="34" charset="0"/>
              <a:buChar char="•"/>
            </a:pPr>
            <a:r>
              <a:rPr lang="en-US" sz="2900" dirty="0">
                <a:latin typeface="Calibri" panose="020F0502020204030204" pitchFamily="34" charset="0"/>
                <a:ea typeface="Calibri" panose="020F0502020204030204" pitchFamily="34" charset="0"/>
                <a:cs typeface="Calibri" panose="020F0502020204030204" pitchFamily="34" charset="0"/>
              </a:rPr>
              <a:t>Setting up a dedicated email address for incident reports that alerts managers when a report is submitted.</a:t>
            </a:r>
          </a:p>
          <a:p>
            <a:pPr>
              <a:lnSpc>
                <a:spcPct val="90000"/>
              </a:lnSpc>
              <a:spcAft>
                <a:spcPts val="600"/>
              </a:spcAft>
            </a:pPr>
            <a:endParaRPr lang="en-US" sz="2000" dirty="0">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descr="Close-up of blue key on white keyboard">
            <a:extLst>
              <a:ext uri="{FF2B5EF4-FFF2-40B4-BE49-F238E27FC236}">
                <a16:creationId xmlns:a16="http://schemas.microsoft.com/office/drawing/2014/main" id="{66069687-F78B-8862-408E-F3A39AB13DA6}"/>
              </a:ext>
            </a:extLst>
          </p:cNvPr>
          <p:cNvPicPr>
            <a:picLocks noChangeAspect="1"/>
          </p:cNvPicPr>
          <p:nvPr/>
        </p:nvPicPr>
        <p:blipFill>
          <a:blip r:embed="rId4">
            <a:extLst>
              <a:ext uri="{28A0092B-C50C-407E-A947-70E740481C1C}">
                <a14:useLocalDpi xmlns:a14="http://schemas.microsoft.com/office/drawing/2010/main" val="0"/>
              </a:ext>
            </a:extLst>
          </a:blip>
          <a:srcRect t="10684" r="1" b="18033"/>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
        <p:nvSpPr>
          <p:cNvPr id="6" name="TextBox 5">
            <a:extLst>
              <a:ext uri="{FF2B5EF4-FFF2-40B4-BE49-F238E27FC236}">
                <a16:creationId xmlns:a16="http://schemas.microsoft.com/office/drawing/2014/main" id="{A31E1518-9C65-F4E6-6BF2-FF9A73BD9E66}"/>
              </a:ext>
            </a:extLst>
          </p:cNvPr>
          <p:cNvSpPr txBox="1"/>
          <p:nvPr/>
        </p:nvSpPr>
        <p:spPr>
          <a:xfrm>
            <a:off x="457200" y="870857"/>
            <a:ext cx="4426469" cy="707886"/>
          </a:xfrm>
          <a:prstGeom prst="rect">
            <a:avLst/>
          </a:prstGeom>
          <a:noFill/>
        </p:spPr>
        <p:txBody>
          <a:bodyPr wrap="square" rtlCol="0">
            <a:spAutoFit/>
          </a:bodyPr>
          <a:lstStyle/>
          <a:p>
            <a:r>
              <a:rPr lang="en-AU" sz="4000" b="1" dirty="0">
                <a:solidFill>
                  <a:srgbClr val="FF0000"/>
                </a:solidFill>
              </a:rPr>
              <a:t>COMMUNICATION</a:t>
            </a:r>
          </a:p>
        </p:txBody>
      </p:sp>
      <p:pic>
        <p:nvPicPr>
          <p:cNvPr id="4" name="Picture 3">
            <a:extLst>
              <a:ext uri="{FF2B5EF4-FFF2-40B4-BE49-F238E27FC236}">
                <a16:creationId xmlns:a16="http://schemas.microsoft.com/office/drawing/2014/main" id="{7B256FAE-ED1D-AB8E-6E2B-E0878D417BAC}"/>
              </a:ext>
            </a:extLst>
          </p:cNvPr>
          <p:cNvPicPr>
            <a:picLocks noChangeAspect="1"/>
          </p:cNvPicPr>
          <p:nvPr/>
        </p:nvPicPr>
        <p:blipFill>
          <a:blip r:embed="rId5"/>
          <a:stretch>
            <a:fillRect/>
          </a:stretch>
        </p:blipFill>
        <p:spPr>
          <a:xfrm>
            <a:off x="7123871" y="294837"/>
            <a:ext cx="3686689" cy="6268325"/>
          </a:xfrm>
          <a:prstGeom prst="rect">
            <a:avLst/>
          </a:prstGeom>
        </p:spPr>
      </p:pic>
      <p:pic>
        <p:nvPicPr>
          <p:cNvPr id="20" name="Audio 19">
            <a:hlinkClick r:id="" action="ppaction://media"/>
            <a:extLst>
              <a:ext uri="{FF2B5EF4-FFF2-40B4-BE49-F238E27FC236}">
                <a16:creationId xmlns:a16="http://schemas.microsoft.com/office/drawing/2014/main" id="{FCA5E1F7-1315-0477-4299-FC584A8F0257}"/>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957011991"/>
      </p:ext>
    </p:extLst>
  </p:cSld>
  <p:clrMapOvr>
    <a:masterClrMapping/>
  </p:clrMapOvr>
  <mc:AlternateContent xmlns:mc="http://schemas.openxmlformats.org/markup-compatibility/2006">
    <mc:Choice xmlns:p14="http://schemas.microsoft.com/office/powerpoint/2010/main" Requires="p14">
      <p:transition spd="slow" p14:dur="2000" advTm="78569"/>
    </mc:Choice>
    <mc:Fallback>
      <p:transition spd="slow" advTm="785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0"/>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8" name="Rectangle 1037">
            <a:extLst>
              <a:ext uri="{FF2B5EF4-FFF2-40B4-BE49-F238E27FC236}">
                <a16:creationId xmlns:a16="http://schemas.microsoft.com/office/drawing/2014/main" id="{11BE3FA7-0D70-4431-814F-D8C40576EA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4" name="Picture 3">
            <a:extLst>
              <a:ext uri="{FF2B5EF4-FFF2-40B4-BE49-F238E27FC236}">
                <a16:creationId xmlns:a16="http://schemas.microsoft.com/office/drawing/2014/main" id="{B52071CF-8F07-7BCD-15FB-FCC53438FEBB}"/>
              </a:ext>
            </a:extLst>
          </p:cNvPr>
          <p:cNvPicPr>
            <a:picLocks noChangeAspect="1"/>
          </p:cNvPicPr>
          <p:nvPr/>
        </p:nvPicPr>
        <p:blipFill>
          <a:blip r:embed="rId4"/>
          <a:srcRect l="17979" r="16390" b="2"/>
          <a:stretch/>
        </p:blipFill>
        <p:spPr>
          <a:xfrm>
            <a:off x="321731" y="557189"/>
            <a:ext cx="5668684" cy="5743618"/>
          </a:xfrm>
          <a:prstGeom prst="rect">
            <a:avLst/>
          </a:prstGeom>
        </p:spPr>
      </p:pic>
      <p:graphicFrame>
        <p:nvGraphicFramePr>
          <p:cNvPr id="5" name="Object 4">
            <a:extLst>
              <a:ext uri="{FF2B5EF4-FFF2-40B4-BE49-F238E27FC236}">
                <a16:creationId xmlns:a16="http://schemas.microsoft.com/office/drawing/2014/main" id="{B7222650-98CE-43E4-5D10-70877F718AA1}"/>
              </a:ext>
            </a:extLst>
          </p:cNvPr>
          <p:cNvGraphicFramePr>
            <a:graphicFrameLocks noChangeAspect="1"/>
          </p:cNvGraphicFramePr>
          <p:nvPr>
            <p:extLst>
              <p:ext uri="{D42A27DB-BD31-4B8C-83A1-F6EECF244321}">
                <p14:modId xmlns:p14="http://schemas.microsoft.com/office/powerpoint/2010/main" val="667043504"/>
              </p:ext>
            </p:extLst>
          </p:nvPr>
        </p:nvGraphicFramePr>
        <p:xfrm>
          <a:off x="6489446" y="557189"/>
          <a:ext cx="3492500" cy="5418137"/>
        </p:xfrm>
        <a:graphic>
          <a:graphicData uri="http://schemas.openxmlformats.org/presentationml/2006/ole">
            <mc:AlternateContent xmlns:mc="http://schemas.openxmlformats.org/markup-compatibility/2006">
              <mc:Choice xmlns:v="urn:schemas-microsoft-com:vml" Requires="v">
                <p:oleObj name="Document" r:id="rId5" imgW="5743558" imgH="8910687" progId="Word.Document.12">
                  <p:embed/>
                </p:oleObj>
              </mc:Choice>
              <mc:Fallback>
                <p:oleObj name="Document" r:id="rId5" imgW="5743558" imgH="8910687" progId="Word.Document.12">
                  <p:embed/>
                  <p:pic>
                    <p:nvPicPr>
                      <p:cNvPr id="5" name="Object 4">
                        <a:extLst>
                          <a:ext uri="{FF2B5EF4-FFF2-40B4-BE49-F238E27FC236}">
                            <a16:creationId xmlns:a16="http://schemas.microsoft.com/office/drawing/2014/main" id="{B7222650-98CE-43E4-5D10-70877F718AA1}"/>
                          </a:ext>
                        </a:extLst>
                      </p:cNvPr>
                      <p:cNvPicPr/>
                      <p:nvPr/>
                    </p:nvPicPr>
                    <p:blipFill>
                      <a:blip r:embed="rId6"/>
                      <a:stretch>
                        <a:fillRect/>
                      </a:stretch>
                    </p:blipFill>
                    <p:spPr>
                      <a:xfrm>
                        <a:off x="6489446" y="557189"/>
                        <a:ext cx="3492500" cy="5418137"/>
                      </a:xfrm>
                      <a:prstGeom prst="rect">
                        <a:avLst/>
                      </a:prstGeom>
                    </p:spPr>
                  </p:pic>
                </p:oleObj>
              </mc:Fallback>
            </mc:AlternateContent>
          </a:graphicData>
        </a:graphic>
      </p:graphicFrame>
      <p:pic>
        <p:nvPicPr>
          <p:cNvPr id="22" name="Audio 21">
            <a:hlinkClick r:id="" action="ppaction://media"/>
            <a:extLst>
              <a:ext uri="{FF2B5EF4-FFF2-40B4-BE49-F238E27FC236}">
                <a16:creationId xmlns:a16="http://schemas.microsoft.com/office/drawing/2014/main" id="{9B68AFEA-35ED-47F1-4665-E922B827D460}"/>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768509774"/>
      </p:ext>
    </p:extLst>
  </p:cSld>
  <p:clrMapOvr>
    <a:masterClrMapping/>
  </p:clrMapOvr>
  <mc:AlternateContent xmlns:mc="http://schemas.openxmlformats.org/markup-compatibility/2006">
    <mc:Choice xmlns:p14="http://schemas.microsoft.com/office/powerpoint/2010/main" Requires="p14">
      <p:transition spd="slow" p14:dur="2000" advTm="38106"/>
    </mc:Choice>
    <mc:Fallback>
      <p:transition spd="slow" advTm="381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57" name="Rectangle 5156">
            <a:extLst>
              <a:ext uri="{FF2B5EF4-FFF2-40B4-BE49-F238E27FC236}">
                <a16:creationId xmlns:a16="http://schemas.microsoft.com/office/drawing/2014/main" id="{7FF47CB7-972F-479F-A36D-9E72D26EC8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59" name="Freeform: Shape 5158">
            <a:extLst>
              <a:ext uri="{FF2B5EF4-FFF2-40B4-BE49-F238E27FC236}">
                <a16:creationId xmlns:a16="http://schemas.microsoft.com/office/drawing/2014/main" id="{0D153B68-5844-490D-8E67-F616D6D72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1766176" cy="2061837"/>
          </a:xfrm>
          <a:custGeom>
            <a:avLst/>
            <a:gdLst>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13657 w 10768629"/>
              <a:gd name="connsiteY144" fmla="*/ 1730706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18446 w 10768629"/>
              <a:gd name="connsiteY143" fmla="*/ 1726895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45936 w 10768629"/>
              <a:gd name="connsiteY142" fmla="*/ 1713743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9437 w 10768629"/>
              <a:gd name="connsiteY140" fmla="*/ 1636968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40853 w 10768629"/>
              <a:gd name="connsiteY141" fmla="*/ 1657958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38835 w 10768629"/>
              <a:gd name="connsiteY164" fmla="*/ 1920210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32568 w 10768629"/>
              <a:gd name="connsiteY178" fmla="*/ 1793149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186881 w 10768629"/>
              <a:gd name="connsiteY179" fmla="*/ 1768613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1967996 w 10768629"/>
              <a:gd name="connsiteY173" fmla="*/ 1953187 h 1978172"/>
              <a:gd name="connsiteX174" fmla="*/ 1855805 w 10768629"/>
              <a:gd name="connsiteY174" fmla="*/ 1926082 h 1978172"/>
              <a:gd name="connsiteX175" fmla="*/ 1790957 w 10768629"/>
              <a:gd name="connsiteY175" fmla="*/ 1919460 h 1978172"/>
              <a:gd name="connsiteX176" fmla="*/ 1613978 w 10768629"/>
              <a:gd name="connsiteY176" fmla="*/ 1891581 h 1978172"/>
              <a:gd name="connsiteX177" fmla="*/ 1436831 w 10768629"/>
              <a:gd name="connsiteY177" fmla="*/ 1856201 h 1978172"/>
              <a:gd name="connsiteX178" fmla="*/ 1357365 w 10768629"/>
              <a:gd name="connsiteY178" fmla="*/ 1832140 h 1978172"/>
              <a:gd name="connsiteX179" fmla="*/ 1232341 w 10768629"/>
              <a:gd name="connsiteY179" fmla="*/ 1785942 h 1978172"/>
              <a:gd name="connsiteX180" fmla="*/ 1162595 w 10768629"/>
              <a:gd name="connsiteY180" fmla="*/ 1758337 h 1978172"/>
              <a:gd name="connsiteX181" fmla="*/ 1128523 w 10768629"/>
              <a:gd name="connsiteY181" fmla="*/ 1763621 h 1978172"/>
              <a:gd name="connsiteX182" fmla="*/ 991903 w 10768629"/>
              <a:gd name="connsiteY182" fmla="*/ 1786741 h 1978172"/>
              <a:gd name="connsiteX183" fmla="*/ 883960 w 10768629"/>
              <a:gd name="connsiteY183" fmla="*/ 1822386 h 1978172"/>
              <a:gd name="connsiteX184" fmla="*/ 766531 w 10768629"/>
              <a:gd name="connsiteY184" fmla="*/ 1805053 h 1978172"/>
              <a:gd name="connsiteX185" fmla="*/ 669779 w 10768629"/>
              <a:gd name="connsiteY185" fmla="*/ 1800537 h 1978172"/>
              <a:gd name="connsiteX186" fmla="*/ 523898 w 10768629"/>
              <a:gd name="connsiteY186" fmla="*/ 1811085 h 1978172"/>
              <a:gd name="connsiteX187" fmla="*/ 360251 w 10768629"/>
              <a:gd name="connsiteY187" fmla="*/ 1830735 h 1978172"/>
              <a:gd name="connsiteX188" fmla="*/ 255207 w 10768629"/>
              <a:gd name="connsiteY188" fmla="*/ 1818275 h 1978172"/>
              <a:gd name="connsiteX189" fmla="*/ 101803 w 10768629"/>
              <a:gd name="connsiteY189" fmla="*/ 1870647 h 1978172"/>
              <a:gd name="connsiteX190" fmla="*/ 25397 w 10768629"/>
              <a:gd name="connsiteY190" fmla="*/ 1888443 h 1978172"/>
              <a:gd name="connsiteX191" fmla="*/ 2370 w 10768629"/>
              <a:gd name="connsiteY191" fmla="*/ 1878311 h 1978172"/>
              <a:gd name="connsiteX192" fmla="*/ 0 w 10768629"/>
              <a:gd name="connsiteY192" fmla="*/ 1878785 h 1978172"/>
              <a:gd name="connsiteX193" fmla="*/ 0 w 10768629"/>
              <a:gd name="connsiteY193"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115176 w 10768629"/>
              <a:gd name="connsiteY163" fmla="*/ 1943459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57504 w 10768629"/>
              <a:gd name="connsiteY162" fmla="*/ 1957276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90336 w 10768629"/>
              <a:gd name="connsiteY159" fmla="*/ 1925039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76289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407128 w 10768629"/>
              <a:gd name="connsiteY46" fmla="*/ 961344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69725 w 10768629"/>
              <a:gd name="connsiteY49" fmla="*/ 989186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9462 w 10768629"/>
              <a:gd name="connsiteY48" fmla="*/ 987106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79948 w 10768629"/>
              <a:gd name="connsiteY35" fmla="*/ 576062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316893 w 10768629"/>
              <a:gd name="connsiteY28" fmla="*/ 491390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69666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43525 w 10768629"/>
              <a:gd name="connsiteY78" fmla="*/ 1179064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85942 w 10768629"/>
              <a:gd name="connsiteY79" fmla="*/ 1233723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07190 w 10768629"/>
              <a:gd name="connsiteY82" fmla="*/ 1314737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5361 w 10768629"/>
              <a:gd name="connsiteY152" fmla="*/ 1894711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20200 w 10768629"/>
              <a:gd name="connsiteY151" fmla="*/ 1873173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22386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8523 w 10768629"/>
              <a:gd name="connsiteY182" fmla="*/ 1763621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58337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 name="connsiteX0" fmla="*/ 0 w 10768629"/>
              <a:gd name="connsiteY0" fmla="*/ 0 h 1978172"/>
              <a:gd name="connsiteX1" fmla="*/ 10768629 w 10768629"/>
              <a:gd name="connsiteY1" fmla="*/ 0 h 1978172"/>
              <a:gd name="connsiteX2" fmla="*/ 10733254 w 10768629"/>
              <a:gd name="connsiteY2" fmla="*/ 31439 h 1978172"/>
              <a:gd name="connsiteX3" fmla="*/ 10727085 w 10768629"/>
              <a:gd name="connsiteY3" fmla="*/ 37910 h 1978172"/>
              <a:gd name="connsiteX4" fmla="*/ 10675953 w 10768629"/>
              <a:gd name="connsiteY4" fmla="*/ 68623 h 1978172"/>
              <a:gd name="connsiteX5" fmla="*/ 10637091 w 10768629"/>
              <a:gd name="connsiteY5" fmla="*/ 90361 h 1978172"/>
              <a:gd name="connsiteX6" fmla="*/ 10610971 w 10768629"/>
              <a:gd name="connsiteY6" fmla="*/ 110764 h 1978172"/>
              <a:gd name="connsiteX7" fmla="*/ 10532872 w 10768629"/>
              <a:gd name="connsiteY7" fmla="*/ 138028 h 1978172"/>
              <a:gd name="connsiteX8" fmla="*/ 10398558 w 10768629"/>
              <a:gd name="connsiteY8" fmla="*/ 172911 h 1978172"/>
              <a:gd name="connsiteX9" fmla="*/ 10371128 w 10768629"/>
              <a:gd name="connsiteY9" fmla="*/ 182609 h 1978172"/>
              <a:gd name="connsiteX10" fmla="*/ 10352178 w 10768629"/>
              <a:gd name="connsiteY10" fmla="*/ 199976 h 1978172"/>
              <a:gd name="connsiteX11" fmla="*/ 10351815 w 10768629"/>
              <a:gd name="connsiteY11" fmla="*/ 211879 h 1978172"/>
              <a:gd name="connsiteX12" fmla="*/ 10337471 w 10768629"/>
              <a:gd name="connsiteY12" fmla="*/ 218661 h 1978172"/>
              <a:gd name="connsiteX13" fmla="*/ 10334625 w 10768629"/>
              <a:gd name="connsiteY13" fmla="*/ 222351 h 1978172"/>
              <a:gd name="connsiteX14" fmla="*/ 10256365 w 10768629"/>
              <a:gd name="connsiteY14" fmla="*/ 235917 h 1978172"/>
              <a:gd name="connsiteX15" fmla="*/ 10201127 w 10768629"/>
              <a:gd name="connsiteY15" fmla="*/ 267448 h 1978172"/>
              <a:gd name="connsiteX16" fmla="*/ 9961218 w 10768629"/>
              <a:gd name="connsiteY16" fmla="*/ 326720 h 1978172"/>
              <a:gd name="connsiteX17" fmla="*/ 9859715 w 10768629"/>
              <a:gd name="connsiteY17" fmla="*/ 355698 h 1978172"/>
              <a:gd name="connsiteX18" fmla="*/ 9679867 w 10768629"/>
              <a:gd name="connsiteY18" fmla="*/ 399081 h 1978172"/>
              <a:gd name="connsiteX19" fmla="*/ 9490654 w 10768629"/>
              <a:gd name="connsiteY19" fmla="*/ 455225 h 1978172"/>
              <a:gd name="connsiteX20" fmla="*/ 9470837 w 10768629"/>
              <a:gd name="connsiteY20" fmla="*/ 452539 h 1978172"/>
              <a:gd name="connsiteX21" fmla="*/ 9469082 w 10768629"/>
              <a:gd name="connsiteY21" fmla="*/ 454891 h 1978172"/>
              <a:gd name="connsiteX22" fmla="*/ 9448038 w 10768629"/>
              <a:gd name="connsiteY22" fmla="*/ 459733 h 1978172"/>
              <a:gd name="connsiteX23" fmla="*/ 9396821 w 10768629"/>
              <a:gd name="connsiteY23" fmla="*/ 455795 h 1978172"/>
              <a:gd name="connsiteX24" fmla="*/ 9392197 w 10768629"/>
              <a:gd name="connsiteY24" fmla="*/ 459796 h 1978172"/>
              <a:gd name="connsiteX25" fmla="*/ 9347994 w 10768629"/>
              <a:gd name="connsiteY25" fmla="*/ 464462 h 1978172"/>
              <a:gd name="connsiteX26" fmla="*/ 9347889 w 10768629"/>
              <a:gd name="connsiteY26" fmla="*/ 466539 h 1978172"/>
              <a:gd name="connsiteX27" fmla="*/ 9337639 w 10768629"/>
              <a:gd name="connsiteY27" fmla="*/ 476654 h 1978172"/>
              <a:gd name="connsiteX28" fmla="*/ 9287964 w 10768629"/>
              <a:gd name="connsiteY28" fmla="*/ 513052 h 1978172"/>
              <a:gd name="connsiteX29" fmla="*/ 9229283 w 10768629"/>
              <a:gd name="connsiteY29" fmla="*/ 555377 h 1978172"/>
              <a:gd name="connsiteX30" fmla="*/ 9220274 w 10768629"/>
              <a:gd name="connsiteY30" fmla="*/ 557502 h 1978172"/>
              <a:gd name="connsiteX31" fmla="*/ 9220202 w 10768629"/>
              <a:gd name="connsiteY31" fmla="*/ 558001 h 1978172"/>
              <a:gd name="connsiteX32" fmla="*/ 9210908 w 10768629"/>
              <a:gd name="connsiteY32" fmla="*/ 561147 h 1978172"/>
              <a:gd name="connsiteX33" fmla="*/ 9186374 w 10768629"/>
              <a:gd name="connsiteY33" fmla="*/ 565502 h 1978172"/>
              <a:gd name="connsiteX34" fmla="*/ 9181058 w 10768629"/>
              <a:gd name="connsiteY34" fmla="*/ 569943 h 1978172"/>
              <a:gd name="connsiteX35" fmla="*/ 9167549 w 10768629"/>
              <a:gd name="connsiteY35" fmla="*/ 584727 h 1978172"/>
              <a:gd name="connsiteX36" fmla="*/ 9149110 w 10768629"/>
              <a:gd name="connsiteY36" fmla="*/ 598906 h 1978172"/>
              <a:gd name="connsiteX37" fmla="*/ 9078556 w 10768629"/>
              <a:gd name="connsiteY37" fmla="*/ 644039 h 1978172"/>
              <a:gd name="connsiteX38" fmla="*/ 8996399 w 10768629"/>
              <a:gd name="connsiteY38" fmla="*/ 690055 h 1978172"/>
              <a:gd name="connsiteX39" fmla="*/ 8803791 w 10768629"/>
              <a:gd name="connsiteY39" fmla="*/ 813860 h 1978172"/>
              <a:gd name="connsiteX40" fmla="*/ 8636202 w 10768629"/>
              <a:gd name="connsiteY40" fmla="*/ 848463 h 1978172"/>
              <a:gd name="connsiteX41" fmla="*/ 8555372 w 10768629"/>
              <a:gd name="connsiteY41" fmla="*/ 883171 h 1978172"/>
              <a:gd name="connsiteX42" fmla="*/ 8507229 w 10768629"/>
              <a:gd name="connsiteY42" fmla="*/ 901665 h 1978172"/>
              <a:gd name="connsiteX43" fmla="*/ 8428473 w 10768629"/>
              <a:gd name="connsiteY43" fmla="*/ 927985 h 1978172"/>
              <a:gd name="connsiteX44" fmla="*/ 8427914 w 10768629"/>
              <a:gd name="connsiteY44" fmla="*/ 933480 h 1978172"/>
              <a:gd name="connsiteX45" fmla="*/ 8420327 w 10768629"/>
              <a:gd name="connsiteY45" fmla="*/ 941984 h 1978172"/>
              <a:gd name="connsiteX46" fmla="*/ 8394729 w 10768629"/>
              <a:gd name="connsiteY46" fmla="*/ 948347 h 1978172"/>
              <a:gd name="connsiteX47" fmla="*/ 8380548 w 10768629"/>
              <a:gd name="connsiteY47" fmla="*/ 987916 h 1978172"/>
              <a:gd name="connsiteX48" fmla="*/ 8375330 w 10768629"/>
              <a:gd name="connsiteY48" fmla="*/ 965444 h 1978172"/>
              <a:gd name="connsiteX49" fmla="*/ 8340796 w 10768629"/>
              <a:gd name="connsiteY49" fmla="*/ 980522 h 1978172"/>
              <a:gd name="connsiteX50" fmla="*/ 8304438 w 10768629"/>
              <a:gd name="connsiteY50" fmla="*/ 996739 h 1978172"/>
              <a:gd name="connsiteX51" fmla="*/ 8280929 w 10768629"/>
              <a:gd name="connsiteY51" fmla="*/ 1023089 h 1978172"/>
              <a:gd name="connsiteX52" fmla="*/ 8275760 w 10768629"/>
              <a:gd name="connsiteY52" fmla="*/ 1027772 h 1978172"/>
              <a:gd name="connsiteX53" fmla="*/ 8275478 w 10768629"/>
              <a:gd name="connsiteY53" fmla="*/ 1027605 h 1978172"/>
              <a:gd name="connsiteX54" fmla="*/ 8249003 w 10768629"/>
              <a:gd name="connsiteY54" fmla="*/ 1032033 h 1978172"/>
              <a:gd name="connsiteX55" fmla="*/ 8203836 w 10768629"/>
              <a:gd name="connsiteY55" fmla="*/ 1037347 h 1978172"/>
              <a:gd name="connsiteX56" fmla="*/ 8122936 w 10768629"/>
              <a:gd name="connsiteY56" fmla="*/ 1063113 h 1978172"/>
              <a:gd name="connsiteX57" fmla="*/ 8043658 w 10768629"/>
              <a:gd name="connsiteY57" fmla="*/ 1092746 h 1978172"/>
              <a:gd name="connsiteX58" fmla="*/ 8015351 w 10768629"/>
              <a:gd name="connsiteY58" fmla="*/ 1105478 h 1978172"/>
              <a:gd name="connsiteX59" fmla="*/ 7963145 w 10768629"/>
              <a:gd name="connsiteY59" fmla="*/ 1119346 h 1978172"/>
              <a:gd name="connsiteX60" fmla="*/ 7938145 w 10768629"/>
              <a:gd name="connsiteY60" fmla="*/ 1120225 h 1978172"/>
              <a:gd name="connsiteX61" fmla="*/ 7937238 w 10768629"/>
              <a:gd name="connsiteY61" fmla="*/ 1121204 h 1978172"/>
              <a:gd name="connsiteX62" fmla="*/ 7934398 w 10768629"/>
              <a:gd name="connsiteY62" fmla="*/ 1118240 h 1978172"/>
              <a:gd name="connsiteX63" fmla="*/ 7918248 w 10768629"/>
              <a:gd name="connsiteY63" fmla="*/ 1124371 h 1978172"/>
              <a:gd name="connsiteX64" fmla="*/ 7914119 w 10768629"/>
              <a:gd name="connsiteY64" fmla="*/ 1127653 h 1978172"/>
              <a:gd name="connsiteX65" fmla="*/ 7907658 w 10768629"/>
              <a:gd name="connsiteY65" fmla="*/ 1130350 h 1978172"/>
              <a:gd name="connsiteX66" fmla="*/ 7907434 w 10768629"/>
              <a:gd name="connsiteY66" fmla="*/ 1130103 h 1978172"/>
              <a:gd name="connsiteX67" fmla="*/ 7901508 w 10768629"/>
              <a:gd name="connsiteY67" fmla="*/ 1133245 h 1978172"/>
              <a:gd name="connsiteX68" fmla="*/ 7873287 w 10768629"/>
              <a:gd name="connsiteY68" fmla="*/ 1152609 h 1978172"/>
              <a:gd name="connsiteX69" fmla="*/ 7834833 w 10768629"/>
              <a:gd name="connsiteY69" fmla="*/ 1153868 h 1978172"/>
              <a:gd name="connsiteX70" fmla="*/ 7828661 w 10768629"/>
              <a:gd name="connsiteY70" fmla="*/ 1139994 h 1978172"/>
              <a:gd name="connsiteX71" fmla="*/ 7823966 w 10768629"/>
              <a:gd name="connsiteY71" fmla="*/ 1143178 h 1978172"/>
              <a:gd name="connsiteX72" fmla="*/ 7815078 w 10768629"/>
              <a:gd name="connsiteY72" fmla="*/ 1151776 h 1978172"/>
              <a:gd name="connsiteX73" fmla="*/ 7812026 w 10768629"/>
              <a:gd name="connsiteY73" fmla="*/ 1151522 h 1978172"/>
              <a:gd name="connsiteX74" fmla="*/ 7782249 w 10768629"/>
              <a:gd name="connsiteY74" fmla="*/ 1160970 h 1978172"/>
              <a:gd name="connsiteX75" fmla="*/ 7773476 w 10768629"/>
              <a:gd name="connsiteY75" fmla="*/ 1157414 h 1978172"/>
              <a:gd name="connsiteX76" fmla="*/ 7769600 w 10768629"/>
              <a:gd name="connsiteY76" fmla="*/ 1157365 h 1978172"/>
              <a:gd name="connsiteX77" fmla="*/ 7752631 w 10768629"/>
              <a:gd name="connsiteY77" fmla="*/ 1172815 h 1978172"/>
              <a:gd name="connsiteX78" fmla="*/ 7739392 w 10768629"/>
              <a:gd name="connsiteY78" fmla="*/ 1192062 h 1978172"/>
              <a:gd name="connsiteX79" fmla="*/ 7677677 w 10768629"/>
              <a:gd name="connsiteY79" fmla="*/ 1216394 h 1978172"/>
              <a:gd name="connsiteX80" fmla="*/ 7586920 w 10768629"/>
              <a:gd name="connsiteY80" fmla="*/ 1261888 h 1978172"/>
              <a:gd name="connsiteX81" fmla="*/ 7486100 w 10768629"/>
              <a:gd name="connsiteY81" fmla="*/ 1292563 h 1978172"/>
              <a:gd name="connsiteX82" fmla="*/ 7411323 w 10768629"/>
              <a:gd name="connsiteY82" fmla="*/ 1340732 h 1978172"/>
              <a:gd name="connsiteX83" fmla="*/ 7240698 w 10768629"/>
              <a:gd name="connsiteY83" fmla="*/ 1438832 h 1978172"/>
              <a:gd name="connsiteX84" fmla="*/ 7197675 w 10768629"/>
              <a:gd name="connsiteY84" fmla="*/ 1447530 h 1978172"/>
              <a:gd name="connsiteX85" fmla="*/ 7164788 w 10768629"/>
              <a:gd name="connsiteY85" fmla="*/ 1480293 h 1978172"/>
              <a:gd name="connsiteX86" fmla="*/ 7147929 w 10768629"/>
              <a:gd name="connsiteY86" fmla="*/ 1477641 h 1978172"/>
              <a:gd name="connsiteX87" fmla="*/ 7144965 w 10768629"/>
              <a:gd name="connsiteY87" fmla="*/ 1476908 h 1978172"/>
              <a:gd name="connsiteX88" fmla="*/ 7134299 w 10768629"/>
              <a:gd name="connsiteY88" fmla="*/ 1479969 h 1978172"/>
              <a:gd name="connsiteX89" fmla="*/ 7129809 w 10768629"/>
              <a:gd name="connsiteY89" fmla="*/ 1473339 h 1978172"/>
              <a:gd name="connsiteX90" fmla="*/ 7112688 w 10768629"/>
              <a:gd name="connsiteY90" fmla="*/ 1472575 h 1978172"/>
              <a:gd name="connsiteX91" fmla="*/ 7093470 w 10768629"/>
              <a:gd name="connsiteY91" fmla="*/ 1480300 h 1978172"/>
              <a:gd name="connsiteX92" fmla="*/ 7025034 w 10768629"/>
              <a:gd name="connsiteY92" fmla="*/ 1506934 h 1978172"/>
              <a:gd name="connsiteX93" fmla="*/ 7014783 w 10768629"/>
              <a:gd name="connsiteY93" fmla="*/ 1515868 h 1978172"/>
              <a:gd name="connsiteX94" fmla="*/ 6979706 w 10768629"/>
              <a:gd name="connsiteY94" fmla="*/ 1523511 h 1978172"/>
              <a:gd name="connsiteX95" fmla="*/ 6977890 w 10768629"/>
              <a:gd name="connsiteY95" fmla="*/ 1525793 h 1978172"/>
              <a:gd name="connsiteX96" fmla="*/ 6944339 w 10768629"/>
              <a:gd name="connsiteY96" fmla="*/ 1536237 h 1978172"/>
              <a:gd name="connsiteX97" fmla="*/ 6886996 w 10768629"/>
              <a:gd name="connsiteY97" fmla="*/ 1563569 h 1978172"/>
              <a:gd name="connsiteX98" fmla="*/ 6874510 w 10768629"/>
              <a:gd name="connsiteY98" fmla="*/ 1558469 h 1978172"/>
              <a:gd name="connsiteX99" fmla="*/ 6871943 w 10768629"/>
              <a:gd name="connsiteY99" fmla="*/ 1554651 h 1978172"/>
              <a:gd name="connsiteX100" fmla="*/ 6856174 w 10768629"/>
              <a:gd name="connsiteY100" fmla="*/ 1562024 h 1978172"/>
              <a:gd name="connsiteX101" fmla="*/ 6842321 w 10768629"/>
              <a:gd name="connsiteY101" fmla="*/ 1560554 h 1978172"/>
              <a:gd name="connsiteX102" fmla="*/ 6832713 w 10768629"/>
              <a:gd name="connsiteY102" fmla="*/ 1569357 h 1978172"/>
              <a:gd name="connsiteX103" fmla="*/ 6816351 w 10768629"/>
              <a:gd name="connsiteY103" fmla="*/ 1571495 h 1978172"/>
              <a:gd name="connsiteX104" fmla="*/ 6795800 w 10768629"/>
              <a:gd name="connsiteY104" fmla="*/ 1572010 h 1978172"/>
              <a:gd name="connsiteX105" fmla="*/ 6777546 w 10768629"/>
              <a:gd name="connsiteY105" fmla="*/ 1568661 h 1978172"/>
              <a:gd name="connsiteX106" fmla="*/ 6751528 w 10768629"/>
              <a:gd name="connsiteY106" fmla="*/ 1574143 h 1978172"/>
              <a:gd name="connsiteX107" fmla="*/ 6691966 w 10768629"/>
              <a:gd name="connsiteY107" fmla="*/ 1582255 h 1978172"/>
              <a:gd name="connsiteX108" fmla="*/ 6646941 w 10768629"/>
              <a:gd name="connsiteY108" fmla="*/ 1588471 h 1978172"/>
              <a:gd name="connsiteX109" fmla="*/ 6568576 w 10768629"/>
              <a:gd name="connsiteY109" fmla="*/ 1606488 h 1978172"/>
              <a:gd name="connsiteX110" fmla="*/ 6554358 w 10768629"/>
              <a:gd name="connsiteY110" fmla="*/ 1621701 h 1978172"/>
              <a:gd name="connsiteX111" fmla="*/ 6516968 w 10768629"/>
              <a:gd name="connsiteY111" fmla="*/ 1617195 h 1978172"/>
              <a:gd name="connsiteX112" fmla="*/ 6506479 w 10768629"/>
              <a:gd name="connsiteY112" fmla="*/ 1602227 h 1978172"/>
              <a:gd name="connsiteX113" fmla="*/ 6458436 w 10768629"/>
              <a:gd name="connsiteY113" fmla="*/ 1607332 h 1978172"/>
              <a:gd name="connsiteX114" fmla="*/ 6414786 w 10768629"/>
              <a:gd name="connsiteY114" fmla="*/ 1628815 h 1978172"/>
              <a:gd name="connsiteX115" fmla="*/ 6357085 w 10768629"/>
              <a:gd name="connsiteY115" fmla="*/ 1640846 h 1978172"/>
              <a:gd name="connsiteX116" fmla="*/ 6322636 w 10768629"/>
              <a:gd name="connsiteY116" fmla="*/ 1648213 h 1978172"/>
              <a:gd name="connsiteX117" fmla="*/ 6226172 w 10768629"/>
              <a:gd name="connsiteY117" fmla="*/ 1654676 h 1978172"/>
              <a:gd name="connsiteX118" fmla="*/ 6221217 w 10768629"/>
              <a:gd name="connsiteY118" fmla="*/ 1654506 h 1978172"/>
              <a:gd name="connsiteX119" fmla="*/ 6204956 w 10768629"/>
              <a:gd name="connsiteY119" fmla="*/ 1664280 h 1978172"/>
              <a:gd name="connsiteX120" fmla="*/ 6204270 w 10768629"/>
              <a:gd name="connsiteY120" fmla="*/ 1666782 h 1978172"/>
              <a:gd name="connsiteX121" fmla="*/ 6143810 w 10768629"/>
              <a:gd name="connsiteY121" fmla="*/ 1661963 h 1978172"/>
              <a:gd name="connsiteX122" fmla="*/ 6136560 w 10768629"/>
              <a:gd name="connsiteY122" fmla="*/ 1665728 h 1978172"/>
              <a:gd name="connsiteX123" fmla="*/ 6096155 w 10768629"/>
              <a:gd name="connsiteY123" fmla="*/ 1656951 h 1978172"/>
              <a:gd name="connsiteX124" fmla="*/ 6075812 w 10768629"/>
              <a:gd name="connsiteY124" fmla="*/ 1655422 h 1978172"/>
              <a:gd name="connsiteX125" fmla="*/ 6039495 w 10768629"/>
              <a:gd name="connsiteY125" fmla="*/ 1649680 h 1978172"/>
              <a:gd name="connsiteX126" fmla="*/ 6036523 w 10768629"/>
              <a:gd name="connsiteY126" fmla="*/ 1652121 h 1978172"/>
              <a:gd name="connsiteX127" fmla="*/ 6029328 w 10768629"/>
              <a:gd name="connsiteY127" fmla="*/ 1649904 h 1978172"/>
              <a:gd name="connsiteX128" fmla="*/ 6024075 w 10768629"/>
              <a:gd name="connsiteY128" fmla="*/ 1652779 h 1978172"/>
              <a:gd name="connsiteX129" fmla="*/ 6018085 w 10768629"/>
              <a:gd name="connsiteY129" fmla="*/ 1652030 h 1978172"/>
              <a:gd name="connsiteX130" fmla="*/ 5955513 w 10768629"/>
              <a:gd name="connsiteY130" fmla="*/ 1663584 h 1978172"/>
              <a:gd name="connsiteX131" fmla="*/ 5941996 w 10768629"/>
              <a:gd name="connsiteY131" fmla="*/ 1661326 h 1978172"/>
              <a:gd name="connsiteX132" fmla="*/ 5931789 w 10768629"/>
              <a:gd name="connsiteY132" fmla="*/ 1669915 h 1978172"/>
              <a:gd name="connsiteX133" fmla="*/ 5888686 w 10768629"/>
              <a:gd name="connsiteY133" fmla="*/ 1672175 h 1978172"/>
              <a:gd name="connsiteX134" fmla="*/ 5873794 w 10768629"/>
              <a:gd name="connsiteY134" fmla="*/ 1665454 h 1978172"/>
              <a:gd name="connsiteX135" fmla="*/ 5860022 w 10768629"/>
              <a:gd name="connsiteY135" fmla="*/ 1660635 h 1978172"/>
              <a:gd name="connsiteX136" fmla="*/ 5858237 w 10768629"/>
              <a:gd name="connsiteY136" fmla="*/ 1660649 h 1978172"/>
              <a:gd name="connsiteX137" fmla="*/ 5840319 w 10768629"/>
              <a:gd name="connsiteY137" fmla="*/ 1660798 h 1978172"/>
              <a:gd name="connsiteX138" fmla="*/ 5806984 w 10768629"/>
              <a:gd name="connsiteY138" fmla="*/ 1661075 h 1978172"/>
              <a:gd name="connsiteX139" fmla="*/ 5742351 w 10768629"/>
              <a:gd name="connsiteY139" fmla="*/ 1667489 h 1978172"/>
              <a:gd name="connsiteX140" fmla="*/ 5521171 w 10768629"/>
              <a:gd name="connsiteY140" fmla="*/ 1671626 h 1978172"/>
              <a:gd name="connsiteX141" fmla="*/ 5457384 w 10768629"/>
              <a:gd name="connsiteY141" fmla="*/ 1683952 h 1978172"/>
              <a:gd name="connsiteX142" fmla="*/ 4950070 w 10768629"/>
              <a:gd name="connsiteY142" fmla="*/ 1748401 h 1978172"/>
              <a:gd name="connsiteX143" fmla="*/ 4872172 w 10768629"/>
              <a:gd name="connsiteY143" fmla="*/ 1757222 h 1978172"/>
              <a:gd name="connsiteX144" fmla="*/ 4809524 w 10768629"/>
              <a:gd name="connsiteY144" fmla="*/ 1761033 h 1978172"/>
              <a:gd name="connsiteX145" fmla="*/ 4759058 w 10768629"/>
              <a:gd name="connsiteY145" fmla="*/ 1766533 h 1978172"/>
              <a:gd name="connsiteX146" fmla="*/ 4719749 w 10768629"/>
              <a:gd name="connsiteY146" fmla="*/ 1771811 h 1978172"/>
              <a:gd name="connsiteX147" fmla="*/ 4568686 w 10768629"/>
              <a:gd name="connsiteY147" fmla="*/ 1786141 h 1978172"/>
              <a:gd name="connsiteX148" fmla="*/ 4418751 w 10768629"/>
              <a:gd name="connsiteY148" fmla="*/ 1796932 h 1978172"/>
              <a:gd name="connsiteX149" fmla="*/ 4378377 w 10768629"/>
              <a:gd name="connsiteY149" fmla="*/ 1815528 h 1978172"/>
              <a:gd name="connsiteX150" fmla="*/ 4320575 w 10768629"/>
              <a:gd name="connsiteY150" fmla="*/ 1832722 h 1978172"/>
              <a:gd name="connsiteX151" fmla="*/ 4211935 w 10768629"/>
              <a:gd name="connsiteY151" fmla="*/ 1860177 h 1978172"/>
              <a:gd name="connsiteX152" fmla="*/ 4101228 w 10768629"/>
              <a:gd name="connsiteY152" fmla="*/ 1868717 h 1978172"/>
              <a:gd name="connsiteX153" fmla="*/ 3973223 w 10768629"/>
              <a:gd name="connsiteY153" fmla="*/ 1881015 h 1978172"/>
              <a:gd name="connsiteX154" fmla="*/ 3900992 w 10768629"/>
              <a:gd name="connsiteY154" fmla="*/ 1880603 h 1978172"/>
              <a:gd name="connsiteX155" fmla="*/ 3662119 w 10768629"/>
              <a:gd name="connsiteY155" fmla="*/ 1889285 h 1978172"/>
              <a:gd name="connsiteX156" fmla="*/ 3496919 w 10768629"/>
              <a:gd name="connsiteY156" fmla="*/ 1873180 h 1978172"/>
              <a:gd name="connsiteX157" fmla="*/ 3449433 w 10768629"/>
              <a:gd name="connsiteY157" fmla="*/ 1889681 h 1978172"/>
              <a:gd name="connsiteX158" fmla="*/ 3369766 w 10768629"/>
              <a:gd name="connsiteY158" fmla="*/ 1916653 h 1978172"/>
              <a:gd name="connsiteX159" fmla="*/ 3269672 w 10768629"/>
              <a:gd name="connsiteY159" fmla="*/ 1938036 h 1978172"/>
              <a:gd name="connsiteX160" fmla="*/ 3224897 w 10768629"/>
              <a:gd name="connsiteY160" fmla="*/ 1943733 h 1978172"/>
              <a:gd name="connsiteX161" fmla="*/ 3161463 w 10768629"/>
              <a:gd name="connsiteY161" fmla="*/ 1946591 h 1978172"/>
              <a:gd name="connsiteX162" fmla="*/ 3112044 w 10768629"/>
              <a:gd name="connsiteY162" fmla="*/ 1935614 h 1978172"/>
              <a:gd name="connsiteX163" fmla="*/ 3069716 w 10768629"/>
              <a:gd name="connsiteY163" fmla="*/ 1930463 h 1978172"/>
              <a:gd name="connsiteX164" fmla="*/ 3005773 w 10768629"/>
              <a:gd name="connsiteY164" fmla="*/ 1915878 h 1978172"/>
              <a:gd name="connsiteX165" fmla="*/ 2897201 w 10768629"/>
              <a:gd name="connsiteY165" fmla="*/ 1926772 h 1978172"/>
              <a:gd name="connsiteX166" fmla="*/ 2783891 w 10768629"/>
              <a:gd name="connsiteY166" fmla="*/ 1931749 h 1978172"/>
              <a:gd name="connsiteX167" fmla="*/ 2712447 w 10768629"/>
              <a:gd name="connsiteY167" fmla="*/ 1933044 h 1978172"/>
              <a:gd name="connsiteX168" fmla="*/ 2560151 w 10768629"/>
              <a:gd name="connsiteY168" fmla="*/ 1963609 h 1978172"/>
              <a:gd name="connsiteX169" fmla="*/ 2367221 w 10768629"/>
              <a:gd name="connsiteY169" fmla="*/ 1971884 h 1978172"/>
              <a:gd name="connsiteX170" fmla="*/ 2272130 w 10768629"/>
              <a:gd name="connsiteY170" fmla="*/ 1961162 h 1978172"/>
              <a:gd name="connsiteX171" fmla="*/ 2189404 w 10768629"/>
              <a:gd name="connsiteY171" fmla="*/ 1978172 h 1978172"/>
              <a:gd name="connsiteX172" fmla="*/ 2077704 w 10768629"/>
              <a:gd name="connsiteY172" fmla="*/ 1965002 h 1978172"/>
              <a:gd name="connsiteX173" fmla="*/ 2033299 w 10768629"/>
              <a:gd name="connsiteY173" fmla="*/ 1969042 h 1978172"/>
              <a:gd name="connsiteX174" fmla="*/ 1967996 w 10768629"/>
              <a:gd name="connsiteY174" fmla="*/ 1953187 h 1978172"/>
              <a:gd name="connsiteX175" fmla="*/ 1855805 w 10768629"/>
              <a:gd name="connsiteY175" fmla="*/ 1926082 h 1978172"/>
              <a:gd name="connsiteX176" fmla="*/ 1790957 w 10768629"/>
              <a:gd name="connsiteY176" fmla="*/ 1919460 h 1978172"/>
              <a:gd name="connsiteX177" fmla="*/ 1613978 w 10768629"/>
              <a:gd name="connsiteY177" fmla="*/ 1891581 h 1978172"/>
              <a:gd name="connsiteX178" fmla="*/ 1436831 w 10768629"/>
              <a:gd name="connsiteY178" fmla="*/ 1856201 h 1978172"/>
              <a:gd name="connsiteX179" fmla="*/ 1357365 w 10768629"/>
              <a:gd name="connsiteY179" fmla="*/ 1832140 h 1978172"/>
              <a:gd name="connsiteX180" fmla="*/ 1232341 w 10768629"/>
              <a:gd name="connsiteY180" fmla="*/ 1785942 h 1978172"/>
              <a:gd name="connsiteX181" fmla="*/ 1162595 w 10768629"/>
              <a:gd name="connsiteY181" fmla="*/ 1784330 h 1978172"/>
              <a:gd name="connsiteX182" fmla="*/ 1120257 w 10768629"/>
              <a:gd name="connsiteY182" fmla="*/ 1789615 h 1978172"/>
              <a:gd name="connsiteX183" fmla="*/ 991903 w 10768629"/>
              <a:gd name="connsiteY183" fmla="*/ 1786741 h 1978172"/>
              <a:gd name="connsiteX184" fmla="*/ 883960 w 10768629"/>
              <a:gd name="connsiteY184" fmla="*/ 1809389 h 1978172"/>
              <a:gd name="connsiteX185" fmla="*/ 766531 w 10768629"/>
              <a:gd name="connsiteY185" fmla="*/ 1805053 h 1978172"/>
              <a:gd name="connsiteX186" fmla="*/ 669779 w 10768629"/>
              <a:gd name="connsiteY186" fmla="*/ 1800537 h 1978172"/>
              <a:gd name="connsiteX187" fmla="*/ 523898 w 10768629"/>
              <a:gd name="connsiteY187" fmla="*/ 1811085 h 1978172"/>
              <a:gd name="connsiteX188" fmla="*/ 360251 w 10768629"/>
              <a:gd name="connsiteY188" fmla="*/ 1830735 h 1978172"/>
              <a:gd name="connsiteX189" fmla="*/ 255207 w 10768629"/>
              <a:gd name="connsiteY189" fmla="*/ 1818275 h 1978172"/>
              <a:gd name="connsiteX190" fmla="*/ 101803 w 10768629"/>
              <a:gd name="connsiteY190" fmla="*/ 1870647 h 1978172"/>
              <a:gd name="connsiteX191" fmla="*/ 25397 w 10768629"/>
              <a:gd name="connsiteY191" fmla="*/ 1888443 h 1978172"/>
              <a:gd name="connsiteX192" fmla="*/ 2370 w 10768629"/>
              <a:gd name="connsiteY192" fmla="*/ 1878311 h 1978172"/>
              <a:gd name="connsiteX193" fmla="*/ 0 w 10768629"/>
              <a:gd name="connsiteY193" fmla="*/ 1878785 h 1978172"/>
              <a:gd name="connsiteX194" fmla="*/ 0 w 10768629"/>
              <a:gd name="connsiteY194" fmla="*/ 0 h 19781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Lst>
            <a:rect l="l" t="t" r="r" b="b"/>
            <a:pathLst>
              <a:path w="10768629" h="1978172">
                <a:moveTo>
                  <a:pt x="0" y="0"/>
                </a:moveTo>
                <a:lnTo>
                  <a:pt x="10768629" y="0"/>
                </a:lnTo>
                <a:lnTo>
                  <a:pt x="10733254" y="31439"/>
                </a:lnTo>
                <a:lnTo>
                  <a:pt x="10727085" y="37910"/>
                </a:lnTo>
                <a:cubicBezTo>
                  <a:pt x="10712973" y="56080"/>
                  <a:pt x="10699457" y="78430"/>
                  <a:pt x="10675953" y="68623"/>
                </a:cubicBezTo>
                <a:cubicBezTo>
                  <a:pt x="10685972" y="89202"/>
                  <a:pt x="10641629" y="69781"/>
                  <a:pt x="10637091" y="90361"/>
                </a:cubicBezTo>
                <a:cubicBezTo>
                  <a:pt x="10635214" y="107005"/>
                  <a:pt x="10621323" y="104993"/>
                  <a:pt x="10610971" y="110764"/>
                </a:cubicBezTo>
                <a:cubicBezTo>
                  <a:pt x="10603980" y="127568"/>
                  <a:pt x="10551417" y="141180"/>
                  <a:pt x="10532872" y="138028"/>
                </a:cubicBezTo>
                <a:cubicBezTo>
                  <a:pt x="10480300" y="119072"/>
                  <a:pt x="10440532" y="186296"/>
                  <a:pt x="10398558" y="172911"/>
                </a:cubicBezTo>
                <a:cubicBezTo>
                  <a:pt x="10387708" y="174114"/>
                  <a:pt x="10378792" y="177646"/>
                  <a:pt x="10371128" y="182609"/>
                </a:cubicBezTo>
                <a:lnTo>
                  <a:pt x="10352178" y="199976"/>
                </a:lnTo>
                <a:lnTo>
                  <a:pt x="10351815" y="211879"/>
                </a:lnTo>
                <a:lnTo>
                  <a:pt x="10337471" y="218661"/>
                </a:lnTo>
                <a:lnTo>
                  <a:pt x="10334625" y="222351"/>
                </a:lnTo>
                <a:cubicBezTo>
                  <a:pt x="10321108" y="225227"/>
                  <a:pt x="10278615" y="228401"/>
                  <a:pt x="10256365" y="235917"/>
                </a:cubicBezTo>
                <a:cubicBezTo>
                  <a:pt x="10218136" y="258033"/>
                  <a:pt x="10224552" y="209685"/>
                  <a:pt x="10201127" y="267448"/>
                </a:cubicBezTo>
                <a:cubicBezTo>
                  <a:pt x="10121320" y="273476"/>
                  <a:pt x="10040763" y="345580"/>
                  <a:pt x="9961218" y="326720"/>
                </a:cubicBezTo>
                <a:cubicBezTo>
                  <a:pt x="9980173" y="341621"/>
                  <a:pt x="9883038" y="318484"/>
                  <a:pt x="9859715" y="355698"/>
                </a:cubicBezTo>
                <a:cubicBezTo>
                  <a:pt x="9812822" y="367758"/>
                  <a:pt x="9752089" y="383830"/>
                  <a:pt x="9679867" y="399081"/>
                </a:cubicBezTo>
                <a:cubicBezTo>
                  <a:pt x="9618357" y="415668"/>
                  <a:pt x="9525492" y="446315"/>
                  <a:pt x="9490654" y="455225"/>
                </a:cubicBezTo>
                <a:lnTo>
                  <a:pt x="9470837" y="452539"/>
                </a:lnTo>
                <a:lnTo>
                  <a:pt x="9469082" y="454891"/>
                </a:lnTo>
                <a:cubicBezTo>
                  <a:pt x="9460057" y="461184"/>
                  <a:pt x="9453495" y="461729"/>
                  <a:pt x="9448038" y="459733"/>
                </a:cubicBezTo>
                <a:lnTo>
                  <a:pt x="9396821" y="455795"/>
                </a:lnTo>
                <a:lnTo>
                  <a:pt x="9392197" y="459796"/>
                </a:lnTo>
                <a:lnTo>
                  <a:pt x="9347994" y="464462"/>
                </a:lnTo>
                <a:cubicBezTo>
                  <a:pt x="9347959" y="465155"/>
                  <a:pt x="9347925" y="465846"/>
                  <a:pt x="9347889" y="466539"/>
                </a:cubicBezTo>
                <a:cubicBezTo>
                  <a:pt x="9346648" y="471307"/>
                  <a:pt x="9343831" y="475025"/>
                  <a:pt x="9337639" y="476654"/>
                </a:cubicBezTo>
                <a:cubicBezTo>
                  <a:pt x="9354547" y="503661"/>
                  <a:pt x="9307720" y="510631"/>
                  <a:pt x="9287964" y="513052"/>
                </a:cubicBezTo>
                <a:cubicBezTo>
                  <a:pt x="9269905" y="526173"/>
                  <a:pt x="9245386" y="544358"/>
                  <a:pt x="9229283" y="555377"/>
                </a:cubicBezTo>
                <a:lnTo>
                  <a:pt x="9220274" y="557502"/>
                </a:lnTo>
                <a:cubicBezTo>
                  <a:pt x="9220250" y="557668"/>
                  <a:pt x="9220226" y="557835"/>
                  <a:pt x="9220202" y="558001"/>
                </a:cubicBezTo>
                <a:cubicBezTo>
                  <a:pt x="9218468" y="559434"/>
                  <a:pt x="9215591" y="560497"/>
                  <a:pt x="9210908" y="561147"/>
                </a:cubicBezTo>
                <a:lnTo>
                  <a:pt x="9186374" y="565502"/>
                </a:lnTo>
                <a:lnTo>
                  <a:pt x="9181058" y="569943"/>
                </a:lnTo>
                <a:lnTo>
                  <a:pt x="9167549" y="584727"/>
                </a:lnTo>
                <a:lnTo>
                  <a:pt x="9149110" y="598906"/>
                </a:lnTo>
                <a:cubicBezTo>
                  <a:pt x="9133575" y="594395"/>
                  <a:pt x="9087390" y="636567"/>
                  <a:pt x="9078556" y="644039"/>
                </a:cubicBezTo>
                <a:lnTo>
                  <a:pt x="8996399" y="690055"/>
                </a:lnTo>
                <a:cubicBezTo>
                  <a:pt x="8913147" y="777045"/>
                  <a:pt x="8867993" y="772591"/>
                  <a:pt x="8803791" y="813860"/>
                </a:cubicBezTo>
                <a:cubicBezTo>
                  <a:pt x="8745270" y="819906"/>
                  <a:pt x="8690049" y="823612"/>
                  <a:pt x="8636202" y="848463"/>
                </a:cubicBezTo>
                <a:cubicBezTo>
                  <a:pt x="8594799" y="860014"/>
                  <a:pt x="8568613" y="864779"/>
                  <a:pt x="8555372" y="883171"/>
                </a:cubicBezTo>
                <a:lnTo>
                  <a:pt x="8507229" y="901665"/>
                </a:lnTo>
                <a:lnTo>
                  <a:pt x="8428473" y="927985"/>
                </a:lnTo>
                <a:cubicBezTo>
                  <a:pt x="8428287" y="929817"/>
                  <a:pt x="8428100" y="931648"/>
                  <a:pt x="8427914" y="933480"/>
                </a:cubicBezTo>
                <a:lnTo>
                  <a:pt x="8420327" y="941984"/>
                </a:lnTo>
                <a:lnTo>
                  <a:pt x="8394729" y="948347"/>
                </a:lnTo>
                <a:lnTo>
                  <a:pt x="8380548" y="987916"/>
                </a:lnTo>
                <a:lnTo>
                  <a:pt x="8375330" y="965444"/>
                </a:lnTo>
                <a:cubicBezTo>
                  <a:pt x="8372375" y="964202"/>
                  <a:pt x="8344433" y="977378"/>
                  <a:pt x="8340796" y="980522"/>
                </a:cubicBezTo>
                <a:cubicBezTo>
                  <a:pt x="8328292" y="982128"/>
                  <a:pt x="8319237" y="991089"/>
                  <a:pt x="8304438" y="996739"/>
                </a:cubicBezTo>
                <a:cubicBezTo>
                  <a:pt x="8297193" y="1005683"/>
                  <a:pt x="8289328" y="1014568"/>
                  <a:pt x="8280929" y="1023089"/>
                </a:cubicBezTo>
                <a:lnTo>
                  <a:pt x="8275760" y="1027772"/>
                </a:lnTo>
                <a:lnTo>
                  <a:pt x="8275478" y="1027605"/>
                </a:lnTo>
                <a:cubicBezTo>
                  <a:pt x="8273970" y="1028076"/>
                  <a:pt x="8251461" y="1029408"/>
                  <a:pt x="8249003" y="1032033"/>
                </a:cubicBezTo>
                <a:lnTo>
                  <a:pt x="8203836" y="1037347"/>
                </a:lnTo>
                <a:cubicBezTo>
                  <a:pt x="8172789" y="1049890"/>
                  <a:pt x="8148166" y="1034625"/>
                  <a:pt x="8122936" y="1063113"/>
                </a:cubicBezTo>
                <a:cubicBezTo>
                  <a:pt x="8093850" y="1074757"/>
                  <a:pt x="8066781" y="1075350"/>
                  <a:pt x="8043658" y="1092746"/>
                </a:cubicBezTo>
                <a:cubicBezTo>
                  <a:pt x="8032157" y="1089174"/>
                  <a:pt x="8022145" y="1089998"/>
                  <a:pt x="8015351" y="1105478"/>
                </a:cubicBezTo>
                <a:cubicBezTo>
                  <a:pt x="7987544" y="1113006"/>
                  <a:pt x="7977708" y="1099152"/>
                  <a:pt x="7963145" y="1119346"/>
                </a:cubicBezTo>
                <a:cubicBezTo>
                  <a:pt x="7942622" y="1098880"/>
                  <a:pt x="7943760" y="1109516"/>
                  <a:pt x="7938145" y="1120225"/>
                </a:cubicBezTo>
                <a:lnTo>
                  <a:pt x="7937238" y="1121204"/>
                </a:lnTo>
                <a:lnTo>
                  <a:pt x="7934398" y="1118240"/>
                </a:lnTo>
                <a:lnTo>
                  <a:pt x="7918248" y="1124371"/>
                </a:lnTo>
                <a:lnTo>
                  <a:pt x="7914119" y="1127653"/>
                </a:lnTo>
                <a:cubicBezTo>
                  <a:pt x="7911201" y="1129547"/>
                  <a:pt x="7909169" y="1130331"/>
                  <a:pt x="7907658" y="1130350"/>
                </a:cubicBezTo>
                <a:lnTo>
                  <a:pt x="7907434" y="1130103"/>
                </a:lnTo>
                <a:lnTo>
                  <a:pt x="7901508" y="1133245"/>
                </a:lnTo>
                <a:cubicBezTo>
                  <a:pt x="7891644" y="1139271"/>
                  <a:pt x="7882185" y="1145815"/>
                  <a:pt x="7873287" y="1152609"/>
                </a:cubicBezTo>
                <a:cubicBezTo>
                  <a:pt x="7864672" y="1141906"/>
                  <a:pt x="7845199" y="1159242"/>
                  <a:pt x="7834833" y="1153868"/>
                </a:cubicBezTo>
                <a:lnTo>
                  <a:pt x="7828661" y="1139994"/>
                </a:lnTo>
                <a:lnTo>
                  <a:pt x="7823966" y="1143178"/>
                </a:lnTo>
                <a:lnTo>
                  <a:pt x="7815078" y="1151776"/>
                </a:lnTo>
                <a:cubicBezTo>
                  <a:pt x="7813692" y="1152943"/>
                  <a:pt x="7812687" y="1153116"/>
                  <a:pt x="7812026" y="1151522"/>
                </a:cubicBezTo>
                <a:cubicBezTo>
                  <a:pt x="7806555" y="1153054"/>
                  <a:pt x="7788673" y="1159989"/>
                  <a:pt x="7782249" y="1160970"/>
                </a:cubicBezTo>
                <a:lnTo>
                  <a:pt x="7773476" y="1157414"/>
                </a:lnTo>
                <a:lnTo>
                  <a:pt x="7769600" y="1157365"/>
                </a:lnTo>
                <a:lnTo>
                  <a:pt x="7752631" y="1172815"/>
                </a:lnTo>
                <a:lnTo>
                  <a:pt x="7739392" y="1192062"/>
                </a:lnTo>
                <a:lnTo>
                  <a:pt x="7677677" y="1216394"/>
                </a:lnTo>
                <a:lnTo>
                  <a:pt x="7586920" y="1261888"/>
                </a:lnTo>
                <a:cubicBezTo>
                  <a:pt x="7556723" y="1298911"/>
                  <a:pt x="7489187" y="1284518"/>
                  <a:pt x="7486100" y="1292563"/>
                </a:cubicBezTo>
                <a:cubicBezTo>
                  <a:pt x="7454875" y="1308356"/>
                  <a:pt x="7453335" y="1326361"/>
                  <a:pt x="7411323" y="1340732"/>
                </a:cubicBezTo>
                <a:cubicBezTo>
                  <a:pt x="7372519" y="1390006"/>
                  <a:pt x="7288617" y="1403664"/>
                  <a:pt x="7240698" y="1438832"/>
                </a:cubicBezTo>
                <a:cubicBezTo>
                  <a:pt x="7206467" y="1417136"/>
                  <a:pt x="7227555" y="1441678"/>
                  <a:pt x="7197675" y="1447530"/>
                </a:cubicBezTo>
                <a:cubicBezTo>
                  <a:pt x="7211601" y="1474927"/>
                  <a:pt x="7159483" y="1444981"/>
                  <a:pt x="7164788" y="1480293"/>
                </a:cubicBezTo>
                <a:cubicBezTo>
                  <a:pt x="7159184" y="1480240"/>
                  <a:pt x="7153584" y="1479075"/>
                  <a:pt x="7147929" y="1477641"/>
                </a:cubicBezTo>
                <a:lnTo>
                  <a:pt x="7144965" y="1476908"/>
                </a:lnTo>
                <a:lnTo>
                  <a:pt x="7134299" y="1479969"/>
                </a:lnTo>
                <a:lnTo>
                  <a:pt x="7129809" y="1473339"/>
                </a:lnTo>
                <a:lnTo>
                  <a:pt x="7112688" y="1472575"/>
                </a:lnTo>
                <a:cubicBezTo>
                  <a:pt x="7106506" y="1473449"/>
                  <a:pt x="7100123" y="1475741"/>
                  <a:pt x="7093470" y="1480300"/>
                </a:cubicBezTo>
                <a:cubicBezTo>
                  <a:pt x="7079039" y="1501274"/>
                  <a:pt x="7048991" y="1495718"/>
                  <a:pt x="7025034" y="1506934"/>
                </a:cubicBezTo>
                <a:lnTo>
                  <a:pt x="7014783" y="1515868"/>
                </a:lnTo>
                <a:lnTo>
                  <a:pt x="6979706" y="1523511"/>
                </a:lnTo>
                <a:lnTo>
                  <a:pt x="6977890" y="1525793"/>
                </a:lnTo>
                <a:cubicBezTo>
                  <a:pt x="6971996" y="1527914"/>
                  <a:pt x="6959488" y="1529941"/>
                  <a:pt x="6944339" y="1536237"/>
                </a:cubicBezTo>
                <a:lnTo>
                  <a:pt x="6886996" y="1563569"/>
                </a:lnTo>
                <a:lnTo>
                  <a:pt x="6874510" y="1558469"/>
                </a:lnTo>
                <a:lnTo>
                  <a:pt x="6871943" y="1554651"/>
                </a:lnTo>
                <a:lnTo>
                  <a:pt x="6856174" y="1562024"/>
                </a:lnTo>
                <a:lnTo>
                  <a:pt x="6842321" y="1560554"/>
                </a:lnTo>
                <a:lnTo>
                  <a:pt x="6832713" y="1569357"/>
                </a:lnTo>
                <a:lnTo>
                  <a:pt x="6816351" y="1571495"/>
                </a:lnTo>
                <a:cubicBezTo>
                  <a:pt x="6810216" y="1571510"/>
                  <a:pt x="6803310" y="1571324"/>
                  <a:pt x="6795800" y="1572010"/>
                </a:cubicBezTo>
                <a:lnTo>
                  <a:pt x="6777546" y="1568661"/>
                </a:lnTo>
                <a:lnTo>
                  <a:pt x="6751528" y="1574143"/>
                </a:lnTo>
                <a:cubicBezTo>
                  <a:pt x="6731455" y="1578562"/>
                  <a:pt x="6712054" y="1582098"/>
                  <a:pt x="6691966" y="1582255"/>
                </a:cubicBezTo>
                <a:cubicBezTo>
                  <a:pt x="6677921" y="1590738"/>
                  <a:pt x="6663787" y="1595441"/>
                  <a:pt x="6646941" y="1588471"/>
                </a:cubicBezTo>
                <a:cubicBezTo>
                  <a:pt x="6605135" y="1597971"/>
                  <a:pt x="6598373" y="1612583"/>
                  <a:pt x="6568576" y="1606488"/>
                </a:cubicBezTo>
                <a:cubicBezTo>
                  <a:pt x="6562510" y="1614734"/>
                  <a:pt x="6558067" y="1619360"/>
                  <a:pt x="6554358" y="1621701"/>
                </a:cubicBezTo>
                <a:cubicBezTo>
                  <a:pt x="6543227" y="1628727"/>
                  <a:pt x="6538724" y="1615196"/>
                  <a:pt x="6516968" y="1617195"/>
                </a:cubicBezTo>
                <a:cubicBezTo>
                  <a:pt x="6493173" y="1617368"/>
                  <a:pt x="6528193" y="1598652"/>
                  <a:pt x="6506479" y="1602227"/>
                </a:cubicBezTo>
                <a:cubicBezTo>
                  <a:pt x="6486674" y="1613929"/>
                  <a:pt x="6478484" y="1593997"/>
                  <a:pt x="6458436" y="1607332"/>
                </a:cubicBezTo>
                <a:cubicBezTo>
                  <a:pt x="6471168" y="1620800"/>
                  <a:pt x="6410323" y="1615478"/>
                  <a:pt x="6414786" y="1628815"/>
                </a:cubicBezTo>
                <a:cubicBezTo>
                  <a:pt x="6385942" y="1615041"/>
                  <a:pt x="6386569" y="1640238"/>
                  <a:pt x="6357085" y="1640846"/>
                </a:cubicBezTo>
                <a:cubicBezTo>
                  <a:pt x="6341163" y="1636809"/>
                  <a:pt x="6331497" y="1637754"/>
                  <a:pt x="6322636" y="1648213"/>
                </a:cubicBezTo>
                <a:cubicBezTo>
                  <a:pt x="6248448" y="1627802"/>
                  <a:pt x="6286748" y="1654976"/>
                  <a:pt x="6226172" y="1654676"/>
                </a:cubicBezTo>
                <a:lnTo>
                  <a:pt x="6221217" y="1654506"/>
                </a:lnTo>
                <a:lnTo>
                  <a:pt x="6204956" y="1664280"/>
                </a:lnTo>
                <a:cubicBezTo>
                  <a:pt x="6204728" y="1665114"/>
                  <a:pt x="6204498" y="1665947"/>
                  <a:pt x="6204270" y="1666782"/>
                </a:cubicBezTo>
                <a:lnTo>
                  <a:pt x="6143810" y="1661963"/>
                </a:lnTo>
                <a:lnTo>
                  <a:pt x="6136560" y="1665728"/>
                </a:lnTo>
                <a:lnTo>
                  <a:pt x="6096155" y="1656951"/>
                </a:lnTo>
                <a:lnTo>
                  <a:pt x="6075812" y="1655422"/>
                </a:lnTo>
                <a:lnTo>
                  <a:pt x="6039495" y="1649680"/>
                </a:lnTo>
                <a:lnTo>
                  <a:pt x="6036523" y="1652121"/>
                </a:lnTo>
                <a:lnTo>
                  <a:pt x="6029328" y="1649904"/>
                </a:lnTo>
                <a:lnTo>
                  <a:pt x="6024075" y="1652779"/>
                </a:lnTo>
                <a:lnTo>
                  <a:pt x="6018085" y="1652030"/>
                </a:lnTo>
                <a:cubicBezTo>
                  <a:pt x="6006658" y="1653831"/>
                  <a:pt x="5968194" y="1662035"/>
                  <a:pt x="5955513" y="1663584"/>
                </a:cubicBezTo>
                <a:lnTo>
                  <a:pt x="5941996" y="1661326"/>
                </a:lnTo>
                <a:lnTo>
                  <a:pt x="5931789" y="1669915"/>
                </a:lnTo>
                <a:lnTo>
                  <a:pt x="5888686" y="1672175"/>
                </a:lnTo>
                <a:lnTo>
                  <a:pt x="5873794" y="1665454"/>
                </a:lnTo>
                <a:lnTo>
                  <a:pt x="5860022" y="1660635"/>
                </a:lnTo>
                <a:lnTo>
                  <a:pt x="5858237" y="1660649"/>
                </a:lnTo>
                <a:lnTo>
                  <a:pt x="5840319" y="1660798"/>
                </a:lnTo>
                <a:lnTo>
                  <a:pt x="5806984" y="1661075"/>
                </a:lnTo>
                <a:cubicBezTo>
                  <a:pt x="5785708" y="1661533"/>
                  <a:pt x="5764126" y="1662974"/>
                  <a:pt x="5742351" y="1667489"/>
                </a:cubicBezTo>
                <a:cubicBezTo>
                  <a:pt x="5659069" y="1645168"/>
                  <a:pt x="5615134" y="1706361"/>
                  <a:pt x="5521171" y="1671626"/>
                </a:cubicBezTo>
                <a:cubicBezTo>
                  <a:pt x="5491803" y="1671296"/>
                  <a:pt x="5498089" y="1662666"/>
                  <a:pt x="5457384" y="1683952"/>
                </a:cubicBezTo>
                <a:cubicBezTo>
                  <a:pt x="5356959" y="1699287"/>
                  <a:pt x="5078905" y="1774579"/>
                  <a:pt x="4950070" y="1748401"/>
                </a:cubicBezTo>
                <a:cubicBezTo>
                  <a:pt x="4918276" y="1752255"/>
                  <a:pt x="4891043" y="1756936"/>
                  <a:pt x="4872172" y="1757222"/>
                </a:cubicBezTo>
                <a:lnTo>
                  <a:pt x="4809524" y="1761033"/>
                </a:lnTo>
                <a:cubicBezTo>
                  <a:pt x="4791324" y="1772975"/>
                  <a:pt x="4777258" y="1754591"/>
                  <a:pt x="4759058" y="1766533"/>
                </a:cubicBezTo>
                <a:cubicBezTo>
                  <a:pt x="4747481" y="1770744"/>
                  <a:pt x="4734604" y="1772921"/>
                  <a:pt x="4719749" y="1771811"/>
                </a:cubicBezTo>
                <a:cubicBezTo>
                  <a:pt x="4671168" y="1780243"/>
                  <a:pt x="4634134" y="1775931"/>
                  <a:pt x="4568686" y="1786141"/>
                </a:cubicBezTo>
                <a:cubicBezTo>
                  <a:pt x="4544667" y="1777910"/>
                  <a:pt x="4432547" y="1778168"/>
                  <a:pt x="4418751" y="1796932"/>
                </a:cubicBezTo>
                <a:cubicBezTo>
                  <a:pt x="4403360" y="1801488"/>
                  <a:pt x="4385278" y="1795746"/>
                  <a:pt x="4378377" y="1815528"/>
                </a:cubicBezTo>
                <a:cubicBezTo>
                  <a:pt x="4366870" y="1839461"/>
                  <a:pt x="4337372" y="1814003"/>
                  <a:pt x="4320575" y="1832722"/>
                </a:cubicBezTo>
                <a:cubicBezTo>
                  <a:pt x="4277898" y="1857053"/>
                  <a:pt x="4243945" y="1846759"/>
                  <a:pt x="4211935" y="1860177"/>
                </a:cubicBezTo>
                <a:cubicBezTo>
                  <a:pt x="4181519" y="1859584"/>
                  <a:pt x="4171342" y="1859762"/>
                  <a:pt x="4101228" y="1868717"/>
                </a:cubicBezTo>
                <a:cubicBezTo>
                  <a:pt x="4080159" y="1876188"/>
                  <a:pt x="4039427" y="1877381"/>
                  <a:pt x="3973223" y="1881015"/>
                </a:cubicBezTo>
                <a:cubicBezTo>
                  <a:pt x="3971330" y="1884974"/>
                  <a:pt x="3952843" y="1879225"/>
                  <a:pt x="3900992" y="1880603"/>
                </a:cubicBezTo>
                <a:cubicBezTo>
                  <a:pt x="3849141" y="1881981"/>
                  <a:pt x="3740060" y="1895686"/>
                  <a:pt x="3662119" y="1889285"/>
                </a:cubicBezTo>
                <a:cubicBezTo>
                  <a:pt x="3565155" y="1881322"/>
                  <a:pt x="3613412" y="1915150"/>
                  <a:pt x="3496919" y="1873180"/>
                </a:cubicBezTo>
                <a:cubicBezTo>
                  <a:pt x="3488062" y="1895719"/>
                  <a:pt x="3474293" y="1876288"/>
                  <a:pt x="3449433" y="1889681"/>
                </a:cubicBezTo>
                <a:cubicBezTo>
                  <a:pt x="3406553" y="1891629"/>
                  <a:pt x="3413217" y="1897797"/>
                  <a:pt x="3369766" y="1916653"/>
                </a:cubicBezTo>
                <a:cubicBezTo>
                  <a:pt x="3338805" y="1929531"/>
                  <a:pt x="3289487" y="1928617"/>
                  <a:pt x="3269672" y="1938036"/>
                </a:cubicBezTo>
                <a:lnTo>
                  <a:pt x="3224897" y="1943733"/>
                </a:lnTo>
                <a:cubicBezTo>
                  <a:pt x="3188693" y="1949271"/>
                  <a:pt x="3178540" y="1909145"/>
                  <a:pt x="3161463" y="1946591"/>
                </a:cubicBezTo>
                <a:lnTo>
                  <a:pt x="3112044" y="1935614"/>
                </a:lnTo>
                <a:lnTo>
                  <a:pt x="3069716" y="1930463"/>
                </a:lnTo>
                <a:cubicBezTo>
                  <a:pt x="3049937" y="1924285"/>
                  <a:pt x="3047816" y="1925644"/>
                  <a:pt x="3005773" y="1915878"/>
                </a:cubicBezTo>
                <a:cubicBezTo>
                  <a:pt x="2978838" y="1921092"/>
                  <a:pt x="2967972" y="1927319"/>
                  <a:pt x="2897201" y="1926772"/>
                </a:cubicBezTo>
                <a:lnTo>
                  <a:pt x="2783891" y="1931749"/>
                </a:lnTo>
                <a:cubicBezTo>
                  <a:pt x="2753098" y="1932794"/>
                  <a:pt x="2731621" y="1915151"/>
                  <a:pt x="2712447" y="1933044"/>
                </a:cubicBezTo>
                <a:cubicBezTo>
                  <a:pt x="2621923" y="1990472"/>
                  <a:pt x="2637976" y="1949546"/>
                  <a:pt x="2560151" y="1963609"/>
                </a:cubicBezTo>
                <a:cubicBezTo>
                  <a:pt x="2472084" y="1973456"/>
                  <a:pt x="2423631" y="1962133"/>
                  <a:pt x="2367221" y="1971884"/>
                </a:cubicBezTo>
                <a:cubicBezTo>
                  <a:pt x="2355331" y="1950582"/>
                  <a:pt x="2295649" y="1950006"/>
                  <a:pt x="2272130" y="1961162"/>
                </a:cubicBezTo>
                <a:cubicBezTo>
                  <a:pt x="2229336" y="1964326"/>
                  <a:pt x="2232627" y="1943953"/>
                  <a:pt x="2189404" y="1978172"/>
                </a:cubicBezTo>
                <a:cubicBezTo>
                  <a:pt x="2153824" y="1968017"/>
                  <a:pt x="2114605" y="1969166"/>
                  <a:pt x="2077704" y="1965002"/>
                </a:cubicBezTo>
                <a:cubicBezTo>
                  <a:pt x="2053064" y="1962036"/>
                  <a:pt x="2051584" y="1971011"/>
                  <a:pt x="2033299" y="1969042"/>
                </a:cubicBezTo>
                <a:cubicBezTo>
                  <a:pt x="2015014" y="1967073"/>
                  <a:pt x="1998956" y="1958903"/>
                  <a:pt x="1967996" y="1953187"/>
                </a:cubicBezTo>
                <a:cubicBezTo>
                  <a:pt x="1924117" y="1970917"/>
                  <a:pt x="1915668" y="1940297"/>
                  <a:pt x="1855805" y="1926082"/>
                </a:cubicBezTo>
                <a:cubicBezTo>
                  <a:pt x="1830663" y="1943732"/>
                  <a:pt x="1810564" y="1935694"/>
                  <a:pt x="1790957" y="1919460"/>
                </a:cubicBezTo>
                <a:cubicBezTo>
                  <a:pt x="1732588" y="1924884"/>
                  <a:pt x="1679506" y="1900619"/>
                  <a:pt x="1613978" y="1891581"/>
                </a:cubicBezTo>
                <a:cubicBezTo>
                  <a:pt x="1542961" y="1912227"/>
                  <a:pt x="1506863" y="1865666"/>
                  <a:pt x="1436831" y="1856201"/>
                </a:cubicBezTo>
                <a:cubicBezTo>
                  <a:pt x="1409149" y="1862955"/>
                  <a:pt x="1416370" y="1829853"/>
                  <a:pt x="1357365" y="1832140"/>
                </a:cubicBezTo>
                <a:cubicBezTo>
                  <a:pt x="1285880" y="1811785"/>
                  <a:pt x="1273193" y="1786872"/>
                  <a:pt x="1232341" y="1785942"/>
                </a:cubicBezTo>
                <a:cubicBezTo>
                  <a:pt x="1223903" y="1792798"/>
                  <a:pt x="1160576" y="1793911"/>
                  <a:pt x="1162595" y="1784330"/>
                </a:cubicBezTo>
                <a:cubicBezTo>
                  <a:pt x="1153167" y="1787110"/>
                  <a:pt x="1122206" y="1805077"/>
                  <a:pt x="1120257" y="1789615"/>
                </a:cubicBezTo>
                <a:cubicBezTo>
                  <a:pt x="1073149" y="1786750"/>
                  <a:pt x="1034361" y="1768718"/>
                  <a:pt x="991903" y="1786741"/>
                </a:cubicBezTo>
                <a:cubicBezTo>
                  <a:pt x="966383" y="1781126"/>
                  <a:pt x="949501" y="1800915"/>
                  <a:pt x="883960" y="1809389"/>
                </a:cubicBezTo>
                <a:cubicBezTo>
                  <a:pt x="836064" y="1808194"/>
                  <a:pt x="826980" y="1826610"/>
                  <a:pt x="766531" y="1805053"/>
                </a:cubicBezTo>
                <a:cubicBezTo>
                  <a:pt x="732778" y="1801141"/>
                  <a:pt x="694055" y="1787044"/>
                  <a:pt x="669779" y="1800537"/>
                </a:cubicBezTo>
                <a:cubicBezTo>
                  <a:pt x="645252" y="1794709"/>
                  <a:pt x="563495" y="1813232"/>
                  <a:pt x="523898" y="1811085"/>
                </a:cubicBezTo>
                <a:cubicBezTo>
                  <a:pt x="457555" y="1798530"/>
                  <a:pt x="395227" y="1824052"/>
                  <a:pt x="360251" y="1830735"/>
                </a:cubicBezTo>
                <a:cubicBezTo>
                  <a:pt x="313564" y="1825583"/>
                  <a:pt x="298281" y="1811622"/>
                  <a:pt x="255207" y="1818275"/>
                </a:cubicBezTo>
                <a:cubicBezTo>
                  <a:pt x="206572" y="1839769"/>
                  <a:pt x="160277" y="1836800"/>
                  <a:pt x="101803" y="1870647"/>
                </a:cubicBezTo>
                <a:cubicBezTo>
                  <a:pt x="85849" y="1910002"/>
                  <a:pt x="27997" y="1845258"/>
                  <a:pt x="25397" y="1888443"/>
                </a:cubicBezTo>
                <a:cubicBezTo>
                  <a:pt x="19096" y="1881154"/>
                  <a:pt x="11260" y="1878398"/>
                  <a:pt x="2370" y="1878311"/>
                </a:cubicBezTo>
                <a:lnTo>
                  <a:pt x="0" y="1878785"/>
                </a:lnTo>
                <a:lnTo>
                  <a:pt x="0" y="0"/>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8" name="TextBox 7">
            <a:extLst>
              <a:ext uri="{FF2B5EF4-FFF2-40B4-BE49-F238E27FC236}">
                <a16:creationId xmlns:a16="http://schemas.microsoft.com/office/drawing/2014/main" id="{4D5E700E-2CD6-0058-273A-CC3E357514B2}"/>
              </a:ext>
            </a:extLst>
          </p:cNvPr>
          <p:cNvSpPr txBox="1"/>
          <p:nvPr/>
        </p:nvSpPr>
        <p:spPr>
          <a:xfrm>
            <a:off x="1137034" y="609597"/>
            <a:ext cx="9392421" cy="1330841"/>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400" kern="1200" dirty="0">
                <a:solidFill>
                  <a:schemeClr val="tx1"/>
                </a:solidFill>
                <a:effectLst/>
                <a:latin typeface="+mj-lt"/>
                <a:ea typeface="+mj-ea"/>
                <a:cs typeface="+mj-cs"/>
              </a:rPr>
              <a:t>Recommendations in response to incident investigation</a:t>
            </a:r>
            <a:endParaRPr lang="en-US" sz="4400" kern="1200" dirty="0">
              <a:solidFill>
                <a:schemeClr val="tx1"/>
              </a:solidFill>
              <a:latin typeface="+mj-lt"/>
              <a:ea typeface="+mj-ea"/>
              <a:cs typeface="+mj-cs"/>
            </a:endParaRPr>
          </a:p>
        </p:txBody>
      </p:sp>
      <p:sp>
        <p:nvSpPr>
          <p:cNvPr id="6" name="TextBox 5">
            <a:extLst>
              <a:ext uri="{FF2B5EF4-FFF2-40B4-BE49-F238E27FC236}">
                <a16:creationId xmlns:a16="http://schemas.microsoft.com/office/drawing/2014/main" id="{F2B3C87E-1FAA-D2F6-5FB0-9F260269B0AB}"/>
              </a:ext>
            </a:extLst>
          </p:cNvPr>
          <p:cNvSpPr txBox="1"/>
          <p:nvPr/>
        </p:nvSpPr>
        <p:spPr>
          <a:xfrm>
            <a:off x="446315" y="2198362"/>
            <a:ext cx="6139542" cy="3917773"/>
          </a:xfrm>
          <a:prstGeom prst="rect">
            <a:avLst/>
          </a:prstGeom>
        </p:spPr>
        <p:txBody>
          <a:bodyPr vert="horz" lIns="91440" tIns="45720" rIns="91440" bIns="45720" rtlCol="0">
            <a:normAutofit/>
          </a:bodyPr>
          <a:lstStyle/>
          <a:p>
            <a:pPr>
              <a:lnSpc>
                <a:spcPct val="90000"/>
              </a:lnSpc>
              <a:spcAft>
                <a:spcPts val="600"/>
              </a:spcAft>
            </a:pPr>
            <a:r>
              <a:rPr lang="en-US" sz="1200" dirty="0"/>
              <a:t>• Each work site should have its own relevant SWMS prepared outlining task procedures to be followed. This needs to be done in consultation with Management, Safety Team, Health &amp; Safety Committee and Workers. This should also include reference to an Emergency Response Plan for the site, with appointed First Aiders. There should also be an individual specific Site Induction that will be conducted and recorded by the Supervisor or Foreman for the site, at which point the Workers review and sign on to the SWMS.</a:t>
            </a:r>
          </a:p>
          <a:p>
            <a:pPr>
              <a:lnSpc>
                <a:spcPct val="90000"/>
              </a:lnSpc>
              <a:spcAft>
                <a:spcPts val="600"/>
              </a:spcAft>
            </a:pPr>
            <a:r>
              <a:rPr lang="en-US" sz="1200" dirty="0"/>
              <a:t>• Sign in and Pre-starts as well as Take 5 Checklists need to be conducted on all new sites at the start of each day and task.</a:t>
            </a:r>
          </a:p>
          <a:p>
            <a:pPr>
              <a:lnSpc>
                <a:spcPct val="90000"/>
              </a:lnSpc>
              <a:spcAft>
                <a:spcPts val="600"/>
              </a:spcAft>
            </a:pPr>
            <a:r>
              <a:rPr lang="en-US" sz="1200" dirty="0"/>
              <a:t>• Consult with HR to ensure that all current staff and new starters are properly inducted with both the General Work Induction and the Site Induction completed. </a:t>
            </a:r>
          </a:p>
          <a:p>
            <a:pPr>
              <a:lnSpc>
                <a:spcPct val="90000"/>
              </a:lnSpc>
              <a:spcAft>
                <a:spcPts val="600"/>
              </a:spcAft>
            </a:pPr>
            <a:r>
              <a:rPr lang="en-US" sz="1200" dirty="0"/>
              <a:t>• Consult with the HR and Safety Team to ensure we have up to date Staff Induction / Training Register with valid and current training records and that everyone has the General Induction Card as a minimum. </a:t>
            </a:r>
          </a:p>
          <a:p>
            <a:pPr>
              <a:lnSpc>
                <a:spcPct val="90000"/>
              </a:lnSpc>
              <a:spcAft>
                <a:spcPts val="600"/>
              </a:spcAft>
            </a:pPr>
            <a:r>
              <a:rPr lang="en-US" sz="1200" dirty="0"/>
              <a:t>• Ensure that correct PPE is available and worn by Workers, in line with the SWMS and legislation.</a:t>
            </a:r>
          </a:p>
          <a:p>
            <a:pPr>
              <a:lnSpc>
                <a:spcPct val="90000"/>
              </a:lnSpc>
              <a:spcAft>
                <a:spcPts val="600"/>
              </a:spcAft>
            </a:pPr>
            <a:r>
              <a:rPr lang="en-US" sz="1200" dirty="0"/>
              <a:t>•  Make sure that we hold regular Toolbox Meetings to constantly review SWMS and discuss other Safety Matters with the Safety Team, Health &amp; Safety Committee and Workers.</a:t>
            </a:r>
          </a:p>
        </p:txBody>
      </p:sp>
      <p:pic>
        <p:nvPicPr>
          <p:cNvPr id="5122" name="Picture 2">
            <a:extLst>
              <a:ext uri="{FF2B5EF4-FFF2-40B4-BE49-F238E27FC236}">
                <a16:creationId xmlns:a16="http://schemas.microsoft.com/office/drawing/2014/main" id="{0C262515-6F7B-560A-A951-2648FF30614F}"/>
              </a:ext>
            </a:extLst>
          </p:cNvPr>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6719367" y="2267182"/>
            <a:ext cx="4788505" cy="3591378"/>
          </a:xfrm>
          <a:prstGeom prst="rect">
            <a:avLst/>
          </a:prstGeom>
          <a:noFill/>
          <a:extLst>
            <a:ext uri="{909E8E84-426E-40DD-AFC4-6F175D3DCCD1}">
              <a14:hiddenFill xmlns:a14="http://schemas.microsoft.com/office/drawing/2010/main">
                <a:solidFill>
                  <a:srgbClr val="FFFFFF"/>
                </a:solidFill>
              </a14:hiddenFill>
            </a:ext>
          </a:extLst>
        </p:spPr>
      </p:pic>
      <p:sp>
        <p:nvSpPr>
          <p:cNvPr id="5161" name="Freeform: Shape 5160">
            <a:extLst>
              <a:ext uri="{FF2B5EF4-FFF2-40B4-BE49-F238E27FC236}">
                <a16:creationId xmlns:a16="http://schemas.microsoft.com/office/drawing/2014/main" id="{9A0D773F-7A7D-4DBB-9DEA-86BB8B8F4B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5381624" y="6209414"/>
            <a:ext cx="6810375" cy="648586"/>
          </a:xfrm>
          <a:custGeom>
            <a:avLst/>
            <a:gdLst>
              <a:gd name="connsiteX0" fmla="*/ 0 w 10753706"/>
              <a:gd name="connsiteY0" fmla="*/ 0 h 1027260"/>
              <a:gd name="connsiteX1" fmla="*/ 10753706 w 10753706"/>
              <a:gd name="connsiteY1" fmla="*/ 0 h 1027260"/>
              <a:gd name="connsiteX2" fmla="*/ 10748809 w 10753706"/>
              <a:gd name="connsiteY2" fmla="*/ 2522 h 1027260"/>
              <a:gd name="connsiteX3" fmla="*/ 10725330 w 10753706"/>
              <a:gd name="connsiteY3" fmla="*/ 11977 h 1027260"/>
              <a:gd name="connsiteX4" fmla="*/ 10615423 w 10753706"/>
              <a:gd name="connsiteY4" fmla="*/ 52967 h 1027260"/>
              <a:gd name="connsiteX5" fmla="*/ 10533936 w 10753706"/>
              <a:gd name="connsiteY5" fmla="*/ 53095 h 1027260"/>
              <a:gd name="connsiteX6" fmla="*/ 10466876 w 10753706"/>
              <a:gd name="connsiteY6" fmla="*/ 45180 h 1027260"/>
              <a:gd name="connsiteX7" fmla="*/ 10355090 w 10753706"/>
              <a:gd name="connsiteY7" fmla="*/ 89741 h 1027260"/>
              <a:gd name="connsiteX8" fmla="*/ 10087145 w 10753706"/>
              <a:gd name="connsiteY8" fmla="*/ 66115 h 1027260"/>
              <a:gd name="connsiteX9" fmla="*/ 10015902 w 10753706"/>
              <a:gd name="connsiteY9" fmla="*/ 76178 h 1027260"/>
              <a:gd name="connsiteX10" fmla="*/ 9806005 w 10753706"/>
              <a:gd name="connsiteY10" fmla="*/ 102435 h 1027260"/>
              <a:gd name="connsiteX11" fmla="*/ 9602583 w 10753706"/>
              <a:gd name="connsiteY11" fmla="*/ 179170 h 1027260"/>
              <a:gd name="connsiteX12" fmla="*/ 9469719 w 10753706"/>
              <a:gd name="connsiteY12" fmla="*/ 174721 h 1027260"/>
              <a:gd name="connsiteX13" fmla="*/ 9408692 w 10753706"/>
              <a:gd name="connsiteY13" fmla="*/ 189513 h 1027260"/>
              <a:gd name="connsiteX14" fmla="*/ 9364151 w 10753706"/>
              <a:gd name="connsiteY14" fmla="*/ 194072 h 1027260"/>
              <a:gd name="connsiteX15" fmla="*/ 9337751 w 10753706"/>
              <a:gd name="connsiteY15" fmla="*/ 197579 h 1027260"/>
              <a:gd name="connsiteX16" fmla="*/ 9297166 w 10753706"/>
              <a:gd name="connsiteY16" fmla="*/ 216558 h 1027260"/>
              <a:gd name="connsiteX17" fmla="*/ 9123859 w 10753706"/>
              <a:gd name="connsiteY17" fmla="*/ 237356 h 1027260"/>
              <a:gd name="connsiteX18" fmla="*/ 8950741 w 10753706"/>
              <a:gd name="connsiteY18" fmla="*/ 238020 h 1027260"/>
              <a:gd name="connsiteX19" fmla="*/ 8718236 w 10753706"/>
              <a:gd name="connsiteY19" fmla="*/ 303148 h 1027260"/>
              <a:gd name="connsiteX20" fmla="*/ 8694011 w 10753706"/>
              <a:gd name="connsiteY20" fmla="*/ 308812 h 1027260"/>
              <a:gd name="connsiteX21" fmla="*/ 8611976 w 10753706"/>
              <a:gd name="connsiteY21" fmla="*/ 324819 h 1027260"/>
              <a:gd name="connsiteX22" fmla="*/ 8562074 w 10753706"/>
              <a:gd name="connsiteY22" fmla="*/ 337971 h 1027260"/>
              <a:gd name="connsiteX23" fmla="*/ 8501724 w 10753706"/>
              <a:gd name="connsiteY23" fmla="*/ 360865 h 1027260"/>
              <a:gd name="connsiteX24" fmla="*/ 8504489 w 10753706"/>
              <a:gd name="connsiteY24" fmla="*/ 364790 h 1027260"/>
              <a:gd name="connsiteX25" fmla="*/ 8492774 w 10753706"/>
              <a:gd name="connsiteY25" fmla="*/ 366181 h 1027260"/>
              <a:gd name="connsiteX26" fmla="*/ 8466405 w 10753706"/>
              <a:gd name="connsiteY26" fmla="*/ 368724 h 1027260"/>
              <a:gd name="connsiteX27" fmla="*/ 8427069 w 10753706"/>
              <a:gd name="connsiteY27" fmla="*/ 387211 h 1027260"/>
              <a:gd name="connsiteX28" fmla="*/ 8387766 w 10753706"/>
              <a:gd name="connsiteY28" fmla="*/ 377161 h 1027260"/>
              <a:gd name="connsiteX29" fmla="*/ 8315874 w 10753706"/>
              <a:gd name="connsiteY29" fmla="*/ 395527 h 1027260"/>
              <a:gd name="connsiteX30" fmla="*/ 8274474 w 10753706"/>
              <a:gd name="connsiteY30" fmla="*/ 405112 h 1027260"/>
              <a:gd name="connsiteX31" fmla="*/ 8234664 w 10753706"/>
              <a:gd name="connsiteY31" fmla="*/ 410219 h 1027260"/>
              <a:gd name="connsiteX32" fmla="*/ 8211268 w 10753706"/>
              <a:gd name="connsiteY32" fmla="*/ 416791 h 1027260"/>
              <a:gd name="connsiteX33" fmla="*/ 8188615 w 10753706"/>
              <a:gd name="connsiteY33" fmla="*/ 421755 h 1027260"/>
              <a:gd name="connsiteX34" fmla="*/ 8179981 w 10753706"/>
              <a:gd name="connsiteY34" fmla="*/ 420402 h 1027260"/>
              <a:gd name="connsiteX35" fmla="*/ 8179307 w 10753706"/>
              <a:gd name="connsiteY35" fmla="*/ 422516 h 1027260"/>
              <a:gd name="connsiteX36" fmla="*/ 8147929 w 10753706"/>
              <a:gd name="connsiteY36" fmla="*/ 450302 h 1027260"/>
              <a:gd name="connsiteX37" fmla="*/ 8089136 w 10753706"/>
              <a:gd name="connsiteY37" fmla="*/ 465283 h 1027260"/>
              <a:gd name="connsiteX38" fmla="*/ 8049973 w 10753706"/>
              <a:gd name="connsiteY38" fmla="*/ 454121 h 1027260"/>
              <a:gd name="connsiteX39" fmla="*/ 7965913 w 10753706"/>
              <a:gd name="connsiteY39" fmla="*/ 464415 h 1027260"/>
              <a:gd name="connsiteX40" fmla="*/ 7945093 w 10753706"/>
              <a:gd name="connsiteY40" fmla="*/ 464798 h 1027260"/>
              <a:gd name="connsiteX41" fmla="*/ 7935335 w 10753706"/>
              <a:gd name="connsiteY41" fmla="*/ 462442 h 1027260"/>
              <a:gd name="connsiteX42" fmla="*/ 7904779 w 10753706"/>
              <a:gd name="connsiteY42" fmla="*/ 471429 h 1027260"/>
              <a:gd name="connsiteX43" fmla="*/ 7855604 w 10753706"/>
              <a:gd name="connsiteY43" fmla="*/ 480199 h 1027260"/>
              <a:gd name="connsiteX44" fmla="*/ 7832630 w 10753706"/>
              <a:gd name="connsiteY44" fmla="*/ 485371 h 1027260"/>
              <a:gd name="connsiteX45" fmla="*/ 7812438 w 10753706"/>
              <a:gd name="connsiteY45" fmla="*/ 485391 h 1027260"/>
              <a:gd name="connsiteX46" fmla="*/ 7701399 w 10753706"/>
              <a:gd name="connsiteY46" fmla="*/ 495197 h 1027260"/>
              <a:gd name="connsiteX47" fmla="*/ 7674778 w 10753706"/>
              <a:gd name="connsiteY47" fmla="*/ 494723 h 1027260"/>
              <a:gd name="connsiteX48" fmla="*/ 7660445 w 10753706"/>
              <a:gd name="connsiteY48" fmla="*/ 490194 h 1027260"/>
              <a:gd name="connsiteX49" fmla="*/ 7651781 w 10753706"/>
              <a:gd name="connsiteY49" fmla="*/ 493084 h 1027260"/>
              <a:gd name="connsiteX50" fmla="*/ 7584807 w 10753706"/>
              <a:gd name="connsiteY50" fmla="*/ 499490 h 1027260"/>
              <a:gd name="connsiteX51" fmla="*/ 7541324 w 10753706"/>
              <a:gd name="connsiteY51" fmla="*/ 504184 h 1027260"/>
              <a:gd name="connsiteX52" fmla="*/ 7541756 w 10753706"/>
              <a:gd name="connsiteY52" fmla="*/ 512184 h 1027260"/>
              <a:gd name="connsiteX53" fmla="*/ 7503906 w 10753706"/>
              <a:gd name="connsiteY53" fmla="*/ 518551 h 1027260"/>
              <a:gd name="connsiteX54" fmla="*/ 7460411 w 10753706"/>
              <a:gd name="connsiteY54" fmla="*/ 517415 h 1027260"/>
              <a:gd name="connsiteX55" fmla="*/ 7460116 w 10753706"/>
              <a:gd name="connsiteY55" fmla="*/ 517548 h 1027260"/>
              <a:gd name="connsiteX56" fmla="*/ 7297810 w 10753706"/>
              <a:gd name="connsiteY56" fmla="*/ 563947 h 1027260"/>
              <a:gd name="connsiteX57" fmla="*/ 6946388 w 10753706"/>
              <a:gd name="connsiteY57" fmla="*/ 665244 h 1027260"/>
              <a:gd name="connsiteX58" fmla="*/ 6741704 w 10753706"/>
              <a:gd name="connsiteY58" fmla="*/ 679365 h 1027260"/>
              <a:gd name="connsiteX59" fmla="*/ 6624680 w 10753706"/>
              <a:gd name="connsiteY59" fmla="*/ 677674 h 1027260"/>
              <a:gd name="connsiteX60" fmla="*/ 6605700 w 10753706"/>
              <a:gd name="connsiteY60" fmla="*/ 683566 h 1027260"/>
              <a:gd name="connsiteX61" fmla="*/ 6576922 w 10753706"/>
              <a:gd name="connsiteY61" fmla="*/ 683030 h 1027260"/>
              <a:gd name="connsiteX62" fmla="*/ 6405123 w 10753706"/>
              <a:gd name="connsiteY62" fmla="*/ 721946 h 1027260"/>
              <a:gd name="connsiteX63" fmla="*/ 6368938 w 10753706"/>
              <a:gd name="connsiteY63" fmla="*/ 717341 h 1027260"/>
              <a:gd name="connsiteX64" fmla="*/ 6295102 w 10753706"/>
              <a:gd name="connsiteY64" fmla="*/ 729508 h 1027260"/>
              <a:gd name="connsiteX65" fmla="*/ 6202084 w 10753706"/>
              <a:gd name="connsiteY65" fmla="*/ 767091 h 1027260"/>
              <a:gd name="connsiteX66" fmla="*/ 6067157 w 10753706"/>
              <a:gd name="connsiteY66" fmla="*/ 790339 h 1027260"/>
              <a:gd name="connsiteX67" fmla="*/ 6061443 w 10753706"/>
              <a:gd name="connsiteY67" fmla="*/ 796151 h 1027260"/>
              <a:gd name="connsiteX68" fmla="*/ 6051406 w 10753706"/>
              <a:gd name="connsiteY68" fmla="*/ 800684 h 1027260"/>
              <a:gd name="connsiteX69" fmla="*/ 6049097 w 10753706"/>
              <a:gd name="connsiteY69" fmla="*/ 800636 h 1027260"/>
              <a:gd name="connsiteX70" fmla="*/ 6034222 w 10753706"/>
              <a:gd name="connsiteY70" fmla="*/ 804110 h 1027260"/>
              <a:gd name="connsiteX71" fmla="*/ 6033121 w 10753706"/>
              <a:gd name="connsiteY71" fmla="*/ 806078 h 1027260"/>
              <a:gd name="connsiteX72" fmla="*/ 6023593 w 10753706"/>
              <a:gd name="connsiteY72" fmla="*/ 808842 h 1027260"/>
              <a:gd name="connsiteX73" fmla="*/ 6006639 w 10753706"/>
              <a:gd name="connsiteY73" fmla="*/ 815304 h 1027260"/>
              <a:gd name="connsiteX74" fmla="*/ 6001762 w 10753706"/>
              <a:gd name="connsiteY74" fmla="*/ 815557 h 1027260"/>
              <a:gd name="connsiteX75" fmla="*/ 5973534 w 10753706"/>
              <a:gd name="connsiteY75" fmla="*/ 823815 h 1027260"/>
              <a:gd name="connsiteX76" fmla="*/ 5972336 w 10753706"/>
              <a:gd name="connsiteY76" fmla="*/ 823476 h 1027260"/>
              <a:gd name="connsiteX77" fmla="*/ 5960841 w 10753706"/>
              <a:gd name="connsiteY77" fmla="*/ 823819 h 1027260"/>
              <a:gd name="connsiteX78" fmla="*/ 5940719 w 10753706"/>
              <a:gd name="connsiteY78" fmla="*/ 825514 h 1027260"/>
              <a:gd name="connsiteX79" fmla="*/ 5884298 w 10753706"/>
              <a:gd name="connsiteY79" fmla="*/ 823806 h 1027260"/>
              <a:gd name="connsiteX80" fmla="*/ 5854779 w 10753706"/>
              <a:gd name="connsiteY80" fmla="*/ 832365 h 1027260"/>
              <a:gd name="connsiteX81" fmla="*/ 5848382 w 10753706"/>
              <a:gd name="connsiteY81" fmla="*/ 833844 h 1027260"/>
              <a:gd name="connsiteX82" fmla="*/ 5848066 w 10753706"/>
              <a:gd name="connsiteY82" fmla="*/ 833772 h 1027260"/>
              <a:gd name="connsiteX83" fmla="*/ 5840944 w 10753706"/>
              <a:gd name="connsiteY83" fmla="*/ 835132 h 1027260"/>
              <a:gd name="connsiteX84" fmla="*/ 5836719 w 10753706"/>
              <a:gd name="connsiteY84" fmla="*/ 836539 h 1027260"/>
              <a:gd name="connsiteX85" fmla="*/ 5824311 w 10753706"/>
              <a:gd name="connsiteY85" fmla="*/ 839408 h 1027260"/>
              <a:gd name="connsiteX86" fmla="*/ 5818788 w 10753706"/>
              <a:gd name="connsiteY86" fmla="*/ 839727 h 1027260"/>
              <a:gd name="connsiteX87" fmla="*/ 5763953 w 10753706"/>
              <a:gd name="connsiteY87" fmla="*/ 834282 h 1027260"/>
              <a:gd name="connsiteX88" fmla="*/ 5667748 w 10753706"/>
              <a:gd name="connsiteY88" fmla="*/ 840211 h 1027260"/>
              <a:gd name="connsiteX89" fmla="*/ 5573108 w 10753706"/>
              <a:gd name="connsiteY89" fmla="*/ 847611 h 1027260"/>
              <a:gd name="connsiteX90" fmla="*/ 5539137 w 10753706"/>
              <a:gd name="connsiteY90" fmla="*/ 851033 h 1027260"/>
              <a:gd name="connsiteX91" fmla="*/ 5510651 w 10753706"/>
              <a:gd name="connsiteY91" fmla="*/ 844215 h 1027260"/>
              <a:gd name="connsiteX92" fmla="*/ 5457331 w 10753706"/>
              <a:gd name="connsiteY92" fmla="*/ 839159 h 1027260"/>
              <a:gd name="connsiteX93" fmla="*/ 5410613 w 10753706"/>
              <a:gd name="connsiteY93" fmla="*/ 834358 h 1027260"/>
              <a:gd name="connsiteX94" fmla="*/ 5370040 w 10753706"/>
              <a:gd name="connsiteY94" fmla="*/ 862127 h 1027260"/>
              <a:gd name="connsiteX95" fmla="*/ 5318778 w 10753706"/>
              <a:gd name="connsiteY95" fmla="*/ 855310 h 1027260"/>
              <a:gd name="connsiteX96" fmla="*/ 5298645 w 10753706"/>
              <a:gd name="connsiteY96" fmla="*/ 855171 h 1027260"/>
              <a:gd name="connsiteX97" fmla="*/ 5253828 w 10753706"/>
              <a:gd name="connsiteY97" fmla="*/ 859670 h 1027260"/>
              <a:gd name="connsiteX98" fmla="*/ 5216955 w 10753706"/>
              <a:gd name="connsiteY98" fmla="*/ 866245 h 1027260"/>
              <a:gd name="connsiteX99" fmla="*/ 5214344 w 10753706"/>
              <a:gd name="connsiteY99" fmla="*/ 868102 h 1027260"/>
              <a:gd name="connsiteX100" fmla="*/ 5195561 w 10753706"/>
              <a:gd name="connsiteY100" fmla="*/ 869949 h 1027260"/>
              <a:gd name="connsiteX101" fmla="*/ 5182555 w 10753706"/>
              <a:gd name="connsiteY101" fmla="*/ 873542 h 1027260"/>
              <a:gd name="connsiteX102" fmla="*/ 5172552 w 10753706"/>
              <a:gd name="connsiteY102" fmla="*/ 878801 h 1027260"/>
              <a:gd name="connsiteX103" fmla="*/ 5027993 w 10753706"/>
              <a:gd name="connsiteY103" fmla="*/ 889666 h 1027260"/>
              <a:gd name="connsiteX104" fmla="*/ 4939844 w 10753706"/>
              <a:gd name="connsiteY104" fmla="*/ 934802 h 1027260"/>
              <a:gd name="connsiteX105" fmla="*/ 4792576 w 10753706"/>
              <a:gd name="connsiteY105" fmla="*/ 934820 h 1027260"/>
              <a:gd name="connsiteX106" fmla="*/ 4602423 w 10753706"/>
              <a:gd name="connsiteY106" fmla="*/ 958063 h 1027260"/>
              <a:gd name="connsiteX107" fmla="*/ 4290656 w 10753706"/>
              <a:gd name="connsiteY107" fmla="*/ 969152 h 1027260"/>
              <a:gd name="connsiteX108" fmla="*/ 3952334 w 10753706"/>
              <a:gd name="connsiteY108" fmla="*/ 954043 h 1027260"/>
              <a:gd name="connsiteX109" fmla="*/ 3858560 w 10753706"/>
              <a:gd name="connsiteY109" fmla="*/ 948781 h 1027260"/>
              <a:gd name="connsiteX110" fmla="*/ 3846597 w 10753706"/>
              <a:gd name="connsiteY110" fmla="*/ 948382 h 1027260"/>
              <a:gd name="connsiteX111" fmla="*/ 3736044 w 10753706"/>
              <a:gd name="connsiteY111" fmla="*/ 947759 h 1027260"/>
              <a:gd name="connsiteX112" fmla="*/ 3713136 w 10753706"/>
              <a:gd name="connsiteY112" fmla="*/ 946963 h 1027260"/>
              <a:gd name="connsiteX113" fmla="*/ 3695939 w 10753706"/>
              <a:gd name="connsiteY113" fmla="*/ 943639 h 1027260"/>
              <a:gd name="connsiteX114" fmla="*/ 3694125 w 10753706"/>
              <a:gd name="connsiteY114" fmla="*/ 940567 h 1027260"/>
              <a:gd name="connsiteX115" fmla="*/ 3681925 w 10753706"/>
              <a:gd name="connsiteY115" fmla="*/ 939706 h 1027260"/>
              <a:gd name="connsiteX116" fmla="*/ 3679204 w 10753706"/>
              <a:gd name="connsiteY116" fmla="*/ 938926 h 1027260"/>
              <a:gd name="connsiteX117" fmla="*/ 3615656 w 10753706"/>
              <a:gd name="connsiteY117" fmla="*/ 940320 h 1027260"/>
              <a:gd name="connsiteX118" fmla="*/ 3567983 w 10753706"/>
              <a:gd name="connsiteY118" fmla="*/ 935596 h 1027260"/>
              <a:gd name="connsiteX119" fmla="*/ 3422423 w 10753706"/>
              <a:gd name="connsiteY119" fmla="*/ 932129 h 1027260"/>
              <a:gd name="connsiteX120" fmla="*/ 3310925 w 10753706"/>
              <a:gd name="connsiteY120" fmla="*/ 911072 h 1027260"/>
              <a:gd name="connsiteX121" fmla="*/ 3139421 w 10753706"/>
              <a:gd name="connsiteY121" fmla="*/ 934151 h 1027260"/>
              <a:gd name="connsiteX122" fmla="*/ 2996922 w 10753706"/>
              <a:gd name="connsiteY122" fmla="*/ 927537 h 1027260"/>
              <a:gd name="connsiteX123" fmla="*/ 2982785 w 10753706"/>
              <a:gd name="connsiteY123" fmla="*/ 931453 h 1027260"/>
              <a:gd name="connsiteX124" fmla="*/ 2967478 w 10753706"/>
              <a:gd name="connsiteY124" fmla="*/ 933397 h 1027260"/>
              <a:gd name="connsiteX125" fmla="*/ 2948552 w 10753706"/>
              <a:gd name="connsiteY125" fmla="*/ 932961 h 1027260"/>
              <a:gd name="connsiteX126" fmla="*/ 2944404 w 10753706"/>
              <a:gd name="connsiteY126" fmla="*/ 934452 h 1027260"/>
              <a:gd name="connsiteX127" fmla="*/ 2908608 w 10753706"/>
              <a:gd name="connsiteY127" fmla="*/ 937205 h 1027260"/>
              <a:gd name="connsiteX128" fmla="*/ 2904443 w 10753706"/>
              <a:gd name="connsiteY128" fmla="*/ 936455 h 1027260"/>
              <a:gd name="connsiteX129" fmla="*/ 2868935 w 10753706"/>
              <a:gd name="connsiteY129" fmla="*/ 938022 h 1027260"/>
              <a:gd name="connsiteX130" fmla="*/ 2868586 w 10753706"/>
              <a:gd name="connsiteY130" fmla="*/ 937487 h 1027260"/>
              <a:gd name="connsiteX131" fmla="*/ 2859191 w 10753706"/>
              <a:gd name="connsiteY131" fmla="*/ 935503 h 1027260"/>
              <a:gd name="connsiteX132" fmla="*/ 2840915 w 10753706"/>
              <a:gd name="connsiteY132" fmla="*/ 932977 h 1027260"/>
              <a:gd name="connsiteX133" fmla="*/ 2763509 w 10753706"/>
              <a:gd name="connsiteY133" fmla="*/ 921850 h 1027260"/>
              <a:gd name="connsiteX134" fmla="*/ 2756121 w 10753706"/>
              <a:gd name="connsiteY134" fmla="*/ 921864 h 1027260"/>
              <a:gd name="connsiteX135" fmla="*/ 2755998 w 10753706"/>
              <a:gd name="connsiteY135" fmla="*/ 921739 h 1027260"/>
              <a:gd name="connsiteX136" fmla="*/ 2748255 w 10753706"/>
              <a:gd name="connsiteY136" fmla="*/ 921505 h 1027260"/>
              <a:gd name="connsiteX137" fmla="*/ 2694601 w 10753706"/>
              <a:gd name="connsiteY137" fmla="*/ 915575 h 1027260"/>
              <a:gd name="connsiteX138" fmla="*/ 2635357 w 10753706"/>
              <a:gd name="connsiteY138" fmla="*/ 910976 h 1027260"/>
              <a:gd name="connsiteX139" fmla="*/ 2601047 w 10753706"/>
              <a:gd name="connsiteY139" fmla="*/ 910263 h 1027260"/>
              <a:gd name="connsiteX140" fmla="*/ 2507482 w 10753706"/>
              <a:gd name="connsiteY140" fmla="*/ 906211 h 1027260"/>
              <a:gd name="connsiteX141" fmla="*/ 2413884 w 10753706"/>
              <a:gd name="connsiteY141" fmla="*/ 900545 h 1027260"/>
              <a:gd name="connsiteX142" fmla="*/ 2368912 w 10753706"/>
              <a:gd name="connsiteY142" fmla="*/ 888755 h 1027260"/>
              <a:gd name="connsiteX143" fmla="*/ 2349490 w 10753706"/>
              <a:gd name="connsiteY143" fmla="*/ 889719 h 1027260"/>
              <a:gd name="connsiteX144" fmla="*/ 2344290 w 10753706"/>
              <a:gd name="connsiteY144" fmla="*/ 890584 h 1027260"/>
              <a:gd name="connsiteX145" fmla="*/ 2336488 w 10753706"/>
              <a:gd name="connsiteY145" fmla="*/ 891058 h 1027260"/>
              <a:gd name="connsiteX146" fmla="*/ 2329015 w 10753706"/>
              <a:gd name="connsiteY146" fmla="*/ 891627 h 1027260"/>
              <a:gd name="connsiteX147" fmla="*/ 2293898 w 10753706"/>
              <a:gd name="connsiteY147" fmla="*/ 896431 h 1027260"/>
              <a:gd name="connsiteX148" fmla="*/ 2243927 w 10753706"/>
              <a:gd name="connsiteY148" fmla="*/ 888076 h 1027260"/>
              <a:gd name="connsiteX149" fmla="*/ 2223920 w 10753706"/>
              <a:gd name="connsiteY149" fmla="*/ 887331 h 1027260"/>
              <a:gd name="connsiteX150" fmla="*/ 2213081 w 10753706"/>
              <a:gd name="connsiteY150" fmla="*/ 886302 h 1027260"/>
              <a:gd name="connsiteX151" fmla="*/ 2212307 w 10753706"/>
              <a:gd name="connsiteY151" fmla="*/ 885829 h 1027260"/>
              <a:gd name="connsiteX152" fmla="*/ 2152321 w 10753706"/>
              <a:gd name="connsiteY152" fmla="*/ 894418 h 1027260"/>
              <a:gd name="connsiteX153" fmla="*/ 2140985 w 10753706"/>
              <a:gd name="connsiteY153" fmla="*/ 895968 h 1027260"/>
              <a:gd name="connsiteX154" fmla="*/ 2121210 w 10753706"/>
              <a:gd name="connsiteY154" fmla="*/ 899354 h 1027260"/>
              <a:gd name="connsiteX155" fmla="*/ 2119146 w 10753706"/>
              <a:gd name="connsiteY155" fmla="*/ 899033 h 1027260"/>
              <a:gd name="connsiteX156" fmla="*/ 2105666 w 10753706"/>
              <a:gd name="connsiteY156" fmla="*/ 902240 h 1027260"/>
              <a:gd name="connsiteX157" fmla="*/ 2094924 w 10753706"/>
              <a:gd name="connsiteY157" fmla="*/ 907203 h 1027260"/>
              <a:gd name="connsiteX158" fmla="*/ 1949478 w 10753706"/>
              <a:gd name="connsiteY158" fmla="*/ 913748 h 1027260"/>
              <a:gd name="connsiteX159" fmla="*/ 1749684 w 10753706"/>
              <a:gd name="connsiteY159" fmla="*/ 942223 h 1027260"/>
              <a:gd name="connsiteX160" fmla="*/ 1585576 w 10753706"/>
              <a:gd name="connsiteY160" fmla="*/ 954170 h 1027260"/>
              <a:gd name="connsiteX161" fmla="*/ 1476250 w 10753706"/>
              <a:gd name="connsiteY161" fmla="*/ 950653 h 1027260"/>
              <a:gd name="connsiteX162" fmla="*/ 1433927 w 10753706"/>
              <a:gd name="connsiteY162" fmla="*/ 959926 h 1027260"/>
              <a:gd name="connsiteX163" fmla="*/ 1414893 w 10753706"/>
              <a:gd name="connsiteY163" fmla="*/ 957671 h 1027260"/>
              <a:gd name="connsiteX164" fmla="*/ 1411585 w 10753706"/>
              <a:gd name="connsiteY164" fmla="*/ 957179 h 1027260"/>
              <a:gd name="connsiteX165" fmla="*/ 1398896 w 10753706"/>
              <a:gd name="connsiteY165" fmla="*/ 957460 h 1027260"/>
              <a:gd name="connsiteX166" fmla="*/ 1394632 w 10753706"/>
              <a:gd name="connsiteY166" fmla="*/ 954725 h 1027260"/>
              <a:gd name="connsiteX167" fmla="*/ 1375043 w 10753706"/>
              <a:gd name="connsiteY167" fmla="*/ 953132 h 1027260"/>
              <a:gd name="connsiteX168" fmla="*/ 1351876 w 10753706"/>
              <a:gd name="connsiteY168" fmla="*/ 954436 h 1027260"/>
              <a:gd name="connsiteX169" fmla="*/ 1242676 w 10753706"/>
              <a:gd name="connsiteY169" fmla="*/ 963767 h 1027260"/>
              <a:gd name="connsiteX170" fmla="*/ 1205993 w 10753706"/>
              <a:gd name="connsiteY170" fmla="*/ 974080 h 1027260"/>
              <a:gd name="connsiteX171" fmla="*/ 1052221 w 10753706"/>
              <a:gd name="connsiteY171" fmla="*/ 963954 h 1027260"/>
              <a:gd name="connsiteX172" fmla="*/ 968270 w 10753706"/>
              <a:gd name="connsiteY172" fmla="*/ 964761 h 1027260"/>
              <a:gd name="connsiteX173" fmla="*/ 874493 w 10753706"/>
              <a:gd name="connsiteY173" fmla="*/ 998122 h 1027260"/>
              <a:gd name="connsiteX174" fmla="*/ 814411 w 10753706"/>
              <a:gd name="connsiteY174" fmla="*/ 1007391 h 1027260"/>
              <a:gd name="connsiteX175" fmla="*/ 688604 w 10753706"/>
              <a:gd name="connsiteY175" fmla="*/ 1015631 h 1027260"/>
              <a:gd name="connsiteX176" fmla="*/ 618171 w 10753706"/>
              <a:gd name="connsiteY176" fmla="*/ 1027260 h 1027260"/>
              <a:gd name="connsiteX177" fmla="*/ 570379 w 10753706"/>
              <a:gd name="connsiteY177" fmla="*/ 1023487 h 1027260"/>
              <a:gd name="connsiteX178" fmla="*/ 482519 w 10753706"/>
              <a:gd name="connsiteY178" fmla="*/ 1002108 h 1027260"/>
              <a:gd name="connsiteX179" fmla="*/ 475319 w 10753706"/>
              <a:gd name="connsiteY179" fmla="*/ 1009922 h 1027260"/>
              <a:gd name="connsiteX180" fmla="*/ 431104 w 10753706"/>
              <a:gd name="connsiteY180" fmla="*/ 1009317 h 1027260"/>
              <a:gd name="connsiteX181" fmla="*/ 363782 w 10753706"/>
              <a:gd name="connsiteY181" fmla="*/ 1007585 h 1027260"/>
              <a:gd name="connsiteX182" fmla="*/ 325533 w 10753706"/>
              <a:gd name="connsiteY182" fmla="*/ 1008502 h 1027260"/>
              <a:gd name="connsiteX183" fmla="*/ 220429 w 10753706"/>
              <a:gd name="connsiteY183" fmla="*/ 1008927 h 1027260"/>
              <a:gd name="connsiteX184" fmla="*/ 114676 w 10753706"/>
              <a:gd name="connsiteY184" fmla="*/ 1007765 h 1027260"/>
              <a:gd name="connsiteX185" fmla="*/ 13470 w 10753706"/>
              <a:gd name="connsiteY185" fmla="*/ 998544 h 1027260"/>
              <a:gd name="connsiteX186" fmla="*/ 0 w 10753706"/>
              <a:gd name="connsiteY186" fmla="*/ 997355 h 10272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Lst>
            <a:rect l="l" t="t" r="r" b="b"/>
            <a:pathLst>
              <a:path w="10753706" h="1027260">
                <a:moveTo>
                  <a:pt x="0" y="0"/>
                </a:moveTo>
                <a:lnTo>
                  <a:pt x="10753706" y="0"/>
                </a:lnTo>
                <a:lnTo>
                  <a:pt x="10748809" y="2522"/>
                </a:lnTo>
                <a:cubicBezTo>
                  <a:pt x="10744031" y="4644"/>
                  <a:pt x="10737551" y="7204"/>
                  <a:pt x="10725330" y="11977"/>
                </a:cubicBezTo>
                <a:cubicBezTo>
                  <a:pt x="10700888" y="21523"/>
                  <a:pt x="10652058" y="39304"/>
                  <a:pt x="10615423" y="52967"/>
                </a:cubicBezTo>
                <a:cubicBezTo>
                  <a:pt x="10598524" y="49017"/>
                  <a:pt x="10550674" y="61360"/>
                  <a:pt x="10533936" y="53095"/>
                </a:cubicBezTo>
                <a:cubicBezTo>
                  <a:pt x="10519435" y="55674"/>
                  <a:pt x="10480156" y="49393"/>
                  <a:pt x="10466876" y="45180"/>
                </a:cubicBezTo>
                <a:cubicBezTo>
                  <a:pt x="10443145" y="68059"/>
                  <a:pt x="10382269" y="71294"/>
                  <a:pt x="10355090" y="89741"/>
                </a:cubicBezTo>
                <a:cubicBezTo>
                  <a:pt x="10286222" y="95376"/>
                  <a:pt x="10146285" y="63529"/>
                  <a:pt x="10087145" y="66115"/>
                </a:cubicBezTo>
                <a:cubicBezTo>
                  <a:pt x="10067575" y="79584"/>
                  <a:pt x="10043111" y="68921"/>
                  <a:pt x="10015902" y="76178"/>
                </a:cubicBezTo>
                <a:cubicBezTo>
                  <a:pt x="9952302" y="84628"/>
                  <a:pt x="9893286" y="103337"/>
                  <a:pt x="9806005" y="102435"/>
                </a:cubicBezTo>
                <a:cubicBezTo>
                  <a:pt x="9782247" y="141133"/>
                  <a:pt x="9674787" y="151643"/>
                  <a:pt x="9602583" y="179170"/>
                </a:cubicBezTo>
                <a:cubicBezTo>
                  <a:pt x="9557658" y="187584"/>
                  <a:pt x="9478290" y="154235"/>
                  <a:pt x="9469719" y="174721"/>
                </a:cubicBezTo>
                <a:cubicBezTo>
                  <a:pt x="9443779" y="165070"/>
                  <a:pt x="9431317" y="185692"/>
                  <a:pt x="9408692" y="189513"/>
                </a:cubicBezTo>
                <a:cubicBezTo>
                  <a:pt x="9387154" y="183843"/>
                  <a:pt x="9380475" y="191089"/>
                  <a:pt x="9364151" y="194072"/>
                </a:cubicBezTo>
                <a:cubicBezTo>
                  <a:pt x="9354686" y="190222"/>
                  <a:pt x="9340485" y="191782"/>
                  <a:pt x="9337751" y="197579"/>
                </a:cubicBezTo>
                <a:cubicBezTo>
                  <a:pt x="9349566" y="209270"/>
                  <a:pt x="9297468" y="207714"/>
                  <a:pt x="9297166" y="216558"/>
                </a:cubicBezTo>
                <a:cubicBezTo>
                  <a:pt x="9269057" y="220999"/>
                  <a:pt x="9139630" y="221783"/>
                  <a:pt x="9123859" y="237356"/>
                </a:cubicBezTo>
                <a:cubicBezTo>
                  <a:pt x="9068176" y="249209"/>
                  <a:pt x="8975349" y="235349"/>
                  <a:pt x="8950741" y="238020"/>
                </a:cubicBezTo>
                <a:cubicBezTo>
                  <a:pt x="8916265" y="215428"/>
                  <a:pt x="8822808" y="292026"/>
                  <a:pt x="8718236" y="303148"/>
                </a:cubicBezTo>
                <a:cubicBezTo>
                  <a:pt x="8703111" y="302060"/>
                  <a:pt x="8695551" y="302792"/>
                  <a:pt x="8694011" y="308812"/>
                </a:cubicBezTo>
                <a:cubicBezTo>
                  <a:pt x="8661810" y="312764"/>
                  <a:pt x="8637956" y="329628"/>
                  <a:pt x="8611976" y="324819"/>
                </a:cubicBezTo>
                <a:cubicBezTo>
                  <a:pt x="8621849" y="336388"/>
                  <a:pt x="8562809" y="325917"/>
                  <a:pt x="8562074" y="337971"/>
                </a:cubicBezTo>
                <a:cubicBezTo>
                  <a:pt x="8543699" y="343978"/>
                  <a:pt x="8511321" y="356396"/>
                  <a:pt x="8501724" y="360865"/>
                </a:cubicBezTo>
                <a:lnTo>
                  <a:pt x="8504489" y="364790"/>
                </a:lnTo>
                <a:lnTo>
                  <a:pt x="8492774" y="366181"/>
                </a:lnTo>
                <a:lnTo>
                  <a:pt x="8466405" y="368724"/>
                </a:lnTo>
                <a:cubicBezTo>
                  <a:pt x="8455454" y="372229"/>
                  <a:pt x="8440175" y="385805"/>
                  <a:pt x="8427069" y="387211"/>
                </a:cubicBezTo>
                <a:cubicBezTo>
                  <a:pt x="8400442" y="392215"/>
                  <a:pt x="8397079" y="382989"/>
                  <a:pt x="8387766" y="377161"/>
                </a:cubicBezTo>
                <a:cubicBezTo>
                  <a:pt x="8369233" y="378548"/>
                  <a:pt x="8334756" y="390869"/>
                  <a:pt x="8315874" y="395527"/>
                </a:cubicBezTo>
                <a:cubicBezTo>
                  <a:pt x="8306664" y="400500"/>
                  <a:pt x="8272845" y="393679"/>
                  <a:pt x="8274474" y="405112"/>
                </a:cubicBezTo>
                <a:cubicBezTo>
                  <a:pt x="8255483" y="406194"/>
                  <a:pt x="8244963" y="408376"/>
                  <a:pt x="8234664" y="410219"/>
                </a:cubicBezTo>
                <a:lnTo>
                  <a:pt x="8211268" y="416791"/>
                </a:lnTo>
                <a:cubicBezTo>
                  <a:pt x="8204720" y="419941"/>
                  <a:pt x="8197411" y="422004"/>
                  <a:pt x="8188615" y="421755"/>
                </a:cubicBezTo>
                <a:lnTo>
                  <a:pt x="8179981" y="420402"/>
                </a:lnTo>
                <a:lnTo>
                  <a:pt x="8179307" y="422516"/>
                </a:lnTo>
                <a:cubicBezTo>
                  <a:pt x="8179027" y="425797"/>
                  <a:pt x="8175790" y="448341"/>
                  <a:pt x="8147929" y="450302"/>
                </a:cubicBezTo>
                <a:cubicBezTo>
                  <a:pt x="8130300" y="457967"/>
                  <a:pt x="8114933" y="461015"/>
                  <a:pt x="8089136" y="465283"/>
                </a:cubicBezTo>
                <a:cubicBezTo>
                  <a:pt x="8072810" y="465920"/>
                  <a:pt x="8069376" y="451569"/>
                  <a:pt x="8049973" y="454121"/>
                </a:cubicBezTo>
                <a:cubicBezTo>
                  <a:pt x="7974508" y="471465"/>
                  <a:pt x="8006050" y="447139"/>
                  <a:pt x="7965913" y="464415"/>
                </a:cubicBezTo>
                <a:cubicBezTo>
                  <a:pt x="7958234" y="466025"/>
                  <a:pt x="7951405" y="465800"/>
                  <a:pt x="7945093" y="464798"/>
                </a:cubicBezTo>
                <a:lnTo>
                  <a:pt x="7935335" y="462442"/>
                </a:lnTo>
                <a:lnTo>
                  <a:pt x="7904779" y="471429"/>
                </a:lnTo>
                <a:cubicBezTo>
                  <a:pt x="7889387" y="474999"/>
                  <a:pt x="7872867" y="477951"/>
                  <a:pt x="7855604" y="480199"/>
                </a:cubicBezTo>
                <a:cubicBezTo>
                  <a:pt x="7850005" y="476378"/>
                  <a:pt x="7838628" y="483595"/>
                  <a:pt x="7832630" y="485371"/>
                </a:cubicBezTo>
                <a:cubicBezTo>
                  <a:pt x="7831473" y="482645"/>
                  <a:pt x="7816623" y="482661"/>
                  <a:pt x="7812438" y="485391"/>
                </a:cubicBezTo>
                <a:cubicBezTo>
                  <a:pt x="7709470" y="505049"/>
                  <a:pt x="7759426" y="473956"/>
                  <a:pt x="7701399" y="495197"/>
                </a:cubicBezTo>
                <a:cubicBezTo>
                  <a:pt x="7690986" y="496989"/>
                  <a:pt x="7682397" y="496365"/>
                  <a:pt x="7674778" y="494723"/>
                </a:cubicBezTo>
                <a:lnTo>
                  <a:pt x="7660445" y="490194"/>
                </a:lnTo>
                <a:lnTo>
                  <a:pt x="7651781" y="493084"/>
                </a:lnTo>
                <a:cubicBezTo>
                  <a:pt x="7616113" y="496548"/>
                  <a:pt x="7603273" y="491735"/>
                  <a:pt x="7584807" y="499490"/>
                </a:cubicBezTo>
                <a:cubicBezTo>
                  <a:pt x="7549256" y="490212"/>
                  <a:pt x="7563949" y="500167"/>
                  <a:pt x="7541324" y="504184"/>
                </a:cubicBezTo>
                <a:cubicBezTo>
                  <a:pt x="7523851" y="508307"/>
                  <a:pt x="7559546" y="509825"/>
                  <a:pt x="7541756" y="512184"/>
                </a:cubicBezTo>
                <a:cubicBezTo>
                  <a:pt x="7520963" y="510864"/>
                  <a:pt x="7525755" y="520497"/>
                  <a:pt x="7503906" y="518551"/>
                </a:cubicBezTo>
                <a:cubicBezTo>
                  <a:pt x="7505924" y="510774"/>
                  <a:pt x="7464361" y="523683"/>
                  <a:pt x="7460411" y="517415"/>
                </a:cubicBezTo>
                <a:lnTo>
                  <a:pt x="7460116" y="517548"/>
                </a:lnTo>
                <a:cubicBezTo>
                  <a:pt x="7447785" y="530928"/>
                  <a:pt x="7310141" y="550568"/>
                  <a:pt x="7297810" y="563947"/>
                </a:cubicBezTo>
                <a:cubicBezTo>
                  <a:pt x="7221791" y="605698"/>
                  <a:pt x="7039072" y="646008"/>
                  <a:pt x="6946388" y="665244"/>
                </a:cubicBezTo>
                <a:cubicBezTo>
                  <a:pt x="6853704" y="684480"/>
                  <a:pt x="6804875" y="677485"/>
                  <a:pt x="6741704" y="679365"/>
                </a:cubicBezTo>
                <a:lnTo>
                  <a:pt x="6624680" y="677674"/>
                </a:lnTo>
                <a:lnTo>
                  <a:pt x="6605700" y="683566"/>
                </a:lnTo>
                <a:cubicBezTo>
                  <a:pt x="6603309" y="685184"/>
                  <a:pt x="6599550" y="685647"/>
                  <a:pt x="6576922" y="683030"/>
                </a:cubicBezTo>
                <a:cubicBezTo>
                  <a:pt x="6527275" y="698355"/>
                  <a:pt x="6440981" y="702347"/>
                  <a:pt x="6405123" y="721946"/>
                </a:cubicBezTo>
                <a:cubicBezTo>
                  <a:pt x="6407963" y="715467"/>
                  <a:pt x="6383450" y="712913"/>
                  <a:pt x="6368938" y="717341"/>
                </a:cubicBezTo>
                <a:cubicBezTo>
                  <a:pt x="6377914" y="692119"/>
                  <a:pt x="6315316" y="744281"/>
                  <a:pt x="6295102" y="729508"/>
                </a:cubicBezTo>
                <a:cubicBezTo>
                  <a:pt x="6300358" y="744473"/>
                  <a:pt x="6240070" y="776254"/>
                  <a:pt x="6202084" y="767091"/>
                </a:cubicBezTo>
                <a:cubicBezTo>
                  <a:pt x="6152826" y="774744"/>
                  <a:pt x="6122010" y="790367"/>
                  <a:pt x="6067157" y="790339"/>
                </a:cubicBezTo>
                <a:cubicBezTo>
                  <a:pt x="6066310" y="792484"/>
                  <a:pt x="6064283" y="794403"/>
                  <a:pt x="6061443" y="796151"/>
                </a:cubicBezTo>
                <a:lnTo>
                  <a:pt x="6051406" y="800684"/>
                </a:lnTo>
                <a:lnTo>
                  <a:pt x="6049097" y="800636"/>
                </a:lnTo>
                <a:cubicBezTo>
                  <a:pt x="6040408" y="801393"/>
                  <a:pt x="6036299" y="802645"/>
                  <a:pt x="6034222" y="804110"/>
                </a:cubicBezTo>
                <a:lnTo>
                  <a:pt x="6033121" y="806078"/>
                </a:lnTo>
                <a:lnTo>
                  <a:pt x="6023593" y="808842"/>
                </a:lnTo>
                <a:lnTo>
                  <a:pt x="6006639" y="815304"/>
                </a:lnTo>
                <a:lnTo>
                  <a:pt x="6001762" y="815557"/>
                </a:lnTo>
                <a:lnTo>
                  <a:pt x="5973534" y="823815"/>
                </a:lnTo>
                <a:lnTo>
                  <a:pt x="5972336" y="823476"/>
                </a:lnTo>
                <a:cubicBezTo>
                  <a:pt x="5969004" y="822901"/>
                  <a:pt x="5965329" y="822833"/>
                  <a:pt x="5960841" y="823819"/>
                </a:cubicBezTo>
                <a:cubicBezTo>
                  <a:pt x="5955860" y="815655"/>
                  <a:pt x="5953515" y="821882"/>
                  <a:pt x="5940719" y="825514"/>
                </a:cubicBezTo>
                <a:cubicBezTo>
                  <a:pt x="5930130" y="813644"/>
                  <a:pt x="5900943" y="827979"/>
                  <a:pt x="5884298" y="823806"/>
                </a:cubicBezTo>
                <a:cubicBezTo>
                  <a:pt x="5875133" y="826741"/>
                  <a:pt x="5865250" y="829630"/>
                  <a:pt x="5854779" y="832365"/>
                </a:cubicBezTo>
                <a:lnTo>
                  <a:pt x="5848382" y="833844"/>
                </a:lnTo>
                <a:lnTo>
                  <a:pt x="5848066" y="833772"/>
                </a:lnTo>
                <a:cubicBezTo>
                  <a:pt x="5846273" y="833879"/>
                  <a:pt x="5844018" y="834284"/>
                  <a:pt x="5840944" y="835132"/>
                </a:cubicBezTo>
                <a:lnTo>
                  <a:pt x="5836719" y="836539"/>
                </a:lnTo>
                <a:lnTo>
                  <a:pt x="5824311" y="839408"/>
                </a:lnTo>
                <a:lnTo>
                  <a:pt x="5818788" y="839727"/>
                </a:lnTo>
                <a:cubicBezTo>
                  <a:pt x="5797008" y="838594"/>
                  <a:pt x="5786883" y="822081"/>
                  <a:pt x="5763953" y="834282"/>
                </a:cubicBezTo>
                <a:cubicBezTo>
                  <a:pt x="5726813" y="837521"/>
                  <a:pt x="5699446" y="830949"/>
                  <a:pt x="5667748" y="840211"/>
                </a:cubicBezTo>
                <a:cubicBezTo>
                  <a:pt x="5632959" y="843205"/>
                  <a:pt x="5601436" y="842280"/>
                  <a:pt x="5573108" y="847611"/>
                </a:cubicBezTo>
                <a:cubicBezTo>
                  <a:pt x="5560030" y="845832"/>
                  <a:pt x="5549547" y="851598"/>
                  <a:pt x="5539137" y="851033"/>
                </a:cubicBezTo>
                <a:cubicBezTo>
                  <a:pt x="5528728" y="850467"/>
                  <a:pt x="5529256" y="837509"/>
                  <a:pt x="5510651" y="844215"/>
                </a:cubicBezTo>
                <a:cubicBezTo>
                  <a:pt x="5494241" y="833607"/>
                  <a:pt x="5466101" y="839171"/>
                  <a:pt x="5457331" y="839159"/>
                </a:cubicBezTo>
                <a:lnTo>
                  <a:pt x="5410613" y="834358"/>
                </a:lnTo>
                <a:lnTo>
                  <a:pt x="5370040" y="862127"/>
                </a:lnTo>
                <a:cubicBezTo>
                  <a:pt x="5357863" y="856469"/>
                  <a:pt x="5319115" y="868069"/>
                  <a:pt x="5318778" y="855310"/>
                </a:cubicBezTo>
                <a:cubicBezTo>
                  <a:pt x="5303920" y="857760"/>
                  <a:pt x="5296727" y="863736"/>
                  <a:pt x="5298645" y="855171"/>
                </a:cubicBezTo>
                <a:cubicBezTo>
                  <a:pt x="5287819" y="855897"/>
                  <a:pt x="5267444" y="857825"/>
                  <a:pt x="5253828" y="859670"/>
                </a:cubicBezTo>
                <a:lnTo>
                  <a:pt x="5216955" y="866245"/>
                </a:lnTo>
                <a:lnTo>
                  <a:pt x="5214344" y="868102"/>
                </a:lnTo>
                <a:cubicBezTo>
                  <a:pt x="5210778" y="868719"/>
                  <a:pt x="5200859" y="869042"/>
                  <a:pt x="5195561" y="869949"/>
                </a:cubicBezTo>
                <a:lnTo>
                  <a:pt x="5182555" y="873542"/>
                </a:lnTo>
                <a:cubicBezTo>
                  <a:pt x="5178496" y="875023"/>
                  <a:pt x="5175066" y="876746"/>
                  <a:pt x="5172552" y="878801"/>
                </a:cubicBezTo>
                <a:cubicBezTo>
                  <a:pt x="5121406" y="873797"/>
                  <a:pt x="5080096" y="886529"/>
                  <a:pt x="5027993" y="889666"/>
                </a:cubicBezTo>
                <a:cubicBezTo>
                  <a:pt x="4999924" y="877115"/>
                  <a:pt x="4946973" y="919452"/>
                  <a:pt x="4939844" y="934802"/>
                </a:cubicBezTo>
                <a:cubicBezTo>
                  <a:pt x="4895154" y="940701"/>
                  <a:pt x="4844006" y="928240"/>
                  <a:pt x="4792576" y="934820"/>
                </a:cubicBezTo>
                <a:lnTo>
                  <a:pt x="4602423" y="958063"/>
                </a:lnTo>
                <a:cubicBezTo>
                  <a:pt x="4488530" y="967131"/>
                  <a:pt x="4399004" y="969822"/>
                  <a:pt x="4290656" y="969152"/>
                </a:cubicBezTo>
                <a:cubicBezTo>
                  <a:pt x="4182308" y="968482"/>
                  <a:pt x="4046938" y="971167"/>
                  <a:pt x="3952334" y="954043"/>
                </a:cubicBezTo>
                <a:lnTo>
                  <a:pt x="3858560" y="948781"/>
                </a:lnTo>
                <a:lnTo>
                  <a:pt x="3846597" y="948382"/>
                </a:lnTo>
                <a:cubicBezTo>
                  <a:pt x="3807516" y="956616"/>
                  <a:pt x="3767475" y="941640"/>
                  <a:pt x="3736044" y="947759"/>
                </a:cubicBezTo>
                <a:cubicBezTo>
                  <a:pt x="3727323" y="948128"/>
                  <a:pt x="3719828" y="947771"/>
                  <a:pt x="3713136" y="946963"/>
                </a:cubicBezTo>
                <a:lnTo>
                  <a:pt x="3695939" y="943639"/>
                </a:lnTo>
                <a:lnTo>
                  <a:pt x="3694125" y="940567"/>
                </a:lnTo>
                <a:lnTo>
                  <a:pt x="3681925" y="939706"/>
                </a:lnTo>
                <a:lnTo>
                  <a:pt x="3679204" y="938926"/>
                </a:lnTo>
                <a:cubicBezTo>
                  <a:pt x="3668160" y="939028"/>
                  <a:pt x="3634193" y="940875"/>
                  <a:pt x="3615656" y="940320"/>
                </a:cubicBezTo>
                <a:cubicBezTo>
                  <a:pt x="3582626" y="936974"/>
                  <a:pt x="3593904" y="949140"/>
                  <a:pt x="3567983" y="935596"/>
                </a:cubicBezTo>
                <a:cubicBezTo>
                  <a:pt x="3504185" y="939048"/>
                  <a:pt x="3482818" y="922224"/>
                  <a:pt x="3422423" y="932129"/>
                </a:cubicBezTo>
                <a:cubicBezTo>
                  <a:pt x="3369166" y="933413"/>
                  <a:pt x="3329486" y="910108"/>
                  <a:pt x="3310925" y="911072"/>
                </a:cubicBezTo>
                <a:cubicBezTo>
                  <a:pt x="3261363" y="909787"/>
                  <a:pt x="3198415" y="933574"/>
                  <a:pt x="3139421" y="934151"/>
                </a:cubicBezTo>
                <a:cubicBezTo>
                  <a:pt x="3088799" y="931012"/>
                  <a:pt x="3038941" y="938464"/>
                  <a:pt x="2996922" y="927537"/>
                </a:cubicBezTo>
                <a:cubicBezTo>
                  <a:pt x="2992673" y="929234"/>
                  <a:pt x="2987900" y="930498"/>
                  <a:pt x="2982785" y="931453"/>
                </a:cubicBezTo>
                <a:lnTo>
                  <a:pt x="2967478" y="933397"/>
                </a:lnTo>
                <a:lnTo>
                  <a:pt x="2948552" y="932961"/>
                </a:lnTo>
                <a:lnTo>
                  <a:pt x="2944404" y="934452"/>
                </a:lnTo>
                <a:lnTo>
                  <a:pt x="2908608" y="937205"/>
                </a:lnTo>
                <a:lnTo>
                  <a:pt x="2904443" y="936455"/>
                </a:lnTo>
                <a:lnTo>
                  <a:pt x="2868935" y="938022"/>
                </a:lnTo>
                <a:lnTo>
                  <a:pt x="2868586" y="937487"/>
                </a:lnTo>
                <a:cubicBezTo>
                  <a:pt x="2866994" y="936327"/>
                  <a:pt x="2864292" y="935538"/>
                  <a:pt x="2859191" y="935503"/>
                </a:cubicBezTo>
                <a:cubicBezTo>
                  <a:pt x="2869075" y="927418"/>
                  <a:pt x="2856828" y="932364"/>
                  <a:pt x="2840915" y="932977"/>
                </a:cubicBezTo>
                <a:lnTo>
                  <a:pt x="2763509" y="921850"/>
                </a:lnTo>
                <a:lnTo>
                  <a:pt x="2756121" y="921864"/>
                </a:lnTo>
                <a:cubicBezTo>
                  <a:pt x="2756081" y="921822"/>
                  <a:pt x="2756039" y="921781"/>
                  <a:pt x="2755998" y="921739"/>
                </a:cubicBezTo>
                <a:cubicBezTo>
                  <a:pt x="2754445" y="921476"/>
                  <a:pt x="2752036" y="921380"/>
                  <a:pt x="2748255" y="921505"/>
                </a:cubicBezTo>
                <a:lnTo>
                  <a:pt x="2694601" y="915575"/>
                </a:lnTo>
                <a:cubicBezTo>
                  <a:pt x="2671223" y="919874"/>
                  <a:pt x="2666972" y="913376"/>
                  <a:pt x="2635357" y="910976"/>
                </a:cubicBezTo>
                <a:cubicBezTo>
                  <a:pt x="2621906" y="915051"/>
                  <a:pt x="2611315" y="913542"/>
                  <a:pt x="2601047" y="910263"/>
                </a:cubicBezTo>
                <a:cubicBezTo>
                  <a:pt x="2570084" y="912074"/>
                  <a:pt x="2542135" y="907435"/>
                  <a:pt x="2507482" y="906211"/>
                </a:cubicBezTo>
                <a:cubicBezTo>
                  <a:pt x="2469706" y="911437"/>
                  <a:pt x="2450920" y="901812"/>
                  <a:pt x="2413884" y="900545"/>
                </a:cubicBezTo>
                <a:cubicBezTo>
                  <a:pt x="2381338" y="909664"/>
                  <a:pt x="2387753" y="892438"/>
                  <a:pt x="2368912" y="888755"/>
                </a:cubicBezTo>
                <a:lnTo>
                  <a:pt x="2349490" y="889719"/>
                </a:lnTo>
                <a:lnTo>
                  <a:pt x="2344290" y="890584"/>
                </a:lnTo>
                <a:cubicBezTo>
                  <a:pt x="2340673" y="891041"/>
                  <a:pt x="2338228" y="891167"/>
                  <a:pt x="2336488" y="891058"/>
                </a:cubicBezTo>
                <a:lnTo>
                  <a:pt x="2329015" y="891627"/>
                </a:lnTo>
                <a:cubicBezTo>
                  <a:pt x="2316843" y="893039"/>
                  <a:pt x="2305064" y="894669"/>
                  <a:pt x="2293898" y="896431"/>
                </a:cubicBezTo>
                <a:cubicBezTo>
                  <a:pt x="2282637" y="890404"/>
                  <a:pt x="2242346" y="900851"/>
                  <a:pt x="2243927" y="888076"/>
                </a:cubicBezTo>
                <a:cubicBezTo>
                  <a:pt x="2228778" y="890081"/>
                  <a:pt x="2220725" y="895845"/>
                  <a:pt x="2223920" y="887331"/>
                </a:cubicBezTo>
                <a:cubicBezTo>
                  <a:pt x="2218877" y="887756"/>
                  <a:pt x="2215583" y="887254"/>
                  <a:pt x="2213081" y="886302"/>
                </a:cubicBezTo>
                <a:lnTo>
                  <a:pt x="2212307" y="885829"/>
                </a:lnTo>
                <a:lnTo>
                  <a:pt x="2152321" y="894418"/>
                </a:lnTo>
                <a:lnTo>
                  <a:pt x="2140985" y="895968"/>
                </a:lnTo>
                <a:lnTo>
                  <a:pt x="2121210" y="899354"/>
                </a:lnTo>
                <a:lnTo>
                  <a:pt x="2119146" y="899033"/>
                </a:lnTo>
                <a:lnTo>
                  <a:pt x="2105666" y="902240"/>
                </a:lnTo>
                <a:cubicBezTo>
                  <a:pt x="2101407" y="903601"/>
                  <a:pt x="2097735" y="905221"/>
                  <a:pt x="2094924" y="907203"/>
                </a:cubicBezTo>
                <a:cubicBezTo>
                  <a:pt x="2044793" y="900664"/>
                  <a:pt x="2001785" y="912168"/>
                  <a:pt x="1949478" y="913748"/>
                </a:cubicBezTo>
                <a:cubicBezTo>
                  <a:pt x="1891937" y="919585"/>
                  <a:pt x="1810334" y="935486"/>
                  <a:pt x="1749684" y="942223"/>
                </a:cubicBezTo>
                <a:lnTo>
                  <a:pt x="1585576" y="954170"/>
                </a:lnTo>
                <a:cubicBezTo>
                  <a:pt x="1549165" y="943719"/>
                  <a:pt x="1511425" y="950847"/>
                  <a:pt x="1476250" y="950653"/>
                </a:cubicBezTo>
                <a:cubicBezTo>
                  <a:pt x="1488515" y="961596"/>
                  <a:pt x="1432660" y="946795"/>
                  <a:pt x="1433927" y="959926"/>
                </a:cubicBezTo>
                <a:cubicBezTo>
                  <a:pt x="1427485" y="959475"/>
                  <a:pt x="1421205" y="958623"/>
                  <a:pt x="1414893" y="957671"/>
                </a:cubicBezTo>
                <a:lnTo>
                  <a:pt x="1411585" y="957179"/>
                </a:lnTo>
                <a:lnTo>
                  <a:pt x="1398896" y="957460"/>
                </a:lnTo>
                <a:lnTo>
                  <a:pt x="1394632" y="954725"/>
                </a:lnTo>
                <a:lnTo>
                  <a:pt x="1375043" y="953132"/>
                </a:lnTo>
                <a:cubicBezTo>
                  <a:pt x="1367813" y="952970"/>
                  <a:pt x="1360155" y="953305"/>
                  <a:pt x="1351876" y="954436"/>
                </a:cubicBezTo>
                <a:cubicBezTo>
                  <a:pt x="1325912" y="963028"/>
                  <a:pt x="1274459" y="952492"/>
                  <a:pt x="1242676" y="963767"/>
                </a:cubicBezTo>
                <a:cubicBezTo>
                  <a:pt x="1230276" y="966918"/>
                  <a:pt x="1216715" y="977098"/>
                  <a:pt x="1205993" y="974080"/>
                </a:cubicBezTo>
                <a:cubicBezTo>
                  <a:pt x="1174251" y="974112"/>
                  <a:pt x="1086982" y="964420"/>
                  <a:pt x="1052221" y="963954"/>
                </a:cubicBezTo>
                <a:cubicBezTo>
                  <a:pt x="1038515" y="970622"/>
                  <a:pt x="1009522" y="962342"/>
                  <a:pt x="968270" y="964761"/>
                </a:cubicBezTo>
                <a:cubicBezTo>
                  <a:pt x="943437" y="973698"/>
                  <a:pt x="900136" y="991017"/>
                  <a:pt x="874493" y="998122"/>
                </a:cubicBezTo>
                <a:cubicBezTo>
                  <a:pt x="848849" y="1005226"/>
                  <a:pt x="853424" y="1009427"/>
                  <a:pt x="814411" y="1007391"/>
                </a:cubicBezTo>
                <a:cubicBezTo>
                  <a:pt x="765926" y="1022821"/>
                  <a:pt x="732885" y="1009859"/>
                  <a:pt x="688604" y="1015631"/>
                </a:cubicBezTo>
                <a:cubicBezTo>
                  <a:pt x="638045" y="1020877"/>
                  <a:pt x="677999" y="1011556"/>
                  <a:pt x="618171" y="1027260"/>
                </a:cubicBezTo>
                <a:cubicBezTo>
                  <a:pt x="609680" y="1023165"/>
                  <a:pt x="583253" y="1020277"/>
                  <a:pt x="570379" y="1023487"/>
                </a:cubicBezTo>
                <a:cubicBezTo>
                  <a:pt x="543992" y="1022523"/>
                  <a:pt x="505183" y="1001686"/>
                  <a:pt x="482519" y="1002108"/>
                </a:cubicBezTo>
                <a:cubicBezTo>
                  <a:pt x="464011" y="1002285"/>
                  <a:pt x="495211" y="1007995"/>
                  <a:pt x="475319" y="1009922"/>
                </a:cubicBezTo>
                <a:cubicBezTo>
                  <a:pt x="450818" y="1011135"/>
                  <a:pt x="454804" y="1022539"/>
                  <a:pt x="431104" y="1009317"/>
                </a:cubicBezTo>
                <a:cubicBezTo>
                  <a:pt x="406857" y="1014651"/>
                  <a:pt x="399686" y="1008456"/>
                  <a:pt x="363782" y="1007585"/>
                </a:cubicBezTo>
                <a:cubicBezTo>
                  <a:pt x="350440" y="1012231"/>
                  <a:pt x="338145" y="1011245"/>
                  <a:pt x="325533" y="1008502"/>
                </a:cubicBezTo>
                <a:cubicBezTo>
                  <a:pt x="291944" y="1011745"/>
                  <a:pt x="259251" y="1008497"/>
                  <a:pt x="220429" y="1008927"/>
                </a:cubicBezTo>
                <a:cubicBezTo>
                  <a:pt x="180594" y="1015852"/>
                  <a:pt x="156150" y="1007265"/>
                  <a:pt x="114676" y="1007765"/>
                </a:cubicBezTo>
                <a:cubicBezTo>
                  <a:pt x="85718" y="1006195"/>
                  <a:pt x="43316" y="1001491"/>
                  <a:pt x="13470" y="998544"/>
                </a:cubicBezTo>
                <a:lnTo>
                  <a:pt x="0" y="997355"/>
                </a:ln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Audio 9">
            <a:hlinkClick r:id="" action="ppaction://media"/>
            <a:extLst>
              <a:ext uri="{FF2B5EF4-FFF2-40B4-BE49-F238E27FC236}">
                <a16:creationId xmlns:a16="http://schemas.microsoft.com/office/drawing/2014/main" id="{898F645F-6CB6-6B6F-C137-2DF9162E401D}"/>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31364700"/>
      </p:ext>
    </p:extLst>
  </p:cSld>
  <p:clrMapOvr>
    <a:masterClrMapping/>
  </p:clrMapOvr>
  <mc:AlternateContent xmlns:mc="http://schemas.openxmlformats.org/markup-compatibility/2006">
    <mc:Choice xmlns:p14="http://schemas.microsoft.com/office/powerpoint/2010/main" Requires="p14">
      <p:transition spd="slow" p14:dur="2000" advTm="86119"/>
    </mc:Choice>
    <mc:Fallback>
      <p:transition spd="slow" advTm="861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3" name="Rectangle 4102">
            <a:extLst>
              <a:ext uri="{FF2B5EF4-FFF2-40B4-BE49-F238E27FC236}">
                <a16:creationId xmlns:a16="http://schemas.microsoft.com/office/drawing/2014/main" id="{5A0118C5-4F8D-4CF4-BADD-53FEACC6C4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C5AB6A8B-382D-A5EE-8E45-A76489CFCBE7}"/>
              </a:ext>
            </a:extLst>
          </p:cNvPr>
          <p:cNvSpPr txBox="1"/>
          <p:nvPr/>
        </p:nvSpPr>
        <p:spPr>
          <a:xfrm>
            <a:off x="6234865" y="568517"/>
            <a:ext cx="5248221" cy="1067209"/>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2400" b="1">
                <a:solidFill>
                  <a:schemeClr val="bg1"/>
                </a:solidFill>
                <a:effectLst/>
                <a:latin typeface="+mj-lt"/>
                <a:ea typeface="+mj-ea"/>
                <a:cs typeface="+mj-cs"/>
              </a:rPr>
              <a:t>How recommended measures and actions are to be implemented </a:t>
            </a:r>
            <a:endParaRPr lang="en-US" sz="2400" b="1">
              <a:solidFill>
                <a:schemeClr val="bg1"/>
              </a:solidFill>
              <a:latin typeface="+mj-lt"/>
              <a:ea typeface="+mj-ea"/>
              <a:cs typeface="+mj-cs"/>
            </a:endParaRPr>
          </a:p>
        </p:txBody>
      </p:sp>
      <p:pic>
        <p:nvPicPr>
          <p:cNvPr id="4098" name="Picture 2" descr="Teacher Logo Images – Browse 123,862 Stock Photos, Vectors ...">
            <a:extLst>
              <a:ext uri="{FF2B5EF4-FFF2-40B4-BE49-F238E27FC236}">
                <a16:creationId xmlns:a16="http://schemas.microsoft.com/office/drawing/2014/main" id="{F4519FA5-778B-68DF-969E-0F4037B240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r="-1" b="-1"/>
          <a:stretch/>
        </p:blipFill>
        <p:spPr bwMode="auto">
          <a:xfrm>
            <a:off x="739959" y="1095407"/>
            <a:ext cx="4754947" cy="4754947"/>
          </a:xfrm>
          <a:custGeom>
            <a:avLst/>
            <a:gdLst/>
            <a:ahLst/>
            <a:cxnLst/>
            <a:rect l="l" t="t" r="r" b="b"/>
            <a:pathLst>
              <a:path w="2388070" h="2388070">
                <a:moveTo>
                  <a:pt x="1194035" y="0"/>
                </a:moveTo>
                <a:cubicBezTo>
                  <a:pt x="1853482" y="0"/>
                  <a:pt x="2388070" y="534588"/>
                  <a:pt x="2388070" y="1194035"/>
                </a:cubicBezTo>
                <a:cubicBezTo>
                  <a:pt x="2388070" y="1853482"/>
                  <a:pt x="1853482" y="2388070"/>
                  <a:pt x="1194035" y="2388070"/>
                </a:cubicBezTo>
                <a:cubicBezTo>
                  <a:pt x="534588" y="2388070"/>
                  <a:pt x="0" y="1853482"/>
                  <a:pt x="0" y="1194035"/>
                </a:cubicBezTo>
                <a:cubicBezTo>
                  <a:pt x="0" y="534588"/>
                  <a:pt x="534588" y="0"/>
                  <a:pt x="1194035" y="0"/>
                </a:cubicBezTo>
                <a:close/>
              </a:path>
            </a:pathLst>
          </a:custGeom>
          <a:noFill/>
          <a:ln w="28575">
            <a:noFill/>
          </a:ln>
          <a:extLst>
            <a:ext uri="{909E8E84-426E-40DD-AFC4-6F175D3DCCD1}">
              <a14:hiddenFill xmlns:a14="http://schemas.microsoft.com/office/drawing/2010/main">
                <a:solidFill>
                  <a:srgbClr val="FFFFFF"/>
                </a:solidFill>
              </a14:hiddenFill>
            </a:ext>
          </a:extLst>
        </p:spPr>
      </p:pic>
      <p:grpSp>
        <p:nvGrpSpPr>
          <p:cNvPr id="4105" name="Group 4104">
            <a:extLst>
              <a:ext uri="{FF2B5EF4-FFF2-40B4-BE49-F238E27FC236}">
                <a16:creationId xmlns:a16="http://schemas.microsoft.com/office/drawing/2014/main" id="{B894EFA8-F425-4D19-A94B-445388B31E2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77893"/>
            <a:ext cx="1861854" cy="717514"/>
            <a:chOff x="0" y="377893"/>
            <a:chExt cx="1861854" cy="717514"/>
          </a:xfrm>
          <a:solidFill>
            <a:schemeClr val="bg1"/>
          </a:solidFill>
        </p:grpSpPr>
        <p:sp>
          <p:nvSpPr>
            <p:cNvPr id="4106" name="Freeform: Shape 4105">
              <a:extLst>
                <a:ext uri="{FF2B5EF4-FFF2-40B4-BE49-F238E27FC236}">
                  <a16:creationId xmlns:a16="http://schemas.microsoft.com/office/drawing/2014/main" id="{C5A741B9-65EC-4C5B-9FE0-4A1857577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77893"/>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7963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283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7963"/>
                  </a:lnTo>
                  <a:lnTo>
                    <a:pt x="1613277" y="39017"/>
                  </a:lnTo>
                  <a:lnTo>
                    <a:pt x="1374516" y="277779"/>
                  </a:lnTo>
                  <a:lnTo>
                    <a:pt x="1135754" y="39017"/>
                  </a:lnTo>
                  <a:lnTo>
                    <a:pt x="896745" y="277779"/>
                  </a:lnTo>
                  <a:lnTo>
                    <a:pt x="657984" y="39017"/>
                  </a:lnTo>
                  <a:lnTo>
                    <a:pt x="419222" y="277779"/>
                  </a:lnTo>
                  <a:lnTo>
                    <a:pt x="180458" y="39017"/>
                  </a:lnTo>
                  <a:lnTo>
                    <a:pt x="0" y="219283"/>
                  </a:lnTo>
                  <a:lnTo>
                    <a:pt x="0" y="180458"/>
                  </a:lnTo>
                  <a:close/>
                </a:path>
              </a:pathLst>
            </a:custGeom>
            <a:grpFill/>
            <a:ln w="9525" cap="flat">
              <a:noFill/>
              <a:prstDash val="solid"/>
              <a:miter/>
            </a:ln>
          </p:spPr>
          <p:txBody>
            <a:bodyPr wrap="square" rtlCol="0" anchor="ctr">
              <a:noAutofit/>
            </a:bodyPr>
            <a:lstStyle/>
            <a:p>
              <a:endParaRPr lang="en-US"/>
            </a:p>
          </p:txBody>
        </p:sp>
        <p:sp>
          <p:nvSpPr>
            <p:cNvPr id="4107" name="Freeform: Shape 4106">
              <a:extLst>
                <a:ext uri="{FF2B5EF4-FFF2-40B4-BE49-F238E27FC236}">
                  <a16:creationId xmlns:a16="http://schemas.microsoft.com/office/drawing/2014/main" id="{C0BB4301-41FA-4453-956F-A11CC664B6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17628"/>
              <a:ext cx="1861854" cy="277779"/>
            </a:xfrm>
            <a:custGeom>
              <a:avLst/>
              <a:gdLst>
                <a:gd name="connsiteX0" fmla="*/ 180458 w 1861854"/>
                <a:gd name="connsiteY0" fmla="*/ 0 h 277779"/>
                <a:gd name="connsiteX1" fmla="*/ 419222 w 1861854"/>
                <a:gd name="connsiteY1" fmla="*/ 238761 h 277779"/>
                <a:gd name="connsiteX2" fmla="*/ 657984 w 1861854"/>
                <a:gd name="connsiteY2" fmla="*/ 0 h 277779"/>
                <a:gd name="connsiteX3" fmla="*/ 896745 w 1861854"/>
                <a:gd name="connsiteY3" fmla="*/ 238761 h 277779"/>
                <a:gd name="connsiteX4" fmla="*/ 1135754 w 1861854"/>
                <a:gd name="connsiteY4" fmla="*/ 0 h 277779"/>
                <a:gd name="connsiteX5" fmla="*/ 1374516 w 1861854"/>
                <a:gd name="connsiteY5" fmla="*/ 238761 h 277779"/>
                <a:gd name="connsiteX6" fmla="*/ 1613277 w 1861854"/>
                <a:gd name="connsiteY6" fmla="*/ 0 h 277779"/>
                <a:gd name="connsiteX7" fmla="*/ 1861854 w 1861854"/>
                <a:gd name="connsiteY7" fmla="*/ 248577 h 277779"/>
                <a:gd name="connsiteX8" fmla="*/ 1842470 w 1861854"/>
                <a:gd name="connsiteY8" fmla="*/ 268208 h 277779"/>
                <a:gd name="connsiteX9" fmla="*/ 1613277 w 1861854"/>
                <a:gd name="connsiteY9" fmla="*/ 39017 h 277779"/>
                <a:gd name="connsiteX10" fmla="*/ 1374516 w 1861854"/>
                <a:gd name="connsiteY10" fmla="*/ 277779 h 277779"/>
                <a:gd name="connsiteX11" fmla="*/ 1135754 w 1861854"/>
                <a:gd name="connsiteY11" fmla="*/ 39017 h 277779"/>
                <a:gd name="connsiteX12" fmla="*/ 896745 w 1861854"/>
                <a:gd name="connsiteY12" fmla="*/ 277779 h 277779"/>
                <a:gd name="connsiteX13" fmla="*/ 657984 w 1861854"/>
                <a:gd name="connsiteY13" fmla="*/ 39017 h 277779"/>
                <a:gd name="connsiteX14" fmla="*/ 419222 w 1861854"/>
                <a:gd name="connsiteY14" fmla="*/ 277779 h 277779"/>
                <a:gd name="connsiteX15" fmla="*/ 180458 w 1861854"/>
                <a:gd name="connsiteY15" fmla="*/ 39017 h 277779"/>
                <a:gd name="connsiteX16" fmla="*/ 0 w 1861854"/>
                <a:gd name="connsiteY16" fmla="*/ 219475 h 277779"/>
                <a:gd name="connsiteX17" fmla="*/ 0 w 1861854"/>
                <a:gd name="connsiteY17" fmla="*/ 180458 h 2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861854" h="277779">
                  <a:moveTo>
                    <a:pt x="180458" y="0"/>
                  </a:moveTo>
                  <a:lnTo>
                    <a:pt x="419222" y="238761"/>
                  </a:lnTo>
                  <a:lnTo>
                    <a:pt x="657984" y="0"/>
                  </a:lnTo>
                  <a:lnTo>
                    <a:pt x="896745" y="238761"/>
                  </a:lnTo>
                  <a:lnTo>
                    <a:pt x="1135754" y="0"/>
                  </a:lnTo>
                  <a:lnTo>
                    <a:pt x="1374516" y="238761"/>
                  </a:lnTo>
                  <a:lnTo>
                    <a:pt x="1613277" y="0"/>
                  </a:lnTo>
                  <a:lnTo>
                    <a:pt x="1861854" y="248577"/>
                  </a:lnTo>
                  <a:lnTo>
                    <a:pt x="1842470" y="268208"/>
                  </a:lnTo>
                  <a:lnTo>
                    <a:pt x="1613277" y="39017"/>
                  </a:lnTo>
                  <a:lnTo>
                    <a:pt x="1374516" y="277779"/>
                  </a:lnTo>
                  <a:lnTo>
                    <a:pt x="1135754" y="39017"/>
                  </a:lnTo>
                  <a:lnTo>
                    <a:pt x="896745" y="277779"/>
                  </a:lnTo>
                  <a:lnTo>
                    <a:pt x="657984" y="39017"/>
                  </a:lnTo>
                  <a:lnTo>
                    <a:pt x="419222" y="277779"/>
                  </a:lnTo>
                  <a:lnTo>
                    <a:pt x="180458" y="39017"/>
                  </a:lnTo>
                  <a:lnTo>
                    <a:pt x="0" y="219475"/>
                  </a:lnTo>
                  <a:lnTo>
                    <a:pt x="0" y="180458"/>
                  </a:lnTo>
                  <a:close/>
                </a:path>
              </a:pathLst>
            </a:custGeom>
            <a:grpFill/>
            <a:ln w="9525" cap="flat">
              <a:noFill/>
              <a:prstDash val="solid"/>
              <a:miter/>
            </a:ln>
          </p:spPr>
          <p:txBody>
            <a:bodyPr wrap="square" rtlCol="0" anchor="ctr">
              <a:noAutofit/>
            </a:bodyPr>
            <a:lstStyle/>
            <a:p>
              <a:endParaRPr lang="en-US" dirty="0"/>
            </a:p>
          </p:txBody>
        </p:sp>
      </p:grpSp>
      <p:sp>
        <p:nvSpPr>
          <p:cNvPr id="5" name="TextBox 4">
            <a:extLst>
              <a:ext uri="{FF2B5EF4-FFF2-40B4-BE49-F238E27FC236}">
                <a16:creationId xmlns:a16="http://schemas.microsoft.com/office/drawing/2014/main" id="{67A773B7-EE33-72B1-5E95-30719324C6A0}"/>
              </a:ext>
            </a:extLst>
          </p:cNvPr>
          <p:cNvSpPr txBox="1"/>
          <p:nvPr/>
        </p:nvSpPr>
        <p:spPr>
          <a:xfrm>
            <a:off x="6234868" y="1820369"/>
            <a:ext cx="5217173" cy="4351338"/>
          </a:xfrm>
          <a:prstGeom prst="rect">
            <a:avLst/>
          </a:prstGeom>
        </p:spPr>
        <p:txBody>
          <a:bodyPr vert="horz" lIns="91440" tIns="45720" rIns="91440" bIns="45720" rtlCol="0">
            <a:normAutofit/>
          </a:bodyPr>
          <a:lstStyle/>
          <a:p>
            <a:pPr indent="-228600">
              <a:lnSpc>
                <a:spcPct val="90000"/>
              </a:lnSpc>
              <a:spcBef>
                <a:spcPts val="600"/>
              </a:spcBef>
              <a:spcAft>
                <a:spcPts val="600"/>
              </a:spcAft>
              <a:buFont typeface="Arial" panose="020B0604020202020204" pitchFamily="34" charset="0"/>
              <a:buChar char="•"/>
            </a:pPr>
            <a:r>
              <a:rPr lang="en-US" sz="1500" dirty="0">
                <a:solidFill>
                  <a:schemeClr val="bg1"/>
                </a:solidFill>
                <a:effectLst/>
              </a:rPr>
              <a:t>Though there was a SWMS in place, the procedure of reviewing it was not followed, and workers were not properly trained or inducted.</a:t>
            </a:r>
          </a:p>
          <a:p>
            <a:pPr indent="-228600">
              <a:lnSpc>
                <a:spcPct val="90000"/>
              </a:lnSpc>
              <a:spcBef>
                <a:spcPts val="600"/>
              </a:spcBef>
              <a:spcAft>
                <a:spcPts val="600"/>
              </a:spcAft>
              <a:buFont typeface="Arial" panose="020B0604020202020204" pitchFamily="34" charset="0"/>
              <a:buChar char="•"/>
            </a:pPr>
            <a:r>
              <a:rPr lang="en-US" sz="1500" dirty="0">
                <a:solidFill>
                  <a:schemeClr val="bg1"/>
                </a:solidFill>
                <a:effectLst/>
              </a:rPr>
              <a:t>To improve this, Site specific inductions will be carried out for all Workers, where training requirements for the tasks will have already been assessed by Management and HR.</a:t>
            </a:r>
          </a:p>
          <a:p>
            <a:pPr indent="-228600">
              <a:lnSpc>
                <a:spcPct val="90000"/>
              </a:lnSpc>
              <a:spcBef>
                <a:spcPts val="600"/>
              </a:spcBef>
              <a:spcAft>
                <a:spcPts val="600"/>
              </a:spcAft>
              <a:buFont typeface="Arial" panose="020B0604020202020204" pitchFamily="34" charset="0"/>
              <a:buChar char="•"/>
            </a:pPr>
            <a:r>
              <a:rPr lang="en-US" sz="1500" dirty="0">
                <a:solidFill>
                  <a:schemeClr val="bg1"/>
                </a:solidFill>
                <a:effectLst/>
              </a:rPr>
              <a:t>SWMS will be in place for reviewing and signing on to at the Site Induction and be specific to the task, having already been through consultation with the Safety Team, Management, HSC and Workers.</a:t>
            </a:r>
          </a:p>
          <a:p>
            <a:pPr indent="-228600">
              <a:lnSpc>
                <a:spcPct val="90000"/>
              </a:lnSpc>
              <a:spcBef>
                <a:spcPts val="600"/>
              </a:spcBef>
              <a:spcAft>
                <a:spcPts val="600"/>
              </a:spcAft>
              <a:buFont typeface="Arial" panose="020B0604020202020204" pitchFamily="34" charset="0"/>
              <a:buChar char="•"/>
            </a:pPr>
            <a:r>
              <a:rPr lang="en-US" sz="1500" dirty="0">
                <a:solidFill>
                  <a:schemeClr val="bg1"/>
                </a:solidFill>
                <a:effectLst/>
              </a:rPr>
              <a:t>Company Policy and Procedures will be tool boxed regularly</a:t>
            </a:r>
            <a:r>
              <a:rPr lang="en-US" sz="1500" dirty="0">
                <a:solidFill>
                  <a:schemeClr val="bg1"/>
                </a:solidFill>
              </a:rPr>
              <a:t> to ensure compliance is adhered to and understood </a:t>
            </a:r>
            <a:endParaRPr lang="en-US" sz="1500" dirty="0">
              <a:solidFill>
                <a:schemeClr val="bg1"/>
              </a:solidFill>
              <a:effectLst/>
            </a:endParaRPr>
          </a:p>
        </p:txBody>
      </p:sp>
      <p:grpSp>
        <p:nvGrpSpPr>
          <p:cNvPr id="4109" name="Graphic 185">
            <a:extLst>
              <a:ext uri="{FF2B5EF4-FFF2-40B4-BE49-F238E27FC236}">
                <a16:creationId xmlns:a16="http://schemas.microsoft.com/office/drawing/2014/main" id="{582A903B-6B78-4F0A-B7C9-3D80499020B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0428634" y="5987064"/>
            <a:ext cx="1054466" cy="469689"/>
            <a:chOff x="9841624" y="4115729"/>
            <a:chExt cx="602169" cy="268223"/>
          </a:xfrm>
          <a:solidFill>
            <a:schemeClr val="bg1"/>
          </a:solidFill>
        </p:grpSpPr>
        <p:sp>
          <p:nvSpPr>
            <p:cNvPr id="4110" name="Freeform: Shape 4109">
              <a:extLst>
                <a:ext uri="{FF2B5EF4-FFF2-40B4-BE49-F238E27FC236}">
                  <a16:creationId xmlns:a16="http://schemas.microsoft.com/office/drawing/2014/main" id="{D510EA93-8F64-42C8-A630-D449506E95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841624"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111" name="Freeform: Shape 4110">
              <a:extLst>
                <a:ext uri="{FF2B5EF4-FFF2-40B4-BE49-F238E27FC236}">
                  <a16:creationId xmlns:a16="http://schemas.microsoft.com/office/drawing/2014/main" id="{06CB53FC-E4DA-4001-928B-9998A85EA5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941445" y="4115729"/>
              <a:ext cx="202882" cy="268223"/>
            </a:xfrm>
            <a:custGeom>
              <a:avLst/>
              <a:gdLst>
                <a:gd name="connsiteX0" fmla="*/ 20765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765"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112" name="Freeform: Shape 4111">
              <a:extLst>
                <a:ext uri="{FF2B5EF4-FFF2-40B4-BE49-F238E27FC236}">
                  <a16:creationId xmlns:a16="http://schemas.microsoft.com/office/drawing/2014/main" id="{D210B969-4FDF-4AAC-9397-63D5434958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041267"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113" name="Freeform: Shape 4112">
              <a:extLst>
                <a:ext uri="{FF2B5EF4-FFF2-40B4-BE49-F238E27FC236}">
                  <a16:creationId xmlns:a16="http://schemas.microsoft.com/office/drawing/2014/main" id="{570B3EF0-84EA-4F47-86A3-1EA1F644A4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141090"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sp>
          <p:nvSpPr>
            <p:cNvPr id="4114" name="Freeform: Shape 4113">
              <a:extLst>
                <a:ext uri="{FF2B5EF4-FFF2-40B4-BE49-F238E27FC236}">
                  <a16:creationId xmlns:a16="http://schemas.microsoft.com/office/drawing/2014/main" id="{259369A8-EF57-42A1-8EC8-F6A9F92A3A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240911" y="4115729"/>
              <a:ext cx="202882" cy="268223"/>
            </a:xfrm>
            <a:custGeom>
              <a:avLst/>
              <a:gdLst>
                <a:gd name="connsiteX0" fmla="*/ 20669 w 202882"/>
                <a:gd name="connsiteY0" fmla="*/ 268224 h 268223"/>
                <a:gd name="connsiteX1" fmla="*/ 0 w 202882"/>
                <a:gd name="connsiteY1" fmla="*/ 268224 h 268223"/>
                <a:gd name="connsiteX2" fmla="*/ 182118 w 202882"/>
                <a:gd name="connsiteY2" fmla="*/ 0 h 268223"/>
                <a:gd name="connsiteX3" fmla="*/ 202883 w 202882"/>
                <a:gd name="connsiteY3" fmla="*/ 0 h 268223"/>
              </a:gdLst>
              <a:ahLst/>
              <a:cxnLst>
                <a:cxn ang="0">
                  <a:pos x="connsiteX0" y="connsiteY0"/>
                </a:cxn>
                <a:cxn ang="0">
                  <a:pos x="connsiteX1" y="connsiteY1"/>
                </a:cxn>
                <a:cxn ang="0">
                  <a:pos x="connsiteX2" y="connsiteY2"/>
                </a:cxn>
                <a:cxn ang="0">
                  <a:pos x="connsiteX3" y="connsiteY3"/>
                </a:cxn>
              </a:cxnLst>
              <a:rect l="l" t="t" r="r" b="b"/>
              <a:pathLst>
                <a:path w="202882" h="268223">
                  <a:moveTo>
                    <a:pt x="20669" y="268224"/>
                  </a:moveTo>
                  <a:lnTo>
                    <a:pt x="0" y="268224"/>
                  </a:lnTo>
                  <a:lnTo>
                    <a:pt x="182118" y="0"/>
                  </a:lnTo>
                  <a:lnTo>
                    <a:pt x="202883" y="0"/>
                  </a:lnTo>
                  <a:close/>
                </a:path>
              </a:pathLst>
            </a:custGeom>
            <a:grpFill/>
            <a:ln w="9525" cap="flat">
              <a:noFill/>
              <a:prstDash val="solid"/>
              <a:miter/>
            </a:ln>
          </p:spPr>
          <p:txBody>
            <a:bodyPr rtlCol="0" anchor="ctr"/>
            <a:lstStyle/>
            <a:p>
              <a:endParaRPr lang="en-US"/>
            </a:p>
          </p:txBody>
        </p:sp>
      </p:grpSp>
      <p:pic>
        <p:nvPicPr>
          <p:cNvPr id="4" name="Audio 3">
            <a:hlinkClick r:id="" action="ppaction://media"/>
            <a:extLst>
              <a:ext uri="{FF2B5EF4-FFF2-40B4-BE49-F238E27FC236}">
                <a16:creationId xmlns:a16="http://schemas.microsoft.com/office/drawing/2014/main" id="{0A6BFA2D-B5C2-8BB3-581E-B34757598FD9}"/>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09414129"/>
      </p:ext>
    </p:extLst>
  </p:cSld>
  <p:clrMapOvr>
    <a:masterClrMapping/>
  </p:clrMapOvr>
  <mc:AlternateContent xmlns:mc="http://schemas.openxmlformats.org/markup-compatibility/2006">
    <mc:Choice xmlns:p14="http://schemas.microsoft.com/office/powerpoint/2010/main" Requires="p14">
      <p:transition spd="slow" p14:dur="2000" advTm="65103"/>
    </mc:Choice>
    <mc:Fallback>
      <p:transition spd="slow" advTm="651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9|18.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Gallery</Template>
  <TotalTime>200</TotalTime>
  <Words>979</Words>
  <Application>Microsoft Office PowerPoint</Application>
  <PresentationFormat>Widescreen</PresentationFormat>
  <Paragraphs>66</Paragraphs>
  <Slides>9</Slides>
  <Notes>0</Notes>
  <HiddenSlides>0</HiddenSlides>
  <MMClips>9</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9</vt:i4>
      </vt:variant>
    </vt:vector>
  </HeadingPairs>
  <TitlesOfParts>
    <vt:vector size="16" baseType="lpstr">
      <vt:lpstr>Aptos</vt:lpstr>
      <vt:lpstr>Aptos Display</vt:lpstr>
      <vt:lpstr>Arial</vt:lpstr>
      <vt:lpstr>Calibri</vt:lpstr>
      <vt:lpstr>Wingdings 3</vt:lpstr>
      <vt:lpstr>Office Theme</vt:lpstr>
      <vt:lpstr>Document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mick franz</dc:creator>
  <cp:lastModifiedBy>mick franz</cp:lastModifiedBy>
  <cp:revision>1</cp:revision>
  <dcterms:created xsi:type="dcterms:W3CDTF">2024-09-18T10:13:59Z</dcterms:created>
  <dcterms:modified xsi:type="dcterms:W3CDTF">2024-11-11T11:19:19Z</dcterms:modified>
</cp:coreProperties>
</file>