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87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to, Kaz" userId="0114828e-fb2d-4c28-b753-07262ae36403" providerId="ADAL" clId="{A2159213-E468-45DF-B9BE-606F0DA57643}"/>
    <pc:docChg chg="undo custSel modSld">
      <pc:chgData name="Ito, Kaz" userId="0114828e-fb2d-4c28-b753-07262ae36403" providerId="ADAL" clId="{A2159213-E468-45DF-B9BE-606F0DA57643}" dt="2025-03-08T06:10:26.046" v="37" actId="26606"/>
      <pc:docMkLst>
        <pc:docMk/>
      </pc:docMkLst>
      <pc:sldChg chg="addSp modSp mod setBg">
        <pc:chgData name="Ito, Kaz" userId="0114828e-fb2d-4c28-b753-07262ae36403" providerId="ADAL" clId="{A2159213-E468-45DF-B9BE-606F0DA57643}" dt="2025-03-08T06:08:14.373" v="0" actId="26606"/>
        <pc:sldMkLst>
          <pc:docMk/>
          <pc:sldMk cId="0" sldId="256"/>
        </pc:sldMkLst>
        <pc:spChg chg="mod">
          <ac:chgData name="Ito, Kaz" userId="0114828e-fb2d-4c28-b753-07262ae36403" providerId="ADAL" clId="{A2159213-E468-45DF-B9BE-606F0DA57643}" dt="2025-03-08T06:08:14.373" v="0" actId="26606"/>
          <ac:spMkLst>
            <pc:docMk/>
            <pc:sldMk cId="0" sldId="256"/>
            <ac:spMk id="2" creationId="{00000000-0000-0000-0000-000000000000}"/>
          </ac:spMkLst>
        </pc:spChg>
        <pc:spChg chg="mod">
          <ac:chgData name="Ito, Kaz" userId="0114828e-fb2d-4c28-b753-07262ae36403" providerId="ADAL" clId="{A2159213-E468-45DF-B9BE-606F0DA57643}" dt="2025-03-08T06:08:14.373" v="0" actId="26606"/>
          <ac:spMkLst>
            <pc:docMk/>
            <pc:sldMk cId="0" sldId="256"/>
            <ac:spMk id="3" creationId="{00000000-0000-0000-0000-000000000000}"/>
          </ac:spMkLst>
        </pc:spChg>
        <pc:spChg chg="add">
          <ac:chgData name="Ito, Kaz" userId="0114828e-fb2d-4c28-b753-07262ae36403" providerId="ADAL" clId="{A2159213-E468-45DF-B9BE-606F0DA57643}" dt="2025-03-08T06:08:14.373" v="0" actId="26606"/>
          <ac:spMkLst>
            <pc:docMk/>
            <pc:sldMk cId="0" sldId="256"/>
            <ac:spMk id="8" creationId="{C7D023E4-8DE1-436E-9847-ED6A4B4B04FD}"/>
          </ac:spMkLst>
        </pc:spChg>
        <pc:spChg chg="add">
          <ac:chgData name="Ito, Kaz" userId="0114828e-fb2d-4c28-b753-07262ae36403" providerId="ADAL" clId="{A2159213-E468-45DF-B9BE-606F0DA57643}" dt="2025-03-08T06:08:14.373" v="0" actId="26606"/>
          <ac:spMkLst>
            <pc:docMk/>
            <pc:sldMk cId="0" sldId="256"/>
            <ac:spMk id="10" creationId="{6BE11944-ED05-4FE9-9927-06C110BB3A36}"/>
          </ac:spMkLst>
        </pc:spChg>
        <pc:grpChg chg="add">
          <ac:chgData name="Ito, Kaz" userId="0114828e-fb2d-4c28-b753-07262ae36403" providerId="ADAL" clId="{A2159213-E468-45DF-B9BE-606F0DA57643}" dt="2025-03-08T06:08:14.373" v="0" actId="26606"/>
          <ac:grpSpMkLst>
            <pc:docMk/>
            <pc:sldMk cId="0" sldId="256"/>
            <ac:grpSpMk id="12" creationId="{A2812508-238C-4BCD-BDD3-25C99C5CA233}"/>
          </ac:grpSpMkLst>
        </pc:grpChg>
        <pc:grpChg chg="add">
          <ac:chgData name="Ito, Kaz" userId="0114828e-fb2d-4c28-b753-07262ae36403" providerId="ADAL" clId="{A2159213-E468-45DF-B9BE-606F0DA57643}" dt="2025-03-08T06:08:14.373" v="0" actId="26606"/>
          <ac:grpSpMkLst>
            <pc:docMk/>
            <pc:sldMk cId="0" sldId="256"/>
            <ac:grpSpMk id="16" creationId="{43F5E015-E085-4624-B431-B42414448684}"/>
          </ac:grpSpMkLst>
        </pc:grpChg>
      </pc:sldChg>
      <pc:sldChg chg="addSp modSp mod setBg">
        <pc:chgData name="Ito, Kaz" userId="0114828e-fb2d-4c28-b753-07262ae36403" providerId="ADAL" clId="{A2159213-E468-45DF-B9BE-606F0DA57643}" dt="2025-03-08T06:08:20.739" v="1" actId="26606"/>
        <pc:sldMkLst>
          <pc:docMk/>
          <pc:sldMk cId="0" sldId="257"/>
        </pc:sldMkLst>
        <pc:spChg chg="mod">
          <ac:chgData name="Ito, Kaz" userId="0114828e-fb2d-4c28-b753-07262ae36403" providerId="ADAL" clId="{A2159213-E468-45DF-B9BE-606F0DA57643}" dt="2025-03-08T06:08:20.739" v="1" actId="26606"/>
          <ac:spMkLst>
            <pc:docMk/>
            <pc:sldMk cId="0" sldId="257"/>
            <ac:spMk id="2" creationId="{00000000-0000-0000-0000-000000000000}"/>
          </ac:spMkLst>
        </pc:spChg>
        <pc:spChg chg="mod">
          <ac:chgData name="Ito, Kaz" userId="0114828e-fb2d-4c28-b753-07262ae36403" providerId="ADAL" clId="{A2159213-E468-45DF-B9BE-606F0DA57643}" dt="2025-03-08T06:08:20.739" v="1" actId="26606"/>
          <ac:spMkLst>
            <pc:docMk/>
            <pc:sldMk cId="0" sldId="257"/>
            <ac:spMk id="3" creationId="{00000000-0000-0000-0000-000000000000}"/>
          </ac:spMkLst>
        </pc:spChg>
        <pc:spChg chg="add">
          <ac:chgData name="Ito, Kaz" userId="0114828e-fb2d-4c28-b753-07262ae36403" providerId="ADAL" clId="{A2159213-E468-45DF-B9BE-606F0DA57643}" dt="2025-03-08T06:08:20.739" v="1" actId="26606"/>
          <ac:spMkLst>
            <pc:docMk/>
            <pc:sldMk cId="0" sldId="257"/>
            <ac:spMk id="8" creationId="{815925C2-A704-4D47-B1C1-3FCA52512EC1}"/>
          </ac:spMkLst>
        </pc:spChg>
        <pc:spChg chg="add">
          <ac:chgData name="Ito, Kaz" userId="0114828e-fb2d-4c28-b753-07262ae36403" providerId="ADAL" clId="{A2159213-E468-45DF-B9BE-606F0DA57643}" dt="2025-03-08T06:08:20.739" v="1" actId="26606"/>
          <ac:spMkLst>
            <pc:docMk/>
            <pc:sldMk cId="0" sldId="257"/>
            <ac:spMk id="10" creationId="{01D4315C-C23C-4FD3-98DF-08C29E2292A8}"/>
          </ac:spMkLst>
        </pc:spChg>
        <pc:grpChg chg="add">
          <ac:chgData name="Ito, Kaz" userId="0114828e-fb2d-4c28-b753-07262ae36403" providerId="ADAL" clId="{A2159213-E468-45DF-B9BE-606F0DA57643}" dt="2025-03-08T06:08:20.739" v="1" actId="26606"/>
          <ac:grpSpMkLst>
            <pc:docMk/>
            <pc:sldMk cId="0" sldId="257"/>
            <ac:grpSpMk id="12" creationId="{5E6B47BC-43FD-4C91-8BFF-B41B99A8A39E}"/>
          </ac:grpSpMkLst>
        </pc:grpChg>
        <pc:grpChg chg="add">
          <ac:chgData name="Ito, Kaz" userId="0114828e-fb2d-4c28-b753-07262ae36403" providerId="ADAL" clId="{A2159213-E468-45DF-B9BE-606F0DA57643}" dt="2025-03-08T06:08:20.739" v="1" actId="26606"/>
          <ac:grpSpMkLst>
            <pc:docMk/>
            <pc:sldMk cId="0" sldId="257"/>
            <ac:grpSpMk id="16" creationId="{43F5E015-E085-4624-B431-B42414448684}"/>
          </ac:grpSpMkLst>
        </pc:grpChg>
      </pc:sldChg>
      <pc:sldChg chg="addSp delSp modSp mod setBg">
        <pc:chgData name="Ito, Kaz" userId="0114828e-fb2d-4c28-b753-07262ae36403" providerId="ADAL" clId="{A2159213-E468-45DF-B9BE-606F0DA57643}" dt="2025-03-08T06:08:38.508" v="9" actId="26606"/>
        <pc:sldMkLst>
          <pc:docMk/>
          <pc:sldMk cId="0" sldId="258"/>
        </pc:sldMkLst>
        <pc:spChg chg="mod">
          <ac:chgData name="Ito, Kaz" userId="0114828e-fb2d-4c28-b753-07262ae36403" providerId="ADAL" clId="{A2159213-E468-45DF-B9BE-606F0DA57643}" dt="2025-03-08T06:08:38.508" v="9" actId="26606"/>
          <ac:spMkLst>
            <pc:docMk/>
            <pc:sldMk cId="0" sldId="258"/>
            <ac:spMk id="2" creationId="{00000000-0000-0000-0000-000000000000}"/>
          </ac:spMkLst>
        </pc:spChg>
        <pc:spChg chg="del mod">
          <ac:chgData name="Ito, Kaz" userId="0114828e-fb2d-4c28-b753-07262ae36403" providerId="ADAL" clId="{A2159213-E468-45DF-B9BE-606F0DA57643}" dt="2025-03-08T06:08:38.508" v="9" actId="26606"/>
          <ac:spMkLst>
            <pc:docMk/>
            <pc:sldMk cId="0" sldId="258"/>
            <ac:spMk id="3" creationId="{00000000-0000-0000-0000-000000000000}"/>
          </ac:spMkLst>
        </pc:spChg>
        <pc:spChg chg="add del">
          <ac:chgData name="Ito, Kaz" userId="0114828e-fb2d-4c28-b753-07262ae36403" providerId="ADAL" clId="{A2159213-E468-45DF-B9BE-606F0DA57643}" dt="2025-03-08T06:08:38.386" v="8" actId="26606"/>
          <ac:spMkLst>
            <pc:docMk/>
            <pc:sldMk cId="0" sldId="258"/>
            <ac:spMk id="8" creationId="{815925C2-A704-4D47-B1C1-3FCA52512EC1}"/>
          </ac:spMkLst>
        </pc:spChg>
        <pc:spChg chg="add">
          <ac:chgData name="Ito, Kaz" userId="0114828e-fb2d-4c28-b753-07262ae36403" providerId="ADAL" clId="{A2159213-E468-45DF-B9BE-606F0DA57643}" dt="2025-03-08T06:08:38.508" v="9" actId="26606"/>
          <ac:spMkLst>
            <pc:docMk/>
            <pc:sldMk cId="0" sldId="258"/>
            <ac:spMk id="9" creationId="{8DF67618-B87B-4195-8E24-3B126F79FF55}"/>
          </ac:spMkLst>
        </pc:spChg>
        <pc:spChg chg="add del">
          <ac:chgData name="Ito, Kaz" userId="0114828e-fb2d-4c28-b753-07262ae36403" providerId="ADAL" clId="{A2159213-E468-45DF-B9BE-606F0DA57643}" dt="2025-03-08T06:08:38.386" v="8" actId="26606"/>
          <ac:spMkLst>
            <pc:docMk/>
            <pc:sldMk cId="0" sldId="258"/>
            <ac:spMk id="10" creationId="{01D4315C-C23C-4FD3-98DF-08C29E2292A8}"/>
          </ac:spMkLst>
        </pc:spChg>
        <pc:spChg chg="add">
          <ac:chgData name="Ito, Kaz" userId="0114828e-fb2d-4c28-b753-07262ae36403" providerId="ADAL" clId="{A2159213-E468-45DF-B9BE-606F0DA57643}" dt="2025-03-08T06:08:38.508" v="9" actId="26606"/>
          <ac:spMkLst>
            <pc:docMk/>
            <pc:sldMk cId="0" sldId="258"/>
            <ac:spMk id="11" creationId="{64960379-9FF9-400A-A8A8-F5AB633FD3BF}"/>
          </ac:spMkLst>
        </pc:spChg>
        <pc:grpChg chg="add del">
          <ac:chgData name="Ito, Kaz" userId="0114828e-fb2d-4c28-b753-07262ae36403" providerId="ADAL" clId="{A2159213-E468-45DF-B9BE-606F0DA57643}" dt="2025-03-08T06:08:38.386" v="8" actId="26606"/>
          <ac:grpSpMkLst>
            <pc:docMk/>
            <pc:sldMk cId="0" sldId="258"/>
            <ac:grpSpMk id="12" creationId="{5E6B47BC-43FD-4C91-8BFF-B41B99A8A39E}"/>
          </ac:grpSpMkLst>
        </pc:grpChg>
        <pc:grpChg chg="add del">
          <ac:chgData name="Ito, Kaz" userId="0114828e-fb2d-4c28-b753-07262ae36403" providerId="ADAL" clId="{A2159213-E468-45DF-B9BE-606F0DA57643}" dt="2025-03-08T06:08:38.386" v="8" actId="26606"/>
          <ac:grpSpMkLst>
            <pc:docMk/>
            <pc:sldMk cId="0" sldId="258"/>
            <ac:grpSpMk id="16" creationId="{43F5E015-E085-4624-B431-B42414448684}"/>
          </ac:grpSpMkLst>
        </pc:grpChg>
        <pc:grpChg chg="add">
          <ac:chgData name="Ito, Kaz" userId="0114828e-fb2d-4c28-b753-07262ae36403" providerId="ADAL" clId="{A2159213-E468-45DF-B9BE-606F0DA57643}" dt="2025-03-08T06:08:38.508" v="9" actId="26606"/>
          <ac:grpSpMkLst>
            <pc:docMk/>
            <pc:sldMk cId="0" sldId="258"/>
            <ac:grpSpMk id="25" creationId="{2C491629-AE25-486B-9B22-2CE4EE8F7E47}"/>
          </ac:grpSpMkLst>
        </pc:grpChg>
        <pc:grpChg chg="add">
          <ac:chgData name="Ito, Kaz" userId="0114828e-fb2d-4c28-b753-07262ae36403" providerId="ADAL" clId="{A2159213-E468-45DF-B9BE-606F0DA57643}" dt="2025-03-08T06:08:38.508" v="9" actId="26606"/>
          <ac:grpSpMkLst>
            <pc:docMk/>
            <pc:sldMk cId="0" sldId="258"/>
            <ac:grpSpMk id="27" creationId="{43F5E015-E085-4624-B431-B42414448684}"/>
          </ac:grpSpMkLst>
        </pc:grpChg>
        <pc:graphicFrameChg chg="add">
          <ac:chgData name="Ito, Kaz" userId="0114828e-fb2d-4c28-b753-07262ae36403" providerId="ADAL" clId="{A2159213-E468-45DF-B9BE-606F0DA57643}" dt="2025-03-08T06:08:38.508" v="9" actId="26606"/>
          <ac:graphicFrameMkLst>
            <pc:docMk/>
            <pc:sldMk cId="0" sldId="258"/>
            <ac:graphicFrameMk id="5" creationId="{9B26A62A-67DC-585A-3C55-691AB51DF74D}"/>
          </ac:graphicFrameMkLst>
        </pc:graphicFrameChg>
      </pc:sldChg>
      <pc:sldChg chg="addSp delSp modSp mod setBg">
        <pc:chgData name="Ito, Kaz" userId="0114828e-fb2d-4c28-b753-07262ae36403" providerId="ADAL" clId="{A2159213-E468-45DF-B9BE-606F0DA57643}" dt="2025-03-08T06:09:32.268" v="21" actId="26606"/>
        <pc:sldMkLst>
          <pc:docMk/>
          <pc:sldMk cId="0" sldId="259"/>
        </pc:sldMkLst>
        <pc:spChg chg="mod">
          <ac:chgData name="Ito, Kaz" userId="0114828e-fb2d-4c28-b753-07262ae36403" providerId="ADAL" clId="{A2159213-E468-45DF-B9BE-606F0DA57643}" dt="2025-03-08T06:09:32.161" v="20" actId="26606"/>
          <ac:spMkLst>
            <pc:docMk/>
            <pc:sldMk cId="0" sldId="259"/>
            <ac:spMk id="2" creationId="{00000000-0000-0000-0000-000000000000}"/>
          </ac:spMkLst>
        </pc:spChg>
        <pc:spChg chg="del">
          <ac:chgData name="Ito, Kaz" userId="0114828e-fb2d-4c28-b753-07262ae36403" providerId="ADAL" clId="{A2159213-E468-45DF-B9BE-606F0DA57643}" dt="2025-03-08T06:08:45.398" v="10" actId="26606"/>
          <ac:spMkLst>
            <pc:docMk/>
            <pc:sldMk cId="0" sldId="259"/>
            <ac:spMk id="3" creationId="{00000000-0000-0000-0000-000000000000}"/>
          </ac:spMkLst>
        </pc:spChg>
        <pc:spChg chg="add del">
          <ac:chgData name="Ito, Kaz" userId="0114828e-fb2d-4c28-b753-07262ae36403" providerId="ADAL" clId="{A2159213-E468-45DF-B9BE-606F0DA57643}" dt="2025-03-08T06:09:32.268" v="21" actId="26606"/>
          <ac:spMkLst>
            <pc:docMk/>
            <pc:sldMk cId="0" sldId="259"/>
            <ac:spMk id="9" creationId="{8DF67618-B87B-4195-8E24-3B126F79FF55}"/>
          </ac:spMkLst>
        </pc:spChg>
        <pc:spChg chg="add del">
          <ac:chgData name="Ito, Kaz" userId="0114828e-fb2d-4c28-b753-07262ae36403" providerId="ADAL" clId="{A2159213-E468-45DF-B9BE-606F0DA57643}" dt="2025-03-08T06:09:32.268" v="21" actId="26606"/>
          <ac:spMkLst>
            <pc:docMk/>
            <pc:sldMk cId="0" sldId="259"/>
            <ac:spMk id="11" creationId="{64960379-9FF9-400A-A8A8-F5AB633FD3BF}"/>
          </ac:spMkLst>
        </pc:spChg>
        <pc:spChg chg="add del">
          <ac:chgData name="Ito, Kaz" userId="0114828e-fb2d-4c28-b753-07262ae36403" providerId="ADAL" clId="{A2159213-E468-45DF-B9BE-606F0DA57643}" dt="2025-03-08T06:09:32.161" v="20" actId="26606"/>
          <ac:spMkLst>
            <pc:docMk/>
            <pc:sldMk cId="0" sldId="259"/>
            <ac:spMk id="29" creationId="{BACC6370-2D7E-4714-9D71-7542949D7D5D}"/>
          </ac:spMkLst>
        </pc:spChg>
        <pc:spChg chg="add del">
          <ac:chgData name="Ito, Kaz" userId="0114828e-fb2d-4c28-b753-07262ae36403" providerId="ADAL" clId="{A2159213-E468-45DF-B9BE-606F0DA57643}" dt="2025-03-08T06:09:32.161" v="20" actId="26606"/>
          <ac:spMkLst>
            <pc:docMk/>
            <pc:sldMk cId="0" sldId="259"/>
            <ac:spMk id="31" creationId="{F68B3F68-107C-434F-AA38-110D5EA91B85}"/>
          </ac:spMkLst>
        </pc:spChg>
        <pc:spChg chg="add del">
          <ac:chgData name="Ito, Kaz" userId="0114828e-fb2d-4c28-b753-07262ae36403" providerId="ADAL" clId="{A2159213-E468-45DF-B9BE-606F0DA57643}" dt="2025-03-08T06:09:32.161" v="20" actId="26606"/>
          <ac:spMkLst>
            <pc:docMk/>
            <pc:sldMk cId="0" sldId="259"/>
            <ac:spMk id="33" creationId="{AAD0DBB9-1A4B-4391-81D4-CB19F9AB918A}"/>
          </ac:spMkLst>
        </pc:spChg>
        <pc:spChg chg="add del">
          <ac:chgData name="Ito, Kaz" userId="0114828e-fb2d-4c28-b753-07262ae36403" providerId="ADAL" clId="{A2159213-E468-45DF-B9BE-606F0DA57643}" dt="2025-03-08T06:09:32.161" v="20" actId="26606"/>
          <ac:spMkLst>
            <pc:docMk/>
            <pc:sldMk cId="0" sldId="259"/>
            <ac:spMk id="35" creationId="{063BBA22-50EA-4C4D-BE05-F1CE4E63AA56}"/>
          </ac:spMkLst>
        </pc:spChg>
        <pc:spChg chg="add">
          <ac:chgData name="Ito, Kaz" userId="0114828e-fb2d-4c28-b753-07262ae36403" providerId="ADAL" clId="{A2159213-E468-45DF-B9BE-606F0DA57643}" dt="2025-03-08T06:09:32.268" v="21" actId="26606"/>
          <ac:spMkLst>
            <pc:docMk/>
            <pc:sldMk cId="0" sldId="259"/>
            <ac:spMk id="37" creationId="{8DF67618-B87B-4195-8E24-3B126F79FF55}"/>
          </ac:spMkLst>
        </pc:spChg>
        <pc:spChg chg="add">
          <ac:chgData name="Ito, Kaz" userId="0114828e-fb2d-4c28-b753-07262ae36403" providerId="ADAL" clId="{A2159213-E468-45DF-B9BE-606F0DA57643}" dt="2025-03-08T06:09:32.268" v="21" actId="26606"/>
          <ac:spMkLst>
            <pc:docMk/>
            <pc:sldMk cId="0" sldId="259"/>
            <ac:spMk id="38" creationId="{64960379-9FF9-400A-A8A8-F5AB633FD3BF}"/>
          </ac:spMkLst>
        </pc:spChg>
        <pc:grpChg chg="add del">
          <ac:chgData name="Ito, Kaz" userId="0114828e-fb2d-4c28-b753-07262ae36403" providerId="ADAL" clId="{A2159213-E468-45DF-B9BE-606F0DA57643}" dt="2025-03-08T06:09:32.268" v="21" actId="26606"/>
          <ac:grpSpMkLst>
            <pc:docMk/>
            <pc:sldMk cId="0" sldId="259"/>
            <ac:grpSpMk id="13" creationId="{2C491629-AE25-486B-9B22-2CE4EE8F7E47}"/>
          </ac:grpSpMkLst>
        </pc:grpChg>
        <pc:grpChg chg="add del">
          <ac:chgData name="Ito, Kaz" userId="0114828e-fb2d-4c28-b753-07262ae36403" providerId="ADAL" clId="{A2159213-E468-45DF-B9BE-606F0DA57643}" dt="2025-03-08T06:09:32.268" v="21" actId="26606"/>
          <ac:grpSpMkLst>
            <pc:docMk/>
            <pc:sldMk cId="0" sldId="259"/>
            <ac:grpSpMk id="17" creationId="{43F5E015-E085-4624-B431-B42414448684}"/>
          </ac:grpSpMkLst>
        </pc:grpChg>
        <pc:grpChg chg="add">
          <ac:chgData name="Ito, Kaz" userId="0114828e-fb2d-4c28-b753-07262ae36403" providerId="ADAL" clId="{A2159213-E468-45DF-B9BE-606F0DA57643}" dt="2025-03-08T06:09:32.268" v="21" actId="26606"/>
          <ac:grpSpMkLst>
            <pc:docMk/>
            <pc:sldMk cId="0" sldId="259"/>
            <ac:grpSpMk id="39" creationId="{2C491629-AE25-486B-9B22-2CE4EE8F7E47}"/>
          </ac:grpSpMkLst>
        </pc:grpChg>
        <pc:grpChg chg="add">
          <ac:chgData name="Ito, Kaz" userId="0114828e-fb2d-4c28-b753-07262ae36403" providerId="ADAL" clId="{A2159213-E468-45DF-B9BE-606F0DA57643}" dt="2025-03-08T06:09:32.268" v="21" actId="26606"/>
          <ac:grpSpMkLst>
            <pc:docMk/>
            <pc:sldMk cId="0" sldId="259"/>
            <ac:grpSpMk id="42" creationId="{43F5E015-E085-4624-B431-B42414448684}"/>
          </ac:grpSpMkLst>
        </pc:grpChg>
        <pc:graphicFrameChg chg="add mod modGraphic">
          <ac:chgData name="Ito, Kaz" userId="0114828e-fb2d-4c28-b753-07262ae36403" providerId="ADAL" clId="{A2159213-E468-45DF-B9BE-606F0DA57643}" dt="2025-03-08T06:09:32.268" v="21" actId="26606"/>
          <ac:graphicFrameMkLst>
            <pc:docMk/>
            <pc:sldMk cId="0" sldId="259"/>
            <ac:graphicFrameMk id="5" creationId="{D4E0EEE0-B618-CD11-4573-4C9B6BB706A1}"/>
          </ac:graphicFrameMkLst>
        </pc:graphicFrameChg>
      </pc:sldChg>
      <pc:sldChg chg="addSp delSp modSp mod setBg">
        <pc:chgData name="Ito, Kaz" userId="0114828e-fb2d-4c28-b753-07262ae36403" providerId="ADAL" clId="{A2159213-E468-45DF-B9BE-606F0DA57643}" dt="2025-03-08T06:09:39.586" v="22" actId="26606"/>
        <pc:sldMkLst>
          <pc:docMk/>
          <pc:sldMk cId="0" sldId="260"/>
        </pc:sldMkLst>
        <pc:spChg chg="mod">
          <ac:chgData name="Ito, Kaz" userId="0114828e-fb2d-4c28-b753-07262ae36403" providerId="ADAL" clId="{A2159213-E468-45DF-B9BE-606F0DA57643}" dt="2025-03-08T06:09:39.586" v="22" actId="26606"/>
          <ac:spMkLst>
            <pc:docMk/>
            <pc:sldMk cId="0" sldId="260"/>
            <ac:spMk id="2" creationId="{00000000-0000-0000-0000-000000000000}"/>
          </ac:spMkLst>
        </pc:spChg>
        <pc:spChg chg="del mod">
          <ac:chgData name="Ito, Kaz" userId="0114828e-fb2d-4c28-b753-07262ae36403" providerId="ADAL" clId="{A2159213-E468-45DF-B9BE-606F0DA57643}" dt="2025-03-08T06:09:13.358" v="18" actId="26606"/>
          <ac:spMkLst>
            <pc:docMk/>
            <pc:sldMk cId="0" sldId="260"/>
            <ac:spMk id="3" creationId="{00000000-0000-0000-0000-000000000000}"/>
          </ac:spMkLst>
        </pc:spChg>
        <pc:spChg chg="add del">
          <ac:chgData name="Ito, Kaz" userId="0114828e-fb2d-4c28-b753-07262ae36403" providerId="ADAL" clId="{A2159213-E468-45DF-B9BE-606F0DA57643}" dt="2025-03-08T06:09:13.342" v="17" actId="26606"/>
          <ac:spMkLst>
            <pc:docMk/>
            <pc:sldMk cId="0" sldId="260"/>
            <ac:spMk id="8" creationId="{815925C2-A704-4D47-B1C1-3FCA52512EC1}"/>
          </ac:spMkLst>
        </pc:spChg>
        <pc:spChg chg="add del">
          <ac:chgData name="Ito, Kaz" userId="0114828e-fb2d-4c28-b753-07262ae36403" providerId="ADAL" clId="{A2159213-E468-45DF-B9BE-606F0DA57643}" dt="2025-03-08T06:09:39.586" v="22" actId="26606"/>
          <ac:spMkLst>
            <pc:docMk/>
            <pc:sldMk cId="0" sldId="260"/>
            <ac:spMk id="9" creationId="{53B021B3-DE93-4AB7-8A18-CF5F1CED88B8}"/>
          </ac:spMkLst>
        </pc:spChg>
        <pc:spChg chg="add del">
          <ac:chgData name="Ito, Kaz" userId="0114828e-fb2d-4c28-b753-07262ae36403" providerId="ADAL" clId="{A2159213-E468-45DF-B9BE-606F0DA57643}" dt="2025-03-08T06:09:13.342" v="17" actId="26606"/>
          <ac:spMkLst>
            <pc:docMk/>
            <pc:sldMk cId="0" sldId="260"/>
            <ac:spMk id="10" creationId="{01D4315C-C23C-4FD3-98DF-08C29E2292A8}"/>
          </ac:spMkLst>
        </pc:spChg>
        <pc:spChg chg="add del">
          <ac:chgData name="Ito, Kaz" userId="0114828e-fb2d-4c28-b753-07262ae36403" providerId="ADAL" clId="{A2159213-E468-45DF-B9BE-606F0DA57643}" dt="2025-03-08T06:09:39.586" v="22" actId="26606"/>
          <ac:spMkLst>
            <pc:docMk/>
            <pc:sldMk cId="0" sldId="260"/>
            <ac:spMk id="11" creationId="{52D502E5-F6B4-4D58-B4AE-FC466FF15EE8}"/>
          </ac:spMkLst>
        </pc:spChg>
        <pc:spChg chg="add del">
          <ac:chgData name="Ito, Kaz" userId="0114828e-fb2d-4c28-b753-07262ae36403" providerId="ADAL" clId="{A2159213-E468-45DF-B9BE-606F0DA57643}" dt="2025-03-08T06:09:39.586" v="22" actId="26606"/>
          <ac:spMkLst>
            <pc:docMk/>
            <pc:sldMk cId="0" sldId="260"/>
            <ac:spMk id="25" creationId="{9DECDBF4-02B6-4BB4-B65B-B8107AD6A9E8}"/>
          </ac:spMkLst>
        </pc:spChg>
        <pc:spChg chg="add">
          <ac:chgData name="Ito, Kaz" userId="0114828e-fb2d-4c28-b753-07262ae36403" providerId="ADAL" clId="{A2159213-E468-45DF-B9BE-606F0DA57643}" dt="2025-03-08T06:09:39.586" v="22" actId="26606"/>
          <ac:spMkLst>
            <pc:docMk/>
            <pc:sldMk cId="0" sldId="260"/>
            <ac:spMk id="31" creationId="{B50AB553-2A96-4A92-96F2-93548E096954}"/>
          </ac:spMkLst>
        </pc:spChg>
        <pc:grpChg chg="add del">
          <ac:chgData name="Ito, Kaz" userId="0114828e-fb2d-4c28-b753-07262ae36403" providerId="ADAL" clId="{A2159213-E468-45DF-B9BE-606F0DA57643}" dt="2025-03-08T06:09:13.342" v="17" actId="26606"/>
          <ac:grpSpMkLst>
            <pc:docMk/>
            <pc:sldMk cId="0" sldId="260"/>
            <ac:grpSpMk id="12" creationId="{5E6B47BC-43FD-4C91-8BFF-B41B99A8A39E}"/>
          </ac:grpSpMkLst>
        </pc:grpChg>
        <pc:grpChg chg="add del">
          <ac:chgData name="Ito, Kaz" userId="0114828e-fb2d-4c28-b753-07262ae36403" providerId="ADAL" clId="{A2159213-E468-45DF-B9BE-606F0DA57643}" dt="2025-03-08T06:09:13.342" v="17" actId="26606"/>
          <ac:grpSpMkLst>
            <pc:docMk/>
            <pc:sldMk cId="0" sldId="260"/>
            <ac:grpSpMk id="16" creationId="{43F5E015-E085-4624-B431-B42414448684}"/>
          </ac:grpSpMkLst>
        </pc:grpChg>
        <pc:graphicFrameChg chg="add mod modGraphic">
          <ac:chgData name="Ito, Kaz" userId="0114828e-fb2d-4c28-b753-07262ae36403" providerId="ADAL" clId="{A2159213-E468-45DF-B9BE-606F0DA57643}" dt="2025-03-08T06:09:39.586" v="22" actId="26606"/>
          <ac:graphicFrameMkLst>
            <pc:docMk/>
            <pc:sldMk cId="0" sldId="260"/>
            <ac:graphicFrameMk id="5" creationId="{AE6FD1F4-9FFD-6008-B9D1-A80BACA98CAE}"/>
          </ac:graphicFrameMkLst>
        </pc:graphicFrameChg>
        <pc:picChg chg="add">
          <ac:chgData name="Ito, Kaz" userId="0114828e-fb2d-4c28-b753-07262ae36403" providerId="ADAL" clId="{A2159213-E468-45DF-B9BE-606F0DA57643}" dt="2025-03-08T06:09:39.586" v="22" actId="26606"/>
          <ac:picMkLst>
            <pc:docMk/>
            <pc:sldMk cId="0" sldId="260"/>
            <ac:picMk id="27" creationId="{1B59F4AE-5376-EA9D-DE9A-08C2F3326194}"/>
          </ac:picMkLst>
        </pc:picChg>
      </pc:sldChg>
      <pc:sldChg chg="addSp delSp modSp mod setBg">
        <pc:chgData name="Ito, Kaz" userId="0114828e-fb2d-4c28-b753-07262ae36403" providerId="ADAL" clId="{A2159213-E468-45DF-B9BE-606F0DA57643}" dt="2025-03-08T06:09:55.383" v="27" actId="26606"/>
        <pc:sldMkLst>
          <pc:docMk/>
          <pc:sldMk cId="0" sldId="261"/>
        </pc:sldMkLst>
        <pc:spChg chg="mod">
          <ac:chgData name="Ito, Kaz" userId="0114828e-fb2d-4c28-b753-07262ae36403" providerId="ADAL" clId="{A2159213-E468-45DF-B9BE-606F0DA57643}" dt="2025-03-08T06:09:55.383" v="27" actId="26606"/>
          <ac:spMkLst>
            <pc:docMk/>
            <pc:sldMk cId="0" sldId="261"/>
            <ac:spMk id="2" creationId="{00000000-0000-0000-0000-000000000000}"/>
          </ac:spMkLst>
        </pc:spChg>
        <pc:spChg chg="del mod">
          <ac:chgData name="Ito, Kaz" userId="0114828e-fb2d-4c28-b753-07262ae36403" providerId="ADAL" clId="{A2159213-E468-45DF-B9BE-606F0DA57643}" dt="2025-03-08T06:09:55.383" v="27" actId="26606"/>
          <ac:spMkLst>
            <pc:docMk/>
            <pc:sldMk cId="0" sldId="261"/>
            <ac:spMk id="3" creationId="{00000000-0000-0000-0000-000000000000}"/>
          </ac:spMkLst>
        </pc:spChg>
        <pc:spChg chg="add">
          <ac:chgData name="Ito, Kaz" userId="0114828e-fb2d-4c28-b753-07262ae36403" providerId="ADAL" clId="{A2159213-E468-45DF-B9BE-606F0DA57643}" dt="2025-03-08T06:09:55.383" v="27" actId="26606"/>
          <ac:spMkLst>
            <pc:docMk/>
            <pc:sldMk cId="0" sldId="261"/>
            <ac:spMk id="10" creationId="{B50AB553-2A96-4A92-96F2-93548E096954}"/>
          </ac:spMkLst>
        </pc:spChg>
        <pc:graphicFrameChg chg="add">
          <ac:chgData name="Ito, Kaz" userId="0114828e-fb2d-4c28-b753-07262ae36403" providerId="ADAL" clId="{A2159213-E468-45DF-B9BE-606F0DA57643}" dt="2025-03-08T06:09:55.383" v="27" actId="26606"/>
          <ac:graphicFrameMkLst>
            <pc:docMk/>
            <pc:sldMk cId="0" sldId="261"/>
            <ac:graphicFrameMk id="5" creationId="{CB010BD0-A219-3F4A-79F1-4F6E42F2CF8D}"/>
          </ac:graphicFrameMkLst>
        </pc:graphicFrameChg>
        <pc:picChg chg="add">
          <ac:chgData name="Ito, Kaz" userId="0114828e-fb2d-4c28-b753-07262ae36403" providerId="ADAL" clId="{A2159213-E468-45DF-B9BE-606F0DA57643}" dt="2025-03-08T06:09:55.383" v="27" actId="26606"/>
          <ac:picMkLst>
            <pc:docMk/>
            <pc:sldMk cId="0" sldId="261"/>
            <ac:picMk id="6" creationId="{5BE53546-0B8F-C16C-6C7F-50B7443F10D8}"/>
          </ac:picMkLst>
        </pc:picChg>
      </pc:sldChg>
      <pc:sldChg chg="addSp delSp modSp mod setBg">
        <pc:chgData name="Ito, Kaz" userId="0114828e-fb2d-4c28-b753-07262ae36403" providerId="ADAL" clId="{A2159213-E468-45DF-B9BE-606F0DA57643}" dt="2025-03-08T06:10:13.866" v="35" actId="26606"/>
        <pc:sldMkLst>
          <pc:docMk/>
          <pc:sldMk cId="0" sldId="262"/>
        </pc:sldMkLst>
        <pc:spChg chg="mod">
          <ac:chgData name="Ito, Kaz" userId="0114828e-fb2d-4c28-b753-07262ae36403" providerId="ADAL" clId="{A2159213-E468-45DF-B9BE-606F0DA57643}" dt="2025-03-08T06:10:13.866" v="35" actId="26606"/>
          <ac:spMkLst>
            <pc:docMk/>
            <pc:sldMk cId="0" sldId="262"/>
            <ac:spMk id="2" creationId="{00000000-0000-0000-0000-000000000000}"/>
          </ac:spMkLst>
        </pc:spChg>
        <pc:spChg chg="del mod">
          <ac:chgData name="Ito, Kaz" userId="0114828e-fb2d-4c28-b753-07262ae36403" providerId="ADAL" clId="{A2159213-E468-45DF-B9BE-606F0DA57643}" dt="2025-03-08T06:10:13.866" v="35" actId="26606"/>
          <ac:spMkLst>
            <pc:docMk/>
            <pc:sldMk cId="0" sldId="262"/>
            <ac:spMk id="3" creationId="{00000000-0000-0000-0000-000000000000}"/>
          </ac:spMkLst>
        </pc:spChg>
        <pc:spChg chg="add">
          <ac:chgData name="Ito, Kaz" userId="0114828e-fb2d-4c28-b753-07262ae36403" providerId="ADAL" clId="{A2159213-E468-45DF-B9BE-606F0DA57643}" dt="2025-03-08T06:10:13.866" v="35" actId="26606"/>
          <ac:spMkLst>
            <pc:docMk/>
            <pc:sldMk cId="0" sldId="262"/>
            <ac:spMk id="10" creationId="{B50AB553-2A96-4A92-96F2-93548E096954}"/>
          </ac:spMkLst>
        </pc:spChg>
        <pc:graphicFrameChg chg="add">
          <ac:chgData name="Ito, Kaz" userId="0114828e-fb2d-4c28-b753-07262ae36403" providerId="ADAL" clId="{A2159213-E468-45DF-B9BE-606F0DA57643}" dt="2025-03-08T06:10:13.866" v="35" actId="26606"/>
          <ac:graphicFrameMkLst>
            <pc:docMk/>
            <pc:sldMk cId="0" sldId="262"/>
            <ac:graphicFrameMk id="5" creationId="{E60F4D50-3655-7532-5E5D-D4D8E0C60BDA}"/>
          </ac:graphicFrameMkLst>
        </pc:graphicFrameChg>
        <pc:picChg chg="add">
          <ac:chgData name="Ito, Kaz" userId="0114828e-fb2d-4c28-b753-07262ae36403" providerId="ADAL" clId="{A2159213-E468-45DF-B9BE-606F0DA57643}" dt="2025-03-08T06:10:13.866" v="35" actId="26606"/>
          <ac:picMkLst>
            <pc:docMk/>
            <pc:sldMk cId="0" sldId="262"/>
            <ac:picMk id="6" creationId="{EF1C4076-6396-6665-B880-6BF63B6F7B85}"/>
          </ac:picMkLst>
        </pc:picChg>
      </pc:sldChg>
      <pc:sldChg chg="addSp delSp modSp mod setBg">
        <pc:chgData name="Ito, Kaz" userId="0114828e-fb2d-4c28-b753-07262ae36403" providerId="ADAL" clId="{A2159213-E468-45DF-B9BE-606F0DA57643}" dt="2025-03-08T06:10:19.089" v="36" actId="26606"/>
        <pc:sldMkLst>
          <pc:docMk/>
          <pc:sldMk cId="0" sldId="263"/>
        </pc:sldMkLst>
        <pc:spChg chg="mod">
          <ac:chgData name="Ito, Kaz" userId="0114828e-fb2d-4c28-b753-07262ae36403" providerId="ADAL" clId="{A2159213-E468-45DF-B9BE-606F0DA57643}" dt="2025-03-08T06:10:19.089" v="36" actId="26606"/>
          <ac:spMkLst>
            <pc:docMk/>
            <pc:sldMk cId="0" sldId="263"/>
            <ac:spMk id="2" creationId="{00000000-0000-0000-0000-000000000000}"/>
          </ac:spMkLst>
        </pc:spChg>
        <pc:spChg chg="del">
          <ac:chgData name="Ito, Kaz" userId="0114828e-fb2d-4c28-b753-07262ae36403" providerId="ADAL" clId="{A2159213-E468-45DF-B9BE-606F0DA57643}" dt="2025-03-08T06:10:19.089" v="36" actId="26606"/>
          <ac:spMkLst>
            <pc:docMk/>
            <pc:sldMk cId="0" sldId="263"/>
            <ac:spMk id="3" creationId="{00000000-0000-0000-0000-000000000000}"/>
          </ac:spMkLst>
        </pc:spChg>
        <pc:spChg chg="add">
          <ac:chgData name="Ito, Kaz" userId="0114828e-fb2d-4c28-b753-07262ae36403" providerId="ADAL" clId="{A2159213-E468-45DF-B9BE-606F0DA57643}" dt="2025-03-08T06:10:19.089" v="36" actId="26606"/>
          <ac:spMkLst>
            <pc:docMk/>
            <pc:sldMk cId="0" sldId="263"/>
            <ac:spMk id="10" creationId="{B50AB553-2A96-4A92-96F2-93548E096954}"/>
          </ac:spMkLst>
        </pc:spChg>
        <pc:graphicFrameChg chg="add">
          <ac:chgData name="Ito, Kaz" userId="0114828e-fb2d-4c28-b753-07262ae36403" providerId="ADAL" clId="{A2159213-E468-45DF-B9BE-606F0DA57643}" dt="2025-03-08T06:10:19.089" v="36" actId="26606"/>
          <ac:graphicFrameMkLst>
            <pc:docMk/>
            <pc:sldMk cId="0" sldId="263"/>
            <ac:graphicFrameMk id="5" creationId="{46F97B84-A04D-76C8-0169-61F92DA6CDDB}"/>
          </ac:graphicFrameMkLst>
        </pc:graphicFrameChg>
        <pc:picChg chg="add">
          <ac:chgData name="Ito, Kaz" userId="0114828e-fb2d-4c28-b753-07262ae36403" providerId="ADAL" clId="{A2159213-E468-45DF-B9BE-606F0DA57643}" dt="2025-03-08T06:10:19.089" v="36" actId="26606"/>
          <ac:picMkLst>
            <pc:docMk/>
            <pc:sldMk cId="0" sldId="263"/>
            <ac:picMk id="6" creationId="{DCA2845D-0056-6206-51E8-0B349CB6F68C}"/>
          </ac:picMkLst>
        </pc:picChg>
      </pc:sldChg>
      <pc:sldChg chg="addSp delSp modSp mod setBg">
        <pc:chgData name="Ito, Kaz" userId="0114828e-fb2d-4c28-b753-07262ae36403" providerId="ADAL" clId="{A2159213-E468-45DF-B9BE-606F0DA57643}" dt="2025-03-08T06:10:26.046" v="37" actId="26606"/>
        <pc:sldMkLst>
          <pc:docMk/>
          <pc:sldMk cId="0" sldId="264"/>
        </pc:sldMkLst>
        <pc:spChg chg="mod">
          <ac:chgData name="Ito, Kaz" userId="0114828e-fb2d-4c28-b753-07262ae36403" providerId="ADAL" clId="{A2159213-E468-45DF-B9BE-606F0DA57643}" dt="2025-03-08T06:10:26.046" v="37" actId="26606"/>
          <ac:spMkLst>
            <pc:docMk/>
            <pc:sldMk cId="0" sldId="264"/>
            <ac:spMk id="2" creationId="{00000000-0000-0000-0000-000000000000}"/>
          </ac:spMkLst>
        </pc:spChg>
        <pc:spChg chg="del">
          <ac:chgData name="Ito, Kaz" userId="0114828e-fb2d-4c28-b753-07262ae36403" providerId="ADAL" clId="{A2159213-E468-45DF-B9BE-606F0DA57643}" dt="2025-03-08T06:10:26.046" v="37" actId="26606"/>
          <ac:spMkLst>
            <pc:docMk/>
            <pc:sldMk cId="0" sldId="264"/>
            <ac:spMk id="3" creationId="{00000000-0000-0000-0000-000000000000}"/>
          </ac:spMkLst>
        </pc:spChg>
        <pc:spChg chg="add">
          <ac:chgData name="Ito, Kaz" userId="0114828e-fb2d-4c28-b753-07262ae36403" providerId="ADAL" clId="{A2159213-E468-45DF-B9BE-606F0DA57643}" dt="2025-03-08T06:10:26.046" v="37" actId="26606"/>
          <ac:spMkLst>
            <pc:docMk/>
            <pc:sldMk cId="0" sldId="264"/>
            <ac:spMk id="10" creationId="{257363FD-7E77-4145-9483-331A807ADF0E}"/>
          </ac:spMkLst>
        </pc:spChg>
        <pc:graphicFrameChg chg="add">
          <ac:chgData name="Ito, Kaz" userId="0114828e-fb2d-4c28-b753-07262ae36403" providerId="ADAL" clId="{A2159213-E468-45DF-B9BE-606F0DA57643}" dt="2025-03-08T06:10:26.046" v="37" actId="26606"/>
          <ac:graphicFrameMkLst>
            <pc:docMk/>
            <pc:sldMk cId="0" sldId="264"/>
            <ac:graphicFrameMk id="5" creationId="{0BCF4066-2DBC-A1C7-A445-74E748AA6ACA}"/>
          </ac:graphicFrameMkLst>
        </pc:graphicFrameChg>
        <pc:picChg chg="add">
          <ac:chgData name="Ito, Kaz" userId="0114828e-fb2d-4c28-b753-07262ae36403" providerId="ADAL" clId="{A2159213-E468-45DF-B9BE-606F0DA57643}" dt="2025-03-08T06:10:26.046" v="37" actId="26606"/>
          <ac:picMkLst>
            <pc:docMk/>
            <pc:sldMk cId="0" sldId="264"/>
            <ac:picMk id="6" creationId="{1F77EDC2-0918-8FF7-E6D7-0C5A549A3EEE}"/>
          </ac:picMkLst>
        </pc:pic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72EE3E-B86F-485B-8364-2215BC3C1B7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41C1FC4-DCBE-4993-9D30-EC3DA26132CD}">
      <dgm:prSet/>
      <dgm:spPr/>
      <dgm:t>
        <a:bodyPr/>
        <a:lstStyle/>
        <a:p>
          <a:r>
            <a:rPr lang="en-US"/>
            <a:t>• Working at Heights Procedure</a:t>
          </a:r>
        </a:p>
      </dgm:t>
    </dgm:pt>
    <dgm:pt modelId="{AD91868D-752D-43D8-AF1E-933CB3B74B7E}" type="parTrans" cxnId="{FAA6DCCE-99BB-47ED-8805-92889E69C132}">
      <dgm:prSet/>
      <dgm:spPr/>
      <dgm:t>
        <a:bodyPr/>
        <a:lstStyle/>
        <a:p>
          <a:endParaRPr lang="en-US"/>
        </a:p>
      </dgm:t>
    </dgm:pt>
    <dgm:pt modelId="{27EB01F3-9833-4D7F-A5D1-BE9AB732DA5A}" type="sibTrans" cxnId="{FAA6DCCE-99BB-47ED-8805-92889E69C132}">
      <dgm:prSet/>
      <dgm:spPr/>
      <dgm:t>
        <a:bodyPr/>
        <a:lstStyle/>
        <a:p>
          <a:endParaRPr lang="en-US"/>
        </a:p>
      </dgm:t>
    </dgm:pt>
    <dgm:pt modelId="{85C5C60F-950E-44AD-AE08-6232017FFCA9}">
      <dgm:prSet/>
      <dgm:spPr/>
      <dgm:t>
        <a:bodyPr/>
        <a:lstStyle/>
        <a:p>
          <a:r>
            <a:rPr lang="en-US"/>
            <a:t>• Scaffolding Inspection Procedure</a:t>
          </a:r>
        </a:p>
      </dgm:t>
    </dgm:pt>
    <dgm:pt modelId="{7C62989E-59D2-4F60-B080-C47436850CAA}" type="parTrans" cxnId="{09F2CD75-BE44-4F92-979D-5D669CB07319}">
      <dgm:prSet/>
      <dgm:spPr/>
      <dgm:t>
        <a:bodyPr/>
        <a:lstStyle/>
        <a:p>
          <a:endParaRPr lang="en-US"/>
        </a:p>
      </dgm:t>
    </dgm:pt>
    <dgm:pt modelId="{23B04EAC-A0DA-41D3-A4DE-4DA86E95DD8A}" type="sibTrans" cxnId="{09F2CD75-BE44-4F92-979D-5D669CB07319}">
      <dgm:prSet/>
      <dgm:spPr/>
      <dgm:t>
        <a:bodyPr/>
        <a:lstStyle/>
        <a:p>
          <a:endParaRPr lang="en-US"/>
        </a:p>
      </dgm:t>
    </dgm:pt>
    <dgm:pt modelId="{4E361562-AC3B-40BE-8B7F-27C628F855CF}">
      <dgm:prSet/>
      <dgm:spPr/>
      <dgm:t>
        <a:bodyPr/>
        <a:lstStyle/>
        <a:p>
          <a:r>
            <a:rPr lang="en-US"/>
            <a:t>• Plant and Equipment Maintenance Procedure</a:t>
          </a:r>
        </a:p>
      </dgm:t>
    </dgm:pt>
    <dgm:pt modelId="{4303673C-1D04-419F-8299-11D72E60D283}" type="parTrans" cxnId="{4738C85B-304F-45DF-8054-08341F1EE9DE}">
      <dgm:prSet/>
      <dgm:spPr/>
      <dgm:t>
        <a:bodyPr/>
        <a:lstStyle/>
        <a:p>
          <a:endParaRPr lang="en-US"/>
        </a:p>
      </dgm:t>
    </dgm:pt>
    <dgm:pt modelId="{D9AA972E-8165-43FD-B270-B053AC4F28A7}" type="sibTrans" cxnId="{4738C85B-304F-45DF-8054-08341F1EE9DE}">
      <dgm:prSet/>
      <dgm:spPr/>
      <dgm:t>
        <a:bodyPr/>
        <a:lstStyle/>
        <a:p>
          <a:endParaRPr lang="en-US"/>
        </a:p>
      </dgm:t>
    </dgm:pt>
    <dgm:pt modelId="{E2CC6AA2-5E05-48BF-8EE7-308C82F7F503}">
      <dgm:prSet/>
      <dgm:spPr/>
      <dgm:t>
        <a:bodyPr/>
        <a:lstStyle/>
        <a:p>
          <a:r>
            <a:rPr lang="en-US"/>
            <a:t>• Incident Reporting Procedure</a:t>
          </a:r>
        </a:p>
      </dgm:t>
    </dgm:pt>
    <dgm:pt modelId="{E531D3FC-F748-40F1-9E03-100E900E0829}" type="parTrans" cxnId="{75E5056C-BE8B-4E6E-B5E7-E8D26DA5EF90}">
      <dgm:prSet/>
      <dgm:spPr/>
      <dgm:t>
        <a:bodyPr/>
        <a:lstStyle/>
        <a:p>
          <a:endParaRPr lang="en-US"/>
        </a:p>
      </dgm:t>
    </dgm:pt>
    <dgm:pt modelId="{AC04D794-9A2E-409E-8668-6E9898F93DD1}" type="sibTrans" cxnId="{75E5056C-BE8B-4E6E-B5E7-E8D26DA5EF90}">
      <dgm:prSet/>
      <dgm:spPr/>
      <dgm:t>
        <a:bodyPr/>
        <a:lstStyle/>
        <a:p>
          <a:endParaRPr lang="en-US"/>
        </a:p>
      </dgm:t>
    </dgm:pt>
    <dgm:pt modelId="{26E0E65E-D8E5-4077-844C-6B9A05FCD08D}">
      <dgm:prSet/>
      <dgm:spPr/>
      <dgm:t>
        <a:bodyPr/>
        <a:lstStyle/>
        <a:p>
          <a:r>
            <a:rPr lang="en-US"/>
            <a:t>• Hazardous Manual Tasks Procedure</a:t>
          </a:r>
        </a:p>
      </dgm:t>
    </dgm:pt>
    <dgm:pt modelId="{8453C081-C627-405D-98B6-D56FAB10733A}" type="parTrans" cxnId="{58B8856A-09A2-45E3-9BA6-EEBBF6282884}">
      <dgm:prSet/>
      <dgm:spPr/>
      <dgm:t>
        <a:bodyPr/>
        <a:lstStyle/>
        <a:p>
          <a:endParaRPr lang="en-US"/>
        </a:p>
      </dgm:t>
    </dgm:pt>
    <dgm:pt modelId="{1CAA829B-ED8D-491B-B993-B8EEE3CAC77D}" type="sibTrans" cxnId="{58B8856A-09A2-45E3-9BA6-EEBBF6282884}">
      <dgm:prSet/>
      <dgm:spPr/>
      <dgm:t>
        <a:bodyPr/>
        <a:lstStyle/>
        <a:p>
          <a:endParaRPr lang="en-US"/>
        </a:p>
      </dgm:t>
    </dgm:pt>
    <dgm:pt modelId="{B4EB7B0A-8991-48F2-B2D9-EC44D5C7D0BD}" type="pres">
      <dgm:prSet presAssocID="{B972EE3E-B86F-485B-8364-2215BC3C1B7B}" presName="linear" presStyleCnt="0">
        <dgm:presLayoutVars>
          <dgm:animLvl val="lvl"/>
          <dgm:resizeHandles val="exact"/>
        </dgm:presLayoutVars>
      </dgm:prSet>
      <dgm:spPr/>
    </dgm:pt>
    <dgm:pt modelId="{30AF8FF8-B5EE-4B8E-8D8D-62661C896BC3}" type="pres">
      <dgm:prSet presAssocID="{F41C1FC4-DCBE-4993-9D30-EC3DA26132C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B300419-0708-41F7-B9F2-FDF8BF998047}" type="pres">
      <dgm:prSet presAssocID="{27EB01F3-9833-4D7F-A5D1-BE9AB732DA5A}" presName="spacer" presStyleCnt="0"/>
      <dgm:spPr/>
    </dgm:pt>
    <dgm:pt modelId="{146F8134-D0AE-4703-AD73-C821F0999782}" type="pres">
      <dgm:prSet presAssocID="{85C5C60F-950E-44AD-AE08-6232017FFCA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5256194-DF71-4B23-8D74-596201878977}" type="pres">
      <dgm:prSet presAssocID="{23B04EAC-A0DA-41D3-A4DE-4DA86E95DD8A}" presName="spacer" presStyleCnt="0"/>
      <dgm:spPr/>
    </dgm:pt>
    <dgm:pt modelId="{DFB87885-5C7A-412B-AAC1-B035BA54B9D4}" type="pres">
      <dgm:prSet presAssocID="{4E361562-AC3B-40BE-8B7F-27C628F855C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4E52997-DD37-4FE3-9800-9CE9FE93FB35}" type="pres">
      <dgm:prSet presAssocID="{D9AA972E-8165-43FD-B270-B053AC4F28A7}" presName="spacer" presStyleCnt="0"/>
      <dgm:spPr/>
    </dgm:pt>
    <dgm:pt modelId="{DB35467D-009A-430C-94D4-A98D6A41C185}" type="pres">
      <dgm:prSet presAssocID="{E2CC6AA2-5E05-48BF-8EE7-308C82F7F50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7730A59-7F20-43AA-B031-47D5E842C1B6}" type="pres">
      <dgm:prSet presAssocID="{AC04D794-9A2E-409E-8668-6E9898F93DD1}" presName="spacer" presStyleCnt="0"/>
      <dgm:spPr/>
    </dgm:pt>
    <dgm:pt modelId="{26D30F9A-22A6-44C7-94C5-C49F587E9CD6}" type="pres">
      <dgm:prSet presAssocID="{26E0E65E-D8E5-4077-844C-6B9A05FCD08D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6520710-340B-4DF4-8A51-B9BF2549860C}" type="presOf" srcId="{26E0E65E-D8E5-4077-844C-6B9A05FCD08D}" destId="{26D30F9A-22A6-44C7-94C5-C49F587E9CD6}" srcOrd="0" destOrd="0" presId="urn:microsoft.com/office/officeart/2005/8/layout/vList2"/>
    <dgm:cxn modelId="{4738C85B-304F-45DF-8054-08341F1EE9DE}" srcId="{B972EE3E-B86F-485B-8364-2215BC3C1B7B}" destId="{4E361562-AC3B-40BE-8B7F-27C628F855CF}" srcOrd="2" destOrd="0" parTransId="{4303673C-1D04-419F-8299-11D72E60D283}" sibTransId="{D9AA972E-8165-43FD-B270-B053AC4F28A7}"/>
    <dgm:cxn modelId="{3D1D0060-AC41-4B0E-8B33-0C48383BE660}" type="presOf" srcId="{4E361562-AC3B-40BE-8B7F-27C628F855CF}" destId="{DFB87885-5C7A-412B-AAC1-B035BA54B9D4}" srcOrd="0" destOrd="0" presId="urn:microsoft.com/office/officeart/2005/8/layout/vList2"/>
    <dgm:cxn modelId="{2EB8A268-448F-4511-B58D-534D201C3E57}" type="presOf" srcId="{B972EE3E-B86F-485B-8364-2215BC3C1B7B}" destId="{B4EB7B0A-8991-48F2-B2D9-EC44D5C7D0BD}" srcOrd="0" destOrd="0" presId="urn:microsoft.com/office/officeart/2005/8/layout/vList2"/>
    <dgm:cxn modelId="{58B8856A-09A2-45E3-9BA6-EEBBF6282884}" srcId="{B972EE3E-B86F-485B-8364-2215BC3C1B7B}" destId="{26E0E65E-D8E5-4077-844C-6B9A05FCD08D}" srcOrd="4" destOrd="0" parTransId="{8453C081-C627-405D-98B6-D56FAB10733A}" sibTransId="{1CAA829B-ED8D-491B-B993-B8EEE3CAC77D}"/>
    <dgm:cxn modelId="{75E5056C-BE8B-4E6E-B5E7-E8D26DA5EF90}" srcId="{B972EE3E-B86F-485B-8364-2215BC3C1B7B}" destId="{E2CC6AA2-5E05-48BF-8EE7-308C82F7F503}" srcOrd="3" destOrd="0" parTransId="{E531D3FC-F748-40F1-9E03-100E900E0829}" sibTransId="{AC04D794-9A2E-409E-8668-6E9898F93DD1}"/>
    <dgm:cxn modelId="{09F2CD75-BE44-4F92-979D-5D669CB07319}" srcId="{B972EE3E-B86F-485B-8364-2215BC3C1B7B}" destId="{85C5C60F-950E-44AD-AE08-6232017FFCA9}" srcOrd="1" destOrd="0" parTransId="{7C62989E-59D2-4F60-B080-C47436850CAA}" sibTransId="{23B04EAC-A0DA-41D3-A4DE-4DA86E95DD8A}"/>
    <dgm:cxn modelId="{63E1BD81-3B91-46BF-8B6A-A76E175D4BBF}" type="presOf" srcId="{F41C1FC4-DCBE-4993-9D30-EC3DA26132CD}" destId="{30AF8FF8-B5EE-4B8E-8D8D-62661C896BC3}" srcOrd="0" destOrd="0" presId="urn:microsoft.com/office/officeart/2005/8/layout/vList2"/>
    <dgm:cxn modelId="{438AB4C5-B41C-4FAB-8CEC-1CA367F64790}" type="presOf" srcId="{E2CC6AA2-5E05-48BF-8EE7-308C82F7F503}" destId="{DB35467D-009A-430C-94D4-A98D6A41C185}" srcOrd="0" destOrd="0" presId="urn:microsoft.com/office/officeart/2005/8/layout/vList2"/>
    <dgm:cxn modelId="{FAA6DCCE-99BB-47ED-8805-92889E69C132}" srcId="{B972EE3E-B86F-485B-8364-2215BC3C1B7B}" destId="{F41C1FC4-DCBE-4993-9D30-EC3DA26132CD}" srcOrd="0" destOrd="0" parTransId="{AD91868D-752D-43D8-AF1E-933CB3B74B7E}" sibTransId="{27EB01F3-9833-4D7F-A5D1-BE9AB732DA5A}"/>
    <dgm:cxn modelId="{CB2682D4-E0B2-40D1-8A83-1D9A8A58297B}" type="presOf" srcId="{85C5C60F-950E-44AD-AE08-6232017FFCA9}" destId="{146F8134-D0AE-4703-AD73-C821F0999782}" srcOrd="0" destOrd="0" presId="urn:microsoft.com/office/officeart/2005/8/layout/vList2"/>
    <dgm:cxn modelId="{7280F092-4188-4624-B827-6AB121E43438}" type="presParOf" srcId="{B4EB7B0A-8991-48F2-B2D9-EC44D5C7D0BD}" destId="{30AF8FF8-B5EE-4B8E-8D8D-62661C896BC3}" srcOrd="0" destOrd="0" presId="urn:microsoft.com/office/officeart/2005/8/layout/vList2"/>
    <dgm:cxn modelId="{0219193F-C063-400B-891C-6E73F05DC47D}" type="presParOf" srcId="{B4EB7B0A-8991-48F2-B2D9-EC44D5C7D0BD}" destId="{AB300419-0708-41F7-B9F2-FDF8BF998047}" srcOrd="1" destOrd="0" presId="urn:microsoft.com/office/officeart/2005/8/layout/vList2"/>
    <dgm:cxn modelId="{B4521935-2EAB-4A04-99CF-354FF44EDB18}" type="presParOf" srcId="{B4EB7B0A-8991-48F2-B2D9-EC44D5C7D0BD}" destId="{146F8134-D0AE-4703-AD73-C821F0999782}" srcOrd="2" destOrd="0" presId="urn:microsoft.com/office/officeart/2005/8/layout/vList2"/>
    <dgm:cxn modelId="{C23D2D8E-3B1B-4704-A0CC-8EEFB0A69649}" type="presParOf" srcId="{B4EB7B0A-8991-48F2-B2D9-EC44D5C7D0BD}" destId="{C5256194-DF71-4B23-8D74-596201878977}" srcOrd="3" destOrd="0" presId="urn:microsoft.com/office/officeart/2005/8/layout/vList2"/>
    <dgm:cxn modelId="{6F4290A7-F13F-4B0F-A7F0-2A2DE53A2C89}" type="presParOf" srcId="{B4EB7B0A-8991-48F2-B2D9-EC44D5C7D0BD}" destId="{DFB87885-5C7A-412B-AAC1-B035BA54B9D4}" srcOrd="4" destOrd="0" presId="urn:microsoft.com/office/officeart/2005/8/layout/vList2"/>
    <dgm:cxn modelId="{2E09F650-B9CA-4838-B823-D6CB344E9336}" type="presParOf" srcId="{B4EB7B0A-8991-48F2-B2D9-EC44D5C7D0BD}" destId="{E4E52997-DD37-4FE3-9800-9CE9FE93FB35}" srcOrd="5" destOrd="0" presId="urn:microsoft.com/office/officeart/2005/8/layout/vList2"/>
    <dgm:cxn modelId="{1BF9B1E7-59C5-4DAB-993B-D180792A5042}" type="presParOf" srcId="{B4EB7B0A-8991-48F2-B2D9-EC44D5C7D0BD}" destId="{DB35467D-009A-430C-94D4-A98D6A41C185}" srcOrd="6" destOrd="0" presId="urn:microsoft.com/office/officeart/2005/8/layout/vList2"/>
    <dgm:cxn modelId="{8E8D4157-57F1-47E3-814E-01A00FF60BDB}" type="presParOf" srcId="{B4EB7B0A-8991-48F2-B2D9-EC44D5C7D0BD}" destId="{D7730A59-7F20-43AA-B031-47D5E842C1B6}" srcOrd="7" destOrd="0" presId="urn:microsoft.com/office/officeart/2005/8/layout/vList2"/>
    <dgm:cxn modelId="{AECEBF6C-5FB3-4D60-B949-FE4DD629408A}" type="presParOf" srcId="{B4EB7B0A-8991-48F2-B2D9-EC44D5C7D0BD}" destId="{26D30F9A-22A6-44C7-94C5-C49F587E9CD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65E2A8-EB32-49C9-B0B5-36BB76599ED1}" type="doc">
      <dgm:prSet loTypeId="urn:microsoft.com/office/officeart/2018/2/layout/IconLabelList" loCatId="icon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CFBFA42-AA27-4523-A2D9-1F4E88B363D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Incident Reporting Procedure: Easy to follow, encourages early reporting.</a:t>
          </a:r>
        </a:p>
      </dgm:t>
    </dgm:pt>
    <dgm:pt modelId="{1623E35F-00E4-49FD-96BE-F2155DAF8B4F}" type="parTrans" cxnId="{CBC091E1-E5D7-49D7-B8E5-5FA69D9E34B4}">
      <dgm:prSet/>
      <dgm:spPr/>
      <dgm:t>
        <a:bodyPr/>
        <a:lstStyle/>
        <a:p>
          <a:endParaRPr lang="en-US"/>
        </a:p>
      </dgm:t>
    </dgm:pt>
    <dgm:pt modelId="{08907127-9BAC-4B95-9CDA-88B5446C00E1}" type="sibTrans" cxnId="{CBC091E1-E5D7-49D7-B8E5-5FA69D9E34B4}">
      <dgm:prSet/>
      <dgm:spPr/>
      <dgm:t>
        <a:bodyPr/>
        <a:lstStyle/>
        <a:p>
          <a:endParaRPr lang="en-US"/>
        </a:p>
      </dgm:t>
    </dgm:pt>
    <dgm:pt modelId="{F2C91605-1878-4E87-BF38-F9756603D4F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Plant and Equipment Maintenance Procedure: Effective system for tracking maintenance and inspections.</a:t>
          </a:r>
        </a:p>
      </dgm:t>
    </dgm:pt>
    <dgm:pt modelId="{7FB26601-8F9F-4C2E-B1D5-CE9B0899C964}" type="parTrans" cxnId="{7A408974-51D8-4E5E-90DE-A2517945A7AC}">
      <dgm:prSet/>
      <dgm:spPr/>
      <dgm:t>
        <a:bodyPr/>
        <a:lstStyle/>
        <a:p>
          <a:endParaRPr lang="en-US"/>
        </a:p>
      </dgm:t>
    </dgm:pt>
    <dgm:pt modelId="{1620EAE8-CF5A-4817-9CF8-8D4EBCEF621C}" type="sibTrans" cxnId="{7A408974-51D8-4E5E-90DE-A2517945A7AC}">
      <dgm:prSet/>
      <dgm:spPr/>
      <dgm:t>
        <a:bodyPr/>
        <a:lstStyle/>
        <a:p>
          <a:endParaRPr lang="en-US"/>
        </a:p>
      </dgm:t>
    </dgm:pt>
    <dgm:pt modelId="{3E920C94-24E8-4FCF-ABE2-12DB4ED3132E}" type="pres">
      <dgm:prSet presAssocID="{EE65E2A8-EB32-49C9-B0B5-36BB76599ED1}" presName="root" presStyleCnt="0">
        <dgm:presLayoutVars>
          <dgm:dir/>
          <dgm:resizeHandles val="exact"/>
        </dgm:presLayoutVars>
      </dgm:prSet>
      <dgm:spPr/>
    </dgm:pt>
    <dgm:pt modelId="{D081A66A-BB85-4D74-A36B-CD961E1CE59C}" type="pres">
      <dgm:prSet presAssocID="{1CFBFA42-AA27-4523-A2D9-1F4E88B363D5}" presName="compNode" presStyleCnt="0"/>
      <dgm:spPr/>
    </dgm:pt>
    <dgm:pt modelId="{B1C255F5-58F5-4D47-B164-F1DB2CF9E18E}" type="pres">
      <dgm:prSet presAssocID="{1CFBFA42-AA27-4523-A2D9-1F4E88B363D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48CE3D3-C2BB-4916-AB62-1A6A7C24A998}" type="pres">
      <dgm:prSet presAssocID="{1CFBFA42-AA27-4523-A2D9-1F4E88B363D5}" presName="spaceRect" presStyleCnt="0"/>
      <dgm:spPr/>
    </dgm:pt>
    <dgm:pt modelId="{95369D55-98CA-4277-8A14-6AE1995C1B1B}" type="pres">
      <dgm:prSet presAssocID="{1CFBFA42-AA27-4523-A2D9-1F4E88B363D5}" presName="textRect" presStyleLbl="revTx" presStyleIdx="0" presStyleCnt="2">
        <dgm:presLayoutVars>
          <dgm:chMax val="1"/>
          <dgm:chPref val="1"/>
        </dgm:presLayoutVars>
      </dgm:prSet>
      <dgm:spPr/>
    </dgm:pt>
    <dgm:pt modelId="{9364168E-7D85-4605-A31E-40B8692400AA}" type="pres">
      <dgm:prSet presAssocID="{08907127-9BAC-4B95-9CDA-88B5446C00E1}" presName="sibTrans" presStyleCnt="0"/>
      <dgm:spPr/>
    </dgm:pt>
    <dgm:pt modelId="{C8782C5F-6F95-4DDC-9D05-A82CAED02C37}" type="pres">
      <dgm:prSet presAssocID="{F2C91605-1878-4E87-BF38-F9756603D4FE}" presName="compNode" presStyleCnt="0"/>
      <dgm:spPr/>
    </dgm:pt>
    <dgm:pt modelId="{F58862FF-4A64-4530-9D39-99D2E46D2136}" type="pres">
      <dgm:prSet presAssocID="{F2C91605-1878-4E87-BF38-F9756603D4F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893D49A1-2AF7-492B-8407-3D6A39B0B1E2}" type="pres">
      <dgm:prSet presAssocID="{F2C91605-1878-4E87-BF38-F9756603D4FE}" presName="spaceRect" presStyleCnt="0"/>
      <dgm:spPr/>
    </dgm:pt>
    <dgm:pt modelId="{ADE9DDC9-29DB-4EF1-86BF-C75C58B18EA7}" type="pres">
      <dgm:prSet presAssocID="{F2C91605-1878-4E87-BF38-F9756603D4FE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F6D53B07-7834-45A8-A911-1A488138F416}" type="presOf" srcId="{EE65E2A8-EB32-49C9-B0B5-36BB76599ED1}" destId="{3E920C94-24E8-4FCF-ABE2-12DB4ED3132E}" srcOrd="0" destOrd="0" presId="urn:microsoft.com/office/officeart/2018/2/layout/IconLabelList"/>
    <dgm:cxn modelId="{9573321E-9D4E-4682-A8A9-493BB001117F}" type="presOf" srcId="{1CFBFA42-AA27-4523-A2D9-1F4E88B363D5}" destId="{95369D55-98CA-4277-8A14-6AE1995C1B1B}" srcOrd="0" destOrd="0" presId="urn:microsoft.com/office/officeart/2018/2/layout/IconLabelList"/>
    <dgm:cxn modelId="{7A408974-51D8-4E5E-90DE-A2517945A7AC}" srcId="{EE65E2A8-EB32-49C9-B0B5-36BB76599ED1}" destId="{F2C91605-1878-4E87-BF38-F9756603D4FE}" srcOrd="1" destOrd="0" parTransId="{7FB26601-8F9F-4C2E-B1D5-CE9B0899C964}" sibTransId="{1620EAE8-CF5A-4817-9CF8-8D4EBCEF621C}"/>
    <dgm:cxn modelId="{F35AA6C8-5AE9-4117-8B84-09A834D84379}" type="presOf" srcId="{F2C91605-1878-4E87-BF38-F9756603D4FE}" destId="{ADE9DDC9-29DB-4EF1-86BF-C75C58B18EA7}" srcOrd="0" destOrd="0" presId="urn:microsoft.com/office/officeart/2018/2/layout/IconLabelList"/>
    <dgm:cxn modelId="{CBC091E1-E5D7-49D7-B8E5-5FA69D9E34B4}" srcId="{EE65E2A8-EB32-49C9-B0B5-36BB76599ED1}" destId="{1CFBFA42-AA27-4523-A2D9-1F4E88B363D5}" srcOrd="0" destOrd="0" parTransId="{1623E35F-00E4-49FD-96BE-F2155DAF8B4F}" sibTransId="{08907127-9BAC-4B95-9CDA-88B5446C00E1}"/>
    <dgm:cxn modelId="{50C7C837-BA46-4592-B4EC-391057C18E70}" type="presParOf" srcId="{3E920C94-24E8-4FCF-ABE2-12DB4ED3132E}" destId="{D081A66A-BB85-4D74-A36B-CD961E1CE59C}" srcOrd="0" destOrd="0" presId="urn:microsoft.com/office/officeart/2018/2/layout/IconLabelList"/>
    <dgm:cxn modelId="{459EB5EA-FF68-4527-ADF4-48342CA140A5}" type="presParOf" srcId="{D081A66A-BB85-4D74-A36B-CD961E1CE59C}" destId="{B1C255F5-58F5-4D47-B164-F1DB2CF9E18E}" srcOrd="0" destOrd="0" presId="urn:microsoft.com/office/officeart/2018/2/layout/IconLabelList"/>
    <dgm:cxn modelId="{26AC3B11-CB65-40E2-AFCF-43A01136D9A5}" type="presParOf" srcId="{D081A66A-BB85-4D74-A36B-CD961E1CE59C}" destId="{D48CE3D3-C2BB-4916-AB62-1A6A7C24A998}" srcOrd="1" destOrd="0" presId="urn:microsoft.com/office/officeart/2018/2/layout/IconLabelList"/>
    <dgm:cxn modelId="{D7893584-8A87-4781-9637-7B25CED409FE}" type="presParOf" srcId="{D081A66A-BB85-4D74-A36B-CD961E1CE59C}" destId="{95369D55-98CA-4277-8A14-6AE1995C1B1B}" srcOrd="2" destOrd="0" presId="urn:microsoft.com/office/officeart/2018/2/layout/IconLabelList"/>
    <dgm:cxn modelId="{1B4D5026-072D-4212-8DA9-415409D88DCF}" type="presParOf" srcId="{3E920C94-24E8-4FCF-ABE2-12DB4ED3132E}" destId="{9364168E-7D85-4605-A31E-40B8692400AA}" srcOrd="1" destOrd="0" presId="urn:microsoft.com/office/officeart/2018/2/layout/IconLabelList"/>
    <dgm:cxn modelId="{D4436175-A3B2-4A13-828C-87F4BFEEC23F}" type="presParOf" srcId="{3E920C94-24E8-4FCF-ABE2-12DB4ED3132E}" destId="{C8782C5F-6F95-4DDC-9D05-A82CAED02C37}" srcOrd="2" destOrd="0" presId="urn:microsoft.com/office/officeart/2018/2/layout/IconLabelList"/>
    <dgm:cxn modelId="{07553DB9-BF15-4A3E-8C3F-118F799AFEDF}" type="presParOf" srcId="{C8782C5F-6F95-4DDC-9D05-A82CAED02C37}" destId="{F58862FF-4A64-4530-9D39-99D2E46D2136}" srcOrd="0" destOrd="0" presId="urn:microsoft.com/office/officeart/2018/2/layout/IconLabelList"/>
    <dgm:cxn modelId="{83C3D598-6C3A-4ED7-88E1-AC6FC066F6D7}" type="presParOf" srcId="{C8782C5F-6F95-4DDC-9D05-A82CAED02C37}" destId="{893D49A1-2AF7-492B-8407-3D6A39B0B1E2}" srcOrd="1" destOrd="0" presId="urn:microsoft.com/office/officeart/2018/2/layout/IconLabelList"/>
    <dgm:cxn modelId="{7C616143-27E1-4181-86C3-AAD552E0D82F}" type="presParOf" srcId="{C8782C5F-6F95-4DDC-9D05-A82CAED02C37}" destId="{ADE9DDC9-29DB-4EF1-86BF-C75C58B18EA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7E4E6B-DDF5-4DC7-87DC-0397D9040042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CF09A22-E522-4A7E-BE9C-904FE29ACA86}">
      <dgm:prSet/>
      <dgm:spPr/>
      <dgm:t>
        <a:bodyPr/>
        <a:lstStyle/>
        <a:p>
          <a:r>
            <a:rPr lang="en-US"/>
            <a:t>• Working at Heights Procedure: Lacks detail on fall protection systems and rescue plans.</a:t>
          </a:r>
        </a:p>
      </dgm:t>
    </dgm:pt>
    <dgm:pt modelId="{0703E87E-C549-464B-A795-DFA8E53A7EF5}" type="parTrans" cxnId="{F533CB8F-7ED4-4EFD-816D-BF51B882F332}">
      <dgm:prSet/>
      <dgm:spPr/>
      <dgm:t>
        <a:bodyPr/>
        <a:lstStyle/>
        <a:p>
          <a:endParaRPr lang="en-US"/>
        </a:p>
      </dgm:t>
    </dgm:pt>
    <dgm:pt modelId="{044436D7-70FC-48A8-AE20-F669677F4F98}" type="sibTrans" cxnId="{F533CB8F-7ED4-4EFD-816D-BF51B882F332}">
      <dgm:prSet/>
      <dgm:spPr/>
      <dgm:t>
        <a:bodyPr/>
        <a:lstStyle/>
        <a:p>
          <a:endParaRPr lang="en-US"/>
        </a:p>
      </dgm:t>
    </dgm:pt>
    <dgm:pt modelId="{EF3DF0ED-BCAB-4BAE-9E26-BC228C32686E}">
      <dgm:prSet/>
      <dgm:spPr/>
      <dgm:t>
        <a:bodyPr/>
        <a:lstStyle/>
        <a:p>
          <a:r>
            <a:rPr lang="en-US"/>
            <a:t>• Scaffolding Inspection Procedure: Does not clearly outline qualifications for scaffold inspectors.</a:t>
          </a:r>
        </a:p>
      </dgm:t>
    </dgm:pt>
    <dgm:pt modelId="{3AA4B7D3-8276-4E15-A160-00C5936A02E2}" type="parTrans" cxnId="{979D3025-8492-4F22-B72B-A1D948AEBE6D}">
      <dgm:prSet/>
      <dgm:spPr/>
      <dgm:t>
        <a:bodyPr/>
        <a:lstStyle/>
        <a:p>
          <a:endParaRPr lang="en-US"/>
        </a:p>
      </dgm:t>
    </dgm:pt>
    <dgm:pt modelId="{F493B9F1-5C97-4D20-962D-7EA439D9071A}" type="sibTrans" cxnId="{979D3025-8492-4F22-B72B-A1D948AEBE6D}">
      <dgm:prSet/>
      <dgm:spPr/>
      <dgm:t>
        <a:bodyPr/>
        <a:lstStyle/>
        <a:p>
          <a:endParaRPr lang="en-US"/>
        </a:p>
      </dgm:t>
    </dgm:pt>
    <dgm:pt modelId="{31653898-5B48-466D-968D-3D562CCE08A5}">
      <dgm:prSet/>
      <dgm:spPr/>
      <dgm:t>
        <a:bodyPr/>
        <a:lstStyle/>
        <a:p>
          <a:r>
            <a:rPr lang="en-US"/>
            <a:t>• Hazardous Manual Tasks Procedure: Vague, lacks practical guidance on minimizing risks.</a:t>
          </a:r>
        </a:p>
      </dgm:t>
    </dgm:pt>
    <dgm:pt modelId="{C212B7B9-F1A6-4544-8C1C-B38A7C8616AE}" type="parTrans" cxnId="{D69A8805-B931-46F5-9DE4-FDD86A47A8D2}">
      <dgm:prSet/>
      <dgm:spPr/>
      <dgm:t>
        <a:bodyPr/>
        <a:lstStyle/>
        <a:p>
          <a:endParaRPr lang="en-US"/>
        </a:p>
      </dgm:t>
    </dgm:pt>
    <dgm:pt modelId="{04890175-AA3B-4B76-908B-13F9EFD81D0B}" type="sibTrans" cxnId="{D69A8805-B931-46F5-9DE4-FDD86A47A8D2}">
      <dgm:prSet/>
      <dgm:spPr/>
      <dgm:t>
        <a:bodyPr/>
        <a:lstStyle/>
        <a:p>
          <a:endParaRPr lang="en-US"/>
        </a:p>
      </dgm:t>
    </dgm:pt>
    <dgm:pt modelId="{4086F6FF-C7B0-4FEF-AFAE-8E0896DE23D1}" type="pres">
      <dgm:prSet presAssocID="{0A7E4E6B-DDF5-4DC7-87DC-0397D9040042}" presName="outerComposite" presStyleCnt="0">
        <dgm:presLayoutVars>
          <dgm:chMax val="5"/>
          <dgm:dir/>
          <dgm:resizeHandles val="exact"/>
        </dgm:presLayoutVars>
      </dgm:prSet>
      <dgm:spPr/>
    </dgm:pt>
    <dgm:pt modelId="{78DA5931-43A2-4040-B591-8F5B00508640}" type="pres">
      <dgm:prSet presAssocID="{0A7E4E6B-DDF5-4DC7-87DC-0397D9040042}" presName="dummyMaxCanvas" presStyleCnt="0">
        <dgm:presLayoutVars/>
      </dgm:prSet>
      <dgm:spPr/>
    </dgm:pt>
    <dgm:pt modelId="{3A5410D9-1D4A-4F61-86AF-B418E398BFC7}" type="pres">
      <dgm:prSet presAssocID="{0A7E4E6B-DDF5-4DC7-87DC-0397D9040042}" presName="ThreeNodes_1" presStyleLbl="node1" presStyleIdx="0" presStyleCnt="3">
        <dgm:presLayoutVars>
          <dgm:bulletEnabled val="1"/>
        </dgm:presLayoutVars>
      </dgm:prSet>
      <dgm:spPr/>
    </dgm:pt>
    <dgm:pt modelId="{AEA29F3A-9386-4F95-BC30-93DB150D99F8}" type="pres">
      <dgm:prSet presAssocID="{0A7E4E6B-DDF5-4DC7-87DC-0397D9040042}" presName="ThreeNodes_2" presStyleLbl="node1" presStyleIdx="1" presStyleCnt="3">
        <dgm:presLayoutVars>
          <dgm:bulletEnabled val="1"/>
        </dgm:presLayoutVars>
      </dgm:prSet>
      <dgm:spPr/>
    </dgm:pt>
    <dgm:pt modelId="{1348B2BC-BCE7-4F4E-A43C-E43921C41CA5}" type="pres">
      <dgm:prSet presAssocID="{0A7E4E6B-DDF5-4DC7-87DC-0397D9040042}" presName="ThreeNodes_3" presStyleLbl="node1" presStyleIdx="2" presStyleCnt="3">
        <dgm:presLayoutVars>
          <dgm:bulletEnabled val="1"/>
        </dgm:presLayoutVars>
      </dgm:prSet>
      <dgm:spPr/>
    </dgm:pt>
    <dgm:pt modelId="{42991C81-5F13-4B89-96E6-528A5E4C7AB5}" type="pres">
      <dgm:prSet presAssocID="{0A7E4E6B-DDF5-4DC7-87DC-0397D9040042}" presName="ThreeConn_1-2" presStyleLbl="fgAccFollowNode1" presStyleIdx="0" presStyleCnt="2">
        <dgm:presLayoutVars>
          <dgm:bulletEnabled val="1"/>
        </dgm:presLayoutVars>
      </dgm:prSet>
      <dgm:spPr/>
    </dgm:pt>
    <dgm:pt modelId="{514F217B-0D28-4A1E-B027-F7AA0C480F99}" type="pres">
      <dgm:prSet presAssocID="{0A7E4E6B-DDF5-4DC7-87DC-0397D9040042}" presName="ThreeConn_2-3" presStyleLbl="fgAccFollowNode1" presStyleIdx="1" presStyleCnt="2">
        <dgm:presLayoutVars>
          <dgm:bulletEnabled val="1"/>
        </dgm:presLayoutVars>
      </dgm:prSet>
      <dgm:spPr/>
    </dgm:pt>
    <dgm:pt modelId="{9D978BDC-6F49-42DC-BCA5-34DA7079149D}" type="pres">
      <dgm:prSet presAssocID="{0A7E4E6B-DDF5-4DC7-87DC-0397D9040042}" presName="ThreeNodes_1_text" presStyleLbl="node1" presStyleIdx="2" presStyleCnt="3">
        <dgm:presLayoutVars>
          <dgm:bulletEnabled val="1"/>
        </dgm:presLayoutVars>
      </dgm:prSet>
      <dgm:spPr/>
    </dgm:pt>
    <dgm:pt modelId="{EDECB2E8-2971-404B-A09D-29D94BB60F9A}" type="pres">
      <dgm:prSet presAssocID="{0A7E4E6B-DDF5-4DC7-87DC-0397D9040042}" presName="ThreeNodes_2_text" presStyleLbl="node1" presStyleIdx="2" presStyleCnt="3">
        <dgm:presLayoutVars>
          <dgm:bulletEnabled val="1"/>
        </dgm:presLayoutVars>
      </dgm:prSet>
      <dgm:spPr/>
    </dgm:pt>
    <dgm:pt modelId="{AAF31E3D-33D8-4B94-9589-901614C8743D}" type="pres">
      <dgm:prSet presAssocID="{0A7E4E6B-DDF5-4DC7-87DC-0397D9040042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69A8805-B931-46F5-9DE4-FDD86A47A8D2}" srcId="{0A7E4E6B-DDF5-4DC7-87DC-0397D9040042}" destId="{31653898-5B48-466D-968D-3D562CCE08A5}" srcOrd="2" destOrd="0" parTransId="{C212B7B9-F1A6-4544-8C1C-B38A7C8616AE}" sibTransId="{04890175-AA3B-4B76-908B-13F9EFD81D0B}"/>
    <dgm:cxn modelId="{979D3025-8492-4F22-B72B-A1D948AEBE6D}" srcId="{0A7E4E6B-DDF5-4DC7-87DC-0397D9040042}" destId="{EF3DF0ED-BCAB-4BAE-9E26-BC228C32686E}" srcOrd="1" destOrd="0" parTransId="{3AA4B7D3-8276-4E15-A160-00C5936A02E2}" sibTransId="{F493B9F1-5C97-4D20-962D-7EA439D9071A}"/>
    <dgm:cxn modelId="{D2AF9E35-EA28-44DB-A23E-1154E2E802BB}" type="presOf" srcId="{EF3DF0ED-BCAB-4BAE-9E26-BC228C32686E}" destId="{EDECB2E8-2971-404B-A09D-29D94BB60F9A}" srcOrd="1" destOrd="0" presId="urn:microsoft.com/office/officeart/2005/8/layout/vProcess5"/>
    <dgm:cxn modelId="{9ABC7A69-493B-498E-B790-210F17EC3D6E}" type="presOf" srcId="{044436D7-70FC-48A8-AE20-F669677F4F98}" destId="{42991C81-5F13-4B89-96E6-528A5E4C7AB5}" srcOrd="0" destOrd="0" presId="urn:microsoft.com/office/officeart/2005/8/layout/vProcess5"/>
    <dgm:cxn modelId="{F533CB8F-7ED4-4EFD-816D-BF51B882F332}" srcId="{0A7E4E6B-DDF5-4DC7-87DC-0397D9040042}" destId="{DCF09A22-E522-4A7E-BE9C-904FE29ACA86}" srcOrd="0" destOrd="0" parTransId="{0703E87E-C549-464B-A795-DFA8E53A7EF5}" sibTransId="{044436D7-70FC-48A8-AE20-F669677F4F98}"/>
    <dgm:cxn modelId="{96F03FB2-2793-4CD8-BAF9-689F8CB9E8D6}" type="presOf" srcId="{DCF09A22-E522-4A7E-BE9C-904FE29ACA86}" destId="{3A5410D9-1D4A-4F61-86AF-B418E398BFC7}" srcOrd="0" destOrd="0" presId="urn:microsoft.com/office/officeart/2005/8/layout/vProcess5"/>
    <dgm:cxn modelId="{1C4695CD-A686-4F9B-9A04-B4D9CA0F64F5}" type="presOf" srcId="{F493B9F1-5C97-4D20-962D-7EA439D9071A}" destId="{514F217B-0D28-4A1E-B027-F7AA0C480F99}" srcOrd="0" destOrd="0" presId="urn:microsoft.com/office/officeart/2005/8/layout/vProcess5"/>
    <dgm:cxn modelId="{2355DBD4-342B-440B-8C53-A034D54839D2}" type="presOf" srcId="{31653898-5B48-466D-968D-3D562CCE08A5}" destId="{1348B2BC-BCE7-4F4E-A43C-E43921C41CA5}" srcOrd="0" destOrd="0" presId="urn:microsoft.com/office/officeart/2005/8/layout/vProcess5"/>
    <dgm:cxn modelId="{075A70E7-90F5-42CA-A8AF-B871A96B9D20}" type="presOf" srcId="{EF3DF0ED-BCAB-4BAE-9E26-BC228C32686E}" destId="{AEA29F3A-9386-4F95-BC30-93DB150D99F8}" srcOrd="0" destOrd="0" presId="urn:microsoft.com/office/officeart/2005/8/layout/vProcess5"/>
    <dgm:cxn modelId="{D74424EB-949D-4393-A716-21F5F4C5BF48}" type="presOf" srcId="{0A7E4E6B-DDF5-4DC7-87DC-0397D9040042}" destId="{4086F6FF-C7B0-4FEF-AFAE-8E0896DE23D1}" srcOrd="0" destOrd="0" presId="urn:microsoft.com/office/officeart/2005/8/layout/vProcess5"/>
    <dgm:cxn modelId="{BF32F7ED-9D5E-41FC-B667-11079DC5E568}" type="presOf" srcId="{DCF09A22-E522-4A7E-BE9C-904FE29ACA86}" destId="{9D978BDC-6F49-42DC-BCA5-34DA7079149D}" srcOrd="1" destOrd="0" presId="urn:microsoft.com/office/officeart/2005/8/layout/vProcess5"/>
    <dgm:cxn modelId="{80B78CFA-D2E0-4698-926E-2BB9DA5C7B00}" type="presOf" srcId="{31653898-5B48-466D-968D-3D562CCE08A5}" destId="{AAF31E3D-33D8-4B94-9589-901614C8743D}" srcOrd="1" destOrd="0" presId="urn:microsoft.com/office/officeart/2005/8/layout/vProcess5"/>
    <dgm:cxn modelId="{F9FDBB6E-F46B-4982-AC6B-9165001B2622}" type="presParOf" srcId="{4086F6FF-C7B0-4FEF-AFAE-8E0896DE23D1}" destId="{78DA5931-43A2-4040-B591-8F5B00508640}" srcOrd="0" destOrd="0" presId="urn:microsoft.com/office/officeart/2005/8/layout/vProcess5"/>
    <dgm:cxn modelId="{E768917F-AAD9-4076-93C1-B2BCE4BD1689}" type="presParOf" srcId="{4086F6FF-C7B0-4FEF-AFAE-8E0896DE23D1}" destId="{3A5410D9-1D4A-4F61-86AF-B418E398BFC7}" srcOrd="1" destOrd="0" presId="urn:microsoft.com/office/officeart/2005/8/layout/vProcess5"/>
    <dgm:cxn modelId="{110916DA-80F9-407B-AC81-D19D861D8B3A}" type="presParOf" srcId="{4086F6FF-C7B0-4FEF-AFAE-8E0896DE23D1}" destId="{AEA29F3A-9386-4F95-BC30-93DB150D99F8}" srcOrd="2" destOrd="0" presId="urn:microsoft.com/office/officeart/2005/8/layout/vProcess5"/>
    <dgm:cxn modelId="{4FCE737A-7885-40B9-92C9-333DDC05682F}" type="presParOf" srcId="{4086F6FF-C7B0-4FEF-AFAE-8E0896DE23D1}" destId="{1348B2BC-BCE7-4F4E-A43C-E43921C41CA5}" srcOrd="3" destOrd="0" presId="urn:microsoft.com/office/officeart/2005/8/layout/vProcess5"/>
    <dgm:cxn modelId="{07D86D4C-34F3-497C-93AE-CE061D59A86E}" type="presParOf" srcId="{4086F6FF-C7B0-4FEF-AFAE-8E0896DE23D1}" destId="{42991C81-5F13-4B89-96E6-528A5E4C7AB5}" srcOrd="4" destOrd="0" presId="urn:microsoft.com/office/officeart/2005/8/layout/vProcess5"/>
    <dgm:cxn modelId="{F266C342-AFB2-43C8-AA98-BEBF953E12AE}" type="presParOf" srcId="{4086F6FF-C7B0-4FEF-AFAE-8E0896DE23D1}" destId="{514F217B-0D28-4A1E-B027-F7AA0C480F99}" srcOrd="5" destOrd="0" presId="urn:microsoft.com/office/officeart/2005/8/layout/vProcess5"/>
    <dgm:cxn modelId="{9975D4D4-724D-48DB-8AEA-33FBB264486D}" type="presParOf" srcId="{4086F6FF-C7B0-4FEF-AFAE-8E0896DE23D1}" destId="{9D978BDC-6F49-42DC-BCA5-34DA7079149D}" srcOrd="6" destOrd="0" presId="urn:microsoft.com/office/officeart/2005/8/layout/vProcess5"/>
    <dgm:cxn modelId="{72AC800C-EBA3-4A20-BFEA-2D4EF27D1BB0}" type="presParOf" srcId="{4086F6FF-C7B0-4FEF-AFAE-8E0896DE23D1}" destId="{EDECB2E8-2971-404B-A09D-29D94BB60F9A}" srcOrd="7" destOrd="0" presId="urn:microsoft.com/office/officeart/2005/8/layout/vProcess5"/>
    <dgm:cxn modelId="{8EDC0668-2C53-487B-9701-8E2CCC65B1E8}" type="presParOf" srcId="{4086F6FF-C7B0-4FEF-AFAE-8E0896DE23D1}" destId="{AAF31E3D-33D8-4B94-9589-901614C8743D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B5E9EF-2209-4DE7-A0FA-AD62A91AF54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DF0AC32-BA8E-48C6-A020-4A598EF78813}">
      <dgm:prSet/>
      <dgm:spPr/>
      <dgm:t>
        <a:bodyPr/>
        <a:lstStyle/>
        <a:p>
          <a:r>
            <a:rPr lang="en-US"/>
            <a:t>• Improvement Notices: WorkSafe QLD may issue notices requiring fixes.</a:t>
          </a:r>
        </a:p>
      </dgm:t>
    </dgm:pt>
    <dgm:pt modelId="{8EC229CF-8D49-4F91-88C5-E86811022065}" type="parTrans" cxnId="{75BC6547-461F-4F46-8EF1-8198BDA605C6}">
      <dgm:prSet/>
      <dgm:spPr/>
      <dgm:t>
        <a:bodyPr/>
        <a:lstStyle/>
        <a:p>
          <a:endParaRPr lang="en-US"/>
        </a:p>
      </dgm:t>
    </dgm:pt>
    <dgm:pt modelId="{AFC23ABA-2A1C-4248-AE0A-1E69380FF498}" type="sibTrans" cxnId="{75BC6547-461F-4F46-8EF1-8198BDA605C6}">
      <dgm:prSet/>
      <dgm:spPr/>
      <dgm:t>
        <a:bodyPr/>
        <a:lstStyle/>
        <a:p>
          <a:endParaRPr lang="en-US"/>
        </a:p>
      </dgm:t>
    </dgm:pt>
    <dgm:pt modelId="{0E5C8640-76E4-4ED3-B4FA-223BF7990335}">
      <dgm:prSet/>
      <dgm:spPr/>
      <dgm:t>
        <a:bodyPr/>
        <a:lstStyle/>
        <a:p>
          <a:r>
            <a:rPr lang="en-US"/>
            <a:t>• Prohibition Notices: WorkSafe QLD may stop certain jobs until risks are addressed.</a:t>
          </a:r>
        </a:p>
      </dgm:t>
    </dgm:pt>
    <dgm:pt modelId="{5A0EBF79-EA0B-4C69-89C9-0C16DFF121B2}" type="parTrans" cxnId="{7E950A45-357D-4D28-9A79-1314DA4D0151}">
      <dgm:prSet/>
      <dgm:spPr/>
      <dgm:t>
        <a:bodyPr/>
        <a:lstStyle/>
        <a:p>
          <a:endParaRPr lang="en-US"/>
        </a:p>
      </dgm:t>
    </dgm:pt>
    <dgm:pt modelId="{84A58DFA-39F7-4B7B-ACFB-513AF39DD49F}" type="sibTrans" cxnId="{7E950A45-357D-4D28-9A79-1314DA4D0151}">
      <dgm:prSet/>
      <dgm:spPr/>
      <dgm:t>
        <a:bodyPr/>
        <a:lstStyle/>
        <a:p>
          <a:endParaRPr lang="en-US"/>
        </a:p>
      </dgm:t>
    </dgm:pt>
    <dgm:pt modelId="{C3117EE0-B033-4AFC-B5A1-55BC0FE17381}">
      <dgm:prSet/>
      <dgm:spPr/>
      <dgm:t>
        <a:bodyPr/>
        <a:lstStyle/>
        <a:p>
          <a:r>
            <a:rPr lang="en-US"/>
            <a:t>• Fines: Significant fines could be imposed.</a:t>
          </a:r>
        </a:p>
      </dgm:t>
    </dgm:pt>
    <dgm:pt modelId="{4AD6105A-E2CE-4ED5-B5CA-79B2EDA73421}" type="parTrans" cxnId="{E63D62E3-89FB-49E5-AC17-01082C50BE9D}">
      <dgm:prSet/>
      <dgm:spPr/>
      <dgm:t>
        <a:bodyPr/>
        <a:lstStyle/>
        <a:p>
          <a:endParaRPr lang="en-US"/>
        </a:p>
      </dgm:t>
    </dgm:pt>
    <dgm:pt modelId="{E7C22494-8EC3-4A2C-AA2F-1DFDC07E80AC}" type="sibTrans" cxnId="{E63D62E3-89FB-49E5-AC17-01082C50BE9D}">
      <dgm:prSet/>
      <dgm:spPr/>
      <dgm:t>
        <a:bodyPr/>
        <a:lstStyle/>
        <a:p>
          <a:endParaRPr lang="en-US"/>
        </a:p>
      </dgm:t>
    </dgm:pt>
    <dgm:pt modelId="{DD4285F4-3B01-45BB-8BF0-223F7987D71C}">
      <dgm:prSet/>
      <dgm:spPr/>
      <dgm:t>
        <a:bodyPr/>
        <a:lstStyle/>
        <a:p>
          <a:r>
            <a:rPr lang="en-US"/>
            <a:t>• Legal Action: In serious cases, legal action could be taken.</a:t>
          </a:r>
        </a:p>
      </dgm:t>
    </dgm:pt>
    <dgm:pt modelId="{75178C64-DAAA-42CB-B9C3-101462F30637}" type="parTrans" cxnId="{2306D776-84A0-482D-B82D-965603D86359}">
      <dgm:prSet/>
      <dgm:spPr/>
      <dgm:t>
        <a:bodyPr/>
        <a:lstStyle/>
        <a:p>
          <a:endParaRPr lang="en-US"/>
        </a:p>
      </dgm:t>
    </dgm:pt>
    <dgm:pt modelId="{4291E63E-045C-45FA-956E-331862BBAD70}" type="sibTrans" cxnId="{2306D776-84A0-482D-B82D-965603D86359}">
      <dgm:prSet/>
      <dgm:spPr/>
      <dgm:t>
        <a:bodyPr/>
        <a:lstStyle/>
        <a:p>
          <a:endParaRPr lang="en-US"/>
        </a:p>
      </dgm:t>
    </dgm:pt>
    <dgm:pt modelId="{ECD2901D-C464-4240-A735-55815A59CFB9}" type="pres">
      <dgm:prSet presAssocID="{D4B5E9EF-2209-4DE7-A0FA-AD62A91AF544}" presName="linear" presStyleCnt="0">
        <dgm:presLayoutVars>
          <dgm:animLvl val="lvl"/>
          <dgm:resizeHandles val="exact"/>
        </dgm:presLayoutVars>
      </dgm:prSet>
      <dgm:spPr/>
    </dgm:pt>
    <dgm:pt modelId="{40A47909-EDF8-4B05-B010-0FEBDC96DEA7}" type="pres">
      <dgm:prSet presAssocID="{6DF0AC32-BA8E-48C6-A020-4A598EF7881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2C570E7-A3B1-4867-B912-36FC2A746D62}" type="pres">
      <dgm:prSet presAssocID="{AFC23ABA-2A1C-4248-AE0A-1E69380FF498}" presName="spacer" presStyleCnt="0"/>
      <dgm:spPr/>
    </dgm:pt>
    <dgm:pt modelId="{F9875A09-D009-474A-866D-E3F552E10D36}" type="pres">
      <dgm:prSet presAssocID="{0E5C8640-76E4-4ED3-B4FA-223BF799033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A8C65FE-4306-49DC-A831-BF5E93DC7F82}" type="pres">
      <dgm:prSet presAssocID="{84A58DFA-39F7-4B7B-ACFB-513AF39DD49F}" presName="spacer" presStyleCnt="0"/>
      <dgm:spPr/>
    </dgm:pt>
    <dgm:pt modelId="{0FE7B50F-DA97-4ADD-BF17-60108AAC8C7C}" type="pres">
      <dgm:prSet presAssocID="{C3117EE0-B033-4AFC-B5A1-55BC0FE1738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8B1821C-A365-4D67-97F5-5354FBBF296A}" type="pres">
      <dgm:prSet presAssocID="{E7C22494-8EC3-4A2C-AA2F-1DFDC07E80AC}" presName="spacer" presStyleCnt="0"/>
      <dgm:spPr/>
    </dgm:pt>
    <dgm:pt modelId="{57E5AF5D-AE72-494F-BE5C-39976A7B84A2}" type="pres">
      <dgm:prSet presAssocID="{DD4285F4-3B01-45BB-8BF0-223F7987D71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506E004-ED99-4CAE-9A64-C3A7247191EE}" type="presOf" srcId="{C3117EE0-B033-4AFC-B5A1-55BC0FE17381}" destId="{0FE7B50F-DA97-4ADD-BF17-60108AAC8C7C}" srcOrd="0" destOrd="0" presId="urn:microsoft.com/office/officeart/2005/8/layout/vList2"/>
    <dgm:cxn modelId="{DDE9270D-8C24-4ACD-9884-7978A440B42E}" type="presOf" srcId="{D4B5E9EF-2209-4DE7-A0FA-AD62A91AF544}" destId="{ECD2901D-C464-4240-A735-55815A59CFB9}" srcOrd="0" destOrd="0" presId="urn:microsoft.com/office/officeart/2005/8/layout/vList2"/>
    <dgm:cxn modelId="{A051C023-090E-49DB-8CDC-288760D999CD}" type="presOf" srcId="{6DF0AC32-BA8E-48C6-A020-4A598EF78813}" destId="{40A47909-EDF8-4B05-B010-0FEBDC96DEA7}" srcOrd="0" destOrd="0" presId="urn:microsoft.com/office/officeart/2005/8/layout/vList2"/>
    <dgm:cxn modelId="{7E950A45-357D-4D28-9A79-1314DA4D0151}" srcId="{D4B5E9EF-2209-4DE7-A0FA-AD62A91AF544}" destId="{0E5C8640-76E4-4ED3-B4FA-223BF7990335}" srcOrd="1" destOrd="0" parTransId="{5A0EBF79-EA0B-4C69-89C9-0C16DFF121B2}" sibTransId="{84A58DFA-39F7-4B7B-ACFB-513AF39DD49F}"/>
    <dgm:cxn modelId="{75BC6547-461F-4F46-8EF1-8198BDA605C6}" srcId="{D4B5E9EF-2209-4DE7-A0FA-AD62A91AF544}" destId="{6DF0AC32-BA8E-48C6-A020-4A598EF78813}" srcOrd="0" destOrd="0" parTransId="{8EC229CF-8D49-4F91-88C5-E86811022065}" sibTransId="{AFC23ABA-2A1C-4248-AE0A-1E69380FF498}"/>
    <dgm:cxn modelId="{34FED055-7C3A-400B-A552-DA7B6E2A7532}" type="presOf" srcId="{0E5C8640-76E4-4ED3-B4FA-223BF7990335}" destId="{F9875A09-D009-474A-866D-E3F552E10D36}" srcOrd="0" destOrd="0" presId="urn:microsoft.com/office/officeart/2005/8/layout/vList2"/>
    <dgm:cxn modelId="{2306D776-84A0-482D-B82D-965603D86359}" srcId="{D4B5E9EF-2209-4DE7-A0FA-AD62A91AF544}" destId="{DD4285F4-3B01-45BB-8BF0-223F7987D71C}" srcOrd="3" destOrd="0" parTransId="{75178C64-DAAA-42CB-B9C3-101462F30637}" sibTransId="{4291E63E-045C-45FA-956E-331862BBAD70}"/>
    <dgm:cxn modelId="{B4E62FB5-C558-49EA-BFE9-1FBD4EC3B1F8}" type="presOf" srcId="{DD4285F4-3B01-45BB-8BF0-223F7987D71C}" destId="{57E5AF5D-AE72-494F-BE5C-39976A7B84A2}" srcOrd="0" destOrd="0" presId="urn:microsoft.com/office/officeart/2005/8/layout/vList2"/>
    <dgm:cxn modelId="{E63D62E3-89FB-49E5-AC17-01082C50BE9D}" srcId="{D4B5E9EF-2209-4DE7-A0FA-AD62A91AF544}" destId="{C3117EE0-B033-4AFC-B5A1-55BC0FE17381}" srcOrd="2" destOrd="0" parTransId="{4AD6105A-E2CE-4ED5-B5CA-79B2EDA73421}" sibTransId="{E7C22494-8EC3-4A2C-AA2F-1DFDC07E80AC}"/>
    <dgm:cxn modelId="{38A6F1FD-98E6-49CC-A920-35096C783775}" type="presParOf" srcId="{ECD2901D-C464-4240-A735-55815A59CFB9}" destId="{40A47909-EDF8-4B05-B010-0FEBDC96DEA7}" srcOrd="0" destOrd="0" presId="urn:microsoft.com/office/officeart/2005/8/layout/vList2"/>
    <dgm:cxn modelId="{DFC4C268-D8AB-45C8-BE7F-B88399C772CD}" type="presParOf" srcId="{ECD2901D-C464-4240-A735-55815A59CFB9}" destId="{02C570E7-A3B1-4867-B912-36FC2A746D62}" srcOrd="1" destOrd="0" presId="urn:microsoft.com/office/officeart/2005/8/layout/vList2"/>
    <dgm:cxn modelId="{1DA5D04B-534B-41F3-A6B0-F6F9BA4F6D89}" type="presParOf" srcId="{ECD2901D-C464-4240-A735-55815A59CFB9}" destId="{F9875A09-D009-474A-866D-E3F552E10D36}" srcOrd="2" destOrd="0" presId="urn:microsoft.com/office/officeart/2005/8/layout/vList2"/>
    <dgm:cxn modelId="{CCCB0C06-DDA9-444B-BDAA-A284BD33486A}" type="presParOf" srcId="{ECD2901D-C464-4240-A735-55815A59CFB9}" destId="{3A8C65FE-4306-49DC-A831-BF5E93DC7F82}" srcOrd="3" destOrd="0" presId="urn:microsoft.com/office/officeart/2005/8/layout/vList2"/>
    <dgm:cxn modelId="{AF63A999-3CCC-443B-835C-CBEAFFC4337A}" type="presParOf" srcId="{ECD2901D-C464-4240-A735-55815A59CFB9}" destId="{0FE7B50F-DA97-4ADD-BF17-60108AAC8C7C}" srcOrd="4" destOrd="0" presId="urn:microsoft.com/office/officeart/2005/8/layout/vList2"/>
    <dgm:cxn modelId="{47761952-939A-4C2B-8580-A48D450E9EBB}" type="presParOf" srcId="{ECD2901D-C464-4240-A735-55815A59CFB9}" destId="{B8B1821C-A365-4D67-97F5-5354FBBF296A}" srcOrd="5" destOrd="0" presId="urn:microsoft.com/office/officeart/2005/8/layout/vList2"/>
    <dgm:cxn modelId="{9025018F-9B1D-4EDE-A395-2AA0A1E51A53}" type="presParOf" srcId="{ECD2901D-C464-4240-A735-55815A59CFB9}" destId="{57E5AF5D-AE72-494F-BE5C-39976A7B84A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B846552-D4CF-4342-B67A-4CCA137F1419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FDD4891-35AC-46BA-A68C-93C1AC772148}">
      <dgm:prSet/>
      <dgm:spPr/>
      <dgm:t>
        <a:bodyPr/>
        <a:lstStyle/>
        <a:p>
          <a:r>
            <a:rPr lang="en-US"/>
            <a:t>• WHS Management System: Comprehensive system covering all aspects of WHS.</a:t>
          </a:r>
        </a:p>
      </dgm:t>
    </dgm:pt>
    <dgm:pt modelId="{7E86936A-21BD-4EE2-9B74-76833A2BABC1}" type="parTrans" cxnId="{7AEBF229-67AD-4B88-95EA-9E9391D54D1E}">
      <dgm:prSet/>
      <dgm:spPr/>
      <dgm:t>
        <a:bodyPr/>
        <a:lstStyle/>
        <a:p>
          <a:endParaRPr lang="en-US"/>
        </a:p>
      </dgm:t>
    </dgm:pt>
    <dgm:pt modelId="{286F0BCA-6EBB-43C6-8B77-0B68852E5714}" type="sibTrans" cxnId="{7AEBF229-67AD-4B88-95EA-9E9391D54D1E}">
      <dgm:prSet/>
      <dgm:spPr/>
      <dgm:t>
        <a:bodyPr/>
        <a:lstStyle/>
        <a:p>
          <a:endParaRPr lang="en-US"/>
        </a:p>
      </dgm:t>
    </dgm:pt>
    <dgm:pt modelId="{0996C2F9-1384-4C3B-B8B9-FEBE73190B4C}">
      <dgm:prSet/>
      <dgm:spPr/>
      <dgm:t>
        <a:bodyPr/>
        <a:lstStyle/>
        <a:p>
          <a:r>
            <a:rPr lang="en-US"/>
            <a:t>• Regular Reviews and Updates: Keep policies and procedures up-to-date.</a:t>
          </a:r>
        </a:p>
      </dgm:t>
    </dgm:pt>
    <dgm:pt modelId="{40EA6254-80BA-43C2-B95B-913189DAE900}" type="parTrans" cxnId="{F01ECEEE-C342-4AFF-9A02-0D31B1534CFC}">
      <dgm:prSet/>
      <dgm:spPr/>
      <dgm:t>
        <a:bodyPr/>
        <a:lstStyle/>
        <a:p>
          <a:endParaRPr lang="en-US"/>
        </a:p>
      </dgm:t>
    </dgm:pt>
    <dgm:pt modelId="{679A4B58-5B6B-402B-A5E9-B90C8FE4B987}" type="sibTrans" cxnId="{F01ECEEE-C342-4AFF-9A02-0D31B1534CFC}">
      <dgm:prSet/>
      <dgm:spPr/>
      <dgm:t>
        <a:bodyPr/>
        <a:lstStyle/>
        <a:p>
          <a:endParaRPr lang="en-US"/>
        </a:p>
      </dgm:t>
    </dgm:pt>
    <dgm:pt modelId="{B6BC22E5-A919-4B69-A4C9-0627359A7BFE}">
      <dgm:prSet/>
      <dgm:spPr/>
      <dgm:t>
        <a:bodyPr/>
        <a:lstStyle/>
        <a:p>
          <a:r>
            <a:rPr lang="en-US"/>
            <a:t>• Training for All Workers: Ensure understanding of WHS rights and responsibilities.</a:t>
          </a:r>
        </a:p>
      </dgm:t>
    </dgm:pt>
    <dgm:pt modelId="{AC8124D9-2D5C-4352-8F87-ABC35BCA42EE}" type="parTrans" cxnId="{CE62FFA5-80F5-457C-8D2D-C4898CF8E4D1}">
      <dgm:prSet/>
      <dgm:spPr/>
      <dgm:t>
        <a:bodyPr/>
        <a:lstStyle/>
        <a:p>
          <a:endParaRPr lang="en-US"/>
        </a:p>
      </dgm:t>
    </dgm:pt>
    <dgm:pt modelId="{9F9B4577-B91A-4A0D-A896-A5953BA96CF7}" type="sibTrans" cxnId="{CE62FFA5-80F5-457C-8D2D-C4898CF8E4D1}">
      <dgm:prSet/>
      <dgm:spPr/>
      <dgm:t>
        <a:bodyPr/>
        <a:lstStyle/>
        <a:p>
          <a:endParaRPr lang="en-US"/>
        </a:p>
      </dgm:t>
    </dgm:pt>
    <dgm:pt modelId="{FACD1549-80E5-4A19-A4C1-7D2CA4B943CC}">
      <dgm:prSet/>
      <dgm:spPr/>
      <dgm:t>
        <a:bodyPr/>
        <a:lstStyle/>
        <a:p>
          <a:r>
            <a:rPr lang="en-US"/>
            <a:t>• Monitoring and Reporting: System for monitoring and reporting WHS performance.</a:t>
          </a:r>
        </a:p>
      </dgm:t>
    </dgm:pt>
    <dgm:pt modelId="{CC0F5A9A-762C-4E33-BD01-A057B1A97856}" type="parTrans" cxnId="{BA3D0FE4-829D-44B0-8EF6-7E9FCA1AFB3F}">
      <dgm:prSet/>
      <dgm:spPr/>
      <dgm:t>
        <a:bodyPr/>
        <a:lstStyle/>
        <a:p>
          <a:endParaRPr lang="en-US"/>
        </a:p>
      </dgm:t>
    </dgm:pt>
    <dgm:pt modelId="{1E183F22-95A2-4B98-8C17-403273D10661}" type="sibTrans" cxnId="{BA3D0FE4-829D-44B0-8EF6-7E9FCA1AFB3F}">
      <dgm:prSet/>
      <dgm:spPr/>
      <dgm:t>
        <a:bodyPr/>
        <a:lstStyle/>
        <a:p>
          <a:endParaRPr lang="en-US"/>
        </a:p>
      </dgm:t>
    </dgm:pt>
    <dgm:pt modelId="{F659DB66-8DCA-4D74-8A12-6E06B0D44470}">
      <dgm:prSet/>
      <dgm:spPr/>
      <dgm:t>
        <a:bodyPr/>
        <a:lstStyle/>
        <a:p>
          <a:r>
            <a:rPr lang="en-US"/>
            <a:t>• Regular Toolbox Talks: Keep WHS front-of-mind and address specific hazards.</a:t>
          </a:r>
        </a:p>
      </dgm:t>
    </dgm:pt>
    <dgm:pt modelId="{2B21F8D4-F93E-46C6-92FB-FDA322C5442F}" type="parTrans" cxnId="{F1D61BCA-B684-434A-9E4E-1D8569740489}">
      <dgm:prSet/>
      <dgm:spPr/>
      <dgm:t>
        <a:bodyPr/>
        <a:lstStyle/>
        <a:p>
          <a:endParaRPr lang="en-US"/>
        </a:p>
      </dgm:t>
    </dgm:pt>
    <dgm:pt modelId="{555B3B01-EDCA-4CD3-97B1-95BC0FA476AC}" type="sibTrans" cxnId="{F1D61BCA-B684-434A-9E4E-1D8569740489}">
      <dgm:prSet/>
      <dgm:spPr/>
      <dgm:t>
        <a:bodyPr/>
        <a:lstStyle/>
        <a:p>
          <a:endParaRPr lang="en-US"/>
        </a:p>
      </dgm:t>
    </dgm:pt>
    <dgm:pt modelId="{BDE1A55D-3F37-4E6B-9FA5-1061ECDA9351}">
      <dgm:prSet/>
      <dgm:spPr/>
      <dgm:t>
        <a:bodyPr/>
        <a:lstStyle/>
        <a:p>
          <a:r>
            <a:rPr lang="en-US"/>
            <a:t>• Worker Consultation: Engage workers for valuable safety insights.</a:t>
          </a:r>
        </a:p>
      </dgm:t>
    </dgm:pt>
    <dgm:pt modelId="{A185E533-8358-4914-86B0-433521B95F86}" type="parTrans" cxnId="{19E6DAA2-9353-4EE1-A409-73783FEE1EEA}">
      <dgm:prSet/>
      <dgm:spPr/>
      <dgm:t>
        <a:bodyPr/>
        <a:lstStyle/>
        <a:p>
          <a:endParaRPr lang="en-US"/>
        </a:p>
      </dgm:t>
    </dgm:pt>
    <dgm:pt modelId="{A127927D-F02D-4E87-A3FD-C9672F888E56}" type="sibTrans" cxnId="{19E6DAA2-9353-4EE1-A409-73783FEE1EEA}">
      <dgm:prSet/>
      <dgm:spPr/>
      <dgm:t>
        <a:bodyPr/>
        <a:lstStyle/>
        <a:p>
          <a:endParaRPr lang="en-US"/>
        </a:p>
      </dgm:t>
    </dgm:pt>
    <dgm:pt modelId="{92266E7C-159C-40F5-89AC-745E1A7BDDAB}" type="pres">
      <dgm:prSet presAssocID="{2B846552-D4CF-4342-B67A-4CCA137F1419}" presName="linear" presStyleCnt="0">
        <dgm:presLayoutVars>
          <dgm:animLvl val="lvl"/>
          <dgm:resizeHandles val="exact"/>
        </dgm:presLayoutVars>
      </dgm:prSet>
      <dgm:spPr/>
    </dgm:pt>
    <dgm:pt modelId="{4AA3BA63-5011-4AA1-B0D1-5F8581940DE5}" type="pres">
      <dgm:prSet presAssocID="{0FDD4891-35AC-46BA-A68C-93C1AC77214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8541EF82-B6AD-46EC-BA97-536AC8355DD4}" type="pres">
      <dgm:prSet presAssocID="{286F0BCA-6EBB-43C6-8B77-0B68852E5714}" presName="spacer" presStyleCnt="0"/>
      <dgm:spPr/>
    </dgm:pt>
    <dgm:pt modelId="{1E61CA8A-4FA3-47C7-8836-28C43533E0AA}" type="pres">
      <dgm:prSet presAssocID="{0996C2F9-1384-4C3B-B8B9-FEBE73190B4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FEB0BE1-42E9-43D5-9111-87AD176586E7}" type="pres">
      <dgm:prSet presAssocID="{679A4B58-5B6B-402B-A5E9-B90C8FE4B987}" presName="spacer" presStyleCnt="0"/>
      <dgm:spPr/>
    </dgm:pt>
    <dgm:pt modelId="{475F2EBA-3FB7-48E6-93D0-F437AEED71F4}" type="pres">
      <dgm:prSet presAssocID="{B6BC22E5-A919-4B69-A4C9-0627359A7BF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10F7738-82E6-4D2D-B9EB-5A2CCB12DB8D}" type="pres">
      <dgm:prSet presAssocID="{9F9B4577-B91A-4A0D-A896-A5953BA96CF7}" presName="spacer" presStyleCnt="0"/>
      <dgm:spPr/>
    </dgm:pt>
    <dgm:pt modelId="{96FEA6AC-1A82-4801-8267-1CD7A91D8FB1}" type="pres">
      <dgm:prSet presAssocID="{FACD1549-80E5-4A19-A4C1-7D2CA4B943CC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F9D885A-7F36-4164-81EB-F0765E498AF9}" type="pres">
      <dgm:prSet presAssocID="{1E183F22-95A2-4B98-8C17-403273D10661}" presName="spacer" presStyleCnt="0"/>
      <dgm:spPr/>
    </dgm:pt>
    <dgm:pt modelId="{1CBBC467-BD5C-428D-ABB3-02E2B077B5F7}" type="pres">
      <dgm:prSet presAssocID="{F659DB66-8DCA-4D74-8A12-6E06B0D4447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548B78A5-AF60-439A-A4AE-751F7EBD7EF9}" type="pres">
      <dgm:prSet presAssocID="{555B3B01-EDCA-4CD3-97B1-95BC0FA476AC}" presName="spacer" presStyleCnt="0"/>
      <dgm:spPr/>
    </dgm:pt>
    <dgm:pt modelId="{C9CC6D90-7703-4FA4-BDB1-CE1718364014}" type="pres">
      <dgm:prSet presAssocID="{BDE1A55D-3F37-4E6B-9FA5-1061ECDA9351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7AEBF229-67AD-4B88-95EA-9E9391D54D1E}" srcId="{2B846552-D4CF-4342-B67A-4CCA137F1419}" destId="{0FDD4891-35AC-46BA-A68C-93C1AC772148}" srcOrd="0" destOrd="0" parTransId="{7E86936A-21BD-4EE2-9B74-76833A2BABC1}" sibTransId="{286F0BCA-6EBB-43C6-8B77-0B68852E5714}"/>
    <dgm:cxn modelId="{D95CAC64-1891-4C68-9519-E3550A9A93F1}" type="presOf" srcId="{B6BC22E5-A919-4B69-A4C9-0627359A7BFE}" destId="{475F2EBA-3FB7-48E6-93D0-F437AEED71F4}" srcOrd="0" destOrd="0" presId="urn:microsoft.com/office/officeart/2005/8/layout/vList2"/>
    <dgm:cxn modelId="{05C96E70-8D58-49CD-ABC6-615BFFD508A8}" type="presOf" srcId="{F659DB66-8DCA-4D74-8A12-6E06B0D44470}" destId="{1CBBC467-BD5C-428D-ABB3-02E2B077B5F7}" srcOrd="0" destOrd="0" presId="urn:microsoft.com/office/officeart/2005/8/layout/vList2"/>
    <dgm:cxn modelId="{DD799B74-04C6-415B-B96C-8F65BC98811B}" type="presOf" srcId="{0996C2F9-1384-4C3B-B8B9-FEBE73190B4C}" destId="{1E61CA8A-4FA3-47C7-8836-28C43533E0AA}" srcOrd="0" destOrd="0" presId="urn:microsoft.com/office/officeart/2005/8/layout/vList2"/>
    <dgm:cxn modelId="{D083A592-78F2-4CD9-8821-B0CD711C9C53}" type="presOf" srcId="{2B846552-D4CF-4342-B67A-4CCA137F1419}" destId="{92266E7C-159C-40F5-89AC-745E1A7BDDAB}" srcOrd="0" destOrd="0" presId="urn:microsoft.com/office/officeart/2005/8/layout/vList2"/>
    <dgm:cxn modelId="{19E6DAA2-9353-4EE1-A409-73783FEE1EEA}" srcId="{2B846552-D4CF-4342-B67A-4CCA137F1419}" destId="{BDE1A55D-3F37-4E6B-9FA5-1061ECDA9351}" srcOrd="5" destOrd="0" parTransId="{A185E533-8358-4914-86B0-433521B95F86}" sibTransId="{A127927D-F02D-4E87-A3FD-C9672F888E56}"/>
    <dgm:cxn modelId="{CE62FFA5-80F5-457C-8D2D-C4898CF8E4D1}" srcId="{2B846552-D4CF-4342-B67A-4CCA137F1419}" destId="{B6BC22E5-A919-4B69-A4C9-0627359A7BFE}" srcOrd="2" destOrd="0" parTransId="{AC8124D9-2D5C-4352-8F87-ABC35BCA42EE}" sibTransId="{9F9B4577-B91A-4A0D-A896-A5953BA96CF7}"/>
    <dgm:cxn modelId="{8E0F3FAC-2797-4C11-A3C0-A5D742D3C308}" type="presOf" srcId="{FACD1549-80E5-4A19-A4C1-7D2CA4B943CC}" destId="{96FEA6AC-1A82-4801-8267-1CD7A91D8FB1}" srcOrd="0" destOrd="0" presId="urn:microsoft.com/office/officeart/2005/8/layout/vList2"/>
    <dgm:cxn modelId="{F1D61BCA-B684-434A-9E4E-1D8569740489}" srcId="{2B846552-D4CF-4342-B67A-4CCA137F1419}" destId="{F659DB66-8DCA-4D74-8A12-6E06B0D44470}" srcOrd="4" destOrd="0" parTransId="{2B21F8D4-F93E-46C6-92FB-FDA322C5442F}" sibTransId="{555B3B01-EDCA-4CD3-97B1-95BC0FA476AC}"/>
    <dgm:cxn modelId="{C3C27DDC-8E08-4099-A7E3-B27EB5D70DBE}" type="presOf" srcId="{BDE1A55D-3F37-4E6B-9FA5-1061ECDA9351}" destId="{C9CC6D90-7703-4FA4-BDB1-CE1718364014}" srcOrd="0" destOrd="0" presId="urn:microsoft.com/office/officeart/2005/8/layout/vList2"/>
    <dgm:cxn modelId="{BA3D0FE4-829D-44B0-8EF6-7E9FCA1AFB3F}" srcId="{2B846552-D4CF-4342-B67A-4CCA137F1419}" destId="{FACD1549-80E5-4A19-A4C1-7D2CA4B943CC}" srcOrd="3" destOrd="0" parTransId="{CC0F5A9A-762C-4E33-BD01-A057B1A97856}" sibTransId="{1E183F22-95A2-4B98-8C17-403273D10661}"/>
    <dgm:cxn modelId="{231E2AE9-05BF-4E77-9250-F0F3DA5E0D5D}" type="presOf" srcId="{0FDD4891-35AC-46BA-A68C-93C1AC772148}" destId="{4AA3BA63-5011-4AA1-B0D1-5F8581940DE5}" srcOrd="0" destOrd="0" presId="urn:microsoft.com/office/officeart/2005/8/layout/vList2"/>
    <dgm:cxn modelId="{F01ECEEE-C342-4AFF-9A02-0D31B1534CFC}" srcId="{2B846552-D4CF-4342-B67A-4CCA137F1419}" destId="{0996C2F9-1384-4C3B-B8B9-FEBE73190B4C}" srcOrd="1" destOrd="0" parTransId="{40EA6254-80BA-43C2-B95B-913189DAE900}" sibTransId="{679A4B58-5B6B-402B-A5E9-B90C8FE4B987}"/>
    <dgm:cxn modelId="{606A0C11-99E3-49C3-8904-F062E63ED941}" type="presParOf" srcId="{92266E7C-159C-40F5-89AC-745E1A7BDDAB}" destId="{4AA3BA63-5011-4AA1-B0D1-5F8581940DE5}" srcOrd="0" destOrd="0" presId="urn:microsoft.com/office/officeart/2005/8/layout/vList2"/>
    <dgm:cxn modelId="{D5DDFD71-600F-44A3-8DD6-9103E61FE736}" type="presParOf" srcId="{92266E7C-159C-40F5-89AC-745E1A7BDDAB}" destId="{8541EF82-B6AD-46EC-BA97-536AC8355DD4}" srcOrd="1" destOrd="0" presId="urn:microsoft.com/office/officeart/2005/8/layout/vList2"/>
    <dgm:cxn modelId="{16AB720D-DD81-46B6-88B8-42106CC416E4}" type="presParOf" srcId="{92266E7C-159C-40F5-89AC-745E1A7BDDAB}" destId="{1E61CA8A-4FA3-47C7-8836-28C43533E0AA}" srcOrd="2" destOrd="0" presId="urn:microsoft.com/office/officeart/2005/8/layout/vList2"/>
    <dgm:cxn modelId="{BB649DCB-51B2-4978-8FB9-201F0A4B0EC1}" type="presParOf" srcId="{92266E7C-159C-40F5-89AC-745E1A7BDDAB}" destId="{4FEB0BE1-42E9-43D5-9111-87AD176586E7}" srcOrd="3" destOrd="0" presId="urn:microsoft.com/office/officeart/2005/8/layout/vList2"/>
    <dgm:cxn modelId="{DDA7E42F-71FB-4CEA-83A2-548E54B3AE34}" type="presParOf" srcId="{92266E7C-159C-40F5-89AC-745E1A7BDDAB}" destId="{475F2EBA-3FB7-48E6-93D0-F437AEED71F4}" srcOrd="4" destOrd="0" presId="urn:microsoft.com/office/officeart/2005/8/layout/vList2"/>
    <dgm:cxn modelId="{17B38B1C-BE50-413F-9283-EEE8DEF1755A}" type="presParOf" srcId="{92266E7C-159C-40F5-89AC-745E1A7BDDAB}" destId="{D10F7738-82E6-4D2D-B9EB-5A2CCB12DB8D}" srcOrd="5" destOrd="0" presId="urn:microsoft.com/office/officeart/2005/8/layout/vList2"/>
    <dgm:cxn modelId="{07DD6A84-4D9D-4C23-9DB6-D3E55191D09B}" type="presParOf" srcId="{92266E7C-159C-40F5-89AC-745E1A7BDDAB}" destId="{96FEA6AC-1A82-4801-8267-1CD7A91D8FB1}" srcOrd="6" destOrd="0" presId="urn:microsoft.com/office/officeart/2005/8/layout/vList2"/>
    <dgm:cxn modelId="{64C5D0D2-9C97-48ED-AF87-C891236DB179}" type="presParOf" srcId="{92266E7C-159C-40F5-89AC-745E1A7BDDAB}" destId="{4F9D885A-7F36-4164-81EB-F0765E498AF9}" srcOrd="7" destOrd="0" presId="urn:microsoft.com/office/officeart/2005/8/layout/vList2"/>
    <dgm:cxn modelId="{2C67BEB9-3BF2-4031-ADA6-A5D22DA8411B}" type="presParOf" srcId="{92266E7C-159C-40F5-89AC-745E1A7BDDAB}" destId="{1CBBC467-BD5C-428D-ABB3-02E2B077B5F7}" srcOrd="8" destOrd="0" presId="urn:microsoft.com/office/officeart/2005/8/layout/vList2"/>
    <dgm:cxn modelId="{A9BEA37E-E212-45CA-9B48-563FECD68D48}" type="presParOf" srcId="{92266E7C-159C-40F5-89AC-745E1A7BDDAB}" destId="{548B78A5-AF60-439A-A4AE-751F7EBD7EF9}" srcOrd="9" destOrd="0" presId="urn:microsoft.com/office/officeart/2005/8/layout/vList2"/>
    <dgm:cxn modelId="{25BE71F1-0882-4A0D-A13E-0F76A3D2DAE9}" type="presParOf" srcId="{92266E7C-159C-40F5-89AC-745E1A7BDDAB}" destId="{C9CC6D90-7703-4FA4-BDB1-CE171836401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67BDCAB-3437-4865-B51E-CD0D1D7B3A3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97BD8E99-EC1C-474F-B8E8-1745667DCC82}">
      <dgm:prSet/>
      <dgm:spPr/>
      <dgm:t>
        <a:bodyPr/>
        <a:lstStyle/>
        <a:p>
          <a:r>
            <a:rPr lang="en-US"/>
            <a:t>Summary: Recap of key findings and recommendations.</a:t>
          </a:r>
        </a:p>
      </dgm:t>
    </dgm:pt>
    <dgm:pt modelId="{13BD933C-07D4-4359-A856-8B6541B8112D}" type="parTrans" cxnId="{3810D461-2694-4520-B7F3-C84817E03E87}">
      <dgm:prSet/>
      <dgm:spPr/>
      <dgm:t>
        <a:bodyPr/>
        <a:lstStyle/>
        <a:p>
          <a:endParaRPr lang="en-US"/>
        </a:p>
      </dgm:t>
    </dgm:pt>
    <dgm:pt modelId="{B65F8DB4-CDA3-4F14-9DBF-B9729B6FD233}" type="sibTrans" cxnId="{3810D461-2694-4520-B7F3-C84817E03E87}">
      <dgm:prSet/>
      <dgm:spPr/>
      <dgm:t>
        <a:bodyPr/>
        <a:lstStyle/>
        <a:p>
          <a:endParaRPr lang="en-US"/>
        </a:p>
      </dgm:t>
    </dgm:pt>
    <dgm:pt modelId="{C8A1F2CD-2565-4A6E-A3F1-82738444F7E2}">
      <dgm:prSet/>
      <dgm:spPr/>
      <dgm:t>
        <a:bodyPr/>
        <a:lstStyle/>
        <a:p>
          <a:r>
            <a:rPr lang="en-US"/>
            <a:t>Next Steps: Implement recommended changes and ensure ongoing compliance.</a:t>
          </a:r>
        </a:p>
      </dgm:t>
    </dgm:pt>
    <dgm:pt modelId="{51DD0AF0-33EC-4399-9714-DAE70FC73EC9}" type="parTrans" cxnId="{BCCA2FE2-F923-4601-B8A7-5A1C9D04DEC4}">
      <dgm:prSet/>
      <dgm:spPr/>
      <dgm:t>
        <a:bodyPr/>
        <a:lstStyle/>
        <a:p>
          <a:endParaRPr lang="en-US"/>
        </a:p>
      </dgm:t>
    </dgm:pt>
    <dgm:pt modelId="{F81ADD2D-150E-4A45-AE06-1D84054BACAA}" type="sibTrans" cxnId="{BCCA2FE2-F923-4601-B8A7-5A1C9D04DEC4}">
      <dgm:prSet/>
      <dgm:spPr/>
      <dgm:t>
        <a:bodyPr/>
        <a:lstStyle/>
        <a:p>
          <a:endParaRPr lang="en-US"/>
        </a:p>
      </dgm:t>
    </dgm:pt>
    <dgm:pt modelId="{BA1A894B-5E80-44A8-BA33-D0E2B4ABB225}" type="pres">
      <dgm:prSet presAssocID="{667BDCAB-3437-4865-B51E-CD0D1D7B3A31}" presName="root" presStyleCnt="0">
        <dgm:presLayoutVars>
          <dgm:dir/>
          <dgm:resizeHandles val="exact"/>
        </dgm:presLayoutVars>
      </dgm:prSet>
      <dgm:spPr/>
    </dgm:pt>
    <dgm:pt modelId="{7CACE2E1-2840-49DF-AD25-F65BD8831012}" type="pres">
      <dgm:prSet presAssocID="{97BD8E99-EC1C-474F-B8E8-1745667DCC82}" presName="compNode" presStyleCnt="0"/>
      <dgm:spPr/>
    </dgm:pt>
    <dgm:pt modelId="{FDEEE444-717E-4581-9D51-68DE85813870}" type="pres">
      <dgm:prSet presAssocID="{97BD8E99-EC1C-474F-B8E8-1745667DCC8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10EF571B-DB8A-492B-893B-3BB92AADE16A}" type="pres">
      <dgm:prSet presAssocID="{97BD8E99-EC1C-474F-B8E8-1745667DCC82}" presName="spaceRect" presStyleCnt="0"/>
      <dgm:spPr/>
    </dgm:pt>
    <dgm:pt modelId="{269CC779-2E1C-4EE3-84EE-27B7D8774BD3}" type="pres">
      <dgm:prSet presAssocID="{97BD8E99-EC1C-474F-B8E8-1745667DCC82}" presName="textRect" presStyleLbl="revTx" presStyleIdx="0" presStyleCnt="2">
        <dgm:presLayoutVars>
          <dgm:chMax val="1"/>
          <dgm:chPref val="1"/>
        </dgm:presLayoutVars>
      </dgm:prSet>
      <dgm:spPr/>
    </dgm:pt>
    <dgm:pt modelId="{E0846255-7149-4262-83C3-FB3317273FB0}" type="pres">
      <dgm:prSet presAssocID="{B65F8DB4-CDA3-4F14-9DBF-B9729B6FD233}" presName="sibTrans" presStyleCnt="0"/>
      <dgm:spPr/>
    </dgm:pt>
    <dgm:pt modelId="{565EA296-AD7E-42BA-BC01-200532A6B159}" type="pres">
      <dgm:prSet presAssocID="{C8A1F2CD-2565-4A6E-A3F1-82738444F7E2}" presName="compNode" presStyleCnt="0"/>
      <dgm:spPr/>
    </dgm:pt>
    <dgm:pt modelId="{1DD06B19-2E24-4F46-9DD3-3E331F7AEF8D}" type="pres">
      <dgm:prSet presAssocID="{C8A1F2CD-2565-4A6E-A3F1-82738444F7E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6E366841-F098-4827-B23B-0DA614087EBD}" type="pres">
      <dgm:prSet presAssocID="{C8A1F2CD-2565-4A6E-A3F1-82738444F7E2}" presName="spaceRect" presStyleCnt="0"/>
      <dgm:spPr/>
    </dgm:pt>
    <dgm:pt modelId="{87E70164-A528-4BBF-9E39-DF00B2CBB1C5}" type="pres">
      <dgm:prSet presAssocID="{C8A1F2CD-2565-4A6E-A3F1-82738444F7E2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3810D461-2694-4520-B7F3-C84817E03E87}" srcId="{667BDCAB-3437-4865-B51E-CD0D1D7B3A31}" destId="{97BD8E99-EC1C-474F-B8E8-1745667DCC82}" srcOrd="0" destOrd="0" parTransId="{13BD933C-07D4-4359-A856-8B6541B8112D}" sibTransId="{B65F8DB4-CDA3-4F14-9DBF-B9729B6FD233}"/>
    <dgm:cxn modelId="{DF3A815A-0FC2-4D77-B5DE-ACB40CAB83A3}" type="presOf" srcId="{667BDCAB-3437-4865-B51E-CD0D1D7B3A31}" destId="{BA1A894B-5E80-44A8-BA33-D0E2B4ABB225}" srcOrd="0" destOrd="0" presId="urn:microsoft.com/office/officeart/2018/2/layout/IconLabelList"/>
    <dgm:cxn modelId="{C074137C-2814-450C-BA71-03EE7471EC4A}" type="presOf" srcId="{C8A1F2CD-2565-4A6E-A3F1-82738444F7E2}" destId="{87E70164-A528-4BBF-9E39-DF00B2CBB1C5}" srcOrd="0" destOrd="0" presId="urn:microsoft.com/office/officeart/2018/2/layout/IconLabelList"/>
    <dgm:cxn modelId="{1CAB509E-26B7-4763-950F-677D4DF68F23}" type="presOf" srcId="{97BD8E99-EC1C-474F-B8E8-1745667DCC82}" destId="{269CC779-2E1C-4EE3-84EE-27B7D8774BD3}" srcOrd="0" destOrd="0" presId="urn:microsoft.com/office/officeart/2018/2/layout/IconLabelList"/>
    <dgm:cxn modelId="{BCCA2FE2-F923-4601-B8A7-5A1C9D04DEC4}" srcId="{667BDCAB-3437-4865-B51E-CD0D1D7B3A31}" destId="{C8A1F2CD-2565-4A6E-A3F1-82738444F7E2}" srcOrd="1" destOrd="0" parTransId="{51DD0AF0-33EC-4399-9714-DAE70FC73EC9}" sibTransId="{F81ADD2D-150E-4A45-AE06-1D84054BACAA}"/>
    <dgm:cxn modelId="{74322C57-9B6A-4CE9-A1C1-E59B1D7A3456}" type="presParOf" srcId="{BA1A894B-5E80-44A8-BA33-D0E2B4ABB225}" destId="{7CACE2E1-2840-49DF-AD25-F65BD8831012}" srcOrd="0" destOrd="0" presId="urn:microsoft.com/office/officeart/2018/2/layout/IconLabelList"/>
    <dgm:cxn modelId="{B8538D8D-3C3B-4A9F-A37D-40644C4ABB91}" type="presParOf" srcId="{7CACE2E1-2840-49DF-AD25-F65BD8831012}" destId="{FDEEE444-717E-4581-9D51-68DE85813870}" srcOrd="0" destOrd="0" presId="urn:microsoft.com/office/officeart/2018/2/layout/IconLabelList"/>
    <dgm:cxn modelId="{975CA4DE-6E30-4E8C-B884-0FE0CC496AE2}" type="presParOf" srcId="{7CACE2E1-2840-49DF-AD25-F65BD8831012}" destId="{10EF571B-DB8A-492B-893B-3BB92AADE16A}" srcOrd="1" destOrd="0" presId="urn:microsoft.com/office/officeart/2018/2/layout/IconLabelList"/>
    <dgm:cxn modelId="{8EA0C383-F67E-4351-8EF7-E4E717721B1A}" type="presParOf" srcId="{7CACE2E1-2840-49DF-AD25-F65BD8831012}" destId="{269CC779-2E1C-4EE3-84EE-27B7D8774BD3}" srcOrd="2" destOrd="0" presId="urn:microsoft.com/office/officeart/2018/2/layout/IconLabelList"/>
    <dgm:cxn modelId="{D7E08880-3F29-4F24-B7AF-F4947CB3626D}" type="presParOf" srcId="{BA1A894B-5E80-44A8-BA33-D0E2B4ABB225}" destId="{E0846255-7149-4262-83C3-FB3317273FB0}" srcOrd="1" destOrd="0" presId="urn:microsoft.com/office/officeart/2018/2/layout/IconLabelList"/>
    <dgm:cxn modelId="{9EF88E67-183B-46DB-A0A4-87FB2D55FC58}" type="presParOf" srcId="{BA1A894B-5E80-44A8-BA33-D0E2B4ABB225}" destId="{565EA296-AD7E-42BA-BC01-200532A6B159}" srcOrd="2" destOrd="0" presId="urn:microsoft.com/office/officeart/2018/2/layout/IconLabelList"/>
    <dgm:cxn modelId="{B4A1A371-C6F5-477D-A7CD-E8FCDA24BA5E}" type="presParOf" srcId="{565EA296-AD7E-42BA-BC01-200532A6B159}" destId="{1DD06B19-2E24-4F46-9DD3-3E331F7AEF8D}" srcOrd="0" destOrd="0" presId="urn:microsoft.com/office/officeart/2018/2/layout/IconLabelList"/>
    <dgm:cxn modelId="{2DF9F4D4-763D-4ABD-AB16-5E4C3C918604}" type="presParOf" srcId="{565EA296-AD7E-42BA-BC01-200532A6B159}" destId="{6E366841-F098-4827-B23B-0DA614087EBD}" srcOrd="1" destOrd="0" presId="urn:microsoft.com/office/officeart/2018/2/layout/IconLabelList"/>
    <dgm:cxn modelId="{7BC46C56-1938-4348-8F2E-8F60F124C616}" type="presParOf" srcId="{565EA296-AD7E-42BA-BC01-200532A6B159}" destId="{87E70164-A528-4BBF-9E39-DF00B2CBB1C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E1CC4D2-6A69-41D6-A030-545C6E4EECDD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9CF55EF-57F9-45D0-AAB5-59A0DA953047}">
      <dgm:prSet/>
      <dgm:spPr/>
      <dgm:t>
        <a:bodyPr/>
        <a:lstStyle/>
        <a:p>
          <a:pPr>
            <a:defRPr cap="all"/>
          </a:pPr>
          <a:r>
            <a:rPr lang="en-US"/>
            <a:t>Open Floor: Invite questions from the audience.</a:t>
          </a:r>
        </a:p>
      </dgm:t>
    </dgm:pt>
    <dgm:pt modelId="{C177D4F2-A4C7-4C6B-A1E3-91EA3350A701}" type="parTrans" cxnId="{435740C1-5B66-4966-A793-B6297A630056}">
      <dgm:prSet/>
      <dgm:spPr/>
      <dgm:t>
        <a:bodyPr/>
        <a:lstStyle/>
        <a:p>
          <a:endParaRPr lang="en-US"/>
        </a:p>
      </dgm:t>
    </dgm:pt>
    <dgm:pt modelId="{483E0280-FE3D-4F6A-AE4A-F35D0F554F41}" type="sibTrans" cxnId="{435740C1-5B66-4966-A793-B6297A630056}">
      <dgm:prSet/>
      <dgm:spPr/>
      <dgm:t>
        <a:bodyPr/>
        <a:lstStyle/>
        <a:p>
          <a:endParaRPr lang="en-US"/>
        </a:p>
      </dgm:t>
    </dgm:pt>
    <dgm:pt modelId="{7329C450-4D89-4649-BBEB-471675F1C682}">
      <dgm:prSet/>
      <dgm:spPr/>
      <dgm:t>
        <a:bodyPr/>
        <a:lstStyle/>
        <a:p>
          <a:pPr>
            <a:defRPr cap="all"/>
          </a:pPr>
          <a:r>
            <a:rPr lang="en-US"/>
            <a:t>Engagement: Provide clear and concise answers to any queries.</a:t>
          </a:r>
        </a:p>
      </dgm:t>
    </dgm:pt>
    <dgm:pt modelId="{DA7A852A-2B29-4569-9500-78D325791CEE}" type="parTrans" cxnId="{58915D02-5B49-4CD0-B79D-677763F70854}">
      <dgm:prSet/>
      <dgm:spPr/>
      <dgm:t>
        <a:bodyPr/>
        <a:lstStyle/>
        <a:p>
          <a:endParaRPr lang="en-US"/>
        </a:p>
      </dgm:t>
    </dgm:pt>
    <dgm:pt modelId="{F1C3ED41-1C23-40F5-9150-22FAA278FB43}" type="sibTrans" cxnId="{58915D02-5B49-4CD0-B79D-677763F70854}">
      <dgm:prSet/>
      <dgm:spPr/>
      <dgm:t>
        <a:bodyPr/>
        <a:lstStyle/>
        <a:p>
          <a:endParaRPr lang="en-US"/>
        </a:p>
      </dgm:t>
    </dgm:pt>
    <dgm:pt modelId="{ACE3C602-ACF6-4573-B2AF-BFE58DFABA37}" type="pres">
      <dgm:prSet presAssocID="{CE1CC4D2-6A69-41D6-A030-545C6E4EECDD}" presName="root" presStyleCnt="0">
        <dgm:presLayoutVars>
          <dgm:dir/>
          <dgm:resizeHandles val="exact"/>
        </dgm:presLayoutVars>
      </dgm:prSet>
      <dgm:spPr/>
    </dgm:pt>
    <dgm:pt modelId="{2832A2F2-8304-4940-9699-DB0C1E6EBD46}" type="pres">
      <dgm:prSet presAssocID="{29CF55EF-57F9-45D0-AAB5-59A0DA953047}" presName="compNode" presStyleCnt="0"/>
      <dgm:spPr/>
    </dgm:pt>
    <dgm:pt modelId="{2E357379-97D6-42D6-9A97-8A81370C1233}" type="pres">
      <dgm:prSet presAssocID="{29CF55EF-57F9-45D0-AAB5-59A0DA953047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577AD9EC-2B85-483E-BE58-78345AD42316}" type="pres">
      <dgm:prSet presAssocID="{29CF55EF-57F9-45D0-AAB5-59A0DA95304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789B4391-3721-49E6-8AF8-D9E80BF17129}" type="pres">
      <dgm:prSet presAssocID="{29CF55EF-57F9-45D0-AAB5-59A0DA953047}" presName="spaceRect" presStyleCnt="0"/>
      <dgm:spPr/>
    </dgm:pt>
    <dgm:pt modelId="{4C122B29-5B75-4935-A14D-CB17CAE42759}" type="pres">
      <dgm:prSet presAssocID="{29CF55EF-57F9-45D0-AAB5-59A0DA953047}" presName="textRect" presStyleLbl="revTx" presStyleIdx="0" presStyleCnt="2">
        <dgm:presLayoutVars>
          <dgm:chMax val="1"/>
          <dgm:chPref val="1"/>
        </dgm:presLayoutVars>
      </dgm:prSet>
      <dgm:spPr/>
    </dgm:pt>
    <dgm:pt modelId="{2B0C9230-B123-4701-893C-A98785A89D72}" type="pres">
      <dgm:prSet presAssocID="{483E0280-FE3D-4F6A-AE4A-F35D0F554F41}" presName="sibTrans" presStyleCnt="0"/>
      <dgm:spPr/>
    </dgm:pt>
    <dgm:pt modelId="{DFEA57C0-3631-4D96-861C-4D785321EF31}" type="pres">
      <dgm:prSet presAssocID="{7329C450-4D89-4649-BBEB-471675F1C682}" presName="compNode" presStyleCnt="0"/>
      <dgm:spPr/>
    </dgm:pt>
    <dgm:pt modelId="{8A199B7A-BA32-4570-94BB-B8D452824B2D}" type="pres">
      <dgm:prSet presAssocID="{7329C450-4D89-4649-BBEB-471675F1C682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ED915919-42A6-4016-8574-15D07800689E}" type="pres">
      <dgm:prSet presAssocID="{7329C450-4D89-4649-BBEB-471675F1C68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1FBF7BC4-56A4-49E0-93C6-FE32219FDA65}" type="pres">
      <dgm:prSet presAssocID="{7329C450-4D89-4649-BBEB-471675F1C682}" presName="spaceRect" presStyleCnt="0"/>
      <dgm:spPr/>
    </dgm:pt>
    <dgm:pt modelId="{7D7E2436-A2BE-4C28-A941-9D716718456C}" type="pres">
      <dgm:prSet presAssocID="{7329C450-4D89-4649-BBEB-471675F1C682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8915D02-5B49-4CD0-B79D-677763F70854}" srcId="{CE1CC4D2-6A69-41D6-A030-545C6E4EECDD}" destId="{7329C450-4D89-4649-BBEB-471675F1C682}" srcOrd="1" destOrd="0" parTransId="{DA7A852A-2B29-4569-9500-78D325791CEE}" sibTransId="{F1C3ED41-1C23-40F5-9150-22FAA278FB43}"/>
    <dgm:cxn modelId="{C7870947-21A9-4230-B1F8-D83CCD17751B}" type="presOf" srcId="{CE1CC4D2-6A69-41D6-A030-545C6E4EECDD}" destId="{ACE3C602-ACF6-4573-B2AF-BFE58DFABA37}" srcOrd="0" destOrd="0" presId="urn:microsoft.com/office/officeart/2018/5/layout/IconLeafLabelList"/>
    <dgm:cxn modelId="{6DDCBE7A-DD04-4541-B741-E8D30DFB6C9C}" type="presOf" srcId="{7329C450-4D89-4649-BBEB-471675F1C682}" destId="{7D7E2436-A2BE-4C28-A941-9D716718456C}" srcOrd="0" destOrd="0" presId="urn:microsoft.com/office/officeart/2018/5/layout/IconLeafLabelList"/>
    <dgm:cxn modelId="{1A318683-2D3E-4C0E-8A3C-AD864734081D}" type="presOf" srcId="{29CF55EF-57F9-45D0-AAB5-59A0DA953047}" destId="{4C122B29-5B75-4935-A14D-CB17CAE42759}" srcOrd="0" destOrd="0" presId="urn:microsoft.com/office/officeart/2018/5/layout/IconLeafLabelList"/>
    <dgm:cxn modelId="{435740C1-5B66-4966-A793-B6297A630056}" srcId="{CE1CC4D2-6A69-41D6-A030-545C6E4EECDD}" destId="{29CF55EF-57F9-45D0-AAB5-59A0DA953047}" srcOrd="0" destOrd="0" parTransId="{C177D4F2-A4C7-4C6B-A1E3-91EA3350A701}" sibTransId="{483E0280-FE3D-4F6A-AE4A-F35D0F554F41}"/>
    <dgm:cxn modelId="{D1E63DBD-CEB6-49A9-8758-E8F438A90A60}" type="presParOf" srcId="{ACE3C602-ACF6-4573-B2AF-BFE58DFABA37}" destId="{2832A2F2-8304-4940-9699-DB0C1E6EBD46}" srcOrd="0" destOrd="0" presId="urn:microsoft.com/office/officeart/2018/5/layout/IconLeafLabelList"/>
    <dgm:cxn modelId="{BBD1480B-EBE7-4342-B74D-F7F035E2E3AF}" type="presParOf" srcId="{2832A2F2-8304-4940-9699-DB0C1E6EBD46}" destId="{2E357379-97D6-42D6-9A97-8A81370C1233}" srcOrd="0" destOrd="0" presId="urn:microsoft.com/office/officeart/2018/5/layout/IconLeafLabelList"/>
    <dgm:cxn modelId="{8369275C-6C17-45A3-97EA-25701506F45C}" type="presParOf" srcId="{2832A2F2-8304-4940-9699-DB0C1E6EBD46}" destId="{577AD9EC-2B85-483E-BE58-78345AD42316}" srcOrd="1" destOrd="0" presId="urn:microsoft.com/office/officeart/2018/5/layout/IconLeafLabelList"/>
    <dgm:cxn modelId="{C93FADB2-3317-43AF-8811-D6FAD8347FA0}" type="presParOf" srcId="{2832A2F2-8304-4940-9699-DB0C1E6EBD46}" destId="{789B4391-3721-49E6-8AF8-D9E80BF17129}" srcOrd="2" destOrd="0" presId="urn:microsoft.com/office/officeart/2018/5/layout/IconLeafLabelList"/>
    <dgm:cxn modelId="{D6C92AAE-E335-419C-9A09-4E1EF2AB225C}" type="presParOf" srcId="{2832A2F2-8304-4940-9699-DB0C1E6EBD46}" destId="{4C122B29-5B75-4935-A14D-CB17CAE42759}" srcOrd="3" destOrd="0" presId="urn:microsoft.com/office/officeart/2018/5/layout/IconLeafLabelList"/>
    <dgm:cxn modelId="{6784DC4B-8FF5-4C06-B95D-00AE03D64C6C}" type="presParOf" srcId="{ACE3C602-ACF6-4573-B2AF-BFE58DFABA37}" destId="{2B0C9230-B123-4701-893C-A98785A89D72}" srcOrd="1" destOrd="0" presId="urn:microsoft.com/office/officeart/2018/5/layout/IconLeafLabelList"/>
    <dgm:cxn modelId="{5464B236-4A33-4EDC-B321-3B2169B8369C}" type="presParOf" srcId="{ACE3C602-ACF6-4573-B2AF-BFE58DFABA37}" destId="{DFEA57C0-3631-4D96-861C-4D785321EF31}" srcOrd="2" destOrd="0" presId="urn:microsoft.com/office/officeart/2018/5/layout/IconLeafLabelList"/>
    <dgm:cxn modelId="{FA0E4583-B00E-40E2-87BC-8FD29C47415C}" type="presParOf" srcId="{DFEA57C0-3631-4D96-861C-4D785321EF31}" destId="{8A199B7A-BA32-4570-94BB-B8D452824B2D}" srcOrd="0" destOrd="0" presId="urn:microsoft.com/office/officeart/2018/5/layout/IconLeafLabelList"/>
    <dgm:cxn modelId="{26D6867A-0F3D-49A9-92BC-FAD32093A09B}" type="presParOf" srcId="{DFEA57C0-3631-4D96-861C-4D785321EF31}" destId="{ED915919-42A6-4016-8574-15D07800689E}" srcOrd="1" destOrd="0" presId="urn:microsoft.com/office/officeart/2018/5/layout/IconLeafLabelList"/>
    <dgm:cxn modelId="{8E6A9C57-ABD9-4ECD-A060-FB42CD97BE2A}" type="presParOf" srcId="{DFEA57C0-3631-4D96-861C-4D785321EF31}" destId="{1FBF7BC4-56A4-49E0-93C6-FE32219FDA65}" srcOrd="2" destOrd="0" presId="urn:microsoft.com/office/officeart/2018/5/layout/IconLeafLabelList"/>
    <dgm:cxn modelId="{78C1F675-92EE-4E5B-9295-C28BA94BF59D}" type="presParOf" srcId="{DFEA57C0-3631-4D96-861C-4D785321EF31}" destId="{7D7E2436-A2BE-4C28-A941-9D716718456C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AF8FF8-B5EE-4B8E-8D8D-62661C896BC3}">
      <dsp:nvSpPr>
        <dsp:cNvPr id="0" name=""/>
        <dsp:cNvSpPr/>
      </dsp:nvSpPr>
      <dsp:spPr>
        <a:xfrm>
          <a:off x="0" y="90517"/>
          <a:ext cx="3621129" cy="10342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• Working at Heights Procedure</a:t>
          </a:r>
        </a:p>
      </dsp:txBody>
      <dsp:txXfrm>
        <a:off x="50489" y="141006"/>
        <a:ext cx="3520151" cy="933302"/>
      </dsp:txXfrm>
    </dsp:sp>
    <dsp:sp modelId="{146F8134-D0AE-4703-AD73-C821F0999782}">
      <dsp:nvSpPr>
        <dsp:cNvPr id="0" name=""/>
        <dsp:cNvSpPr/>
      </dsp:nvSpPr>
      <dsp:spPr>
        <a:xfrm>
          <a:off x="0" y="1199677"/>
          <a:ext cx="3621129" cy="1034280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• Scaffolding Inspection Procedure</a:t>
          </a:r>
        </a:p>
      </dsp:txBody>
      <dsp:txXfrm>
        <a:off x="50489" y="1250166"/>
        <a:ext cx="3520151" cy="933302"/>
      </dsp:txXfrm>
    </dsp:sp>
    <dsp:sp modelId="{DFB87885-5C7A-412B-AAC1-B035BA54B9D4}">
      <dsp:nvSpPr>
        <dsp:cNvPr id="0" name=""/>
        <dsp:cNvSpPr/>
      </dsp:nvSpPr>
      <dsp:spPr>
        <a:xfrm>
          <a:off x="0" y="2308837"/>
          <a:ext cx="3621129" cy="103428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• Plant and Equipment Maintenance Procedure</a:t>
          </a:r>
        </a:p>
      </dsp:txBody>
      <dsp:txXfrm>
        <a:off x="50489" y="2359326"/>
        <a:ext cx="3520151" cy="933302"/>
      </dsp:txXfrm>
    </dsp:sp>
    <dsp:sp modelId="{DB35467D-009A-430C-94D4-A98D6A41C185}">
      <dsp:nvSpPr>
        <dsp:cNvPr id="0" name=""/>
        <dsp:cNvSpPr/>
      </dsp:nvSpPr>
      <dsp:spPr>
        <a:xfrm>
          <a:off x="0" y="3417997"/>
          <a:ext cx="3621129" cy="1034280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• Incident Reporting Procedure</a:t>
          </a:r>
        </a:p>
      </dsp:txBody>
      <dsp:txXfrm>
        <a:off x="50489" y="3468486"/>
        <a:ext cx="3520151" cy="933302"/>
      </dsp:txXfrm>
    </dsp:sp>
    <dsp:sp modelId="{26D30F9A-22A6-44C7-94C5-C49F587E9CD6}">
      <dsp:nvSpPr>
        <dsp:cNvPr id="0" name=""/>
        <dsp:cNvSpPr/>
      </dsp:nvSpPr>
      <dsp:spPr>
        <a:xfrm>
          <a:off x="0" y="4527157"/>
          <a:ext cx="3621129" cy="103428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• Hazardous Manual Tasks Procedure</a:t>
          </a:r>
        </a:p>
      </dsp:txBody>
      <dsp:txXfrm>
        <a:off x="50489" y="4577646"/>
        <a:ext cx="3520151" cy="9333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C255F5-58F5-4D47-B164-F1DB2CF9E18E}">
      <dsp:nvSpPr>
        <dsp:cNvPr id="0" name=""/>
        <dsp:cNvSpPr/>
      </dsp:nvSpPr>
      <dsp:spPr>
        <a:xfrm>
          <a:off x="1175220" y="130950"/>
          <a:ext cx="1270687" cy="12706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69D55-98CA-4277-8A14-6AE1995C1B1B}">
      <dsp:nvSpPr>
        <dsp:cNvPr id="0" name=""/>
        <dsp:cNvSpPr/>
      </dsp:nvSpPr>
      <dsp:spPr>
        <a:xfrm>
          <a:off x="398689" y="1753008"/>
          <a:ext cx="282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Incident Reporting Procedure: Easy to follow, encourages early reporting.</a:t>
          </a:r>
        </a:p>
      </dsp:txBody>
      <dsp:txXfrm>
        <a:off x="398689" y="1753008"/>
        <a:ext cx="2823750" cy="720000"/>
      </dsp:txXfrm>
    </dsp:sp>
    <dsp:sp modelId="{F58862FF-4A64-4530-9D39-99D2E46D2136}">
      <dsp:nvSpPr>
        <dsp:cNvPr id="0" name=""/>
        <dsp:cNvSpPr/>
      </dsp:nvSpPr>
      <dsp:spPr>
        <a:xfrm>
          <a:off x="1175220" y="3178946"/>
          <a:ext cx="1270687" cy="12706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E9DDC9-29DB-4EF1-86BF-C75C58B18EA7}">
      <dsp:nvSpPr>
        <dsp:cNvPr id="0" name=""/>
        <dsp:cNvSpPr/>
      </dsp:nvSpPr>
      <dsp:spPr>
        <a:xfrm>
          <a:off x="398689" y="4801004"/>
          <a:ext cx="282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Plant and Equipment Maintenance Procedure: Effective system for tracking maintenance and inspections.</a:t>
          </a:r>
        </a:p>
      </dsp:txBody>
      <dsp:txXfrm>
        <a:off x="398689" y="4801004"/>
        <a:ext cx="282375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5410D9-1D4A-4F61-86AF-B418E398BFC7}">
      <dsp:nvSpPr>
        <dsp:cNvPr id="0" name=""/>
        <dsp:cNvSpPr/>
      </dsp:nvSpPr>
      <dsp:spPr>
        <a:xfrm>
          <a:off x="0" y="0"/>
          <a:ext cx="6703695" cy="130540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Working at Heights Procedure: Lacks detail on fall protection systems and rescue plans.</a:t>
          </a:r>
        </a:p>
      </dsp:txBody>
      <dsp:txXfrm>
        <a:off x="38234" y="38234"/>
        <a:ext cx="5295064" cy="1228933"/>
      </dsp:txXfrm>
    </dsp:sp>
    <dsp:sp modelId="{AEA29F3A-9386-4F95-BC30-93DB150D99F8}">
      <dsp:nvSpPr>
        <dsp:cNvPr id="0" name=""/>
        <dsp:cNvSpPr/>
      </dsp:nvSpPr>
      <dsp:spPr>
        <a:xfrm>
          <a:off x="591502" y="1522968"/>
          <a:ext cx="6703695" cy="13054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Scaffolding Inspection Procedure: Does not clearly outline qualifications for scaffold inspectors.</a:t>
          </a:r>
        </a:p>
      </dsp:txBody>
      <dsp:txXfrm>
        <a:off x="629736" y="1561202"/>
        <a:ext cx="5187213" cy="1228933"/>
      </dsp:txXfrm>
    </dsp:sp>
    <dsp:sp modelId="{1348B2BC-BCE7-4F4E-A43C-E43921C41CA5}">
      <dsp:nvSpPr>
        <dsp:cNvPr id="0" name=""/>
        <dsp:cNvSpPr/>
      </dsp:nvSpPr>
      <dsp:spPr>
        <a:xfrm>
          <a:off x="1183004" y="3045936"/>
          <a:ext cx="6703695" cy="13054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Hazardous Manual Tasks Procedure: Vague, lacks practical guidance on minimizing risks.</a:t>
          </a:r>
        </a:p>
      </dsp:txBody>
      <dsp:txXfrm>
        <a:off x="1221238" y="3084170"/>
        <a:ext cx="5187213" cy="1228933"/>
      </dsp:txXfrm>
    </dsp:sp>
    <dsp:sp modelId="{42991C81-5F13-4B89-96E6-528A5E4C7AB5}">
      <dsp:nvSpPr>
        <dsp:cNvPr id="0" name=""/>
        <dsp:cNvSpPr/>
      </dsp:nvSpPr>
      <dsp:spPr>
        <a:xfrm>
          <a:off x="5855184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046099" y="989929"/>
        <a:ext cx="466680" cy="638504"/>
      </dsp:txXfrm>
    </dsp:sp>
    <dsp:sp modelId="{514F217B-0D28-4A1E-B027-F7AA0C480F99}">
      <dsp:nvSpPr>
        <dsp:cNvPr id="0" name=""/>
        <dsp:cNvSpPr/>
      </dsp:nvSpPr>
      <dsp:spPr>
        <a:xfrm>
          <a:off x="6446686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637601" y="2504195"/>
        <a:ext cx="466680" cy="6385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A47909-EDF8-4B05-B010-0FEBDC96DEA7}">
      <dsp:nvSpPr>
        <dsp:cNvPr id="0" name=""/>
        <dsp:cNvSpPr/>
      </dsp:nvSpPr>
      <dsp:spPr>
        <a:xfrm>
          <a:off x="0" y="78669"/>
          <a:ext cx="7886700" cy="9945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Improvement Notices: WorkSafe QLD may issue notices requiring fixes.</a:t>
          </a:r>
        </a:p>
      </dsp:txBody>
      <dsp:txXfrm>
        <a:off x="48547" y="127216"/>
        <a:ext cx="7789606" cy="897406"/>
      </dsp:txXfrm>
    </dsp:sp>
    <dsp:sp modelId="{F9875A09-D009-474A-866D-E3F552E10D36}">
      <dsp:nvSpPr>
        <dsp:cNvPr id="0" name=""/>
        <dsp:cNvSpPr/>
      </dsp:nvSpPr>
      <dsp:spPr>
        <a:xfrm>
          <a:off x="0" y="1145169"/>
          <a:ext cx="7886700" cy="99450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Prohibition Notices: WorkSafe QLD may stop certain jobs until risks are addressed.</a:t>
          </a:r>
        </a:p>
      </dsp:txBody>
      <dsp:txXfrm>
        <a:off x="48547" y="1193716"/>
        <a:ext cx="7789606" cy="897406"/>
      </dsp:txXfrm>
    </dsp:sp>
    <dsp:sp modelId="{0FE7B50F-DA97-4ADD-BF17-60108AAC8C7C}">
      <dsp:nvSpPr>
        <dsp:cNvPr id="0" name=""/>
        <dsp:cNvSpPr/>
      </dsp:nvSpPr>
      <dsp:spPr>
        <a:xfrm>
          <a:off x="0" y="2211669"/>
          <a:ext cx="7886700" cy="99450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Fines: Significant fines could be imposed.</a:t>
          </a:r>
        </a:p>
      </dsp:txBody>
      <dsp:txXfrm>
        <a:off x="48547" y="2260216"/>
        <a:ext cx="7789606" cy="897406"/>
      </dsp:txXfrm>
    </dsp:sp>
    <dsp:sp modelId="{57E5AF5D-AE72-494F-BE5C-39976A7B84A2}">
      <dsp:nvSpPr>
        <dsp:cNvPr id="0" name=""/>
        <dsp:cNvSpPr/>
      </dsp:nvSpPr>
      <dsp:spPr>
        <a:xfrm>
          <a:off x="0" y="3278169"/>
          <a:ext cx="7886700" cy="99450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Legal Action: In serious cases, legal action could be taken.</a:t>
          </a:r>
        </a:p>
      </dsp:txBody>
      <dsp:txXfrm>
        <a:off x="48547" y="3326716"/>
        <a:ext cx="7789606" cy="8974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A3BA63-5011-4AA1-B0D1-5F8581940DE5}">
      <dsp:nvSpPr>
        <dsp:cNvPr id="0" name=""/>
        <dsp:cNvSpPr/>
      </dsp:nvSpPr>
      <dsp:spPr>
        <a:xfrm>
          <a:off x="0" y="830034"/>
          <a:ext cx="7886700" cy="4077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WHS Management System: Comprehensive system covering all aspects of WHS.</a:t>
          </a:r>
        </a:p>
      </dsp:txBody>
      <dsp:txXfrm>
        <a:off x="19904" y="849938"/>
        <a:ext cx="7846892" cy="367937"/>
      </dsp:txXfrm>
    </dsp:sp>
    <dsp:sp modelId="{1E61CA8A-4FA3-47C7-8836-28C43533E0AA}">
      <dsp:nvSpPr>
        <dsp:cNvPr id="0" name=""/>
        <dsp:cNvSpPr/>
      </dsp:nvSpPr>
      <dsp:spPr>
        <a:xfrm>
          <a:off x="0" y="1286739"/>
          <a:ext cx="7886700" cy="40774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Regular Reviews and Updates: Keep policies and procedures up-to-date.</a:t>
          </a:r>
        </a:p>
      </dsp:txBody>
      <dsp:txXfrm>
        <a:off x="19904" y="1306643"/>
        <a:ext cx="7846892" cy="367937"/>
      </dsp:txXfrm>
    </dsp:sp>
    <dsp:sp modelId="{475F2EBA-3FB7-48E6-93D0-F437AEED71F4}">
      <dsp:nvSpPr>
        <dsp:cNvPr id="0" name=""/>
        <dsp:cNvSpPr/>
      </dsp:nvSpPr>
      <dsp:spPr>
        <a:xfrm>
          <a:off x="0" y="1743444"/>
          <a:ext cx="7886700" cy="40774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Training for All Workers: Ensure understanding of WHS rights and responsibilities.</a:t>
          </a:r>
        </a:p>
      </dsp:txBody>
      <dsp:txXfrm>
        <a:off x="19904" y="1763348"/>
        <a:ext cx="7846892" cy="367937"/>
      </dsp:txXfrm>
    </dsp:sp>
    <dsp:sp modelId="{96FEA6AC-1A82-4801-8267-1CD7A91D8FB1}">
      <dsp:nvSpPr>
        <dsp:cNvPr id="0" name=""/>
        <dsp:cNvSpPr/>
      </dsp:nvSpPr>
      <dsp:spPr>
        <a:xfrm>
          <a:off x="0" y="2200149"/>
          <a:ext cx="7886700" cy="40774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Monitoring and Reporting: System for monitoring and reporting WHS performance.</a:t>
          </a:r>
        </a:p>
      </dsp:txBody>
      <dsp:txXfrm>
        <a:off x="19904" y="2220053"/>
        <a:ext cx="7846892" cy="367937"/>
      </dsp:txXfrm>
    </dsp:sp>
    <dsp:sp modelId="{1CBBC467-BD5C-428D-ABB3-02E2B077B5F7}">
      <dsp:nvSpPr>
        <dsp:cNvPr id="0" name=""/>
        <dsp:cNvSpPr/>
      </dsp:nvSpPr>
      <dsp:spPr>
        <a:xfrm>
          <a:off x="0" y="2656854"/>
          <a:ext cx="7886700" cy="40774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Regular Toolbox Talks: Keep WHS front-of-mind and address specific hazards.</a:t>
          </a:r>
        </a:p>
      </dsp:txBody>
      <dsp:txXfrm>
        <a:off x="19904" y="2676758"/>
        <a:ext cx="7846892" cy="367937"/>
      </dsp:txXfrm>
    </dsp:sp>
    <dsp:sp modelId="{C9CC6D90-7703-4FA4-BDB1-CE1718364014}">
      <dsp:nvSpPr>
        <dsp:cNvPr id="0" name=""/>
        <dsp:cNvSpPr/>
      </dsp:nvSpPr>
      <dsp:spPr>
        <a:xfrm>
          <a:off x="0" y="3113559"/>
          <a:ext cx="7886700" cy="4077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Worker Consultation: Engage workers for valuable safety insights.</a:t>
          </a:r>
        </a:p>
      </dsp:txBody>
      <dsp:txXfrm>
        <a:off x="19904" y="3133463"/>
        <a:ext cx="7846892" cy="3679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EE444-717E-4581-9D51-68DE85813870}">
      <dsp:nvSpPr>
        <dsp:cNvPr id="0" name=""/>
        <dsp:cNvSpPr/>
      </dsp:nvSpPr>
      <dsp:spPr>
        <a:xfrm>
          <a:off x="1009209" y="796109"/>
          <a:ext cx="1625062" cy="16250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9CC779-2E1C-4EE3-84EE-27B7D8774BD3}">
      <dsp:nvSpPr>
        <dsp:cNvPr id="0" name=""/>
        <dsp:cNvSpPr/>
      </dsp:nvSpPr>
      <dsp:spPr>
        <a:xfrm>
          <a:off x="16115" y="2835228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Summary: Recap of key findings and recommendations.</a:t>
          </a:r>
        </a:p>
      </dsp:txBody>
      <dsp:txXfrm>
        <a:off x="16115" y="2835228"/>
        <a:ext cx="3611250" cy="720000"/>
      </dsp:txXfrm>
    </dsp:sp>
    <dsp:sp modelId="{1DD06B19-2E24-4F46-9DD3-3E331F7AEF8D}">
      <dsp:nvSpPr>
        <dsp:cNvPr id="0" name=""/>
        <dsp:cNvSpPr/>
      </dsp:nvSpPr>
      <dsp:spPr>
        <a:xfrm>
          <a:off x="5252428" y="796109"/>
          <a:ext cx="1625062" cy="16250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E70164-A528-4BBF-9E39-DF00B2CBB1C5}">
      <dsp:nvSpPr>
        <dsp:cNvPr id="0" name=""/>
        <dsp:cNvSpPr/>
      </dsp:nvSpPr>
      <dsp:spPr>
        <a:xfrm>
          <a:off x="4259334" y="2835228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Next Steps: Implement recommended changes and ensure ongoing compliance.</a:t>
          </a:r>
        </a:p>
      </dsp:txBody>
      <dsp:txXfrm>
        <a:off x="4259334" y="2835228"/>
        <a:ext cx="361125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357379-97D6-42D6-9A97-8A81370C1233}">
      <dsp:nvSpPr>
        <dsp:cNvPr id="0" name=""/>
        <dsp:cNvSpPr/>
      </dsp:nvSpPr>
      <dsp:spPr>
        <a:xfrm>
          <a:off x="730349" y="375668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7AD9EC-2B85-483E-BE58-78345AD42316}">
      <dsp:nvSpPr>
        <dsp:cNvPr id="0" name=""/>
        <dsp:cNvSpPr/>
      </dsp:nvSpPr>
      <dsp:spPr>
        <a:xfrm>
          <a:off x="1198349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122B29-5B75-4935-A14D-CB17CAE42759}">
      <dsp:nvSpPr>
        <dsp:cNvPr id="0" name=""/>
        <dsp:cNvSpPr/>
      </dsp:nvSpPr>
      <dsp:spPr>
        <a:xfrm>
          <a:off x="28349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Open Floor: Invite questions from the audience.</a:t>
          </a:r>
        </a:p>
      </dsp:txBody>
      <dsp:txXfrm>
        <a:off x="28349" y="3255669"/>
        <a:ext cx="3600000" cy="720000"/>
      </dsp:txXfrm>
    </dsp:sp>
    <dsp:sp modelId="{8A199B7A-BA32-4570-94BB-B8D452824B2D}">
      <dsp:nvSpPr>
        <dsp:cNvPr id="0" name=""/>
        <dsp:cNvSpPr/>
      </dsp:nvSpPr>
      <dsp:spPr>
        <a:xfrm>
          <a:off x="4960350" y="375668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915919-42A6-4016-8574-15D07800689E}">
      <dsp:nvSpPr>
        <dsp:cNvPr id="0" name=""/>
        <dsp:cNvSpPr/>
      </dsp:nvSpPr>
      <dsp:spPr>
        <a:xfrm>
          <a:off x="542835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7E2436-A2BE-4C28-A941-9D716718456C}">
      <dsp:nvSpPr>
        <dsp:cNvPr id="0" name=""/>
        <dsp:cNvSpPr/>
      </dsp:nvSpPr>
      <dsp:spPr>
        <a:xfrm>
          <a:off x="425835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Engagement: Provide clear and concise answers to any queries.</a:t>
          </a:r>
        </a:p>
      </dsp:txBody>
      <dsp:txXfrm>
        <a:off x="4258350" y="3255669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8" y="0"/>
            <a:ext cx="914171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6BE11944-ED05-4FE9-9927-06C110BB3A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8" y="0"/>
            <a:ext cx="914171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2812508-238C-4BCD-BDD3-25C99C5CA2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167"/>
            <a:ext cx="9141714" cy="3490956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EA98B5EE-6906-45B1-8691-D06F06B6C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3CB4D77E-DA74-4797-88E4-C7D817D315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3" y="0"/>
            <a:ext cx="9141717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2281" y="1014574"/>
            <a:ext cx="7294297" cy="2226769"/>
          </a:xfrm>
        </p:spPr>
        <p:txBody>
          <a:bodyPr anchor="ctr">
            <a:normAutofit/>
          </a:bodyPr>
          <a:lstStyle/>
          <a:p>
            <a:pPr algn="l"/>
            <a:r>
              <a:rPr lang="en-AU" sz="4200">
                <a:solidFill>
                  <a:schemeClr val="bg1"/>
                </a:solidFill>
              </a:rPr>
              <a:t>WHS Policies and Procedures Review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2281" y="3640633"/>
            <a:ext cx="7294297" cy="2487212"/>
          </a:xfrm>
        </p:spPr>
        <p:txBody>
          <a:bodyPr anchor="ctr">
            <a:normAutofit/>
          </a:bodyPr>
          <a:lstStyle/>
          <a:p>
            <a:pPr algn="l"/>
            <a:r>
              <a:rPr lang="en-AU">
                <a:solidFill>
                  <a:schemeClr val="tx2"/>
                </a:solidFill>
              </a:rPr>
              <a:t>Sunshine Coast Constructions Pty Ltd</a:t>
            </a:r>
          </a:p>
          <a:p>
            <a:pPr algn="l"/>
            <a:r>
              <a:rPr lang="en-AU">
                <a:solidFill>
                  <a:schemeClr val="tx2"/>
                </a:solidFill>
              </a:rPr>
              <a:t>Date: 26/02/2025</a:t>
            </a:r>
          </a:p>
          <a:p>
            <a:pPr algn="l"/>
            <a:r>
              <a:rPr lang="en-AU">
                <a:solidFill>
                  <a:schemeClr val="tx2"/>
                </a:solidFill>
              </a:rPr>
              <a:t>Presenter: Kaz Ito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548176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3" y="0"/>
            <a:ext cx="9141717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788" y="841248"/>
            <a:ext cx="3847200" cy="5340097"/>
          </a:xfrm>
        </p:spPr>
        <p:txBody>
          <a:bodyPr anchor="ctr">
            <a:normAutofit/>
          </a:bodyPr>
          <a:lstStyle/>
          <a:p>
            <a:pPr algn="l"/>
            <a:r>
              <a:rPr lang="en-AU" sz="420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8307" y="841247"/>
            <a:ext cx="3363402" cy="5340097"/>
          </a:xfrm>
        </p:spPr>
        <p:txBody>
          <a:bodyPr anchor="ctr">
            <a:normAutofit/>
          </a:bodyPr>
          <a:lstStyle/>
          <a:p>
            <a:r>
              <a:rPr lang="en-AU" sz="1600">
                <a:solidFill>
                  <a:schemeClr val="tx2"/>
                </a:solidFill>
              </a:rPr>
              <a:t>Purpose: To review and assess the current WHS policies and procedures.</a:t>
            </a:r>
          </a:p>
          <a:p>
            <a:r>
              <a:rPr lang="en-AU" sz="1600">
                <a:solidFill>
                  <a:schemeClr val="tx2"/>
                </a:solidFill>
              </a:rPr>
              <a:t>Scope: Findings and recommendations for improving WHS compliance.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8DF67618-B87B-4195-8E24-3B126F79F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64960379-9FF9-400A-A8A8-F5AB633FD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C491629-AE25-486B-9B22-2CE4EE8F7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663619" cy="6858000"/>
            <a:chOff x="651279" y="598259"/>
            <a:chExt cx="10889442" cy="5680742"/>
          </a:xfrm>
        </p:grpSpPr>
        <p:sp>
          <p:nvSpPr>
            <p:cNvPr id="26" name="Color">
              <a:extLst>
                <a:ext uri="{FF2B5EF4-FFF2-40B4-BE49-F238E27FC236}">
                  <a16:creationId xmlns:a16="http://schemas.microsoft.com/office/drawing/2014/main" id="{590EB173-7DC2-4BE8-BC08-19BC09DBD9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0731E2C9-2CF0-48B4-9CEA-35B2199AF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3" y="0"/>
            <a:ext cx="9141717" cy="6858000"/>
            <a:chOff x="0" y="0"/>
            <a:chExt cx="12188952" cy="6858000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788" y="841248"/>
            <a:ext cx="3847200" cy="5340097"/>
          </a:xfrm>
        </p:spPr>
        <p:txBody>
          <a:bodyPr anchor="ctr">
            <a:normAutofit/>
          </a:bodyPr>
          <a:lstStyle/>
          <a:p>
            <a:pPr algn="l"/>
            <a:r>
              <a:rPr lang="en-AU" sz="4200">
                <a:solidFill>
                  <a:schemeClr val="bg1"/>
                </a:solidFill>
              </a:rPr>
              <a:t>Policies and Procedures Reviewed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26A62A-67DC-585A-3C55-691AB51DF7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915161"/>
              </p:ext>
            </p:extLst>
          </p:nvPr>
        </p:nvGraphicFramePr>
        <p:xfrm>
          <a:off x="4894221" y="529388"/>
          <a:ext cx="3621129" cy="5651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Slide background fill">
            <a:extLst>
              <a:ext uri="{FF2B5EF4-FFF2-40B4-BE49-F238E27FC236}">
                <a16:creationId xmlns:a16="http://schemas.microsoft.com/office/drawing/2014/main" id="{8DF67618-B87B-4195-8E24-3B126F79F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Color 2">
            <a:extLst>
              <a:ext uri="{FF2B5EF4-FFF2-40B4-BE49-F238E27FC236}">
                <a16:creationId xmlns:a16="http://schemas.microsoft.com/office/drawing/2014/main" id="{64960379-9FF9-400A-A8A8-F5AB633FD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C491629-AE25-486B-9B22-2CE4EE8F7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663619" cy="6858000"/>
            <a:chOff x="651279" y="598259"/>
            <a:chExt cx="10889442" cy="5680742"/>
          </a:xfrm>
        </p:grpSpPr>
        <p:sp>
          <p:nvSpPr>
            <p:cNvPr id="40" name="Color">
              <a:extLst>
                <a:ext uri="{FF2B5EF4-FFF2-40B4-BE49-F238E27FC236}">
                  <a16:creationId xmlns:a16="http://schemas.microsoft.com/office/drawing/2014/main" id="{590EB173-7DC2-4BE8-BC08-19BC09DBD9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Color">
              <a:extLst>
                <a:ext uri="{FF2B5EF4-FFF2-40B4-BE49-F238E27FC236}">
                  <a16:creationId xmlns:a16="http://schemas.microsoft.com/office/drawing/2014/main" id="{0731E2C9-2CF0-48B4-9CEA-35B2199AF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3" y="0"/>
            <a:ext cx="9141717" cy="6858000"/>
            <a:chOff x="0" y="0"/>
            <a:chExt cx="12188952" cy="6858000"/>
          </a:xfrm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788" y="841248"/>
            <a:ext cx="3847200" cy="5340097"/>
          </a:xfrm>
        </p:spPr>
        <p:txBody>
          <a:bodyPr anchor="ctr">
            <a:normAutofit/>
          </a:bodyPr>
          <a:lstStyle/>
          <a:p>
            <a:pPr algn="l"/>
            <a:r>
              <a:rPr lang="en-AU" sz="4200">
                <a:solidFill>
                  <a:schemeClr val="bg1"/>
                </a:solidFill>
              </a:rPr>
              <a:t>Findings - Positive Aspects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E0EEE0-B618-CD11-4573-4C9B6BB706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4318355"/>
              </p:ext>
            </p:extLst>
          </p:nvPr>
        </p:nvGraphicFramePr>
        <p:xfrm>
          <a:off x="4894221" y="529388"/>
          <a:ext cx="3621129" cy="5651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1B59F4AE-5376-EA9D-DE9A-08C2F332619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AU"/>
              <a:t>Findings - Areas for Improvement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6FD1F4-9FFD-6008-B9D1-A80BACA98C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1140842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BE53546-0B8F-C16C-6C7F-50B7443F10D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2501" r="1250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t>Potential Regulator Action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B010BD0-A219-3F4A-79F1-4F6E42F2CF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47767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1C4076-6396-6665-B880-6BF63B6F7B8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6054" r="1894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t>Recommendations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60F4D50-3655-7532-5E5D-D4D8E0C60B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014205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CA2845D-0056-6206-51E8-0B349CB6F68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6F97B84-A04D-76C8-0169-61F92DA6CD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9917434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77EDC2-0918-8FF7-E6D7-0C5A549A3E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000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t>Q&amp;A Session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BCF4066-2DBC-A1C7-A445-74E748AA6A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587611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326</Words>
  <Application>Microsoft Office PowerPoint</Application>
  <PresentationFormat>On-screen Show (4:3)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WHS Policies and Procedures Review</vt:lpstr>
      <vt:lpstr>Introduction</vt:lpstr>
      <vt:lpstr>Policies and Procedures Reviewed</vt:lpstr>
      <vt:lpstr>Findings - Positive Aspects</vt:lpstr>
      <vt:lpstr>Findings - Areas for Improvement</vt:lpstr>
      <vt:lpstr>Potential Regulator Action</vt:lpstr>
      <vt:lpstr>Recommendations</vt:lpstr>
      <vt:lpstr>Conclusion</vt:lpstr>
      <vt:lpstr>Q&amp;A Session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Ito, Kaz</cp:lastModifiedBy>
  <cp:revision>1</cp:revision>
  <dcterms:created xsi:type="dcterms:W3CDTF">2013-01-27T09:14:16Z</dcterms:created>
  <dcterms:modified xsi:type="dcterms:W3CDTF">2025-03-08T06:10:33Z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e7f9010-7f5c-4372-b4e3-91a33ea4ea32_Enabled">
    <vt:lpwstr>true</vt:lpwstr>
  </property>
  <property fmtid="{D5CDD505-2E9C-101B-9397-08002B2CF9AE}" pid="3" name="MSIP_Label_fe7f9010-7f5c-4372-b4e3-91a33ea4ea32_SetDate">
    <vt:lpwstr>2025-03-08T06:08:23Z</vt:lpwstr>
  </property>
  <property fmtid="{D5CDD505-2E9C-101B-9397-08002B2CF9AE}" pid="4" name="MSIP_Label_fe7f9010-7f5c-4372-b4e3-91a33ea4ea32_Method">
    <vt:lpwstr>Standard</vt:lpwstr>
  </property>
  <property fmtid="{D5CDD505-2E9C-101B-9397-08002B2CF9AE}" pid="5" name="MSIP_Label_fe7f9010-7f5c-4372-b4e3-91a33ea4ea32_Name">
    <vt:lpwstr>I - Internal</vt:lpwstr>
  </property>
  <property fmtid="{D5CDD505-2E9C-101B-9397-08002B2CF9AE}" pid="6" name="MSIP_Label_fe7f9010-7f5c-4372-b4e3-91a33ea4ea32_SiteId">
    <vt:lpwstr>bc0c325b-6efc-4ca8-9e46-11b50fe2aab5</vt:lpwstr>
  </property>
  <property fmtid="{D5CDD505-2E9C-101B-9397-08002B2CF9AE}" pid="7" name="MSIP_Label_fe7f9010-7f5c-4372-b4e3-91a33ea4ea32_ActionId">
    <vt:lpwstr>e2bb3545-8a42-4e0f-93ae-261343da36c5</vt:lpwstr>
  </property>
  <property fmtid="{D5CDD505-2E9C-101B-9397-08002B2CF9AE}" pid="8" name="MSIP_Label_fe7f9010-7f5c-4372-b4e3-91a33ea4ea32_ContentBits">
    <vt:lpwstr>0</vt:lpwstr>
  </property>
  <property fmtid="{D5CDD505-2E9C-101B-9397-08002B2CF9AE}" pid="9" name="MSIP_Label_fe7f9010-7f5c-4372-b4e3-91a33ea4ea32_Tag">
    <vt:lpwstr>10, 3, 0, 1</vt:lpwstr>
  </property>
</Properties>
</file>