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353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02192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43177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36847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103836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10097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29876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94130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99609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13120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428805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25829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77847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840530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330045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14539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11651-1CC1-4576-A414-56977B25997D}" type="datetimeFigureOut">
              <a:rPr lang="en-AU" smtClean="0"/>
              <a:t>10/01/2022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1C5AB44-1224-4078-BE7B-3AE60F51A80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3997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DF1-7D24-4CB4-998F-93D190A5A19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tabLst>
                <a:tab pos="1509395" algn="l"/>
              </a:tabLst>
            </a:pPr>
            <a:r>
              <a:rPr lang="en-AU" sz="2800" b="1" cap="all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BSBLDR403</a:t>
            </a:r>
            <a:br>
              <a:rPr lang="en-AU" sz="2800" b="1" cap="all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AU" sz="2800" b="1" cap="all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Lead team effectiveness</a:t>
            </a:r>
            <a:endParaRPr lang="en-AU" sz="8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40D34EC-AC24-4F11-959C-A90D4561C6E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sz="2400" b="1" cap="all" dirty="0"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Bianca Krieger</a:t>
            </a:r>
            <a:endParaRPr lang="en-AU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0ACDC1E-44C4-4E08-896B-EFF066B5E6AC}"/>
              </a:ext>
            </a:extLst>
          </p:cNvPr>
          <p:cNvSpPr txBox="1">
            <a:spLocks/>
          </p:cNvSpPr>
          <p:nvPr/>
        </p:nvSpPr>
        <p:spPr>
          <a:xfrm>
            <a:off x="171307" y="1633137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dirty="0"/>
              <a:t>Business Plan:</a:t>
            </a:r>
          </a:p>
          <a:p>
            <a:r>
              <a:rPr lang="en-US" dirty="0"/>
              <a:t>Restorx QLD Regional 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858599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5D163E-D4C3-4267-9905-6D8EF8BBD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Central &amp; North Queensland Manager</a:t>
            </a:r>
            <a:br>
              <a:rPr lang="en-US" dirty="0"/>
            </a:br>
            <a:r>
              <a:rPr lang="en-US" dirty="0">
                <a:solidFill>
                  <a:schemeClr val="tx1"/>
                </a:solidFill>
              </a:rPr>
              <a:t>Bianca Krieger 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512A95D-3993-42B1-9D6A-0DEE06C3DCC4}"/>
              </a:ext>
            </a:extLst>
          </p:cNvPr>
          <p:cNvSpPr txBox="1">
            <a:spLocks/>
          </p:cNvSpPr>
          <p:nvPr/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Managing team and overseeing all sections within the Central and North Queensland areas. </a:t>
            </a:r>
          </a:p>
          <a:p>
            <a:r>
              <a:rPr lang="en-US" dirty="0"/>
              <a:t>Monitoring and ensuring all onsite and administrative KPI’s and SLA’s are met.</a:t>
            </a:r>
          </a:p>
          <a:p>
            <a:r>
              <a:rPr lang="en-US" dirty="0"/>
              <a:t>Regularly meeting with team members to conduct performance reviews  </a:t>
            </a:r>
          </a:p>
          <a:p>
            <a:r>
              <a:rPr lang="en-AU" dirty="0"/>
              <a:t>Reviewing and resolving complaints and escalations as required </a:t>
            </a:r>
          </a:p>
          <a:p>
            <a:r>
              <a:rPr lang="en-AU" dirty="0"/>
              <a:t>Conducting regular WIP and finance reviews </a:t>
            </a:r>
          </a:p>
        </p:txBody>
      </p:sp>
    </p:spTree>
    <p:extLst>
      <p:ext uri="{BB962C8B-B14F-4D97-AF65-F5344CB8AC3E}">
        <p14:creationId xmlns:p14="http://schemas.microsoft.com/office/powerpoint/2010/main" val="6742036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C81847-AB2B-4BF7-AC68-E668245B0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385" y="538579"/>
            <a:ext cx="8596668" cy="1320800"/>
          </a:xfrm>
        </p:spPr>
        <p:txBody>
          <a:bodyPr>
            <a:normAutofit/>
          </a:bodyPr>
          <a:lstStyle/>
          <a:p>
            <a:r>
              <a:rPr lang="en-US" dirty="0"/>
              <a:t>Central Queensland</a:t>
            </a:r>
            <a:br>
              <a:rPr lang="en-US" dirty="0"/>
            </a:br>
            <a:r>
              <a:rPr lang="en-US" sz="2400" dirty="0"/>
              <a:t>Area Manager – </a:t>
            </a:r>
            <a:r>
              <a:rPr lang="en-US" sz="2400" dirty="0">
                <a:solidFill>
                  <a:schemeClr val="tx1"/>
                </a:solidFill>
              </a:rPr>
              <a:t>Korrine Akers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96FC18-6D9E-4107-A6C7-0F140FFD45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385" y="1541372"/>
            <a:ext cx="8596668" cy="168344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Training and overseeing technicians onsite and mentoring them to exceed within roles</a:t>
            </a:r>
          </a:p>
          <a:p>
            <a:r>
              <a:rPr lang="en-US" dirty="0"/>
              <a:t>Meeting and maintaining KPI’s and SLA’s</a:t>
            </a:r>
          </a:p>
          <a:p>
            <a:r>
              <a:rPr lang="en-AU" dirty="0"/>
              <a:t>Meeting with and expanding specialist trades </a:t>
            </a:r>
          </a:p>
          <a:p>
            <a:r>
              <a:rPr lang="en-AU" dirty="0"/>
              <a:t>Conducting regular catch ups and meetings with team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EE7D5F0-685D-415E-9C87-216C57E21F51}"/>
              </a:ext>
            </a:extLst>
          </p:cNvPr>
          <p:cNvSpPr txBox="1">
            <a:spLocks/>
          </p:cNvSpPr>
          <p:nvPr/>
        </p:nvSpPr>
        <p:spPr>
          <a:xfrm>
            <a:off x="559133" y="3166699"/>
            <a:ext cx="8635794" cy="1506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400" dirty="0"/>
              <a:t>Administrator – </a:t>
            </a:r>
            <a:r>
              <a:rPr lang="en-US" sz="2400" dirty="0">
                <a:solidFill>
                  <a:schemeClr val="tx1"/>
                </a:solidFill>
              </a:rPr>
              <a:t>Talia Jarman  </a:t>
            </a:r>
            <a:endParaRPr lang="en-AU" sz="2400" dirty="0">
              <a:solidFill>
                <a:schemeClr val="tx1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1BF5A94-60D9-46DC-A526-A2C3E4A6BC23}"/>
              </a:ext>
            </a:extLst>
          </p:cNvPr>
          <p:cNvSpPr txBox="1">
            <a:spLocks/>
          </p:cNvSpPr>
          <p:nvPr/>
        </p:nvSpPr>
        <p:spPr>
          <a:xfrm>
            <a:off x="637385" y="5135307"/>
            <a:ext cx="8596668" cy="16834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Attending all incoming claims within area and performing onsite works to satisfactory level </a:t>
            </a:r>
          </a:p>
          <a:p>
            <a:r>
              <a:rPr lang="en-US" dirty="0"/>
              <a:t>Meeting and maintaining KPI’s and SLA’s</a:t>
            </a:r>
          </a:p>
          <a:p>
            <a:r>
              <a:rPr lang="en-US" dirty="0"/>
              <a:t>Communicating with customers onsite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DB9F14-E252-41D0-85FB-2DB3741B557F}"/>
              </a:ext>
            </a:extLst>
          </p:cNvPr>
          <p:cNvSpPr txBox="1">
            <a:spLocks/>
          </p:cNvSpPr>
          <p:nvPr/>
        </p:nvSpPr>
        <p:spPr>
          <a:xfrm>
            <a:off x="598259" y="4656228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400" dirty="0"/>
              <a:t>Technician – </a:t>
            </a:r>
            <a:r>
              <a:rPr lang="en-US" sz="2400" dirty="0">
                <a:solidFill>
                  <a:schemeClr val="tx1"/>
                </a:solidFill>
              </a:rPr>
              <a:t>Zac Coman  </a:t>
            </a:r>
            <a:endParaRPr lang="en-AU" sz="2400" dirty="0">
              <a:solidFill>
                <a:schemeClr val="tx1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223A9EF-5AC4-47F0-8F78-3AB65C08031D}"/>
              </a:ext>
            </a:extLst>
          </p:cNvPr>
          <p:cNvSpPr txBox="1">
            <a:spLocks/>
          </p:cNvSpPr>
          <p:nvPr/>
        </p:nvSpPr>
        <p:spPr>
          <a:xfrm>
            <a:off x="617822" y="3550767"/>
            <a:ext cx="8596668" cy="16834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Running files from administrative side. </a:t>
            </a:r>
          </a:p>
          <a:p>
            <a:r>
              <a:rPr lang="en-US" dirty="0"/>
              <a:t>Meeting and maintaining KPI’s and SLA’s</a:t>
            </a:r>
          </a:p>
          <a:p>
            <a:r>
              <a:rPr lang="en-US" dirty="0"/>
              <a:t>Answering all phone queries in regards to claims from customers and clients </a:t>
            </a:r>
          </a:p>
        </p:txBody>
      </p:sp>
    </p:spTree>
    <p:extLst>
      <p:ext uri="{BB962C8B-B14F-4D97-AF65-F5344CB8AC3E}">
        <p14:creationId xmlns:p14="http://schemas.microsoft.com/office/powerpoint/2010/main" val="2084310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C81847-AB2B-4BF7-AC68-E668245B0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385" y="538579"/>
            <a:ext cx="8596668" cy="1320800"/>
          </a:xfrm>
        </p:spPr>
        <p:txBody>
          <a:bodyPr>
            <a:normAutofit/>
          </a:bodyPr>
          <a:lstStyle/>
          <a:p>
            <a:r>
              <a:rPr lang="en-US" dirty="0"/>
              <a:t>North Queensland</a:t>
            </a:r>
            <a:br>
              <a:rPr lang="en-US" dirty="0"/>
            </a:br>
            <a:r>
              <a:rPr lang="en-US" sz="2400" dirty="0"/>
              <a:t>Area Manager - </a:t>
            </a:r>
            <a:r>
              <a:rPr lang="en-US" sz="2400" dirty="0">
                <a:solidFill>
                  <a:schemeClr val="tx1"/>
                </a:solidFill>
              </a:rPr>
              <a:t>Jay Taylor </a:t>
            </a:r>
            <a:endParaRPr lang="en-AU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96FC18-6D9E-4107-A6C7-0F140FFD45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385" y="1541372"/>
            <a:ext cx="8596668" cy="168344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Training and overseeing technicians onsite and mentoring them to exceed within roles</a:t>
            </a:r>
          </a:p>
          <a:p>
            <a:r>
              <a:rPr lang="en-US" dirty="0"/>
              <a:t>Meeting and maintaining KPI’s and SLA’s</a:t>
            </a:r>
          </a:p>
          <a:p>
            <a:r>
              <a:rPr lang="en-AU" dirty="0"/>
              <a:t>Meeting with and expanding specialist trades </a:t>
            </a:r>
          </a:p>
          <a:p>
            <a:r>
              <a:rPr lang="en-AU" dirty="0"/>
              <a:t>Conducting regular catch ups and meetings with team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EE7D5F0-685D-415E-9C87-216C57E21F51}"/>
              </a:ext>
            </a:extLst>
          </p:cNvPr>
          <p:cNvSpPr txBox="1">
            <a:spLocks/>
          </p:cNvSpPr>
          <p:nvPr/>
        </p:nvSpPr>
        <p:spPr>
          <a:xfrm>
            <a:off x="559133" y="3166699"/>
            <a:ext cx="8635794" cy="150698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400" dirty="0"/>
              <a:t>Administrator – </a:t>
            </a:r>
            <a:r>
              <a:rPr lang="en-US" sz="2400" dirty="0">
                <a:solidFill>
                  <a:schemeClr val="tx1"/>
                </a:solidFill>
              </a:rPr>
              <a:t>Talya Domic </a:t>
            </a:r>
            <a:endParaRPr lang="en-AU" sz="2400" dirty="0">
              <a:solidFill>
                <a:schemeClr val="tx1"/>
              </a:solidFill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1BF5A94-60D9-46DC-A526-A2C3E4A6BC23}"/>
              </a:ext>
            </a:extLst>
          </p:cNvPr>
          <p:cNvSpPr txBox="1">
            <a:spLocks/>
          </p:cNvSpPr>
          <p:nvPr/>
        </p:nvSpPr>
        <p:spPr>
          <a:xfrm>
            <a:off x="637385" y="5135307"/>
            <a:ext cx="8596668" cy="16834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Attending all incoming claims within area and performing onsite works to satisfactory level </a:t>
            </a:r>
          </a:p>
          <a:p>
            <a:r>
              <a:rPr lang="en-US" dirty="0"/>
              <a:t>Meeting and maintaining KPI’s and SLA’s</a:t>
            </a:r>
          </a:p>
          <a:p>
            <a:r>
              <a:rPr lang="en-US" dirty="0"/>
              <a:t>Communicating with customers onsite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EDB9F14-E252-41D0-85FB-2DB3741B557F}"/>
              </a:ext>
            </a:extLst>
          </p:cNvPr>
          <p:cNvSpPr txBox="1">
            <a:spLocks/>
          </p:cNvSpPr>
          <p:nvPr/>
        </p:nvSpPr>
        <p:spPr>
          <a:xfrm>
            <a:off x="598259" y="4656228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sz="2400" dirty="0"/>
              <a:t>Technician – </a:t>
            </a:r>
            <a:r>
              <a:rPr lang="en-US" sz="2400" dirty="0">
                <a:solidFill>
                  <a:schemeClr val="tx1"/>
                </a:solidFill>
              </a:rPr>
              <a:t>Justin Strong </a:t>
            </a:r>
            <a:endParaRPr lang="en-AU" sz="2400" dirty="0">
              <a:solidFill>
                <a:schemeClr val="tx1"/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223A9EF-5AC4-47F0-8F78-3AB65C08031D}"/>
              </a:ext>
            </a:extLst>
          </p:cNvPr>
          <p:cNvSpPr txBox="1">
            <a:spLocks/>
          </p:cNvSpPr>
          <p:nvPr/>
        </p:nvSpPr>
        <p:spPr>
          <a:xfrm>
            <a:off x="617822" y="3550767"/>
            <a:ext cx="8596668" cy="16834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Running files from administrative side. </a:t>
            </a:r>
          </a:p>
          <a:p>
            <a:r>
              <a:rPr lang="en-US" dirty="0"/>
              <a:t>Meeting and maintaining KPI’s and SLA’s</a:t>
            </a:r>
          </a:p>
          <a:p>
            <a:r>
              <a:rPr lang="en-US" dirty="0"/>
              <a:t>Answering all phone queries in regards to claims from customers and clients </a:t>
            </a:r>
          </a:p>
        </p:txBody>
      </p:sp>
    </p:spTree>
    <p:extLst>
      <p:ext uri="{BB962C8B-B14F-4D97-AF65-F5344CB8AC3E}">
        <p14:creationId xmlns:p14="http://schemas.microsoft.com/office/powerpoint/2010/main" val="26438770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EFE782F-C966-4764-A957-6932907570E3}"/>
              </a:ext>
            </a:extLst>
          </p:cNvPr>
          <p:cNvSpPr/>
          <p:nvPr/>
        </p:nvSpPr>
        <p:spPr>
          <a:xfrm>
            <a:off x="3338004" y="417250"/>
            <a:ext cx="3098307" cy="9055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Central &amp; North Queensland Manager:</a:t>
            </a:r>
          </a:p>
          <a:p>
            <a:pPr algn="ctr"/>
            <a:r>
              <a:rPr lang="en-US" dirty="0"/>
              <a:t>Bianca Krieger  </a:t>
            </a:r>
            <a:endParaRPr lang="en-AU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72BFB3C-8476-4202-BD93-5183F4CAAAAD}"/>
              </a:ext>
            </a:extLst>
          </p:cNvPr>
          <p:cNvSpPr/>
          <p:nvPr/>
        </p:nvSpPr>
        <p:spPr>
          <a:xfrm>
            <a:off x="998737" y="2133599"/>
            <a:ext cx="3098307" cy="9055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Central Queensland Area Manager: </a:t>
            </a:r>
          </a:p>
          <a:p>
            <a:pPr algn="ctr"/>
            <a:r>
              <a:rPr lang="en-US" dirty="0"/>
              <a:t>Korrine Akers 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AC420AD-D071-430F-9236-38D719BA4122}"/>
              </a:ext>
            </a:extLst>
          </p:cNvPr>
          <p:cNvSpPr/>
          <p:nvPr/>
        </p:nvSpPr>
        <p:spPr>
          <a:xfrm>
            <a:off x="6096000" y="2158012"/>
            <a:ext cx="3098307" cy="9055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North Queensland Area Manager:</a:t>
            </a:r>
          </a:p>
          <a:p>
            <a:pPr algn="ctr"/>
            <a:r>
              <a:rPr lang="en-US" dirty="0"/>
              <a:t>Jay Taylor </a:t>
            </a:r>
            <a:endParaRPr lang="en-AU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D2D317-9CCA-42C0-A117-A066C69F0F2D}"/>
              </a:ext>
            </a:extLst>
          </p:cNvPr>
          <p:cNvSpPr/>
          <p:nvPr/>
        </p:nvSpPr>
        <p:spPr>
          <a:xfrm>
            <a:off x="575570" y="3944644"/>
            <a:ext cx="1873188" cy="9055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Administrator: Talia Jarman </a:t>
            </a:r>
            <a:endParaRPr lang="en-AU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C3836B7-0066-4F4C-9FD0-3A6CDC27A893}"/>
              </a:ext>
            </a:extLst>
          </p:cNvPr>
          <p:cNvSpPr/>
          <p:nvPr/>
        </p:nvSpPr>
        <p:spPr>
          <a:xfrm>
            <a:off x="2604854" y="3944644"/>
            <a:ext cx="1938292" cy="9055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Technician:</a:t>
            </a:r>
          </a:p>
          <a:p>
            <a:pPr algn="ctr"/>
            <a:r>
              <a:rPr lang="en-US" dirty="0"/>
              <a:t>Zac Coman  </a:t>
            </a:r>
            <a:endParaRPr lang="en-AU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7069E33-71CD-48D3-9621-365315EB8424}"/>
              </a:ext>
            </a:extLst>
          </p:cNvPr>
          <p:cNvSpPr/>
          <p:nvPr/>
        </p:nvSpPr>
        <p:spPr>
          <a:xfrm>
            <a:off x="5652115" y="3944644"/>
            <a:ext cx="1873188" cy="9055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Administrator:</a:t>
            </a:r>
          </a:p>
          <a:p>
            <a:pPr algn="ctr"/>
            <a:r>
              <a:rPr lang="en-US" dirty="0"/>
              <a:t>Talya Domic </a:t>
            </a:r>
            <a:endParaRPr lang="en-AU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101477D-5BC1-4B8D-91F7-98CF4C9C46F8}"/>
              </a:ext>
            </a:extLst>
          </p:cNvPr>
          <p:cNvSpPr/>
          <p:nvPr/>
        </p:nvSpPr>
        <p:spPr>
          <a:xfrm>
            <a:off x="7804950" y="3944644"/>
            <a:ext cx="1938292" cy="9055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Technician:</a:t>
            </a:r>
          </a:p>
          <a:p>
            <a:pPr algn="ctr"/>
            <a:r>
              <a:rPr lang="en-US" dirty="0"/>
              <a:t>Justin Strong </a:t>
            </a:r>
            <a:endParaRPr lang="en-AU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320E170-C8EE-4807-8C58-7081D2673B7B}"/>
              </a:ext>
            </a:extLst>
          </p:cNvPr>
          <p:cNvCxnSpPr/>
          <p:nvPr/>
        </p:nvCxnSpPr>
        <p:spPr>
          <a:xfrm flipH="1">
            <a:off x="2547890" y="1439662"/>
            <a:ext cx="1677880" cy="5770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43F4CADD-8B28-4C85-985A-90F966F75792}"/>
              </a:ext>
            </a:extLst>
          </p:cNvPr>
          <p:cNvCxnSpPr/>
          <p:nvPr/>
        </p:nvCxnSpPr>
        <p:spPr>
          <a:xfrm>
            <a:off x="6258757" y="1463336"/>
            <a:ext cx="1266546" cy="57704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32AF237-A113-4699-AB23-CE1D4EEA8EB6}"/>
              </a:ext>
            </a:extLst>
          </p:cNvPr>
          <p:cNvCxnSpPr>
            <a:cxnSpLocks/>
          </p:cNvCxnSpPr>
          <p:nvPr/>
        </p:nvCxnSpPr>
        <p:spPr>
          <a:xfrm>
            <a:off x="1473693" y="3113842"/>
            <a:ext cx="0" cy="73018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BAB95798-48D9-4D10-8566-4EF639E43A19}"/>
              </a:ext>
            </a:extLst>
          </p:cNvPr>
          <p:cNvCxnSpPr>
            <a:cxnSpLocks/>
          </p:cNvCxnSpPr>
          <p:nvPr/>
        </p:nvCxnSpPr>
        <p:spPr>
          <a:xfrm>
            <a:off x="3472648" y="3114211"/>
            <a:ext cx="0" cy="73018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CBFF3E0-50F3-4125-80F8-C4FA7B91F8C1}"/>
              </a:ext>
            </a:extLst>
          </p:cNvPr>
          <p:cNvCxnSpPr>
            <a:cxnSpLocks/>
          </p:cNvCxnSpPr>
          <p:nvPr/>
        </p:nvCxnSpPr>
        <p:spPr>
          <a:xfrm>
            <a:off x="6590188" y="3113842"/>
            <a:ext cx="0" cy="73018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53D1FB90-86C4-4A4E-96C0-3A878668FBBD}"/>
              </a:ext>
            </a:extLst>
          </p:cNvPr>
          <p:cNvCxnSpPr>
            <a:cxnSpLocks/>
          </p:cNvCxnSpPr>
          <p:nvPr/>
        </p:nvCxnSpPr>
        <p:spPr>
          <a:xfrm>
            <a:off x="8479654" y="3113841"/>
            <a:ext cx="0" cy="730189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780708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43</TotalTime>
  <Words>300</Words>
  <Application>Microsoft Office PowerPoint</Application>
  <PresentationFormat>Widescreen</PresentationFormat>
  <Paragraphs>49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Black</vt:lpstr>
      <vt:lpstr>Trebuchet MS</vt:lpstr>
      <vt:lpstr>Wingdings 3</vt:lpstr>
      <vt:lpstr>Facet</vt:lpstr>
      <vt:lpstr>BSBLDR403 Lead team effectiveness</vt:lpstr>
      <vt:lpstr>Central &amp; North Queensland Manager Bianca Krieger </vt:lpstr>
      <vt:lpstr>Central Queensland Area Manager – Korrine Akers</vt:lpstr>
      <vt:lpstr>North Queensland Area Manager - Jay Taylor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BSBLDR403 Lead team effectiveness</dc:title>
  <dc:creator>Bianca Krieger</dc:creator>
  <cp:lastModifiedBy>Bianca Krieger</cp:lastModifiedBy>
  <cp:revision>1</cp:revision>
  <dcterms:created xsi:type="dcterms:W3CDTF">2022-01-10T08:40:08Z</dcterms:created>
  <dcterms:modified xsi:type="dcterms:W3CDTF">2022-01-10T09:23:40Z</dcterms:modified>
</cp:coreProperties>
</file>