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0000_PMU" initials="0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BF8FA-78D4-43AD-83D5-470F5DA2F151}" type="datetimeFigureOut">
              <a:rPr lang="en-AU" smtClean="0"/>
              <a:t>7/02/2019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14507-F682-47CA-927D-4539D1980A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6971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E8BC3-4B27-4EED-9671-1705F0A6D546}" type="datetimeFigureOut">
              <a:rPr lang="en-AU" smtClean="0"/>
              <a:t>7/02/2019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2BBD3-934B-40F6-9FAC-2E17C3433F9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4812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291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AU" dirty="0" smtClean="0"/>
              <a:t>When you first greet customers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Take in nationalities and disabilities/injuries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Make</a:t>
            </a:r>
            <a:r>
              <a:rPr lang="en-AU" baseline="0" dirty="0" smtClean="0"/>
              <a:t> them feel welcome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3041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064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10DAE-BDC6-4C2E-BD3C-8BA4C326A048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0463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5E2-D294-42B2-B118-EB05D2A48718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9458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8A4F-710C-40F0-9B10-0BA552AD9B4B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644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295D1-7BC0-40C5-B9B6-3596A9A10EEE}" type="datetime1">
              <a:rPr lang="en-AU" smtClean="0"/>
              <a:t>7/02/2019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698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7E7D0-7D5A-4138-BC9D-E6D0C8012098}" type="datetime1">
              <a:rPr lang="en-AU" smtClean="0"/>
              <a:t>7/02/2019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1991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1C535-8025-4E21-8DAA-D0B869A51E0D}" type="datetime1">
              <a:rPr lang="en-AU" smtClean="0"/>
              <a:t>7/02/2019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470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574D-8E9E-4C1A-99F6-B26780611217}" type="datetime1">
              <a:rPr lang="en-AU" smtClean="0"/>
              <a:t>7/02/2019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020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F334-A1CC-4C38-B92B-43E14B729166}" type="datetime1">
              <a:rPr lang="en-AU" smtClean="0"/>
              <a:t>7/02/2019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0411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2F845-4EB7-4683-AF33-EB42344A00D8}" type="datetime1">
              <a:rPr lang="en-AU" smtClean="0"/>
              <a:t>7/02/2019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78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BA5A-FE55-4C53-BF0A-6FCE69BFE4D1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8238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73DE2-C06D-47AC-9158-5CA88B3A0327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565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263F-D5F2-4658-BC49-E03F2521E17D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9358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07C3-FC1B-40C3-9D79-D28A5386C792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7796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38EB9-613A-49B9-A3C7-A50C0F38A5EA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8610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2A52-264D-4C18-B33A-B2DAA5B0EA57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9743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2544-D74E-4222-8FA4-905900C99FF6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245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8860B-2261-4657-B0BE-A01388350C82}" type="datetime1">
              <a:rPr lang="en-AU" smtClean="0"/>
              <a:t>7/02/2019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7924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80682"/>
            <a:ext cx="7766936" cy="1646302"/>
          </a:xfrm>
        </p:spPr>
        <p:txBody>
          <a:bodyPr/>
          <a:lstStyle/>
          <a:p>
            <a:r>
              <a:rPr lang="en-AU" dirty="0" smtClean="0"/>
              <a:t>Conducting a Tour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110857"/>
            <a:ext cx="7766936" cy="1096899"/>
          </a:xfrm>
        </p:spPr>
        <p:txBody>
          <a:bodyPr/>
          <a:lstStyle/>
          <a:p>
            <a:r>
              <a:rPr lang="en-AU" dirty="0" smtClean="0"/>
              <a:t>Tahlia Roberts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416" y="3110857"/>
            <a:ext cx="4664951" cy="3044495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467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609600"/>
            <a:ext cx="3837796" cy="18850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Meet and Greet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Smile</a:t>
            </a:r>
          </a:p>
          <a:p>
            <a:r>
              <a:rPr lang="en-AU" sz="4000" dirty="0" smtClean="0"/>
              <a:t>Assess your group</a:t>
            </a:r>
          </a:p>
          <a:p>
            <a:r>
              <a:rPr lang="en-AU" sz="4000" dirty="0" smtClean="0"/>
              <a:t>Brief outline of program</a:t>
            </a:r>
          </a:p>
          <a:p>
            <a:r>
              <a:rPr lang="en-AU" sz="4000" dirty="0" smtClean="0"/>
              <a:t>Good body language</a:t>
            </a:r>
            <a:endParaRPr lang="en-AU" sz="4000" dirty="0"/>
          </a:p>
        </p:txBody>
      </p:sp>
    </p:spTree>
    <p:extLst>
      <p:ext uri="{BB962C8B-B14F-4D97-AF65-F5344CB8AC3E}">
        <p14:creationId xmlns:p14="http://schemas.microsoft.com/office/powerpoint/2010/main" val="14378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Workplace Health and Safety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Sign in of guests</a:t>
            </a:r>
          </a:p>
          <a:p>
            <a:r>
              <a:rPr lang="en-AU" sz="4000" dirty="0" smtClean="0"/>
              <a:t>Closed in shoes</a:t>
            </a:r>
          </a:p>
          <a:p>
            <a:r>
              <a:rPr lang="en-AU" sz="4000" dirty="0" smtClean="0"/>
              <a:t>Evacuation points</a:t>
            </a:r>
          </a:p>
          <a:p>
            <a:r>
              <a:rPr lang="en-AU" sz="4000" dirty="0" smtClean="0"/>
              <a:t>Dress codes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49" y="2108808"/>
            <a:ext cx="1642710" cy="1664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49" y="4232688"/>
            <a:ext cx="1835759" cy="1860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948" y="4758330"/>
            <a:ext cx="1489440" cy="150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3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8" y="5238750"/>
            <a:ext cx="2828925" cy="1619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Emergencies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Fire</a:t>
            </a:r>
          </a:p>
          <a:p>
            <a:r>
              <a:rPr lang="en-AU" sz="4000" dirty="0" smtClean="0"/>
              <a:t>Lock down</a:t>
            </a:r>
          </a:p>
          <a:p>
            <a:r>
              <a:rPr lang="en-AU" sz="4000" dirty="0" smtClean="0"/>
              <a:t>Ambulance on call</a:t>
            </a:r>
          </a:p>
          <a:p>
            <a:r>
              <a:rPr lang="en-AU" sz="4000" dirty="0" smtClean="0"/>
              <a:t>Bad weather</a:t>
            </a:r>
            <a:endParaRPr lang="en-AU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03" y="5231737"/>
            <a:ext cx="2828925" cy="1619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28" y="5231737"/>
            <a:ext cx="28289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 and needs of Clients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Spilt into age groups</a:t>
            </a:r>
          </a:p>
          <a:p>
            <a:r>
              <a:rPr lang="en-AU" sz="4000" dirty="0" smtClean="0"/>
              <a:t>SEP program</a:t>
            </a:r>
          </a:p>
          <a:p>
            <a:r>
              <a:rPr lang="en-AU" sz="4000" dirty="0" smtClean="0"/>
              <a:t>Intensive English Unit</a:t>
            </a:r>
          </a:p>
          <a:p>
            <a:r>
              <a:rPr lang="en-AU" sz="4000" dirty="0" smtClean="0"/>
              <a:t>No wheelchair access</a:t>
            </a:r>
            <a:endParaRPr lang="en-AU" sz="4000" dirty="0"/>
          </a:p>
        </p:txBody>
      </p:sp>
    </p:spTree>
    <p:extLst>
      <p:ext uri="{BB962C8B-B14F-4D97-AF65-F5344CB8AC3E}">
        <p14:creationId xmlns:p14="http://schemas.microsoft.com/office/powerpoint/2010/main" val="3043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 smtClean="0"/>
              <a:t>Thankyou for attending</a:t>
            </a:r>
            <a:endParaRPr lang="en-AU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sz="3200" dirty="0" smtClean="0"/>
              <a:t>Any questions please don’t hesitate to ask</a:t>
            </a:r>
            <a:endParaRPr lang="en-AU" sz="3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Tahlia Roberts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14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117</TotalTime>
  <Words>91</Words>
  <Application>Microsoft Office PowerPoint</Application>
  <PresentationFormat>Widescreen</PresentationFormat>
  <Paragraphs>32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Conducting a Tour</vt:lpstr>
      <vt:lpstr>Meet and Greet</vt:lpstr>
      <vt:lpstr>Workplace Health and Safety</vt:lpstr>
      <vt:lpstr>Emergencies </vt:lpstr>
      <vt:lpstr>Age and needs of Clients</vt:lpstr>
      <vt:lpstr>Thankyou for attending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0000_PMU</dc:creator>
  <cp:lastModifiedBy>0000_PMU</cp:lastModifiedBy>
  <cp:revision>12</cp:revision>
  <cp:lastPrinted>2016-07-28T01:33:24Z</cp:lastPrinted>
  <dcterms:created xsi:type="dcterms:W3CDTF">2016-06-02T23:25:05Z</dcterms:created>
  <dcterms:modified xsi:type="dcterms:W3CDTF">2019-02-07T00:02:13Z</dcterms:modified>
</cp:coreProperties>
</file>