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1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BE7FF"/>
    <a:srgbClr val="FF9469"/>
    <a:srgbClr val="F8FB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AADC8DE-A899-4C0F-AC96-4313E8852E3B}" v="13" dt="2024-06-26T12:03:48.59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96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ck franz" userId="a3bdcf7ccfb55cb9" providerId="LiveId" clId="{FAADC8DE-A899-4C0F-AC96-4313E8852E3B}"/>
    <pc:docChg chg="modSld">
      <pc:chgData name="mick franz" userId="a3bdcf7ccfb55cb9" providerId="LiveId" clId="{FAADC8DE-A899-4C0F-AC96-4313E8852E3B}" dt="2024-06-26T12:03:48.592" v="20"/>
      <pc:docMkLst>
        <pc:docMk/>
      </pc:docMkLst>
      <pc:sldChg chg="addSp delSp modSp mod modTransition modAnim">
        <pc:chgData name="mick franz" userId="a3bdcf7ccfb55cb9" providerId="LiveId" clId="{FAADC8DE-A899-4C0F-AC96-4313E8852E3B}" dt="2024-06-26T12:02:34.348" v="17"/>
        <pc:sldMkLst>
          <pc:docMk/>
          <pc:sldMk cId="3435159618" sldId="256"/>
        </pc:sldMkLst>
        <pc:picChg chg="add del mod">
          <ac:chgData name="mick franz" userId="a3bdcf7ccfb55cb9" providerId="LiveId" clId="{FAADC8DE-A899-4C0F-AC96-4313E8852E3B}" dt="2024-06-26T11:55:33.275" v="2"/>
          <ac:picMkLst>
            <pc:docMk/>
            <pc:sldMk cId="3435159618" sldId="256"/>
            <ac:picMk id="22" creationId="{D0ED08F7-993F-0206-0189-798DE59B7055}"/>
          </ac:picMkLst>
        </pc:picChg>
        <pc:picChg chg="add del mod ord">
          <ac:chgData name="mick franz" userId="a3bdcf7ccfb55cb9" providerId="LiveId" clId="{FAADC8DE-A899-4C0F-AC96-4313E8852E3B}" dt="2024-06-26T11:55:37.834" v="3"/>
          <ac:picMkLst>
            <pc:docMk/>
            <pc:sldMk cId="3435159618" sldId="256"/>
            <ac:picMk id="25" creationId="{C5AE290B-C4B3-B979-1914-295D20B36F1A}"/>
          </ac:picMkLst>
        </pc:picChg>
        <pc:picChg chg="add del mod">
          <ac:chgData name="mick franz" userId="a3bdcf7ccfb55cb9" providerId="LiveId" clId="{FAADC8DE-A899-4C0F-AC96-4313E8852E3B}" dt="2024-06-26T11:55:53.176" v="5"/>
          <ac:picMkLst>
            <pc:docMk/>
            <pc:sldMk cId="3435159618" sldId="256"/>
            <ac:picMk id="26" creationId="{4B9CD912-5DAC-E033-B0E2-81FB21AB7782}"/>
          </ac:picMkLst>
        </pc:picChg>
        <pc:picChg chg="add del mod ord">
          <ac:chgData name="mick franz" userId="a3bdcf7ccfb55cb9" providerId="LiveId" clId="{FAADC8DE-A899-4C0F-AC96-4313E8852E3B}" dt="2024-06-26T11:56:09.659" v="6"/>
          <ac:picMkLst>
            <pc:docMk/>
            <pc:sldMk cId="3435159618" sldId="256"/>
            <ac:picMk id="29" creationId="{7FF29DD6-79DA-F15A-67E9-6B41335D1A3C}"/>
          </ac:picMkLst>
        </pc:picChg>
        <pc:picChg chg="add del mod">
          <ac:chgData name="mick franz" userId="a3bdcf7ccfb55cb9" providerId="LiveId" clId="{FAADC8DE-A899-4C0F-AC96-4313E8852E3B}" dt="2024-06-26T11:56:54.351" v="8"/>
          <ac:picMkLst>
            <pc:docMk/>
            <pc:sldMk cId="3435159618" sldId="256"/>
            <ac:picMk id="30" creationId="{C03A53E7-0E0A-F4BE-BEB5-6AEA8AD49B9A}"/>
          </ac:picMkLst>
        </pc:picChg>
        <pc:picChg chg="add del mod ord">
          <ac:chgData name="mick franz" userId="a3bdcf7ccfb55cb9" providerId="LiveId" clId="{FAADC8DE-A899-4C0F-AC96-4313E8852E3B}" dt="2024-06-26T11:57:50.569" v="9"/>
          <ac:picMkLst>
            <pc:docMk/>
            <pc:sldMk cId="3435159618" sldId="256"/>
            <ac:picMk id="33" creationId="{C4B5D684-599E-18D8-7A76-9DE51745FBA5}"/>
          </ac:picMkLst>
        </pc:picChg>
        <pc:picChg chg="add del mod">
          <ac:chgData name="mick franz" userId="a3bdcf7ccfb55cb9" providerId="LiveId" clId="{FAADC8DE-A899-4C0F-AC96-4313E8852E3B}" dt="2024-06-26T11:57:58.275" v="12"/>
          <ac:picMkLst>
            <pc:docMk/>
            <pc:sldMk cId="3435159618" sldId="256"/>
            <ac:picMk id="34" creationId="{DC25FA82-C15B-7EE2-AD70-72D5925313FB}"/>
          </ac:picMkLst>
        </pc:picChg>
        <pc:picChg chg="add del mod ord">
          <ac:chgData name="mick franz" userId="a3bdcf7ccfb55cb9" providerId="LiveId" clId="{FAADC8DE-A899-4C0F-AC96-4313E8852E3B}" dt="2024-06-26T11:58:39.563" v="13"/>
          <ac:picMkLst>
            <pc:docMk/>
            <pc:sldMk cId="3435159618" sldId="256"/>
            <ac:picMk id="36" creationId="{EF781FEA-C5B3-402A-CBE4-7A344EE36B23}"/>
          </ac:picMkLst>
        </pc:picChg>
        <pc:picChg chg="add del mod">
          <ac:chgData name="mick franz" userId="a3bdcf7ccfb55cb9" providerId="LiveId" clId="{FAADC8DE-A899-4C0F-AC96-4313E8852E3B}" dt="2024-06-26T11:58:44.242" v="16"/>
          <ac:picMkLst>
            <pc:docMk/>
            <pc:sldMk cId="3435159618" sldId="256"/>
            <ac:picMk id="37" creationId="{4D304251-DC55-2C2F-EAB1-8825ED0A796A}"/>
          </ac:picMkLst>
        </pc:picChg>
        <pc:picChg chg="add del mod ord">
          <ac:chgData name="mick franz" userId="a3bdcf7ccfb55cb9" providerId="LiveId" clId="{FAADC8DE-A899-4C0F-AC96-4313E8852E3B}" dt="2024-06-26T12:02:34.348" v="17"/>
          <ac:picMkLst>
            <pc:docMk/>
            <pc:sldMk cId="3435159618" sldId="256"/>
            <ac:picMk id="39" creationId="{74ED10C8-9F76-6657-3A97-EBC2F4202CB9}"/>
          </ac:picMkLst>
        </pc:picChg>
        <pc:picChg chg="add mod">
          <ac:chgData name="mick franz" userId="a3bdcf7ccfb55cb9" providerId="LiveId" clId="{FAADC8DE-A899-4C0F-AC96-4313E8852E3B}" dt="2024-06-26T12:02:34.348" v="17"/>
          <ac:picMkLst>
            <pc:docMk/>
            <pc:sldMk cId="3435159618" sldId="256"/>
            <ac:picMk id="40" creationId="{3D631936-BDA4-AC56-260E-D787885B126D}"/>
          </ac:picMkLst>
        </pc:picChg>
      </pc:sldChg>
      <pc:sldChg chg="addSp delSp modSp mod modTransition modAnim">
        <pc:chgData name="mick franz" userId="a3bdcf7ccfb55cb9" providerId="LiveId" clId="{FAADC8DE-A899-4C0F-AC96-4313E8852E3B}" dt="2024-06-26T12:02:34.348" v="17"/>
        <pc:sldMkLst>
          <pc:docMk/>
          <pc:sldMk cId="4274662836" sldId="257"/>
        </pc:sldMkLst>
        <pc:picChg chg="add del mod">
          <ac:chgData name="mick franz" userId="a3bdcf7ccfb55cb9" providerId="LiveId" clId="{FAADC8DE-A899-4C0F-AC96-4313E8852E3B}" dt="2024-06-26T11:57:58.275" v="12"/>
          <ac:picMkLst>
            <pc:docMk/>
            <pc:sldMk cId="4274662836" sldId="257"/>
            <ac:picMk id="10" creationId="{4F87F041-7152-D6EA-AC46-5109C2E64FB9}"/>
          </ac:picMkLst>
        </pc:picChg>
        <pc:picChg chg="add del mod ord">
          <ac:chgData name="mick franz" userId="a3bdcf7ccfb55cb9" providerId="LiveId" clId="{FAADC8DE-A899-4C0F-AC96-4313E8852E3B}" dt="2024-06-26T11:58:39.563" v="13"/>
          <ac:picMkLst>
            <pc:docMk/>
            <pc:sldMk cId="4274662836" sldId="257"/>
            <ac:picMk id="13" creationId="{AD9762E2-7BA5-2D83-83E4-16FE134679D9}"/>
          </ac:picMkLst>
        </pc:picChg>
        <pc:picChg chg="add del mod">
          <ac:chgData name="mick franz" userId="a3bdcf7ccfb55cb9" providerId="LiveId" clId="{FAADC8DE-A899-4C0F-AC96-4313E8852E3B}" dt="2024-06-26T11:58:44.242" v="16"/>
          <ac:picMkLst>
            <pc:docMk/>
            <pc:sldMk cId="4274662836" sldId="257"/>
            <ac:picMk id="14" creationId="{D7BBDE1A-3E2A-2854-EC69-1C6152C867DD}"/>
          </ac:picMkLst>
        </pc:picChg>
        <pc:picChg chg="add del mod ord">
          <ac:chgData name="mick franz" userId="a3bdcf7ccfb55cb9" providerId="LiveId" clId="{FAADC8DE-A899-4C0F-AC96-4313E8852E3B}" dt="2024-06-26T12:02:34.348" v="17"/>
          <ac:picMkLst>
            <pc:docMk/>
            <pc:sldMk cId="4274662836" sldId="257"/>
            <ac:picMk id="17" creationId="{5A3BBC7F-CBCD-B0F6-7959-27333A75B7D1}"/>
          </ac:picMkLst>
        </pc:picChg>
        <pc:picChg chg="add mod">
          <ac:chgData name="mick franz" userId="a3bdcf7ccfb55cb9" providerId="LiveId" clId="{FAADC8DE-A899-4C0F-AC96-4313E8852E3B}" dt="2024-06-26T12:02:34.348" v="17"/>
          <ac:picMkLst>
            <pc:docMk/>
            <pc:sldMk cId="4274662836" sldId="257"/>
            <ac:picMk id="18" creationId="{53208EB6-8914-CDF6-12C5-F33F24B33C8B}"/>
          </ac:picMkLst>
        </pc:picChg>
      </pc:sldChg>
      <pc:sldChg chg="addSp modSp modTransition">
        <pc:chgData name="mick franz" userId="a3bdcf7ccfb55cb9" providerId="LiveId" clId="{FAADC8DE-A899-4C0F-AC96-4313E8852E3B}" dt="2024-06-26T12:02:34.348" v="17"/>
        <pc:sldMkLst>
          <pc:docMk/>
          <pc:sldMk cId="7602983" sldId="258"/>
        </pc:sldMkLst>
        <pc:picChg chg="add mod">
          <ac:chgData name="mick franz" userId="a3bdcf7ccfb55cb9" providerId="LiveId" clId="{FAADC8DE-A899-4C0F-AC96-4313E8852E3B}" dt="2024-06-26T12:02:34.348" v="17"/>
          <ac:picMkLst>
            <pc:docMk/>
            <pc:sldMk cId="7602983" sldId="258"/>
            <ac:picMk id="16" creationId="{404CCE99-5B3B-F111-B929-EEDF91572028}"/>
          </ac:picMkLst>
        </pc:picChg>
      </pc:sldChg>
      <pc:sldChg chg="addSp delSp modSp mod modTransition modAnim">
        <pc:chgData name="mick franz" userId="a3bdcf7ccfb55cb9" providerId="LiveId" clId="{FAADC8DE-A899-4C0F-AC96-4313E8852E3B}" dt="2024-06-26T12:03:48.592" v="20"/>
        <pc:sldMkLst>
          <pc:docMk/>
          <pc:sldMk cId="2589434153" sldId="259"/>
        </pc:sldMkLst>
        <pc:picChg chg="add del mod">
          <ac:chgData name="mick franz" userId="a3bdcf7ccfb55cb9" providerId="LiveId" clId="{FAADC8DE-A899-4C0F-AC96-4313E8852E3B}" dt="2024-06-26T12:02:48.961" v="19"/>
          <ac:picMkLst>
            <pc:docMk/>
            <pc:sldMk cId="2589434153" sldId="259"/>
            <ac:picMk id="9" creationId="{2DB08B89-3654-CB26-E074-30894D53FEC3}"/>
          </ac:picMkLst>
        </pc:picChg>
        <pc:picChg chg="add del mod ord">
          <ac:chgData name="mick franz" userId="a3bdcf7ccfb55cb9" providerId="LiveId" clId="{FAADC8DE-A899-4C0F-AC96-4313E8852E3B}" dt="2024-06-26T12:03:48.592" v="20"/>
          <ac:picMkLst>
            <pc:docMk/>
            <pc:sldMk cId="2589434153" sldId="259"/>
            <ac:picMk id="12" creationId="{0D671D09-5759-0821-015E-FBB1B5AC867E}"/>
          </ac:picMkLst>
        </pc:picChg>
        <pc:picChg chg="add mod">
          <ac:chgData name="mick franz" userId="a3bdcf7ccfb55cb9" providerId="LiveId" clId="{FAADC8DE-A899-4C0F-AC96-4313E8852E3B}" dt="2024-06-26T12:03:48.592" v="20"/>
          <ac:picMkLst>
            <pc:docMk/>
            <pc:sldMk cId="2589434153" sldId="259"/>
            <ac:picMk id="13" creationId="{59AE1D6B-1E7C-BE34-560B-1E2DDDAF627B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048002-315D-49B1-B10F-137139C4BF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4896" y="1122363"/>
            <a:ext cx="7276733" cy="3381398"/>
          </a:xfrm>
        </p:spPr>
        <p:txBody>
          <a:bodyPr anchor="b">
            <a:normAutofit/>
          </a:bodyPr>
          <a:lstStyle>
            <a:lvl1pPr algn="l">
              <a:defRPr sz="4800" cap="none" spc="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04535E0-4D9C-4DCA-8569-64503C5DC1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4894" y="4612942"/>
            <a:ext cx="7276733" cy="1181683"/>
          </a:xfrm>
        </p:spPr>
        <p:txBody>
          <a:bodyPr>
            <a:normAutofit/>
          </a:bodyPr>
          <a:lstStyle>
            <a:lvl1pPr marL="0" indent="0" algn="l">
              <a:buNone/>
              <a:defRPr sz="1800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283B68-70CF-4A98-948C-6EA4BD68D2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6/26/2024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EC2EF9-7F83-4AD3-B3F6-B9D4618D6E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1B751B-3464-41CD-B728-A72BB191E2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73677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BFD42-94A9-4345-AF38-7D562B5021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64C458-A63B-4032-B4EC-732DAC188C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A855B5-7F2F-408B-800D-92CB34B992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6/26/2024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203412-EA6B-43CA-8B3A-F502587CBB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46E9EE-F895-4ECE-B4B2-586D65ED84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23878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A8193F-AFAD-4A9A-B0EF-530DFB19D8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49" y="876299"/>
            <a:ext cx="7876722" cy="371316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D1BBE4-9FC1-4F89-B120-1C49D816FD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746170"/>
            <a:ext cx="6781301" cy="1048455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530A6B-E3FD-4920-8128-C263CA1D65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6/26/2024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166B85-0649-47DB-AD69-458D8F6009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B25931-A293-42E9-BDF5-B2AE121D73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50723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95262B-ECD6-47BB-A6F1-92A6033E93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8B8779-51E9-44D1-9F7B-28F3C6D3C44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48474" y="2080517"/>
            <a:ext cx="4970124" cy="397738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A9E8BFB-5295-4C5E-9CB1-E276E9D0E5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10899" y="2080517"/>
            <a:ext cx="4970124" cy="39773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5E22BF-1819-4301-B699-EF5A2F4D9B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6/26/2024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00A2DF-39DE-49C3-A213-3E8423C7AC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55D3A8-238B-4A68-A9F9-672D2F060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30112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27D468-D010-4225-B024-DCEF543BCE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571955"/>
            <a:ext cx="10441236" cy="1398359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3D60A0-FCAB-425A-9ECD-94CDE4F472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4926" y="1983242"/>
            <a:ext cx="5007110" cy="814387"/>
          </a:xfrm>
        </p:spPr>
        <p:txBody>
          <a:bodyPr anchor="b">
            <a:normAutofit/>
          </a:bodyPr>
          <a:lstStyle>
            <a:lvl1pPr marL="0" indent="0">
              <a:lnSpc>
                <a:spcPct val="110000"/>
              </a:lnSpc>
              <a:buNone/>
              <a:defRPr sz="2000" b="0" cap="all" spc="14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16F986B-07CB-4FB0-9419-2AAB318B8A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50063" y="2813959"/>
            <a:ext cx="5007110" cy="324394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DA9D784-7968-4E8B-B704-E42EE8F187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49255" y="1983242"/>
            <a:ext cx="5031769" cy="814387"/>
          </a:xfrm>
        </p:spPr>
        <p:txBody>
          <a:bodyPr anchor="b">
            <a:normAutofit/>
          </a:bodyPr>
          <a:lstStyle>
            <a:lvl1pPr marL="0" indent="0">
              <a:lnSpc>
                <a:spcPct val="110000"/>
              </a:lnSpc>
              <a:buNone/>
              <a:defRPr sz="2000" b="0" cap="all" spc="14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D45754F-08D1-4593-988F-95F0ED1A017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49255" y="2813959"/>
            <a:ext cx="5031769" cy="324394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FED2E61-83B4-4C8F-BBFE-D95920342A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6/26/2024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E80C136-A664-4013-8073-B0C6BDEF8C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6AE9547-8EE7-461B-9E99-484B11E918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81391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02E667-0EFA-4EE6-8E4D-20805309A8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9759" y="895440"/>
            <a:ext cx="10138451" cy="1832349"/>
          </a:xfrm>
        </p:spPr>
        <p:txBody>
          <a:bodyPr anchor="t"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7EE4825-BB8C-4567-B407-B4452409D7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6/26/2024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838892-25DB-4A4E-9D43-6058C45C53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C3DDDA-48EF-4B42-9980-4762AF5094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75119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EFA7D9-6801-4DD0-8D7D-505212F466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6/26/2024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E6FA3EA-1519-4178-AC3A-231A5BAA79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423DBE-6FD6-4D60-8336-7843B4BD3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97377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52D9AE-CA1A-4751-9B33-0AC09CE629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996948"/>
            <a:ext cx="3046410" cy="1479551"/>
          </a:xfrm>
        </p:spPr>
        <p:txBody>
          <a:bodyPr anchor="t">
            <a:normAutofit/>
          </a:bodyPr>
          <a:lstStyle>
            <a:lvl1pPr>
              <a:lnSpc>
                <a:spcPct val="110000"/>
              </a:lnSpc>
              <a:defRPr sz="2400" cap="all" spc="40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DF9941-76E5-42B5-8464-C1A7010D94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60796" y="876300"/>
            <a:ext cx="5758235" cy="5181599"/>
          </a:xfrm>
        </p:spPr>
        <p:txBody>
          <a:bodyPr>
            <a:normAutofit/>
          </a:bodyPr>
          <a:lstStyle>
            <a:lvl1pPr>
              <a:defRPr sz="3600"/>
            </a:lvl1pPr>
            <a:lvl2pPr>
              <a:defRPr sz="3200"/>
            </a:lvl2pPr>
            <a:lvl3pPr>
              <a:defRPr sz="2800"/>
            </a:lvl3pPr>
            <a:lvl4pPr>
              <a:defRPr sz="2400"/>
            </a:lvl4pPr>
            <a:lvl5pPr>
              <a:defRPr sz="2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4785D8-F112-415F-9AB4-5F2AC060D1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2666144"/>
            <a:ext cx="3046409" cy="319490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70A0B3-4E9C-4FAC-B1D1-2673F7B5A1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6/26/2024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AA370A-33F5-48A6-962A-47C0F15D4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8AD606-A37D-4697-AA7A-EAE4F101A7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644E0B5E-1030-4A34-AB09-05ACB45CE993}"/>
              </a:ext>
            </a:extLst>
          </p:cNvPr>
          <p:cNvCxnSpPr>
            <a:cxnSpLocks/>
          </p:cNvCxnSpPr>
          <p:nvPr/>
        </p:nvCxnSpPr>
        <p:spPr>
          <a:xfrm>
            <a:off x="4610100" y="898989"/>
            <a:ext cx="0" cy="51387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993729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321D4C-0A93-40A6-9645-5EF7DE6C59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989314"/>
            <a:ext cx="3046409" cy="1487185"/>
          </a:xfrm>
        </p:spPr>
        <p:txBody>
          <a:bodyPr anchor="t">
            <a:normAutofit/>
          </a:bodyPr>
          <a:lstStyle>
            <a:lvl1pPr>
              <a:lnSpc>
                <a:spcPct val="110000"/>
              </a:lnSpc>
              <a:defRPr sz="2400" cap="all" spc="30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22F9455-852F-4604-87D4-801E8D5DB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34004" y="876300"/>
            <a:ext cx="5943596" cy="518159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842061-B161-4973-9EE4-76D0B73FC1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2666143"/>
            <a:ext cx="3046409" cy="319490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DCE2E0-050A-4BC2-91DF-7A00811D28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6/26/2024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0AB003-B443-4B96-9DD9-4284E7E1E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179DBA-16C0-4FFB-B367-B96169B4B0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9F2BD78-1D6B-4742-9726-75646D91F4AC}"/>
              </a:ext>
            </a:extLst>
          </p:cNvPr>
          <p:cNvCxnSpPr>
            <a:cxnSpLocks/>
          </p:cNvCxnSpPr>
          <p:nvPr/>
        </p:nvCxnSpPr>
        <p:spPr>
          <a:xfrm>
            <a:off x="4610100" y="898989"/>
            <a:ext cx="0" cy="51387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662534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3B5731-248B-49C2-93DE-8A3260C9FB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D4D5C5-3D5A-4F3D-8A08-7053DACF1F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9E5372-3FC6-4227-B2DD-6CB24E6517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6/26/2024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C1B1B1-B637-4E46-B64C-F082B54C2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5567AD-4B78-41F6-B814-726D4BD4CE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01041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8674D5E-67E6-4C23-B80A-0C66B53315E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876299"/>
            <a:ext cx="2628900" cy="5181601"/>
          </a:xfrm>
        </p:spPr>
        <p:txBody>
          <a:bodyPr vert="eaVert" anchor="b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2FEFF2A-08E8-447D-85C7-7D5A9C422C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876299"/>
            <a:ext cx="7734300" cy="5181601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40030D-E580-4B0C-B5A8-2C8A094D9D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951E3-958F-4611-B170-D081BA0250F9}" type="datetimeFigureOut">
              <a:rPr lang="en-US" smtClean="0"/>
              <a:t>6/26/2024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2DCAEB-1B6E-492E-918E-47179AF48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AE4A38-A745-436E-9E33-63B9F81C0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71EFB-7B9E-4E86-A89E-697E8EBB06F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17084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B98CBCD-166B-4F97-A6DF-DAA3BF2B25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9760" y="876302"/>
            <a:ext cx="10427840" cy="108605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64D6D9-636D-450B-839A-22AE0CED23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9758" y="2065984"/>
            <a:ext cx="10427841" cy="39032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E6CAEC-1EE5-4B71-9646-5C378EEBEFE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382838" y="6356350"/>
            <a:ext cx="33613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326951E3-958F-4611-B170-D081BA0250F9}" type="datetimeFigureOut">
              <a:rPr lang="en-US" smtClean="0"/>
              <a:pPr/>
              <a:t>6/26/2024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570EF8-70B2-4AFC-8388-691A146AA7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58748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none" spc="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F07DC7-D05C-4038-B51A-F00B7B9C99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20400" y="6356350"/>
            <a:ext cx="6176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i="1">
                <a:solidFill>
                  <a:schemeClr val="tx2"/>
                </a:solidFill>
              </a:defRPr>
            </a:lvl1pPr>
          </a:lstStyle>
          <a:p>
            <a:fld id="{57871EFB-7B9E-4E86-A89E-697E8EBB06F2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EAD4CCDA-06BF-4D2A-B44F-195AEC0B5B22}"/>
              </a:ext>
            </a:extLst>
          </p:cNvPr>
          <p:cNvCxnSpPr>
            <a:cxnSpLocks/>
          </p:cNvCxnSpPr>
          <p:nvPr/>
        </p:nvCxnSpPr>
        <p:spPr>
          <a:xfrm>
            <a:off x="952498" y="6252722"/>
            <a:ext cx="10325101" cy="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8244630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50" r:id="rId5"/>
    <p:sldLayoutId id="2147483744" r:id="rId6"/>
    <p:sldLayoutId id="2147483740" r:id="rId7"/>
    <p:sldLayoutId id="2147483741" r:id="rId8"/>
    <p:sldLayoutId id="2147483742" r:id="rId9"/>
    <p:sldLayoutId id="2147483743" r:id="rId10"/>
    <p:sldLayoutId id="2147483745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70000"/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274320" indent="0" algn="l" defTabSz="914400" rtl="0" eaLnBrk="1" latinLnBrk="0" hangingPunct="1">
        <a:lnSpc>
          <a:spcPct val="120000"/>
        </a:lnSpc>
        <a:spcBef>
          <a:spcPts val="500"/>
        </a:spcBef>
        <a:buSzPct val="70000"/>
        <a:buFontTx/>
        <a:buNone/>
        <a:defRPr sz="1800" i="1" kern="1200">
          <a:solidFill>
            <a:schemeClr val="tx2"/>
          </a:solidFill>
          <a:latin typeface="+mn-lt"/>
          <a:ea typeface="+mn-ea"/>
          <a:cs typeface="+mn-cs"/>
        </a:defRPr>
      </a:lvl2pPr>
      <a:lvl3pPr marL="502920" indent="-228600" algn="l" defTabSz="914400" rtl="0" eaLnBrk="1" latinLnBrk="0" hangingPunct="1">
        <a:lnSpc>
          <a:spcPct val="120000"/>
        </a:lnSpc>
        <a:spcBef>
          <a:spcPts val="500"/>
        </a:spcBef>
        <a:buSzPct val="70000"/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548640" indent="0" algn="l" defTabSz="914400" rtl="0" eaLnBrk="1" latinLnBrk="0" hangingPunct="1">
        <a:lnSpc>
          <a:spcPct val="120000"/>
        </a:lnSpc>
        <a:spcBef>
          <a:spcPts val="500"/>
        </a:spcBef>
        <a:buSzPct val="70000"/>
        <a:buFont typeface="Arial" panose="020B0604020202020204" pitchFamily="34" charset="0"/>
        <a:buNone/>
        <a:defRPr sz="1600" i="1" kern="1200">
          <a:solidFill>
            <a:schemeClr val="tx2"/>
          </a:solidFill>
          <a:latin typeface="+mn-lt"/>
          <a:ea typeface="+mn-ea"/>
          <a:cs typeface="+mn-cs"/>
        </a:defRPr>
      </a:lvl4pPr>
      <a:lvl5pPr marL="822960" indent="-228600" algn="l" defTabSz="914400" rtl="0" eaLnBrk="1" latinLnBrk="0" hangingPunct="1">
        <a:lnSpc>
          <a:spcPct val="120000"/>
        </a:lnSpc>
        <a:spcBef>
          <a:spcPts val="500"/>
        </a:spcBef>
        <a:buSzPct val="70000"/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F69F96FE-C3F5-4F02-8428-78ADCB975E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DE9044-8018-8BA1-5A2B-6DD5806574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5194" y="321688"/>
            <a:ext cx="4979254" cy="3779457"/>
          </a:xfrm>
        </p:spPr>
        <p:txBody>
          <a:bodyPr anchor="b">
            <a:normAutofit/>
          </a:bodyPr>
          <a:lstStyle/>
          <a:p>
            <a:r>
              <a:rPr lang="en-AU" dirty="0"/>
              <a:t>WH&amp;S Audit Review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954F9CF-A53D-9B26-E6F0-4B60866EA1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78042" y="5727782"/>
            <a:ext cx="10381316" cy="464358"/>
          </a:xfrm>
        </p:spPr>
        <p:txBody>
          <a:bodyPr anchor="ctr">
            <a:normAutofit/>
          </a:bodyPr>
          <a:lstStyle/>
          <a:p>
            <a:pPr algn="r"/>
            <a:r>
              <a:rPr lang="en-AU" dirty="0"/>
              <a:t>Happy High State School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9FD7DA8-4D46-4018-5E95-EAA6DBD013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57553" y="2430758"/>
            <a:ext cx="4716457" cy="1195863"/>
          </a:xfrm>
          <a:prstGeom prst="rect">
            <a:avLst/>
          </a:prstGeo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16BEECB0-0766-4C59-B86E-5D26B7D8E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54990" y="5503528"/>
            <a:ext cx="10325101" cy="0"/>
          </a:xfrm>
          <a:prstGeom prst="line">
            <a:avLst/>
          </a:prstGeom>
          <a:ln w="1079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4">
            <a:extLst>
              <a:ext uri="{FF2B5EF4-FFF2-40B4-BE49-F238E27FC236}">
                <a16:creationId xmlns:a16="http://schemas.microsoft.com/office/drawing/2014/main" id="{C2BEC965-0925-DD0F-8680-CC5A161C3FB9}"/>
              </a:ext>
            </a:extLst>
          </p:cNvPr>
          <p:cNvGrpSpPr/>
          <p:nvPr/>
        </p:nvGrpSpPr>
        <p:grpSpPr>
          <a:xfrm>
            <a:off x="6257365" y="1404498"/>
            <a:ext cx="5486399" cy="3048450"/>
            <a:chOff x="6520070" y="927415"/>
            <a:chExt cx="5486399" cy="3048450"/>
          </a:xfrm>
        </p:grpSpPr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188551E9-91A9-416F-FA60-F7E9B1567D00}"/>
                </a:ext>
              </a:extLst>
            </p:cNvPr>
            <p:cNvGrpSpPr/>
            <p:nvPr/>
          </p:nvGrpSpPr>
          <p:grpSpPr>
            <a:xfrm>
              <a:off x="6520070" y="927415"/>
              <a:ext cx="5486399" cy="720454"/>
              <a:chOff x="6096000" y="1602855"/>
              <a:chExt cx="5486399" cy="720454"/>
            </a:xfrm>
          </p:grpSpPr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6E1D6F65-AF9E-9D17-E342-D86E158C3026}"/>
                  </a:ext>
                </a:extLst>
              </p:cNvPr>
              <p:cNvSpPr txBox="1"/>
              <p:nvPr/>
            </p:nvSpPr>
            <p:spPr>
              <a:xfrm>
                <a:off x="6921866" y="1611477"/>
                <a:ext cx="4660533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lang="en-US" sz="1600" b="1" dirty="0">
                    <a:latin typeface="Georgia" panose="02040502050405020303" pitchFamily="18" charset="0"/>
                  </a:rPr>
                  <a:t>FINDINGS</a:t>
                </a:r>
              </a:p>
            </p:txBody>
          </p:sp>
          <p:sp>
            <p:nvSpPr>
              <p:cNvPr id="19" name="Oval 18">
                <a:extLst>
                  <a:ext uri="{FF2B5EF4-FFF2-40B4-BE49-F238E27FC236}">
                    <a16:creationId xmlns:a16="http://schemas.microsoft.com/office/drawing/2014/main" id="{4AD76F6A-6C51-1B27-8FA3-9C212A9843E0}"/>
                  </a:ext>
                </a:extLst>
              </p:cNvPr>
              <p:cNvSpPr/>
              <p:nvPr/>
            </p:nvSpPr>
            <p:spPr>
              <a:xfrm>
                <a:off x="6096000" y="1602855"/>
                <a:ext cx="720454" cy="720454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eorgia Pro Cond" panose="02040506050405020303" pitchFamily="18" charset="0"/>
                  </a:rPr>
                  <a:t>01</a:t>
                </a:r>
              </a:p>
            </p:txBody>
          </p:sp>
        </p:grp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77F2F730-4A21-3AD3-09B5-9F707CE6E6D3}"/>
                </a:ext>
              </a:extLst>
            </p:cNvPr>
            <p:cNvGrpSpPr/>
            <p:nvPr/>
          </p:nvGrpSpPr>
          <p:grpSpPr>
            <a:xfrm>
              <a:off x="6520070" y="2091413"/>
              <a:ext cx="5486399" cy="720454"/>
              <a:chOff x="6096000" y="1602855"/>
              <a:chExt cx="5486399" cy="720454"/>
            </a:xfrm>
          </p:grpSpPr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E8D5356E-7799-DBE7-15D9-D4609735DDA5}"/>
                  </a:ext>
                </a:extLst>
              </p:cNvPr>
              <p:cNvSpPr txBox="1"/>
              <p:nvPr/>
            </p:nvSpPr>
            <p:spPr>
              <a:xfrm>
                <a:off x="6921866" y="1611477"/>
                <a:ext cx="4660533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lang="en-US" sz="1600" b="1" dirty="0">
                    <a:latin typeface="Georgia" panose="02040502050405020303" pitchFamily="18" charset="0"/>
                  </a:rPr>
                  <a:t>RECOMMENDATIONS</a:t>
                </a:r>
              </a:p>
            </p:txBody>
          </p:sp>
          <p:sp>
            <p:nvSpPr>
              <p:cNvPr id="17" name="Oval 16">
                <a:extLst>
                  <a:ext uri="{FF2B5EF4-FFF2-40B4-BE49-F238E27FC236}">
                    <a16:creationId xmlns:a16="http://schemas.microsoft.com/office/drawing/2014/main" id="{5EDA8E74-9ABA-17A7-2B21-604BDBBCEAC8}"/>
                  </a:ext>
                </a:extLst>
              </p:cNvPr>
              <p:cNvSpPr/>
              <p:nvPr/>
            </p:nvSpPr>
            <p:spPr>
              <a:xfrm>
                <a:off x="6096000" y="1602855"/>
                <a:ext cx="720454" cy="720454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eorgia Pro Cond" panose="02040506050405020303" pitchFamily="18" charset="0"/>
                  </a:rPr>
                  <a:t>02</a:t>
                </a:r>
              </a:p>
            </p:txBody>
          </p:sp>
        </p:grp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6F3272DF-ECB7-C331-74BE-C26A602193FA}"/>
                </a:ext>
              </a:extLst>
            </p:cNvPr>
            <p:cNvGrpSpPr/>
            <p:nvPr/>
          </p:nvGrpSpPr>
          <p:grpSpPr>
            <a:xfrm>
              <a:off x="6520070" y="3255411"/>
              <a:ext cx="5486399" cy="720454"/>
              <a:chOff x="6096000" y="1602855"/>
              <a:chExt cx="5486399" cy="720454"/>
            </a:xfrm>
          </p:grpSpPr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80CC3D02-6EE9-E3E8-9A8A-D5B087189F94}"/>
                  </a:ext>
                </a:extLst>
              </p:cNvPr>
              <p:cNvSpPr txBox="1"/>
              <p:nvPr/>
            </p:nvSpPr>
            <p:spPr>
              <a:xfrm>
                <a:off x="6921866" y="1611477"/>
                <a:ext cx="4660533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lang="en-US" sz="1600" b="1" dirty="0">
                    <a:latin typeface="Georgia" panose="02040502050405020303" pitchFamily="18" charset="0"/>
                  </a:rPr>
                  <a:t>POTENTIAL OUTCOMES</a:t>
                </a:r>
              </a:p>
            </p:txBody>
          </p:sp>
          <p:sp>
            <p:nvSpPr>
              <p:cNvPr id="12" name="Oval 11">
                <a:extLst>
                  <a:ext uri="{FF2B5EF4-FFF2-40B4-BE49-F238E27FC236}">
                    <a16:creationId xmlns:a16="http://schemas.microsoft.com/office/drawing/2014/main" id="{BF75F0D8-C660-F0E5-0F39-E3519262DED2}"/>
                  </a:ext>
                </a:extLst>
              </p:cNvPr>
              <p:cNvSpPr/>
              <p:nvPr/>
            </p:nvSpPr>
            <p:spPr>
              <a:xfrm>
                <a:off x="6096000" y="1602855"/>
                <a:ext cx="720454" cy="720454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Georgia Pro Cond" panose="02040506050405020303" pitchFamily="18" charset="0"/>
                  </a:rPr>
                  <a:t>03</a:t>
                </a:r>
              </a:p>
            </p:txBody>
          </p:sp>
        </p:grpSp>
      </p:grpSp>
      <p:pic>
        <p:nvPicPr>
          <p:cNvPr id="40" name="Audio 39">
            <a:hlinkClick r:id="" action="ppaction://media"/>
            <a:extLst>
              <a:ext uri="{FF2B5EF4-FFF2-40B4-BE49-F238E27FC236}">
                <a16:creationId xmlns:a16="http://schemas.microsoft.com/office/drawing/2014/main" id="{3D631936-BDA4-AC56-260E-D787885B126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435159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534"/>
    </mc:Choice>
    <mc:Fallback>
      <p:transition spd="slow" advTm="235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6D28D7-1A52-9E4F-BFAB-092831D139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Workplace Health &amp; Safety Act Reference Outdated 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– Update to Latest WHS Act 2011</a:t>
            </a:r>
          </a:p>
          <a:p>
            <a:pPr algn="l"/>
            <a:r>
              <a:rPr lang="en-A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Employer’s Duties: 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References Outdated</a:t>
            </a:r>
          </a:p>
          <a:p>
            <a:pPr algn="l"/>
            <a:r>
              <a:rPr lang="en-A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Employee’s Duties: 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References Outdated </a:t>
            </a:r>
          </a:p>
          <a:p>
            <a:r>
              <a:rPr lang="en-A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Manufactures/Supplier Duties: 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References Outdated </a:t>
            </a:r>
          </a:p>
          <a:p>
            <a:pPr algn="l"/>
            <a:r>
              <a:rPr lang="en-A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Failure to Monitor and Review Regularly 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to maintain compliance with Latest Acts, Regulations and Codes of Practice</a:t>
            </a:r>
          </a:p>
          <a:p>
            <a:pPr algn="l"/>
            <a:endParaRPr lang="en-AU" dirty="0"/>
          </a:p>
          <a:p>
            <a:endParaRPr lang="en-AU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CDEF462-2A0A-4DB7-F7E0-179902F6F5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0938" y="643090"/>
            <a:ext cx="871804" cy="87180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41964D9-C164-5C5C-8BB4-EE4B2F93D18E}"/>
              </a:ext>
            </a:extLst>
          </p:cNvPr>
          <p:cNvSpPr txBox="1"/>
          <p:nvPr/>
        </p:nvSpPr>
        <p:spPr>
          <a:xfrm>
            <a:off x="2121408" y="941832"/>
            <a:ext cx="58155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3200" b="1" dirty="0">
                <a:latin typeface="Arial" panose="020B0604020202020204" pitchFamily="34" charset="0"/>
                <a:cs typeface="Arial" panose="020B0604020202020204" pitchFamily="34" charset="0"/>
              </a:rPr>
              <a:t>FINDINGS</a:t>
            </a:r>
            <a:endParaRPr lang="en-A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" name="Audio 17">
            <a:hlinkClick r:id="" action="ppaction://media"/>
            <a:extLst>
              <a:ext uri="{FF2B5EF4-FFF2-40B4-BE49-F238E27FC236}">
                <a16:creationId xmlns:a16="http://schemas.microsoft.com/office/drawing/2014/main" id="{53208EB6-8914-CDF6-12C5-F33F24B33C8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274662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4352"/>
    </mc:Choice>
    <mc:Fallback>
      <p:transition spd="slow" advTm="643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:a16="http://schemas.microsoft.com/office/drawing/2014/main" id="{1A1A8F6E-52F9-C584-2D88-9384CA921C6E}"/>
              </a:ext>
            </a:extLst>
          </p:cNvPr>
          <p:cNvSpPr/>
          <p:nvPr/>
        </p:nvSpPr>
        <p:spPr>
          <a:xfrm>
            <a:off x="1091005" y="474520"/>
            <a:ext cx="720454" cy="720454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 Pro Cond" panose="02040506050405020303" pitchFamily="18" charset="0"/>
              </a:rPr>
              <a:t>02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F5BE6F9-69BC-B7DF-92BC-BAA6EBB5FE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11459" y="618320"/>
            <a:ext cx="4694327" cy="43285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4F6F7F5-2B37-57C7-28BC-79B05CF6F975}"/>
              </a:ext>
            </a:extLst>
          </p:cNvPr>
          <p:cNvSpPr txBox="1"/>
          <p:nvPr/>
        </p:nvSpPr>
        <p:spPr>
          <a:xfrm>
            <a:off x="1463232" y="1400867"/>
            <a:ext cx="962043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b="1" dirty="0">
                <a:latin typeface="Arial" panose="020B0604020202020204" pitchFamily="34" charset="0"/>
                <a:cs typeface="Arial" panose="020B0604020202020204" pitchFamily="34" charset="0"/>
              </a:rPr>
              <a:t>Workplace Health &amp; Safety Act Reference Outdated 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AU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Update to Latest WHS Act 2011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B5DA6CA-2A6D-E823-C599-F5566A7B2898}"/>
              </a:ext>
            </a:extLst>
          </p:cNvPr>
          <p:cNvSpPr txBox="1"/>
          <p:nvPr/>
        </p:nvSpPr>
        <p:spPr>
          <a:xfrm>
            <a:off x="1451232" y="1899873"/>
            <a:ext cx="9265536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AU" b="1" dirty="0">
                <a:latin typeface="Arial" panose="020B0604020202020204" pitchFamily="34" charset="0"/>
                <a:cs typeface="Arial" panose="020B0604020202020204" pitchFamily="34" charset="0"/>
              </a:rPr>
              <a:t>Employer’s Duties: </a:t>
            </a:r>
            <a:r>
              <a:rPr lang="en-AU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WH&amp;S Act 2011 Section 19 Primary duty of care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AU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AU" b="1" dirty="0">
                <a:latin typeface="Arial" panose="020B0604020202020204" pitchFamily="34" charset="0"/>
                <a:cs typeface="Arial" panose="020B0604020202020204" pitchFamily="34" charset="0"/>
              </a:rPr>
              <a:t>Employee’s Duties: </a:t>
            </a:r>
            <a:r>
              <a:rPr lang="en-AU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WH&amp;S Act 2011 Section 28 Duties of workers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AU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AU" b="1" dirty="0">
                <a:latin typeface="Arial" panose="020B0604020202020204" pitchFamily="34" charset="0"/>
                <a:cs typeface="Arial" panose="020B0604020202020204" pitchFamily="34" charset="0"/>
              </a:rPr>
              <a:t>Manufactures/Supplier Duties: </a:t>
            </a:r>
            <a:r>
              <a:rPr lang="en-AU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WH&amp;S Act 2011 </a:t>
            </a:r>
            <a:r>
              <a:rPr lang="en-US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23 Duties of persons conducting businesses or undertakings that manufacture plant, substances or structures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US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Monitor, Review &amp; Maintain Records</a:t>
            </a:r>
            <a:r>
              <a:rPr lang="en-US" dirty="0"/>
              <a:t>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US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AU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92393F3F-5B12-5EEE-1D99-186B447F46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9515140"/>
              </p:ext>
            </p:extLst>
          </p:nvPr>
        </p:nvGraphicFramePr>
        <p:xfrm>
          <a:off x="1811459" y="4178968"/>
          <a:ext cx="8127999" cy="19533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3497690947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996930880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1575850032"/>
                    </a:ext>
                  </a:extLst>
                </a:gridCol>
              </a:tblGrid>
              <a:tr h="64674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identifying workplace hazards</a:t>
                      </a:r>
                    </a:p>
                    <a:p>
                      <a:endParaRPr lang="en-AU" sz="12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8FB6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developing a mitigation approach</a:t>
                      </a:r>
                    </a:p>
                    <a:p>
                      <a:endParaRPr lang="en-AU" sz="12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8FB6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conducting regular monitoring and reviews</a:t>
                      </a:r>
                    </a:p>
                    <a:p>
                      <a:endParaRPr lang="en-AU" sz="12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8FB6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9607073"/>
                  </a:ext>
                </a:extLst>
              </a:tr>
              <a:tr h="59767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assessing risks</a:t>
                      </a:r>
                    </a:p>
                    <a:p>
                      <a:endParaRPr lang="en-AU" sz="12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46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implementing practical &amp; sustainable control measures</a:t>
                      </a:r>
                      <a:endParaRPr lang="en-AU" sz="12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46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record-keeping</a:t>
                      </a:r>
                    </a:p>
                    <a:p>
                      <a:endParaRPr lang="en-AU" sz="12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946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7708842"/>
                  </a:ext>
                </a:extLst>
              </a:tr>
              <a:tr h="7089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consulting with workers</a:t>
                      </a:r>
                    </a:p>
                    <a:p>
                      <a:endParaRPr lang="en-AU" sz="12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DBE7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providing training and communication</a:t>
                      </a:r>
                    </a:p>
                    <a:p>
                      <a:endParaRPr lang="en-AU" sz="12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DBE7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reporting.</a:t>
                      </a:r>
                    </a:p>
                    <a:p>
                      <a:endParaRPr lang="en-AU" sz="12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DBE7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3975056"/>
                  </a:ext>
                </a:extLst>
              </a:tr>
            </a:tbl>
          </a:graphicData>
        </a:graphic>
      </p:graphicFrame>
      <p:pic>
        <p:nvPicPr>
          <p:cNvPr id="16" name="Audio 15">
            <a:hlinkClick r:id="" action="ppaction://media"/>
            <a:extLst>
              <a:ext uri="{FF2B5EF4-FFF2-40B4-BE49-F238E27FC236}">
                <a16:creationId xmlns:a16="http://schemas.microsoft.com/office/drawing/2014/main" id="{404CCE99-5B3B-F111-B929-EEDF9157202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7602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9284"/>
    </mc:Choice>
    <mc:Fallback>
      <p:transition spd="slow" advTm="792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FCFFBBC1-101E-7E9E-EA50-1CD3B95F3E3C}"/>
              </a:ext>
            </a:extLst>
          </p:cNvPr>
          <p:cNvSpPr/>
          <p:nvPr/>
        </p:nvSpPr>
        <p:spPr>
          <a:xfrm>
            <a:off x="1490472" y="603146"/>
            <a:ext cx="720454" cy="720454"/>
          </a:xfrm>
          <a:prstGeom prst="ellipse">
            <a:avLst/>
          </a:prstGeom>
          <a:solidFill>
            <a:srgbClr val="92D05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 Pro Cond" panose="02040506050405020303" pitchFamily="18" charset="0"/>
              </a:rPr>
              <a:t>03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70853B4-FCC0-BE05-1F27-1618FCA09C82}"/>
              </a:ext>
            </a:extLst>
          </p:cNvPr>
          <p:cNvSpPr txBox="1"/>
          <p:nvPr/>
        </p:nvSpPr>
        <p:spPr>
          <a:xfrm>
            <a:off x="2986588" y="794096"/>
            <a:ext cx="46605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1600" b="1" dirty="0">
                <a:latin typeface="Georgia" panose="02040502050405020303" pitchFamily="18" charset="0"/>
              </a:rPr>
              <a:t>POTENTIAL OUTCOMES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2BBDBAC-1265-3120-5713-29A487121B39}"/>
              </a:ext>
            </a:extLst>
          </p:cNvPr>
          <p:cNvSpPr txBox="1"/>
          <p:nvPr/>
        </p:nvSpPr>
        <p:spPr>
          <a:xfrm>
            <a:off x="1490472" y="1894576"/>
            <a:ext cx="7652766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 fontAlgn="base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Ensuring Workplace Health and Safety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(WHS) compliance is crucial for businesses as it helps to create a safe and healthy workplace for employees. It mitigates the risk of an incident occurring. </a:t>
            </a:r>
          </a:p>
          <a:p>
            <a:pPr marL="285750" indent="-285750" algn="l" fontAlgn="base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modern and active approach to WHS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not only ensures legal compliance but also has a positive impact on productivity, but it can also reduce staff  turnover, and it mitigates financial and reputational risks.</a:t>
            </a:r>
          </a:p>
          <a:p>
            <a:pPr marL="285750" indent="-285750" algn="l" fontAlgn="base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 prioritizing the health and safety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of their employees, businesses can create a positive work culture that promotes employee well-being and job satisfaction. This, in turn, can increase employee engagement, improve morale and foster loyalty to the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organisation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1026" name="Picture 2" descr="The 3D guy and a safety warning sign">
            <a:extLst>
              <a:ext uri="{FF2B5EF4-FFF2-40B4-BE49-F238E27FC236}">
                <a16:creationId xmlns:a16="http://schemas.microsoft.com/office/drawing/2014/main" id="{F405FE48-CEE3-68AB-6976-E6F82D5CB4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8325" y="3752850"/>
            <a:ext cx="17145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59AE1D6B-1E7C-BE34-560B-1E2DDDAF627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589434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6427"/>
    </mc:Choice>
    <mc:Fallback>
      <p:transition spd="slow" advTm="564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VaultVTI">
  <a:themeElements>
    <a:clrScheme name="archway">
      <a:dk1>
        <a:sysClr val="windowText" lastClr="000000"/>
      </a:dk1>
      <a:lt1>
        <a:sysClr val="window" lastClr="FFFFFF"/>
      </a:lt1>
      <a:dk2>
        <a:srgbClr val="262626"/>
      </a:dk2>
      <a:lt2>
        <a:srgbClr val="CCC9C2"/>
      </a:lt2>
      <a:accent1>
        <a:srgbClr val="A85E3E"/>
      </a:accent1>
      <a:accent2>
        <a:srgbClr val="C3743C"/>
      </a:accent2>
      <a:accent3>
        <a:srgbClr val="CF6749"/>
      </a:accent3>
      <a:accent4>
        <a:srgbClr val="7D8B71"/>
      </a:accent4>
      <a:accent5>
        <a:srgbClr val="A37A59"/>
      </a:accent5>
      <a:accent6>
        <a:srgbClr val="AB8244"/>
      </a:accent6>
      <a:hlink>
        <a:srgbClr val="B94F31"/>
      </a:hlink>
      <a:folHlink>
        <a:srgbClr val="667458"/>
      </a:folHlink>
    </a:clrScheme>
    <a:fontScheme name="Custom 5">
      <a:majorFont>
        <a:latin typeface="Georgia Pro Light"/>
        <a:ea typeface=""/>
        <a:cs typeface=""/>
      </a:majorFont>
      <a:minorFont>
        <a:latin typeface="Georgia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ultVTI" id="{144E1EB0-F9F9-4F8D-8264-A2820BA0C47A}" vid="{3A992A48-7697-4A22-A884-B4A11E6218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289</Words>
  <Application>Microsoft Office PowerPoint</Application>
  <PresentationFormat>Widescreen</PresentationFormat>
  <Paragraphs>38</Paragraphs>
  <Slides>4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Georgia</vt:lpstr>
      <vt:lpstr>Georgia Pro Cond</vt:lpstr>
      <vt:lpstr>Georgia Pro Light</vt:lpstr>
      <vt:lpstr>VaultVTI</vt:lpstr>
      <vt:lpstr>WH&amp;S Audit Review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mick franz</dc:creator>
  <cp:lastModifiedBy>mick franz</cp:lastModifiedBy>
  <cp:revision>1</cp:revision>
  <dcterms:created xsi:type="dcterms:W3CDTF">2024-06-26T10:30:54Z</dcterms:created>
  <dcterms:modified xsi:type="dcterms:W3CDTF">2024-06-26T12:03:56Z</dcterms:modified>
</cp:coreProperties>
</file>