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8" r:id="rId9"/>
    <p:sldId id="266" r:id="rId10"/>
    <p:sldId id="267" r:id="rId11"/>
    <p:sldId id="269" r:id="rId12"/>
    <p:sldId id="271" r:id="rId13"/>
    <p:sldId id="272" r:id="rId14"/>
    <p:sldId id="270" r:id="rId15"/>
    <p:sldId id="273" r:id="rId16"/>
    <p:sldId id="258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6F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77"/>
  </p:normalViewPr>
  <p:slideViewPr>
    <p:cSldViewPr snapToGrid="0" snapToObjects="1">
      <p:cViewPr varScale="1">
        <p:scale>
          <a:sx n="124" d="100"/>
          <a:sy n="124" d="100"/>
        </p:scale>
        <p:origin x="61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3EB486-3562-4EF0-B50E-9F3940866C35}" type="doc">
      <dgm:prSet loTypeId="urn:microsoft.com/office/officeart/2005/8/layout/lProcess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AU"/>
        </a:p>
      </dgm:t>
    </dgm:pt>
    <dgm:pt modelId="{2E97FC26-B3F3-4D2A-AD6E-C34C8D4AD566}">
      <dgm:prSet/>
      <dgm:spPr>
        <a:solidFill>
          <a:schemeClr val="bg1"/>
        </a:solidFill>
        <a:ln>
          <a:solidFill>
            <a:schemeClr val="bg1"/>
          </a:solidFill>
        </a:ln>
      </dgm:spPr>
      <dgm:t>
        <a:bodyPr/>
        <a:lstStyle/>
        <a:p>
          <a:pPr algn="ctr" rtl="0"/>
          <a:r>
            <a:rPr lang="en-AU" dirty="0" smtClean="0">
              <a:solidFill>
                <a:schemeClr val="tx1">
                  <a:lumMod val="75000"/>
                  <a:lumOff val="25000"/>
                </a:schemeClr>
              </a:solidFill>
            </a:rPr>
            <a:t>Any incident where a worker is abused, threatened or assaulted in the course of their work.</a:t>
          </a:r>
          <a:endParaRPr lang="en-AU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2D63A50D-1890-4BF8-A850-9032D94B8DE2}" type="parTrans" cxnId="{D3E46FA5-CB74-470D-823E-B13105747221}">
      <dgm:prSet/>
      <dgm:spPr/>
      <dgm:t>
        <a:bodyPr/>
        <a:lstStyle/>
        <a:p>
          <a:endParaRPr lang="en-AU"/>
        </a:p>
      </dgm:t>
    </dgm:pt>
    <dgm:pt modelId="{1F38874D-58C3-4A4A-9729-E4CAAAC0BBB4}" type="sibTrans" cxnId="{D3E46FA5-CB74-470D-823E-B13105747221}">
      <dgm:prSet/>
      <dgm:spPr/>
      <dgm:t>
        <a:bodyPr/>
        <a:lstStyle/>
        <a:p>
          <a:endParaRPr lang="en-AU"/>
        </a:p>
      </dgm:t>
    </dgm:pt>
    <dgm:pt modelId="{6CBE54C2-E525-43DE-ADC8-727D4F8015B7}">
      <dgm:prSet/>
      <dgm:spPr>
        <a:solidFill>
          <a:srgbClr val="5A6F8C">
            <a:alpha val="89804"/>
          </a:srgbClr>
        </a:solidFill>
        <a:ln>
          <a:solidFill>
            <a:schemeClr val="bg1">
              <a:alpha val="90000"/>
            </a:schemeClr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bg1"/>
              </a:solidFill>
            </a:rPr>
            <a:t>abuse</a:t>
          </a:r>
          <a:r>
            <a:rPr lang="en-US" dirty="0" smtClean="0">
              <a:solidFill>
                <a:schemeClr val="bg1"/>
              </a:solidFill>
            </a:rPr>
            <a:t> - ill treatment and/or insulting language</a:t>
          </a:r>
          <a:endParaRPr lang="en-AU" dirty="0">
            <a:solidFill>
              <a:schemeClr val="bg1"/>
            </a:solidFill>
          </a:endParaRPr>
        </a:p>
      </dgm:t>
    </dgm:pt>
    <dgm:pt modelId="{2BEE3EF2-0BA9-458D-A95E-5B4EAAEF1FF3}" type="parTrans" cxnId="{108F25E3-2BDC-4643-8F9D-A3E65E9EDE4B}">
      <dgm:prSet/>
      <dgm:spPr/>
      <dgm:t>
        <a:bodyPr/>
        <a:lstStyle/>
        <a:p>
          <a:endParaRPr lang="en-AU"/>
        </a:p>
      </dgm:t>
    </dgm:pt>
    <dgm:pt modelId="{50F7B39F-1F1F-4D4A-9D9E-F26AF34E0DF6}" type="sibTrans" cxnId="{108F25E3-2BDC-4643-8F9D-A3E65E9EDE4B}">
      <dgm:prSet/>
      <dgm:spPr/>
      <dgm:t>
        <a:bodyPr/>
        <a:lstStyle/>
        <a:p>
          <a:endParaRPr lang="en-AU"/>
        </a:p>
      </dgm:t>
    </dgm:pt>
    <dgm:pt modelId="{3215E702-BE4F-4705-BE67-D782B067CE4D}">
      <dgm:prSet/>
      <dgm:spPr>
        <a:solidFill>
          <a:srgbClr val="44546A">
            <a:alpha val="89804"/>
          </a:srgbClr>
        </a:solidFill>
        <a:ln>
          <a:solidFill>
            <a:schemeClr val="bg1">
              <a:alpha val="90000"/>
            </a:schemeClr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bg1"/>
              </a:solidFill>
            </a:rPr>
            <a:t>threat</a:t>
          </a:r>
          <a:r>
            <a:rPr lang="en-US" dirty="0" smtClean="0">
              <a:solidFill>
                <a:schemeClr val="bg1"/>
              </a:solidFill>
            </a:rPr>
            <a:t> - when a person’s words or actions causes another to believe their safety is at risk</a:t>
          </a:r>
          <a:endParaRPr lang="en-AU" dirty="0">
            <a:solidFill>
              <a:schemeClr val="bg1"/>
            </a:solidFill>
          </a:endParaRPr>
        </a:p>
      </dgm:t>
    </dgm:pt>
    <dgm:pt modelId="{2FA39FC8-C77C-4FBE-9EA6-1B441DB10CD8}" type="parTrans" cxnId="{351B440C-1821-4070-B2D7-D6EE4EED8671}">
      <dgm:prSet/>
      <dgm:spPr/>
      <dgm:t>
        <a:bodyPr/>
        <a:lstStyle/>
        <a:p>
          <a:endParaRPr lang="en-AU"/>
        </a:p>
      </dgm:t>
    </dgm:pt>
    <dgm:pt modelId="{B9357C58-D9EA-4B63-998F-C3FF7E45B35A}" type="sibTrans" cxnId="{351B440C-1821-4070-B2D7-D6EE4EED8671}">
      <dgm:prSet/>
      <dgm:spPr/>
      <dgm:t>
        <a:bodyPr/>
        <a:lstStyle/>
        <a:p>
          <a:endParaRPr lang="en-AU"/>
        </a:p>
      </dgm:t>
    </dgm:pt>
    <dgm:pt modelId="{8D846655-F129-478E-AF68-398B08BCF2E1}">
      <dgm:prSet/>
      <dgm:spPr>
        <a:solidFill>
          <a:srgbClr val="223852">
            <a:alpha val="89804"/>
          </a:srgbClr>
        </a:solidFill>
        <a:ln>
          <a:solidFill>
            <a:schemeClr val="bg1">
              <a:alpha val="90000"/>
            </a:schemeClr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bg1"/>
              </a:solidFill>
            </a:rPr>
            <a:t>assault</a:t>
          </a:r>
          <a:r>
            <a:rPr lang="en-US" dirty="0" smtClean="0">
              <a:solidFill>
                <a:schemeClr val="bg1"/>
              </a:solidFill>
            </a:rPr>
            <a:t> - an attempt or act of unlawful physical attack</a:t>
          </a:r>
          <a:endParaRPr lang="en-AU" dirty="0">
            <a:solidFill>
              <a:schemeClr val="bg1"/>
            </a:solidFill>
          </a:endParaRPr>
        </a:p>
      </dgm:t>
    </dgm:pt>
    <dgm:pt modelId="{4D43D3A9-DA63-4C56-AB51-CF9B8035D115}" type="parTrans" cxnId="{427DC38D-43AC-43E4-A0F1-B4937D017E30}">
      <dgm:prSet/>
      <dgm:spPr/>
      <dgm:t>
        <a:bodyPr/>
        <a:lstStyle/>
        <a:p>
          <a:endParaRPr lang="en-AU"/>
        </a:p>
      </dgm:t>
    </dgm:pt>
    <dgm:pt modelId="{5A1E8141-4E1D-461C-BF51-1E14FE834762}" type="sibTrans" cxnId="{427DC38D-43AC-43E4-A0F1-B4937D017E30}">
      <dgm:prSet/>
      <dgm:spPr/>
      <dgm:t>
        <a:bodyPr/>
        <a:lstStyle/>
        <a:p>
          <a:endParaRPr lang="en-AU"/>
        </a:p>
      </dgm:t>
    </dgm:pt>
    <dgm:pt modelId="{5C5E4AB9-053D-476E-9310-C12F9616CA76}" type="pres">
      <dgm:prSet presAssocID="{F83EB486-3562-4EF0-B50E-9F3940866C3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CCDB0FD4-800E-4A81-8381-5913223E883C}" type="pres">
      <dgm:prSet presAssocID="{2E97FC26-B3F3-4D2A-AD6E-C34C8D4AD566}" presName="compNode" presStyleCnt="0"/>
      <dgm:spPr/>
    </dgm:pt>
    <dgm:pt modelId="{32E4012C-544A-4234-A88F-0141953899D5}" type="pres">
      <dgm:prSet presAssocID="{2E97FC26-B3F3-4D2A-AD6E-C34C8D4AD566}" presName="aNode" presStyleLbl="bgShp" presStyleIdx="0" presStyleCnt="1" custLinFactNeighborY="-3056"/>
      <dgm:spPr/>
      <dgm:t>
        <a:bodyPr/>
        <a:lstStyle/>
        <a:p>
          <a:endParaRPr lang="en-AU"/>
        </a:p>
      </dgm:t>
    </dgm:pt>
    <dgm:pt modelId="{F28A1BC8-D697-49E1-B048-018522B5FF68}" type="pres">
      <dgm:prSet presAssocID="{2E97FC26-B3F3-4D2A-AD6E-C34C8D4AD566}" presName="textNode" presStyleLbl="bgShp" presStyleIdx="0" presStyleCnt="1"/>
      <dgm:spPr/>
      <dgm:t>
        <a:bodyPr/>
        <a:lstStyle/>
        <a:p>
          <a:endParaRPr lang="en-AU"/>
        </a:p>
      </dgm:t>
    </dgm:pt>
    <dgm:pt modelId="{51F363B0-1063-4473-A1E9-84CEF60D79C9}" type="pres">
      <dgm:prSet presAssocID="{2E97FC26-B3F3-4D2A-AD6E-C34C8D4AD566}" presName="compChildNode" presStyleCnt="0"/>
      <dgm:spPr/>
    </dgm:pt>
    <dgm:pt modelId="{675C53DB-5E68-4DDB-9625-A91152B273EC}" type="pres">
      <dgm:prSet presAssocID="{2E97FC26-B3F3-4D2A-AD6E-C34C8D4AD566}" presName="theInnerList" presStyleCnt="0"/>
      <dgm:spPr/>
    </dgm:pt>
    <dgm:pt modelId="{D992C8A0-DE6E-4D25-9583-7813EE159A13}" type="pres">
      <dgm:prSet presAssocID="{6CBE54C2-E525-43DE-ADC8-727D4F8015B7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02195EE-F113-40BF-B0C7-53B0B3C81018}" type="pres">
      <dgm:prSet presAssocID="{6CBE54C2-E525-43DE-ADC8-727D4F8015B7}" presName="aSpace2" presStyleCnt="0"/>
      <dgm:spPr/>
    </dgm:pt>
    <dgm:pt modelId="{5608DD17-61E6-4339-857E-6B29C563BE62}" type="pres">
      <dgm:prSet presAssocID="{3215E702-BE4F-4705-BE67-D782B067CE4D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948E194-61EB-4385-9841-AE32F48281B4}" type="pres">
      <dgm:prSet presAssocID="{3215E702-BE4F-4705-BE67-D782B067CE4D}" presName="aSpace2" presStyleCnt="0"/>
      <dgm:spPr/>
    </dgm:pt>
    <dgm:pt modelId="{B624ABDD-B763-4213-A732-B6AE69288DE6}" type="pres">
      <dgm:prSet presAssocID="{8D846655-F129-478E-AF68-398B08BCF2E1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371809BE-469B-4F9F-A017-AA1EB3501F09}" type="presOf" srcId="{3215E702-BE4F-4705-BE67-D782B067CE4D}" destId="{5608DD17-61E6-4339-857E-6B29C563BE62}" srcOrd="0" destOrd="0" presId="urn:microsoft.com/office/officeart/2005/8/layout/lProcess2"/>
    <dgm:cxn modelId="{73D40DE0-47CE-455B-AB8D-FCEF2C7BEA09}" type="presOf" srcId="{F83EB486-3562-4EF0-B50E-9F3940866C35}" destId="{5C5E4AB9-053D-476E-9310-C12F9616CA76}" srcOrd="0" destOrd="0" presId="urn:microsoft.com/office/officeart/2005/8/layout/lProcess2"/>
    <dgm:cxn modelId="{D3AD7538-FB93-426C-A5E9-756FA149C165}" type="presOf" srcId="{8D846655-F129-478E-AF68-398B08BCF2E1}" destId="{B624ABDD-B763-4213-A732-B6AE69288DE6}" srcOrd="0" destOrd="0" presId="urn:microsoft.com/office/officeart/2005/8/layout/lProcess2"/>
    <dgm:cxn modelId="{CF653296-8080-4BCE-A1B4-465F06FD9D81}" type="presOf" srcId="{6CBE54C2-E525-43DE-ADC8-727D4F8015B7}" destId="{D992C8A0-DE6E-4D25-9583-7813EE159A13}" srcOrd="0" destOrd="0" presId="urn:microsoft.com/office/officeart/2005/8/layout/lProcess2"/>
    <dgm:cxn modelId="{108F25E3-2BDC-4643-8F9D-A3E65E9EDE4B}" srcId="{2E97FC26-B3F3-4D2A-AD6E-C34C8D4AD566}" destId="{6CBE54C2-E525-43DE-ADC8-727D4F8015B7}" srcOrd="0" destOrd="0" parTransId="{2BEE3EF2-0BA9-458D-A95E-5B4EAAEF1FF3}" sibTransId="{50F7B39F-1F1F-4D4A-9D9E-F26AF34E0DF6}"/>
    <dgm:cxn modelId="{D3E46FA5-CB74-470D-823E-B13105747221}" srcId="{F83EB486-3562-4EF0-B50E-9F3940866C35}" destId="{2E97FC26-B3F3-4D2A-AD6E-C34C8D4AD566}" srcOrd="0" destOrd="0" parTransId="{2D63A50D-1890-4BF8-A850-9032D94B8DE2}" sibTransId="{1F38874D-58C3-4A4A-9729-E4CAAAC0BBB4}"/>
    <dgm:cxn modelId="{584F9135-F9CC-4F89-B8F4-6CB4100F71A6}" type="presOf" srcId="{2E97FC26-B3F3-4D2A-AD6E-C34C8D4AD566}" destId="{32E4012C-544A-4234-A88F-0141953899D5}" srcOrd="0" destOrd="0" presId="urn:microsoft.com/office/officeart/2005/8/layout/lProcess2"/>
    <dgm:cxn modelId="{427DC38D-43AC-43E4-A0F1-B4937D017E30}" srcId="{2E97FC26-B3F3-4D2A-AD6E-C34C8D4AD566}" destId="{8D846655-F129-478E-AF68-398B08BCF2E1}" srcOrd="2" destOrd="0" parTransId="{4D43D3A9-DA63-4C56-AB51-CF9B8035D115}" sibTransId="{5A1E8141-4E1D-461C-BF51-1E14FE834762}"/>
    <dgm:cxn modelId="{5D743063-05C4-4303-B587-43C2AC9F0609}" type="presOf" srcId="{2E97FC26-B3F3-4D2A-AD6E-C34C8D4AD566}" destId="{F28A1BC8-D697-49E1-B048-018522B5FF68}" srcOrd="1" destOrd="0" presId="urn:microsoft.com/office/officeart/2005/8/layout/lProcess2"/>
    <dgm:cxn modelId="{351B440C-1821-4070-B2D7-D6EE4EED8671}" srcId="{2E97FC26-B3F3-4D2A-AD6E-C34C8D4AD566}" destId="{3215E702-BE4F-4705-BE67-D782B067CE4D}" srcOrd="1" destOrd="0" parTransId="{2FA39FC8-C77C-4FBE-9EA6-1B441DB10CD8}" sibTransId="{B9357C58-D9EA-4B63-998F-C3FF7E45B35A}"/>
    <dgm:cxn modelId="{51127FDB-E6E5-42A6-9C9A-02CBDFAA8D80}" type="presParOf" srcId="{5C5E4AB9-053D-476E-9310-C12F9616CA76}" destId="{CCDB0FD4-800E-4A81-8381-5913223E883C}" srcOrd="0" destOrd="0" presId="urn:microsoft.com/office/officeart/2005/8/layout/lProcess2"/>
    <dgm:cxn modelId="{CFFE7376-CE8D-4468-BA9F-BB0F8F9311D4}" type="presParOf" srcId="{CCDB0FD4-800E-4A81-8381-5913223E883C}" destId="{32E4012C-544A-4234-A88F-0141953899D5}" srcOrd="0" destOrd="0" presId="urn:microsoft.com/office/officeart/2005/8/layout/lProcess2"/>
    <dgm:cxn modelId="{80AD88A4-3C96-4446-BF29-3BD975767709}" type="presParOf" srcId="{CCDB0FD4-800E-4A81-8381-5913223E883C}" destId="{F28A1BC8-D697-49E1-B048-018522B5FF68}" srcOrd="1" destOrd="0" presId="urn:microsoft.com/office/officeart/2005/8/layout/lProcess2"/>
    <dgm:cxn modelId="{396A1E7C-8F6E-4CE2-922E-8DB98A1FE624}" type="presParOf" srcId="{CCDB0FD4-800E-4A81-8381-5913223E883C}" destId="{51F363B0-1063-4473-A1E9-84CEF60D79C9}" srcOrd="2" destOrd="0" presId="urn:microsoft.com/office/officeart/2005/8/layout/lProcess2"/>
    <dgm:cxn modelId="{5D2149A0-AD09-46A4-9094-497BC7F672DD}" type="presParOf" srcId="{51F363B0-1063-4473-A1E9-84CEF60D79C9}" destId="{675C53DB-5E68-4DDB-9625-A91152B273EC}" srcOrd="0" destOrd="0" presId="urn:microsoft.com/office/officeart/2005/8/layout/lProcess2"/>
    <dgm:cxn modelId="{BBA939AC-6FEE-4AD4-BC69-3D35ED400AAE}" type="presParOf" srcId="{675C53DB-5E68-4DDB-9625-A91152B273EC}" destId="{D992C8A0-DE6E-4D25-9583-7813EE159A13}" srcOrd="0" destOrd="0" presId="urn:microsoft.com/office/officeart/2005/8/layout/lProcess2"/>
    <dgm:cxn modelId="{7F33EE76-1333-4BFA-8326-825CA3A3CEDA}" type="presParOf" srcId="{675C53DB-5E68-4DDB-9625-A91152B273EC}" destId="{202195EE-F113-40BF-B0C7-53B0B3C81018}" srcOrd="1" destOrd="0" presId="urn:microsoft.com/office/officeart/2005/8/layout/lProcess2"/>
    <dgm:cxn modelId="{56D34B4B-05DE-4ED3-BABB-92946530F164}" type="presParOf" srcId="{675C53DB-5E68-4DDB-9625-A91152B273EC}" destId="{5608DD17-61E6-4339-857E-6B29C563BE62}" srcOrd="2" destOrd="0" presId="urn:microsoft.com/office/officeart/2005/8/layout/lProcess2"/>
    <dgm:cxn modelId="{7A7E8A02-B0A7-4C17-9DB3-EE07515B8E23}" type="presParOf" srcId="{675C53DB-5E68-4DDB-9625-A91152B273EC}" destId="{E948E194-61EB-4385-9841-AE32F48281B4}" srcOrd="3" destOrd="0" presId="urn:microsoft.com/office/officeart/2005/8/layout/lProcess2"/>
    <dgm:cxn modelId="{7A779E82-345C-4865-8D9F-E72DC23EDE79}" type="presParOf" srcId="{675C53DB-5E68-4DDB-9625-A91152B273EC}" destId="{B624ABDD-B763-4213-A732-B6AE69288DE6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D84855-AB68-48BA-BF21-4484C82B8AC3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AU"/>
        </a:p>
      </dgm:t>
    </dgm:pt>
    <dgm:pt modelId="{F8217C7F-D363-4EDF-A23F-A340DA971A8F}">
      <dgm:prSet/>
      <dgm:spPr>
        <a:solidFill>
          <a:srgbClr val="5A6F8C"/>
        </a:solidFill>
      </dgm:spPr>
      <dgm:t>
        <a:bodyPr/>
        <a:lstStyle/>
        <a:p>
          <a:pPr rtl="0"/>
          <a:r>
            <a:rPr lang="en-AU" dirty="0" smtClean="0"/>
            <a:t>Biting, spitting, scratching, hitting and kicking</a:t>
          </a:r>
          <a:endParaRPr lang="en-AU" dirty="0"/>
        </a:p>
      </dgm:t>
    </dgm:pt>
    <dgm:pt modelId="{FC3842F9-9F1C-4B6B-AD42-D6E48BFF392A}" type="parTrans" cxnId="{B45BDF92-98F9-4866-BF5C-38D18D5E0806}">
      <dgm:prSet/>
      <dgm:spPr/>
      <dgm:t>
        <a:bodyPr/>
        <a:lstStyle/>
        <a:p>
          <a:endParaRPr lang="en-AU"/>
        </a:p>
      </dgm:t>
    </dgm:pt>
    <dgm:pt modelId="{A59EF8AE-FF3D-46C7-A37B-6A2CA30A10FF}" type="sibTrans" cxnId="{B45BDF92-98F9-4866-BF5C-38D18D5E0806}">
      <dgm:prSet/>
      <dgm:spPr/>
      <dgm:t>
        <a:bodyPr/>
        <a:lstStyle/>
        <a:p>
          <a:endParaRPr lang="en-AU"/>
        </a:p>
      </dgm:t>
    </dgm:pt>
    <dgm:pt modelId="{7723475A-38A6-4473-96B6-B5E8F7979E9E}">
      <dgm:prSet/>
      <dgm:spPr>
        <a:solidFill>
          <a:srgbClr val="44546A"/>
        </a:solidFill>
      </dgm:spPr>
      <dgm:t>
        <a:bodyPr/>
        <a:lstStyle/>
        <a:p>
          <a:pPr rtl="0"/>
          <a:r>
            <a:rPr lang="en-AU" dirty="0" smtClean="0"/>
            <a:t>Throwing objects</a:t>
          </a:r>
          <a:endParaRPr lang="en-AU" dirty="0"/>
        </a:p>
      </dgm:t>
    </dgm:pt>
    <dgm:pt modelId="{CC35A32B-1ED5-4C94-9C68-841CE8142C97}" type="parTrans" cxnId="{E863D835-044C-4D55-B068-858047563414}">
      <dgm:prSet/>
      <dgm:spPr/>
      <dgm:t>
        <a:bodyPr/>
        <a:lstStyle/>
        <a:p>
          <a:endParaRPr lang="en-AU"/>
        </a:p>
      </dgm:t>
    </dgm:pt>
    <dgm:pt modelId="{744CD2E5-1ACB-4668-9BD0-24549E43236D}" type="sibTrans" cxnId="{E863D835-044C-4D55-B068-858047563414}">
      <dgm:prSet/>
      <dgm:spPr/>
      <dgm:t>
        <a:bodyPr/>
        <a:lstStyle/>
        <a:p>
          <a:endParaRPr lang="en-AU"/>
        </a:p>
      </dgm:t>
    </dgm:pt>
    <dgm:pt modelId="{F494AC79-7234-41A0-8FBC-99CCD9BFB1C2}">
      <dgm:prSet/>
      <dgm:spPr>
        <a:solidFill>
          <a:srgbClr val="5A6F8C"/>
        </a:solidFill>
      </dgm:spPr>
      <dgm:t>
        <a:bodyPr/>
        <a:lstStyle/>
        <a:p>
          <a:pPr rtl="0"/>
          <a:r>
            <a:rPr lang="en-AU" dirty="0" smtClean="0"/>
            <a:t>Pushing, shoving, tripping and grabbing</a:t>
          </a:r>
          <a:endParaRPr lang="en-AU" dirty="0"/>
        </a:p>
      </dgm:t>
    </dgm:pt>
    <dgm:pt modelId="{8DD574A8-2E8B-47F6-9F9C-F7D19A64FC26}" type="parTrans" cxnId="{EB255BFD-2C3A-46FA-A6E3-ECC775F3F824}">
      <dgm:prSet/>
      <dgm:spPr/>
      <dgm:t>
        <a:bodyPr/>
        <a:lstStyle/>
        <a:p>
          <a:endParaRPr lang="en-AU"/>
        </a:p>
      </dgm:t>
    </dgm:pt>
    <dgm:pt modelId="{EDA27ABF-6D82-4215-A075-A0EFABFD81DC}" type="sibTrans" cxnId="{EB255BFD-2C3A-46FA-A6E3-ECC775F3F824}">
      <dgm:prSet/>
      <dgm:spPr/>
      <dgm:t>
        <a:bodyPr/>
        <a:lstStyle/>
        <a:p>
          <a:endParaRPr lang="en-AU"/>
        </a:p>
      </dgm:t>
    </dgm:pt>
    <dgm:pt modelId="{60E2B04F-7342-45DF-AF43-D565DC762305}">
      <dgm:prSet/>
      <dgm:spPr>
        <a:solidFill>
          <a:srgbClr val="223852"/>
        </a:solidFill>
      </dgm:spPr>
      <dgm:t>
        <a:bodyPr/>
        <a:lstStyle/>
        <a:p>
          <a:pPr rtl="0"/>
          <a:r>
            <a:rPr lang="en-AU" dirty="0" smtClean="0"/>
            <a:t>Verbal threats, armed robbery and sexual assault</a:t>
          </a:r>
          <a:endParaRPr lang="en-AU" dirty="0"/>
        </a:p>
      </dgm:t>
    </dgm:pt>
    <dgm:pt modelId="{3FE7B522-C725-4FDF-8CCD-1952E281327C}" type="parTrans" cxnId="{0A0C33B0-8367-4436-80D6-9A850AB324C4}">
      <dgm:prSet/>
      <dgm:spPr/>
      <dgm:t>
        <a:bodyPr/>
        <a:lstStyle/>
        <a:p>
          <a:endParaRPr lang="en-AU"/>
        </a:p>
      </dgm:t>
    </dgm:pt>
    <dgm:pt modelId="{622F780C-0758-477A-86F3-24B502A4F64C}" type="sibTrans" cxnId="{0A0C33B0-8367-4436-80D6-9A850AB324C4}">
      <dgm:prSet/>
      <dgm:spPr/>
      <dgm:t>
        <a:bodyPr/>
        <a:lstStyle/>
        <a:p>
          <a:endParaRPr lang="en-AU"/>
        </a:p>
      </dgm:t>
    </dgm:pt>
    <dgm:pt modelId="{F1AF5E64-6429-4C63-AFAA-6360E9165363}">
      <dgm:prSet/>
      <dgm:spPr>
        <a:solidFill>
          <a:srgbClr val="5A6F8C"/>
        </a:solidFill>
      </dgm:spPr>
      <dgm:t>
        <a:bodyPr/>
        <a:lstStyle/>
        <a:p>
          <a:pPr rtl="0"/>
          <a:r>
            <a:rPr lang="en-AU" dirty="0" smtClean="0"/>
            <a:t>Attacking with any type of weapon (e.g. knives, guns, clubs)</a:t>
          </a:r>
          <a:endParaRPr lang="en-AU" dirty="0"/>
        </a:p>
      </dgm:t>
    </dgm:pt>
    <dgm:pt modelId="{2022D5A3-E31F-48F5-9F26-8F1E8CF20CB4}" type="parTrans" cxnId="{423BD5EA-A4CB-43BA-B5A9-9CDEA4728AF5}">
      <dgm:prSet/>
      <dgm:spPr/>
      <dgm:t>
        <a:bodyPr/>
        <a:lstStyle/>
        <a:p>
          <a:endParaRPr lang="en-AU"/>
        </a:p>
      </dgm:t>
    </dgm:pt>
    <dgm:pt modelId="{A9494AA1-7B40-4769-8C4C-77CE972DF6DB}" type="sibTrans" cxnId="{423BD5EA-A4CB-43BA-B5A9-9CDEA4728AF5}">
      <dgm:prSet/>
      <dgm:spPr/>
      <dgm:t>
        <a:bodyPr/>
        <a:lstStyle/>
        <a:p>
          <a:endParaRPr lang="en-AU"/>
        </a:p>
      </dgm:t>
    </dgm:pt>
    <dgm:pt modelId="{FD9C9AAE-6B47-4474-A8CC-7CC29071481A}" type="pres">
      <dgm:prSet presAssocID="{59D84855-AB68-48BA-BF21-4484C82B8AC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86FC0129-AD94-477C-8CCD-2AC221F271A5}" type="pres">
      <dgm:prSet presAssocID="{F8217C7F-D363-4EDF-A23F-A340DA971A8F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6703512E-9F53-4034-B9FE-363704A08D5D}" type="pres">
      <dgm:prSet presAssocID="{A59EF8AE-FF3D-46C7-A37B-6A2CA30A10FF}" presName="spacer" presStyleCnt="0"/>
      <dgm:spPr/>
      <dgm:t>
        <a:bodyPr/>
        <a:lstStyle/>
        <a:p>
          <a:endParaRPr lang="en-AU"/>
        </a:p>
      </dgm:t>
    </dgm:pt>
    <dgm:pt modelId="{1364230C-9F81-4B6E-BD76-F89E4A276127}" type="pres">
      <dgm:prSet presAssocID="{7723475A-38A6-4473-96B6-B5E8F7979E9E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6725D2B-6604-4EA7-A74B-A8382C7664DC}" type="pres">
      <dgm:prSet presAssocID="{744CD2E5-1ACB-4668-9BD0-24549E43236D}" presName="spacer" presStyleCnt="0"/>
      <dgm:spPr/>
      <dgm:t>
        <a:bodyPr/>
        <a:lstStyle/>
        <a:p>
          <a:endParaRPr lang="en-AU"/>
        </a:p>
      </dgm:t>
    </dgm:pt>
    <dgm:pt modelId="{28E38DE9-99D9-4BB3-9EEA-996677042663}" type="pres">
      <dgm:prSet presAssocID="{F494AC79-7234-41A0-8FBC-99CCD9BFB1C2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7D3CE4B-F40C-4774-8346-554520FE9379}" type="pres">
      <dgm:prSet presAssocID="{EDA27ABF-6D82-4215-A075-A0EFABFD81DC}" presName="spacer" presStyleCnt="0"/>
      <dgm:spPr/>
      <dgm:t>
        <a:bodyPr/>
        <a:lstStyle/>
        <a:p>
          <a:endParaRPr lang="en-AU"/>
        </a:p>
      </dgm:t>
    </dgm:pt>
    <dgm:pt modelId="{57BFCD02-701B-4CD0-A71D-DA4223AE61D4}" type="pres">
      <dgm:prSet presAssocID="{60E2B04F-7342-45DF-AF43-D565DC762305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86C47455-BCC3-4DD6-B45E-F777B55CE957}" type="pres">
      <dgm:prSet presAssocID="{622F780C-0758-477A-86F3-24B502A4F64C}" presName="spacer" presStyleCnt="0"/>
      <dgm:spPr/>
      <dgm:t>
        <a:bodyPr/>
        <a:lstStyle/>
        <a:p>
          <a:endParaRPr lang="en-AU"/>
        </a:p>
      </dgm:t>
    </dgm:pt>
    <dgm:pt modelId="{1EF27044-08FA-4148-BAF3-E8A16B5FB35B}" type="pres">
      <dgm:prSet presAssocID="{F1AF5E64-6429-4C63-AFAA-6360E916536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EB255BFD-2C3A-46FA-A6E3-ECC775F3F824}" srcId="{59D84855-AB68-48BA-BF21-4484C82B8AC3}" destId="{F494AC79-7234-41A0-8FBC-99CCD9BFB1C2}" srcOrd="2" destOrd="0" parTransId="{8DD574A8-2E8B-47F6-9F9C-F7D19A64FC26}" sibTransId="{EDA27ABF-6D82-4215-A075-A0EFABFD81DC}"/>
    <dgm:cxn modelId="{B45BDF92-98F9-4866-BF5C-38D18D5E0806}" srcId="{59D84855-AB68-48BA-BF21-4484C82B8AC3}" destId="{F8217C7F-D363-4EDF-A23F-A340DA971A8F}" srcOrd="0" destOrd="0" parTransId="{FC3842F9-9F1C-4B6B-AD42-D6E48BFF392A}" sibTransId="{A59EF8AE-FF3D-46C7-A37B-6A2CA30A10FF}"/>
    <dgm:cxn modelId="{7DFB423B-56E6-4B2D-B05C-BEAEE61E8899}" type="presOf" srcId="{60E2B04F-7342-45DF-AF43-D565DC762305}" destId="{57BFCD02-701B-4CD0-A71D-DA4223AE61D4}" srcOrd="0" destOrd="0" presId="urn:microsoft.com/office/officeart/2005/8/layout/vList2"/>
    <dgm:cxn modelId="{0A0C33B0-8367-4436-80D6-9A850AB324C4}" srcId="{59D84855-AB68-48BA-BF21-4484C82B8AC3}" destId="{60E2B04F-7342-45DF-AF43-D565DC762305}" srcOrd="3" destOrd="0" parTransId="{3FE7B522-C725-4FDF-8CCD-1952E281327C}" sibTransId="{622F780C-0758-477A-86F3-24B502A4F64C}"/>
    <dgm:cxn modelId="{B468E9E7-2261-4EC1-9023-306E6F3A5079}" type="presOf" srcId="{F8217C7F-D363-4EDF-A23F-A340DA971A8F}" destId="{86FC0129-AD94-477C-8CCD-2AC221F271A5}" srcOrd="0" destOrd="0" presId="urn:microsoft.com/office/officeart/2005/8/layout/vList2"/>
    <dgm:cxn modelId="{99636B99-B8E8-41F4-AF9A-094FE49C20EE}" type="presOf" srcId="{59D84855-AB68-48BA-BF21-4484C82B8AC3}" destId="{FD9C9AAE-6B47-4474-A8CC-7CC29071481A}" srcOrd="0" destOrd="0" presId="urn:microsoft.com/office/officeart/2005/8/layout/vList2"/>
    <dgm:cxn modelId="{423BD5EA-A4CB-43BA-B5A9-9CDEA4728AF5}" srcId="{59D84855-AB68-48BA-BF21-4484C82B8AC3}" destId="{F1AF5E64-6429-4C63-AFAA-6360E9165363}" srcOrd="4" destOrd="0" parTransId="{2022D5A3-E31F-48F5-9F26-8F1E8CF20CB4}" sibTransId="{A9494AA1-7B40-4769-8C4C-77CE972DF6DB}"/>
    <dgm:cxn modelId="{2CFB094A-D6E4-454A-987C-73390CDF48D9}" type="presOf" srcId="{7723475A-38A6-4473-96B6-B5E8F7979E9E}" destId="{1364230C-9F81-4B6E-BD76-F89E4A276127}" srcOrd="0" destOrd="0" presId="urn:microsoft.com/office/officeart/2005/8/layout/vList2"/>
    <dgm:cxn modelId="{D74CB3CA-E3D5-4FF3-8D4C-E3801C1D789B}" type="presOf" srcId="{F1AF5E64-6429-4C63-AFAA-6360E9165363}" destId="{1EF27044-08FA-4148-BAF3-E8A16B5FB35B}" srcOrd="0" destOrd="0" presId="urn:microsoft.com/office/officeart/2005/8/layout/vList2"/>
    <dgm:cxn modelId="{E863D835-044C-4D55-B068-858047563414}" srcId="{59D84855-AB68-48BA-BF21-4484C82B8AC3}" destId="{7723475A-38A6-4473-96B6-B5E8F7979E9E}" srcOrd="1" destOrd="0" parTransId="{CC35A32B-1ED5-4C94-9C68-841CE8142C97}" sibTransId="{744CD2E5-1ACB-4668-9BD0-24549E43236D}"/>
    <dgm:cxn modelId="{92C1F22F-F29F-4134-9836-105DA8E84184}" type="presOf" srcId="{F494AC79-7234-41A0-8FBC-99CCD9BFB1C2}" destId="{28E38DE9-99D9-4BB3-9EEA-996677042663}" srcOrd="0" destOrd="0" presId="urn:microsoft.com/office/officeart/2005/8/layout/vList2"/>
    <dgm:cxn modelId="{8CAB52EB-173A-4D2B-9531-79E1E8A0A301}" type="presParOf" srcId="{FD9C9AAE-6B47-4474-A8CC-7CC29071481A}" destId="{86FC0129-AD94-477C-8CCD-2AC221F271A5}" srcOrd="0" destOrd="0" presId="urn:microsoft.com/office/officeart/2005/8/layout/vList2"/>
    <dgm:cxn modelId="{2FF343AA-12A4-4848-9572-ADCEF9B78FB0}" type="presParOf" srcId="{FD9C9AAE-6B47-4474-A8CC-7CC29071481A}" destId="{6703512E-9F53-4034-B9FE-363704A08D5D}" srcOrd="1" destOrd="0" presId="urn:microsoft.com/office/officeart/2005/8/layout/vList2"/>
    <dgm:cxn modelId="{29707222-B9DA-470A-BF48-34815D318427}" type="presParOf" srcId="{FD9C9AAE-6B47-4474-A8CC-7CC29071481A}" destId="{1364230C-9F81-4B6E-BD76-F89E4A276127}" srcOrd="2" destOrd="0" presId="urn:microsoft.com/office/officeart/2005/8/layout/vList2"/>
    <dgm:cxn modelId="{6F980469-A39C-419A-8D7B-1F82D0877C35}" type="presParOf" srcId="{FD9C9AAE-6B47-4474-A8CC-7CC29071481A}" destId="{26725D2B-6604-4EA7-A74B-A8382C7664DC}" srcOrd="3" destOrd="0" presId="urn:microsoft.com/office/officeart/2005/8/layout/vList2"/>
    <dgm:cxn modelId="{29233BB4-13EF-417E-BF7F-4A0027405A96}" type="presParOf" srcId="{FD9C9AAE-6B47-4474-A8CC-7CC29071481A}" destId="{28E38DE9-99D9-4BB3-9EEA-996677042663}" srcOrd="4" destOrd="0" presId="urn:microsoft.com/office/officeart/2005/8/layout/vList2"/>
    <dgm:cxn modelId="{10A5425B-0F75-408E-96AC-9162CB4FAA93}" type="presParOf" srcId="{FD9C9AAE-6B47-4474-A8CC-7CC29071481A}" destId="{27D3CE4B-F40C-4774-8346-554520FE9379}" srcOrd="5" destOrd="0" presId="urn:microsoft.com/office/officeart/2005/8/layout/vList2"/>
    <dgm:cxn modelId="{A208EADD-F6B3-429A-B17A-4977EB46D533}" type="presParOf" srcId="{FD9C9AAE-6B47-4474-A8CC-7CC29071481A}" destId="{57BFCD02-701B-4CD0-A71D-DA4223AE61D4}" srcOrd="6" destOrd="0" presId="urn:microsoft.com/office/officeart/2005/8/layout/vList2"/>
    <dgm:cxn modelId="{AEE6D583-21EA-4888-BBEB-5E3A7E4B4C5A}" type="presParOf" srcId="{FD9C9AAE-6B47-4474-A8CC-7CC29071481A}" destId="{86C47455-BCC3-4DD6-B45E-F777B55CE957}" srcOrd="7" destOrd="0" presId="urn:microsoft.com/office/officeart/2005/8/layout/vList2"/>
    <dgm:cxn modelId="{1F4A65A7-EB94-497C-A242-DC05A6477AAD}" type="presParOf" srcId="{FD9C9AAE-6B47-4474-A8CC-7CC29071481A}" destId="{1EF27044-08FA-4148-BAF3-E8A16B5FB35B}" srcOrd="8" destOrd="0" presId="urn:microsoft.com/office/officeart/2005/8/layout/vList2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0E9B52-1480-4071-BF41-916A04156E5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A4477890-10D1-48F3-AF2F-0F711C6FAFCC}">
      <dgm:prSet phldrT="[Text]" custT="1"/>
      <dgm:spPr>
        <a:solidFill>
          <a:srgbClr val="223852"/>
        </a:solidFill>
      </dgm:spPr>
      <dgm:t>
        <a:bodyPr/>
        <a:lstStyle/>
        <a:p>
          <a:r>
            <a:rPr lang="en-AU" sz="4000" dirty="0" smtClean="0"/>
            <a:t>Required to Notify WHSQ</a:t>
          </a:r>
          <a:endParaRPr lang="en-AU" sz="4000" dirty="0"/>
        </a:p>
      </dgm:t>
    </dgm:pt>
    <dgm:pt modelId="{E2A89860-E9E9-40CE-A785-898E01043F4D}" type="parTrans" cxnId="{6DE17B25-8FE3-4268-AFFD-272AE3DE963B}">
      <dgm:prSet/>
      <dgm:spPr/>
      <dgm:t>
        <a:bodyPr/>
        <a:lstStyle/>
        <a:p>
          <a:endParaRPr lang="en-AU"/>
        </a:p>
      </dgm:t>
    </dgm:pt>
    <dgm:pt modelId="{632C0F7B-2D9F-4278-8E71-3767A9F8CB92}" type="sibTrans" cxnId="{6DE17B25-8FE3-4268-AFFD-272AE3DE963B}">
      <dgm:prSet/>
      <dgm:spPr/>
      <dgm:t>
        <a:bodyPr/>
        <a:lstStyle/>
        <a:p>
          <a:endParaRPr lang="en-AU"/>
        </a:p>
      </dgm:t>
    </dgm:pt>
    <dgm:pt modelId="{49E07A26-39A5-418D-A5FF-DFCDDEF8DF5A}">
      <dgm:prSet phldrT="[Text]" custT="1"/>
      <dgm:spPr>
        <a:solidFill>
          <a:srgbClr val="92D050">
            <a:alpha val="90000"/>
          </a:srgbClr>
        </a:solidFill>
        <a:ln>
          <a:noFill/>
        </a:ln>
      </dgm:spPr>
      <dgm:t>
        <a:bodyPr/>
        <a:lstStyle/>
        <a:p>
          <a:r>
            <a:rPr lang="en-AU" sz="3400" dirty="0" smtClean="0">
              <a:solidFill>
                <a:srgbClr val="223852"/>
              </a:solidFill>
            </a:rPr>
            <a:t>Fatality</a:t>
          </a:r>
          <a:endParaRPr lang="en-AU" sz="3400" dirty="0">
            <a:solidFill>
              <a:srgbClr val="223852"/>
            </a:solidFill>
          </a:endParaRPr>
        </a:p>
      </dgm:t>
    </dgm:pt>
    <dgm:pt modelId="{189FB40F-8879-428F-A5E4-F28B6CC6E435}" type="parTrans" cxnId="{BD2046FD-3B8E-4F45-88D9-07A926029F20}">
      <dgm:prSet/>
      <dgm:spPr/>
      <dgm:t>
        <a:bodyPr/>
        <a:lstStyle/>
        <a:p>
          <a:endParaRPr lang="en-AU"/>
        </a:p>
      </dgm:t>
    </dgm:pt>
    <dgm:pt modelId="{14778B20-9FB6-44A9-AC31-DBBE63D26D1F}" type="sibTrans" cxnId="{BD2046FD-3B8E-4F45-88D9-07A926029F20}">
      <dgm:prSet/>
      <dgm:spPr/>
      <dgm:t>
        <a:bodyPr/>
        <a:lstStyle/>
        <a:p>
          <a:endParaRPr lang="en-AU"/>
        </a:p>
      </dgm:t>
    </dgm:pt>
    <dgm:pt modelId="{F9BF0CBE-0885-4347-9E14-D64819CFF91D}">
      <dgm:prSet phldrT="[Text]" custT="1"/>
      <dgm:spPr>
        <a:solidFill>
          <a:srgbClr val="92D050">
            <a:alpha val="90000"/>
          </a:srgbClr>
        </a:solidFill>
        <a:ln>
          <a:noFill/>
        </a:ln>
      </dgm:spPr>
      <dgm:t>
        <a:bodyPr/>
        <a:lstStyle/>
        <a:p>
          <a:r>
            <a:rPr lang="en-AU" sz="3400" dirty="0" smtClean="0">
              <a:solidFill>
                <a:srgbClr val="223852"/>
              </a:solidFill>
            </a:rPr>
            <a:t>Hospitalisation as an in-patient. </a:t>
          </a:r>
          <a:endParaRPr lang="en-AU" sz="3400" dirty="0">
            <a:solidFill>
              <a:srgbClr val="223852"/>
            </a:solidFill>
          </a:endParaRPr>
        </a:p>
      </dgm:t>
    </dgm:pt>
    <dgm:pt modelId="{5A3CA636-6695-405E-A4EB-3629452B40F1}" type="parTrans" cxnId="{76343D2F-4A58-4F23-B129-60FEDC4F1310}">
      <dgm:prSet/>
      <dgm:spPr/>
      <dgm:t>
        <a:bodyPr/>
        <a:lstStyle/>
        <a:p>
          <a:endParaRPr lang="en-AU"/>
        </a:p>
      </dgm:t>
    </dgm:pt>
    <dgm:pt modelId="{ADC4F8F7-BE53-4C35-880F-91DE92D5FEB3}" type="sibTrans" cxnId="{76343D2F-4A58-4F23-B129-60FEDC4F1310}">
      <dgm:prSet/>
      <dgm:spPr/>
      <dgm:t>
        <a:bodyPr/>
        <a:lstStyle/>
        <a:p>
          <a:endParaRPr lang="en-AU"/>
        </a:p>
      </dgm:t>
    </dgm:pt>
    <dgm:pt modelId="{32D7AED3-6C42-4F4D-838A-33CBE569718F}" type="pres">
      <dgm:prSet presAssocID="{F60E9B52-1480-4071-BF41-916A04156E5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24508A0D-17D4-4980-8B0B-D2F9650B9CA8}" type="pres">
      <dgm:prSet presAssocID="{A4477890-10D1-48F3-AF2F-0F711C6FAFCC}" presName="parentLin" presStyleCnt="0"/>
      <dgm:spPr/>
    </dgm:pt>
    <dgm:pt modelId="{C1E12854-F4DF-4EC4-8720-1FE4E40346EF}" type="pres">
      <dgm:prSet presAssocID="{A4477890-10D1-48F3-AF2F-0F711C6FAFCC}" presName="parentLeftMargin" presStyleLbl="node1" presStyleIdx="0" presStyleCnt="1"/>
      <dgm:spPr/>
      <dgm:t>
        <a:bodyPr/>
        <a:lstStyle/>
        <a:p>
          <a:endParaRPr lang="en-AU"/>
        </a:p>
      </dgm:t>
    </dgm:pt>
    <dgm:pt modelId="{713B3B26-3C2D-41B9-823E-33915B67F28F}" type="pres">
      <dgm:prSet presAssocID="{A4477890-10D1-48F3-AF2F-0F711C6FAFCC}" presName="parentText" presStyleLbl="node1" presStyleIdx="0" presStyleCnt="1" custScaleX="115938" custScaleY="80720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ADED29A-C737-4104-96D2-859854D7D32E}" type="pres">
      <dgm:prSet presAssocID="{A4477890-10D1-48F3-AF2F-0F711C6FAFCC}" presName="negativeSpace" presStyleCnt="0"/>
      <dgm:spPr/>
    </dgm:pt>
    <dgm:pt modelId="{14FF07F1-672E-4416-94A8-3B2025DE237A}" type="pres">
      <dgm:prSet presAssocID="{A4477890-10D1-48F3-AF2F-0F711C6FAFCC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8B3C8BD9-BA2B-487A-AC93-05EA2A72A125}" type="presOf" srcId="{49E07A26-39A5-418D-A5FF-DFCDDEF8DF5A}" destId="{14FF07F1-672E-4416-94A8-3B2025DE237A}" srcOrd="0" destOrd="0" presId="urn:microsoft.com/office/officeart/2005/8/layout/list1"/>
    <dgm:cxn modelId="{6DE17B25-8FE3-4268-AFFD-272AE3DE963B}" srcId="{F60E9B52-1480-4071-BF41-916A04156E5D}" destId="{A4477890-10D1-48F3-AF2F-0F711C6FAFCC}" srcOrd="0" destOrd="0" parTransId="{E2A89860-E9E9-40CE-A785-898E01043F4D}" sibTransId="{632C0F7B-2D9F-4278-8E71-3767A9F8CB92}"/>
    <dgm:cxn modelId="{62E4C316-8925-4575-8C9D-C3975E00BC80}" type="presOf" srcId="{F60E9B52-1480-4071-BF41-916A04156E5D}" destId="{32D7AED3-6C42-4F4D-838A-33CBE569718F}" srcOrd="0" destOrd="0" presId="urn:microsoft.com/office/officeart/2005/8/layout/list1"/>
    <dgm:cxn modelId="{76343D2F-4A58-4F23-B129-60FEDC4F1310}" srcId="{A4477890-10D1-48F3-AF2F-0F711C6FAFCC}" destId="{F9BF0CBE-0885-4347-9E14-D64819CFF91D}" srcOrd="1" destOrd="0" parTransId="{5A3CA636-6695-405E-A4EB-3629452B40F1}" sibTransId="{ADC4F8F7-BE53-4C35-880F-91DE92D5FEB3}"/>
    <dgm:cxn modelId="{6D1E4407-FD2D-49ED-A84D-C015AF1908B3}" type="presOf" srcId="{A4477890-10D1-48F3-AF2F-0F711C6FAFCC}" destId="{713B3B26-3C2D-41B9-823E-33915B67F28F}" srcOrd="1" destOrd="0" presId="urn:microsoft.com/office/officeart/2005/8/layout/list1"/>
    <dgm:cxn modelId="{BD2046FD-3B8E-4F45-88D9-07A926029F20}" srcId="{A4477890-10D1-48F3-AF2F-0F711C6FAFCC}" destId="{49E07A26-39A5-418D-A5FF-DFCDDEF8DF5A}" srcOrd="0" destOrd="0" parTransId="{189FB40F-8879-428F-A5E4-F28B6CC6E435}" sibTransId="{14778B20-9FB6-44A9-AC31-DBBE63D26D1F}"/>
    <dgm:cxn modelId="{0800F9B5-2A60-4A21-812E-703C0BD14E61}" type="presOf" srcId="{F9BF0CBE-0885-4347-9E14-D64819CFF91D}" destId="{14FF07F1-672E-4416-94A8-3B2025DE237A}" srcOrd="0" destOrd="1" presId="urn:microsoft.com/office/officeart/2005/8/layout/list1"/>
    <dgm:cxn modelId="{6FC75A44-2EA6-40EF-B625-7FE6C442F129}" type="presOf" srcId="{A4477890-10D1-48F3-AF2F-0F711C6FAFCC}" destId="{C1E12854-F4DF-4EC4-8720-1FE4E40346EF}" srcOrd="0" destOrd="0" presId="urn:microsoft.com/office/officeart/2005/8/layout/list1"/>
    <dgm:cxn modelId="{817EFE6D-0201-49A0-A6D3-793677C012C9}" type="presParOf" srcId="{32D7AED3-6C42-4F4D-838A-33CBE569718F}" destId="{24508A0D-17D4-4980-8B0B-D2F9650B9CA8}" srcOrd="0" destOrd="0" presId="urn:microsoft.com/office/officeart/2005/8/layout/list1"/>
    <dgm:cxn modelId="{2FA500EF-FC89-4666-ABBB-C793022DACA1}" type="presParOf" srcId="{24508A0D-17D4-4980-8B0B-D2F9650B9CA8}" destId="{C1E12854-F4DF-4EC4-8720-1FE4E40346EF}" srcOrd="0" destOrd="0" presId="urn:microsoft.com/office/officeart/2005/8/layout/list1"/>
    <dgm:cxn modelId="{89E4448E-215D-4452-B208-2655AB4143C8}" type="presParOf" srcId="{24508A0D-17D4-4980-8B0B-D2F9650B9CA8}" destId="{713B3B26-3C2D-41B9-823E-33915B67F28F}" srcOrd="1" destOrd="0" presId="urn:microsoft.com/office/officeart/2005/8/layout/list1"/>
    <dgm:cxn modelId="{7D044750-52CA-4DD0-95C6-05BA977D60EF}" type="presParOf" srcId="{32D7AED3-6C42-4F4D-838A-33CBE569718F}" destId="{FADED29A-C737-4104-96D2-859854D7D32E}" srcOrd="1" destOrd="0" presId="urn:microsoft.com/office/officeart/2005/8/layout/list1"/>
    <dgm:cxn modelId="{A3AFBD09-67CD-42EA-B514-D5788B70D7C9}" type="presParOf" srcId="{32D7AED3-6C42-4F4D-838A-33CBE569718F}" destId="{14FF07F1-672E-4416-94A8-3B2025DE237A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4F9AB2D-40E7-4ECD-8F21-132A83AF03B2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D51FC6EA-CF48-4AE0-B76C-D772BECAF84F}">
      <dgm:prSet/>
      <dgm:spPr>
        <a:ln>
          <a:noFill/>
        </a:ln>
      </dgm:spPr>
      <dgm:t>
        <a:bodyPr/>
        <a:lstStyle/>
        <a:p>
          <a:pPr rtl="0"/>
          <a:r>
            <a:rPr lang="en-AU" b="1" dirty="0" smtClean="0"/>
            <a:t>Violence hazards generally arise as a result of:</a:t>
          </a:r>
          <a:endParaRPr lang="en-AU" dirty="0"/>
        </a:p>
      </dgm:t>
    </dgm:pt>
    <dgm:pt modelId="{269AD65D-BF8D-4A06-9351-46D6A0F84EC5}" type="parTrans" cxnId="{3E0C3EBB-7B82-448E-84F5-A6E4B7A40179}">
      <dgm:prSet/>
      <dgm:spPr/>
      <dgm:t>
        <a:bodyPr/>
        <a:lstStyle/>
        <a:p>
          <a:endParaRPr lang="en-AU"/>
        </a:p>
      </dgm:t>
    </dgm:pt>
    <dgm:pt modelId="{11BD9F52-A38E-43F5-A881-D789BD9F8B70}" type="sibTrans" cxnId="{3E0C3EBB-7B82-448E-84F5-A6E4B7A40179}">
      <dgm:prSet/>
      <dgm:spPr/>
      <dgm:t>
        <a:bodyPr/>
        <a:lstStyle/>
        <a:p>
          <a:endParaRPr lang="en-AU"/>
        </a:p>
      </dgm:t>
    </dgm:pt>
    <dgm:pt modelId="{9F7BB4A8-A97C-4140-BB4C-63FFC9D3CD11}">
      <dgm:prSet/>
      <dgm:spPr>
        <a:solidFill>
          <a:srgbClr val="223852"/>
        </a:solidFill>
      </dgm:spPr>
      <dgm:t>
        <a:bodyPr/>
        <a:lstStyle/>
        <a:p>
          <a:pPr rtl="0"/>
          <a:r>
            <a:rPr lang="en-AU" dirty="0" smtClean="0"/>
            <a:t>Identify the hazard</a:t>
          </a:r>
          <a:endParaRPr lang="en-AU" dirty="0"/>
        </a:p>
      </dgm:t>
    </dgm:pt>
    <dgm:pt modelId="{EE65F936-E0C1-4EA7-BAF4-51422851E5B8}" type="parTrans" cxnId="{0B89CE69-64FE-4924-AE38-37FFE25F42B0}">
      <dgm:prSet/>
      <dgm:spPr/>
      <dgm:t>
        <a:bodyPr/>
        <a:lstStyle/>
        <a:p>
          <a:endParaRPr lang="en-AU"/>
        </a:p>
      </dgm:t>
    </dgm:pt>
    <dgm:pt modelId="{4B23DB1E-38F6-4D6E-8D11-AEF44AC3F0E3}" type="sibTrans" cxnId="{0B89CE69-64FE-4924-AE38-37FFE25F42B0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endParaRPr lang="en-AU" dirty="0"/>
        </a:p>
      </dgm:t>
    </dgm:pt>
    <dgm:pt modelId="{876AFE13-7454-4245-90BE-D43294425C0A}">
      <dgm:prSet/>
      <dgm:spPr>
        <a:solidFill>
          <a:srgbClr val="223852"/>
        </a:solidFill>
      </dgm:spPr>
      <dgm:t>
        <a:bodyPr/>
        <a:lstStyle/>
        <a:p>
          <a:pPr rtl="0"/>
          <a:r>
            <a:rPr lang="en-AU" dirty="0" smtClean="0"/>
            <a:t>Assess the risk</a:t>
          </a:r>
          <a:endParaRPr lang="en-AU" dirty="0"/>
        </a:p>
      </dgm:t>
    </dgm:pt>
    <dgm:pt modelId="{16CD89DC-DD56-446C-BC54-2EB82B38A9A4}" type="parTrans" cxnId="{53FE6588-BCA5-44FA-B403-ECB9A3ED5108}">
      <dgm:prSet/>
      <dgm:spPr/>
      <dgm:t>
        <a:bodyPr/>
        <a:lstStyle/>
        <a:p>
          <a:endParaRPr lang="en-AU"/>
        </a:p>
      </dgm:t>
    </dgm:pt>
    <dgm:pt modelId="{4CD53CC1-6D59-47A5-8C77-9F4459BCE728}" type="sibTrans" cxnId="{53FE6588-BCA5-44FA-B403-ECB9A3ED5108}">
      <dgm:prSet/>
      <dgm:spPr/>
      <dgm:t>
        <a:bodyPr/>
        <a:lstStyle/>
        <a:p>
          <a:endParaRPr lang="en-AU"/>
        </a:p>
      </dgm:t>
    </dgm:pt>
    <dgm:pt modelId="{B7821156-107D-4976-90AE-43ED7DDD1446}">
      <dgm:prSet/>
      <dgm:spPr>
        <a:ln>
          <a:noFill/>
        </a:ln>
      </dgm:spPr>
      <dgm:t>
        <a:bodyPr/>
        <a:lstStyle/>
        <a:p>
          <a:pPr rtl="0"/>
          <a:r>
            <a:rPr lang="en-AU" altLang="en-US" b="1" dirty="0" smtClean="0"/>
            <a:t>To determine if violence is a potential hazard:</a:t>
          </a:r>
          <a:endParaRPr lang="en-AU" dirty="0"/>
        </a:p>
      </dgm:t>
    </dgm:pt>
    <dgm:pt modelId="{973376F7-7B74-4234-BC2B-E711C4B6FA18}" type="parTrans" cxnId="{3CC6A3CB-0D66-4896-B0BD-946A808E7297}">
      <dgm:prSet/>
      <dgm:spPr/>
      <dgm:t>
        <a:bodyPr/>
        <a:lstStyle/>
        <a:p>
          <a:endParaRPr lang="en-AU"/>
        </a:p>
      </dgm:t>
    </dgm:pt>
    <dgm:pt modelId="{42C56353-08D9-4E4C-B66A-E9F1ECD76F71}" type="sibTrans" cxnId="{3CC6A3CB-0D66-4896-B0BD-946A808E7297}">
      <dgm:prSet/>
      <dgm:spPr/>
      <dgm:t>
        <a:bodyPr/>
        <a:lstStyle/>
        <a:p>
          <a:endParaRPr lang="en-AU"/>
        </a:p>
      </dgm:t>
    </dgm:pt>
    <dgm:pt modelId="{2FAD285F-C5E6-40C4-B6A2-3E46C88F475A}">
      <dgm:prSet/>
      <dgm:spPr>
        <a:ln>
          <a:noFill/>
        </a:ln>
      </dgm:spPr>
      <dgm:t>
        <a:bodyPr/>
        <a:lstStyle/>
        <a:p>
          <a:r>
            <a:rPr lang="en-AU" altLang="en-US" dirty="0" smtClean="0"/>
            <a:t>Review hazard and incident reports</a:t>
          </a:r>
          <a:endParaRPr lang="en-AU" altLang="en-US" dirty="0"/>
        </a:p>
      </dgm:t>
    </dgm:pt>
    <dgm:pt modelId="{20FAA3EC-6323-41E3-B092-FBDFEC05B0BE}" type="parTrans" cxnId="{D0F62D8F-83EE-4F4F-9547-A4C0160993D0}">
      <dgm:prSet/>
      <dgm:spPr/>
      <dgm:t>
        <a:bodyPr/>
        <a:lstStyle/>
        <a:p>
          <a:endParaRPr lang="en-AU"/>
        </a:p>
      </dgm:t>
    </dgm:pt>
    <dgm:pt modelId="{6B6560F4-8F0E-426D-8807-43A179DBDBA7}" type="sibTrans" cxnId="{D0F62D8F-83EE-4F4F-9547-A4C0160993D0}">
      <dgm:prSet/>
      <dgm:spPr/>
      <dgm:t>
        <a:bodyPr/>
        <a:lstStyle/>
        <a:p>
          <a:endParaRPr lang="en-AU"/>
        </a:p>
      </dgm:t>
    </dgm:pt>
    <dgm:pt modelId="{AF9C80A4-1081-4E1A-8FD2-1F3BAEDA273E}">
      <dgm:prSet/>
      <dgm:spPr>
        <a:ln>
          <a:noFill/>
        </a:ln>
      </dgm:spPr>
      <dgm:t>
        <a:bodyPr/>
        <a:lstStyle/>
        <a:p>
          <a:r>
            <a:rPr lang="en-AU" altLang="en-US" dirty="0" smtClean="0"/>
            <a:t>Examine local crime statistics</a:t>
          </a:r>
          <a:endParaRPr lang="en-AU" altLang="en-US" dirty="0"/>
        </a:p>
      </dgm:t>
    </dgm:pt>
    <dgm:pt modelId="{6F4217D7-38D1-446F-BE57-CED6D89E0E92}" type="sibTrans" cxnId="{F1231C4E-8CF1-4A3B-A6BB-67BC6A9530AF}">
      <dgm:prSet/>
      <dgm:spPr/>
      <dgm:t>
        <a:bodyPr/>
        <a:lstStyle/>
        <a:p>
          <a:endParaRPr lang="en-AU"/>
        </a:p>
      </dgm:t>
    </dgm:pt>
    <dgm:pt modelId="{82EBF912-6412-4234-A0E7-FF33413A6EFE}" type="parTrans" cxnId="{F1231C4E-8CF1-4A3B-A6BB-67BC6A9530AF}">
      <dgm:prSet/>
      <dgm:spPr/>
      <dgm:t>
        <a:bodyPr/>
        <a:lstStyle/>
        <a:p>
          <a:endParaRPr lang="en-AU"/>
        </a:p>
      </dgm:t>
    </dgm:pt>
    <dgm:pt modelId="{AEC69681-B7A5-4A22-9B64-97DA19C072FE}">
      <dgm:prSet/>
      <dgm:spPr>
        <a:ln>
          <a:noFill/>
        </a:ln>
      </dgm:spPr>
      <dgm:t>
        <a:bodyPr/>
        <a:lstStyle/>
        <a:p>
          <a:r>
            <a:rPr lang="en-AU" altLang="en-US" dirty="0" smtClean="0"/>
            <a:t>Review workers’ compensation claims</a:t>
          </a:r>
          <a:endParaRPr lang="en-AU" altLang="en-US" dirty="0"/>
        </a:p>
      </dgm:t>
    </dgm:pt>
    <dgm:pt modelId="{46ED72B9-B829-493A-BC43-4860DCE1DD39}" type="sibTrans" cxnId="{ADD1A25B-849F-49D9-8CF8-754FCD2023DB}">
      <dgm:prSet/>
      <dgm:spPr/>
      <dgm:t>
        <a:bodyPr/>
        <a:lstStyle/>
        <a:p>
          <a:endParaRPr lang="en-AU"/>
        </a:p>
      </dgm:t>
    </dgm:pt>
    <dgm:pt modelId="{4045CAF3-C66B-4BF1-94F8-6E45EAEC1B42}" type="parTrans" cxnId="{ADD1A25B-849F-49D9-8CF8-754FCD2023DB}">
      <dgm:prSet/>
      <dgm:spPr/>
      <dgm:t>
        <a:bodyPr/>
        <a:lstStyle/>
        <a:p>
          <a:endParaRPr lang="en-AU"/>
        </a:p>
      </dgm:t>
    </dgm:pt>
    <dgm:pt modelId="{11D8C08F-5F45-4B81-AB2F-E17DB441FB16}">
      <dgm:prSet/>
      <dgm:spPr>
        <a:ln>
          <a:noFill/>
        </a:ln>
      </dgm:spPr>
      <dgm:t>
        <a:bodyPr/>
        <a:lstStyle/>
        <a:p>
          <a:r>
            <a:rPr lang="en-AU" altLang="en-US" dirty="0" smtClean="0"/>
            <a:t>Inspect the workplace</a:t>
          </a:r>
          <a:endParaRPr lang="en-AU" altLang="en-US" dirty="0"/>
        </a:p>
      </dgm:t>
    </dgm:pt>
    <dgm:pt modelId="{174ABF7A-6F09-4D3C-81E7-A296689C9684}" type="sibTrans" cxnId="{D0054129-6FE3-439E-83E5-7D015C7B83B6}">
      <dgm:prSet/>
      <dgm:spPr/>
      <dgm:t>
        <a:bodyPr/>
        <a:lstStyle/>
        <a:p>
          <a:endParaRPr lang="en-AU"/>
        </a:p>
      </dgm:t>
    </dgm:pt>
    <dgm:pt modelId="{12B0F686-C671-4D70-BF4F-37E26F65B0F1}" type="parTrans" cxnId="{D0054129-6FE3-439E-83E5-7D015C7B83B6}">
      <dgm:prSet/>
      <dgm:spPr/>
      <dgm:t>
        <a:bodyPr/>
        <a:lstStyle/>
        <a:p>
          <a:endParaRPr lang="en-AU"/>
        </a:p>
      </dgm:t>
    </dgm:pt>
    <dgm:pt modelId="{DCC9BA46-C6E6-4D7A-8621-9004EF6344AD}">
      <dgm:prSet/>
      <dgm:spPr>
        <a:ln>
          <a:noFill/>
        </a:ln>
      </dgm:spPr>
      <dgm:t>
        <a:bodyPr/>
        <a:lstStyle/>
        <a:p>
          <a:r>
            <a:rPr lang="en-AU" altLang="en-US" dirty="0" smtClean="0"/>
            <a:t>Talk with HSRs, HSCs, workers, customers &amp; clients</a:t>
          </a:r>
          <a:endParaRPr lang="en-AU" altLang="en-US" dirty="0"/>
        </a:p>
      </dgm:t>
    </dgm:pt>
    <dgm:pt modelId="{84F1AB55-B01A-45FD-95A8-934BCE5E731A}" type="sibTrans" cxnId="{F586AA16-E955-4901-ABD1-481C756D05A0}">
      <dgm:prSet/>
      <dgm:spPr/>
      <dgm:t>
        <a:bodyPr/>
        <a:lstStyle/>
        <a:p>
          <a:endParaRPr lang="en-AU"/>
        </a:p>
      </dgm:t>
    </dgm:pt>
    <dgm:pt modelId="{04FFEB62-0434-4F20-8D13-8A71D24C936D}" type="parTrans" cxnId="{F586AA16-E955-4901-ABD1-481C756D05A0}">
      <dgm:prSet/>
      <dgm:spPr/>
      <dgm:t>
        <a:bodyPr/>
        <a:lstStyle/>
        <a:p>
          <a:endParaRPr lang="en-AU"/>
        </a:p>
      </dgm:t>
    </dgm:pt>
    <dgm:pt modelId="{561049B3-5195-4C7B-A7B1-BD022C693A31}">
      <dgm:prSet/>
      <dgm:spPr>
        <a:ln>
          <a:noFill/>
        </a:ln>
      </dgm:spPr>
      <dgm:t>
        <a:bodyPr/>
        <a:lstStyle/>
        <a:p>
          <a:pPr rtl="0"/>
          <a:r>
            <a:rPr lang="en-AU" dirty="0" smtClean="0"/>
            <a:t>How tasks are performed</a:t>
          </a:r>
          <a:endParaRPr lang="en-AU" dirty="0"/>
        </a:p>
      </dgm:t>
    </dgm:pt>
    <dgm:pt modelId="{E224BF1D-E0E6-4A5D-AA9A-CA059CFCC298}" type="sibTrans" cxnId="{580082D7-7D6C-4B26-8000-1E55E3FE274F}">
      <dgm:prSet/>
      <dgm:spPr/>
      <dgm:t>
        <a:bodyPr/>
        <a:lstStyle/>
        <a:p>
          <a:endParaRPr lang="en-AU"/>
        </a:p>
      </dgm:t>
    </dgm:pt>
    <dgm:pt modelId="{9D6ED472-204E-4451-BE25-D776F11C5047}" type="parTrans" cxnId="{580082D7-7D6C-4B26-8000-1E55E3FE274F}">
      <dgm:prSet/>
      <dgm:spPr/>
      <dgm:t>
        <a:bodyPr/>
        <a:lstStyle/>
        <a:p>
          <a:endParaRPr lang="en-AU"/>
        </a:p>
      </dgm:t>
    </dgm:pt>
    <dgm:pt modelId="{23ED6104-B14D-4298-B6C6-3150ABF78A49}">
      <dgm:prSet/>
      <dgm:spPr>
        <a:ln>
          <a:noFill/>
        </a:ln>
      </dgm:spPr>
      <dgm:t>
        <a:bodyPr/>
        <a:lstStyle/>
        <a:p>
          <a:pPr rtl="0"/>
          <a:r>
            <a:rPr lang="en-AU" dirty="0" smtClean="0"/>
            <a:t>The work environment including external factors</a:t>
          </a:r>
          <a:endParaRPr lang="en-AU" dirty="0"/>
        </a:p>
      </dgm:t>
    </dgm:pt>
    <dgm:pt modelId="{013E4B11-83D6-4C1A-8D2A-2470F7658E99}" type="sibTrans" cxnId="{B422AD17-6B7B-4BA2-B324-CE2B9862A77D}">
      <dgm:prSet/>
      <dgm:spPr/>
      <dgm:t>
        <a:bodyPr/>
        <a:lstStyle/>
        <a:p>
          <a:endParaRPr lang="en-AU"/>
        </a:p>
      </dgm:t>
    </dgm:pt>
    <dgm:pt modelId="{FB2E375F-8D0F-4E96-9F97-9E61856628EC}" type="parTrans" cxnId="{B422AD17-6B7B-4BA2-B324-CE2B9862A77D}">
      <dgm:prSet/>
      <dgm:spPr/>
      <dgm:t>
        <a:bodyPr/>
        <a:lstStyle/>
        <a:p>
          <a:endParaRPr lang="en-AU"/>
        </a:p>
      </dgm:t>
    </dgm:pt>
    <dgm:pt modelId="{1C8A9114-68E3-447B-AF2A-9CE96EF16A85}">
      <dgm:prSet/>
      <dgm:spPr>
        <a:ln>
          <a:noFill/>
        </a:ln>
      </dgm:spPr>
      <dgm:t>
        <a:bodyPr/>
        <a:lstStyle/>
        <a:p>
          <a:pPr rtl="0"/>
          <a:r>
            <a:rPr lang="en-AU" dirty="0" smtClean="0"/>
            <a:t>The way work is designed and managed</a:t>
          </a:r>
          <a:endParaRPr lang="en-AU" dirty="0"/>
        </a:p>
      </dgm:t>
    </dgm:pt>
    <dgm:pt modelId="{88612626-A7CA-4ACF-BD51-0E48A4D279C6}" type="parTrans" cxnId="{0BEB03B4-8B67-4A29-9DA3-0F377DF176C4}">
      <dgm:prSet/>
      <dgm:spPr/>
      <dgm:t>
        <a:bodyPr/>
        <a:lstStyle/>
        <a:p>
          <a:endParaRPr lang="en-AU"/>
        </a:p>
      </dgm:t>
    </dgm:pt>
    <dgm:pt modelId="{1EA5BD87-8420-49EE-B1B8-94438E2C6AC1}" type="sibTrans" cxnId="{0BEB03B4-8B67-4A29-9DA3-0F377DF176C4}">
      <dgm:prSet/>
      <dgm:spPr/>
      <dgm:t>
        <a:bodyPr/>
        <a:lstStyle/>
        <a:p>
          <a:endParaRPr lang="en-AU"/>
        </a:p>
      </dgm:t>
    </dgm:pt>
    <dgm:pt modelId="{96DF6404-A563-4478-97C8-46DBFA2C91F5}" type="pres">
      <dgm:prSet presAssocID="{84F9AB2D-40E7-4ECD-8F21-132A83AF03B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031C05F1-D692-4C43-92C4-571DCF598D44}" type="pres">
      <dgm:prSet presAssocID="{9F7BB4A8-A97C-4140-BB4C-63FFC9D3CD11}" presName="composite" presStyleCnt="0"/>
      <dgm:spPr/>
    </dgm:pt>
    <dgm:pt modelId="{366AC290-7C6E-4700-AA2C-C1388DF89527}" type="pres">
      <dgm:prSet presAssocID="{9F7BB4A8-A97C-4140-BB4C-63FFC9D3CD11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8B7F9A77-9FE4-4A8D-9473-B9C19527212E}" type="pres">
      <dgm:prSet presAssocID="{9F7BB4A8-A97C-4140-BB4C-63FFC9D3CD11}" presName="parSh" presStyleLbl="node1" presStyleIdx="0" presStyleCnt="2"/>
      <dgm:spPr/>
      <dgm:t>
        <a:bodyPr/>
        <a:lstStyle/>
        <a:p>
          <a:endParaRPr lang="en-AU"/>
        </a:p>
      </dgm:t>
    </dgm:pt>
    <dgm:pt modelId="{7F826691-5D35-4002-86E4-131178A0E982}" type="pres">
      <dgm:prSet presAssocID="{9F7BB4A8-A97C-4140-BB4C-63FFC9D3CD11}" presName="desTx" presStyleLbl="fgAcc1" presStyleIdx="0" presStyleCnt="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DA8B2BAC-337F-416D-B37A-EC37675CD233}" type="pres">
      <dgm:prSet presAssocID="{4B23DB1E-38F6-4D6E-8D11-AEF44AC3F0E3}" presName="sibTrans" presStyleLbl="sibTrans2D1" presStyleIdx="0" presStyleCnt="1" custLinFactNeighborX="-817" custLinFactNeighborY="23213"/>
      <dgm:spPr/>
      <dgm:t>
        <a:bodyPr/>
        <a:lstStyle/>
        <a:p>
          <a:endParaRPr lang="en-AU"/>
        </a:p>
      </dgm:t>
    </dgm:pt>
    <dgm:pt modelId="{0891AF90-F938-4D51-9E34-7AE378505173}" type="pres">
      <dgm:prSet presAssocID="{4B23DB1E-38F6-4D6E-8D11-AEF44AC3F0E3}" presName="connTx" presStyleLbl="sibTrans2D1" presStyleIdx="0" presStyleCnt="1"/>
      <dgm:spPr/>
      <dgm:t>
        <a:bodyPr/>
        <a:lstStyle/>
        <a:p>
          <a:endParaRPr lang="en-AU"/>
        </a:p>
      </dgm:t>
    </dgm:pt>
    <dgm:pt modelId="{D989C364-8C2F-43FE-8258-521D2AABFE4E}" type="pres">
      <dgm:prSet presAssocID="{876AFE13-7454-4245-90BE-D43294425C0A}" presName="composite" presStyleCnt="0"/>
      <dgm:spPr/>
    </dgm:pt>
    <dgm:pt modelId="{E8C87609-BB77-4F35-AAAF-79505D774518}" type="pres">
      <dgm:prSet presAssocID="{876AFE13-7454-4245-90BE-D43294425C0A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60BA557-FEEB-4B30-B963-B124F9E57FF1}" type="pres">
      <dgm:prSet presAssocID="{876AFE13-7454-4245-90BE-D43294425C0A}" presName="parSh" presStyleLbl="node1" presStyleIdx="1" presStyleCnt="2"/>
      <dgm:spPr/>
      <dgm:t>
        <a:bodyPr/>
        <a:lstStyle/>
        <a:p>
          <a:endParaRPr lang="en-AU"/>
        </a:p>
      </dgm:t>
    </dgm:pt>
    <dgm:pt modelId="{4E601CF1-F7A3-4EC6-94BE-437F7F113B89}" type="pres">
      <dgm:prSet presAssocID="{876AFE13-7454-4245-90BE-D43294425C0A}" presName="desTx" presStyleLbl="fgAcc1" presStyleIdx="1" presStyleCnt="2" custLinFactNeighborX="117" custLinFactNeighborY="460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930F0E7F-2858-4933-98DF-0A9FC6F199BD}" type="presOf" srcId="{DCC9BA46-C6E6-4D7A-8621-9004EF6344AD}" destId="{4E601CF1-F7A3-4EC6-94BE-437F7F113B89}" srcOrd="0" destOrd="1" presId="urn:microsoft.com/office/officeart/2005/8/layout/process3"/>
    <dgm:cxn modelId="{D0F62D8F-83EE-4F4F-9547-A4C0160993D0}" srcId="{B7821156-107D-4976-90AE-43ED7DDD1446}" destId="{2FAD285F-C5E6-40C4-B6A2-3E46C88F475A}" srcOrd="4" destOrd="0" parTransId="{20FAA3EC-6323-41E3-B092-FBDFEC05B0BE}" sibTransId="{6B6560F4-8F0E-426D-8807-43A179DBDBA7}"/>
    <dgm:cxn modelId="{ADD1A25B-849F-49D9-8CF8-754FCD2023DB}" srcId="{B7821156-107D-4976-90AE-43ED7DDD1446}" destId="{AEC69681-B7A5-4A22-9B64-97DA19C072FE}" srcOrd="2" destOrd="0" parTransId="{4045CAF3-C66B-4BF1-94F8-6E45EAEC1B42}" sibTransId="{46ED72B9-B829-493A-BC43-4860DCE1DD39}"/>
    <dgm:cxn modelId="{0B89CE69-64FE-4924-AE38-37FFE25F42B0}" srcId="{84F9AB2D-40E7-4ECD-8F21-132A83AF03B2}" destId="{9F7BB4A8-A97C-4140-BB4C-63FFC9D3CD11}" srcOrd="0" destOrd="0" parTransId="{EE65F936-E0C1-4EA7-BAF4-51422851E5B8}" sibTransId="{4B23DB1E-38F6-4D6E-8D11-AEF44AC3F0E3}"/>
    <dgm:cxn modelId="{B422AD17-6B7B-4BA2-B324-CE2B9862A77D}" srcId="{D51FC6EA-CF48-4AE0-B76C-D772BECAF84F}" destId="{23ED6104-B14D-4298-B6C6-3150ABF78A49}" srcOrd="0" destOrd="0" parTransId="{FB2E375F-8D0F-4E96-9F97-9E61856628EC}" sibTransId="{013E4B11-83D6-4C1A-8D2A-2470F7658E99}"/>
    <dgm:cxn modelId="{906A43E2-6EEE-417C-8DBE-A119166DADE1}" type="presOf" srcId="{9F7BB4A8-A97C-4140-BB4C-63FFC9D3CD11}" destId="{8B7F9A77-9FE4-4A8D-9473-B9C19527212E}" srcOrd="1" destOrd="0" presId="urn:microsoft.com/office/officeart/2005/8/layout/process3"/>
    <dgm:cxn modelId="{993CE141-8E7B-405F-B395-A46F1CA835DD}" type="presOf" srcId="{4B23DB1E-38F6-4D6E-8D11-AEF44AC3F0E3}" destId="{0891AF90-F938-4D51-9E34-7AE378505173}" srcOrd="1" destOrd="0" presId="urn:microsoft.com/office/officeart/2005/8/layout/process3"/>
    <dgm:cxn modelId="{F1231C4E-8CF1-4A3B-A6BB-67BC6A9530AF}" srcId="{B7821156-107D-4976-90AE-43ED7DDD1446}" destId="{AF9C80A4-1081-4E1A-8FD2-1F3BAEDA273E}" srcOrd="3" destOrd="0" parTransId="{82EBF912-6412-4234-A0E7-FF33413A6EFE}" sibTransId="{6F4217D7-38D1-446F-BE57-CED6D89E0E92}"/>
    <dgm:cxn modelId="{64A84FEC-74FA-42CA-B5E6-7A619337938A}" type="presOf" srcId="{4B23DB1E-38F6-4D6E-8D11-AEF44AC3F0E3}" destId="{DA8B2BAC-337F-416D-B37A-EC37675CD233}" srcOrd="0" destOrd="0" presId="urn:microsoft.com/office/officeart/2005/8/layout/process3"/>
    <dgm:cxn modelId="{1B297C70-9220-4CE1-AD2C-8BCD8CBE6E82}" type="presOf" srcId="{561049B3-5195-4C7B-A7B1-BD022C693A31}" destId="{7F826691-5D35-4002-86E4-131178A0E982}" srcOrd="0" destOrd="3" presId="urn:microsoft.com/office/officeart/2005/8/layout/process3"/>
    <dgm:cxn modelId="{F4E3C926-3DE8-4986-B4DA-44DA6BE7FC81}" type="presOf" srcId="{23ED6104-B14D-4298-B6C6-3150ABF78A49}" destId="{7F826691-5D35-4002-86E4-131178A0E982}" srcOrd="0" destOrd="1" presId="urn:microsoft.com/office/officeart/2005/8/layout/process3"/>
    <dgm:cxn modelId="{D0054129-6FE3-439E-83E5-7D015C7B83B6}" srcId="{B7821156-107D-4976-90AE-43ED7DDD1446}" destId="{11D8C08F-5F45-4B81-AB2F-E17DB441FB16}" srcOrd="1" destOrd="0" parTransId="{12B0F686-C671-4D70-BF4F-37E26F65B0F1}" sibTransId="{174ABF7A-6F09-4D3C-81E7-A296689C9684}"/>
    <dgm:cxn modelId="{F586AA16-E955-4901-ABD1-481C756D05A0}" srcId="{B7821156-107D-4976-90AE-43ED7DDD1446}" destId="{DCC9BA46-C6E6-4D7A-8621-9004EF6344AD}" srcOrd="0" destOrd="0" parTransId="{04FFEB62-0434-4F20-8D13-8A71D24C936D}" sibTransId="{84F1AB55-B01A-45FD-95A8-934BCE5E731A}"/>
    <dgm:cxn modelId="{181FB45C-3EC4-4280-9623-37586EFE1496}" type="presOf" srcId="{D51FC6EA-CF48-4AE0-B76C-D772BECAF84F}" destId="{7F826691-5D35-4002-86E4-131178A0E982}" srcOrd="0" destOrd="0" presId="urn:microsoft.com/office/officeart/2005/8/layout/process3"/>
    <dgm:cxn modelId="{3CC6A3CB-0D66-4896-B0BD-946A808E7297}" srcId="{876AFE13-7454-4245-90BE-D43294425C0A}" destId="{B7821156-107D-4976-90AE-43ED7DDD1446}" srcOrd="0" destOrd="0" parTransId="{973376F7-7B74-4234-BC2B-E711C4B6FA18}" sibTransId="{42C56353-08D9-4E4C-B66A-E9F1ECD76F71}"/>
    <dgm:cxn modelId="{1D165AA0-67F2-46D0-ABA8-E56CA9796EF4}" type="presOf" srcId="{AEC69681-B7A5-4A22-9B64-97DA19C072FE}" destId="{4E601CF1-F7A3-4EC6-94BE-437F7F113B89}" srcOrd="0" destOrd="3" presId="urn:microsoft.com/office/officeart/2005/8/layout/process3"/>
    <dgm:cxn modelId="{3E0C3EBB-7B82-448E-84F5-A6E4B7A40179}" srcId="{9F7BB4A8-A97C-4140-BB4C-63FFC9D3CD11}" destId="{D51FC6EA-CF48-4AE0-B76C-D772BECAF84F}" srcOrd="0" destOrd="0" parTransId="{269AD65D-BF8D-4A06-9351-46D6A0F84EC5}" sibTransId="{11BD9F52-A38E-43F5-A881-D789BD9F8B70}"/>
    <dgm:cxn modelId="{580082D7-7D6C-4B26-8000-1E55E3FE274F}" srcId="{D51FC6EA-CF48-4AE0-B76C-D772BECAF84F}" destId="{561049B3-5195-4C7B-A7B1-BD022C693A31}" srcOrd="2" destOrd="0" parTransId="{9D6ED472-204E-4451-BE25-D776F11C5047}" sibTransId="{E224BF1D-E0E6-4A5D-AA9A-CA059CFCC298}"/>
    <dgm:cxn modelId="{A2D24557-5190-4D07-9BF7-78EEBA64E901}" type="presOf" srcId="{876AFE13-7454-4245-90BE-D43294425C0A}" destId="{E8C87609-BB77-4F35-AAAF-79505D774518}" srcOrd="0" destOrd="0" presId="urn:microsoft.com/office/officeart/2005/8/layout/process3"/>
    <dgm:cxn modelId="{E50BD8E5-3061-419D-AE53-DD4280F98ADA}" type="presOf" srcId="{1C8A9114-68E3-447B-AF2A-9CE96EF16A85}" destId="{7F826691-5D35-4002-86E4-131178A0E982}" srcOrd="0" destOrd="2" presId="urn:microsoft.com/office/officeart/2005/8/layout/process3"/>
    <dgm:cxn modelId="{4C4518C1-449D-49CF-9F6A-ACFE50349041}" type="presOf" srcId="{876AFE13-7454-4245-90BE-D43294425C0A}" destId="{F60BA557-FEEB-4B30-B963-B124F9E57FF1}" srcOrd="1" destOrd="0" presId="urn:microsoft.com/office/officeart/2005/8/layout/process3"/>
    <dgm:cxn modelId="{0BEB03B4-8B67-4A29-9DA3-0F377DF176C4}" srcId="{D51FC6EA-CF48-4AE0-B76C-D772BECAF84F}" destId="{1C8A9114-68E3-447B-AF2A-9CE96EF16A85}" srcOrd="1" destOrd="0" parTransId="{88612626-A7CA-4ACF-BD51-0E48A4D279C6}" sibTransId="{1EA5BD87-8420-49EE-B1B8-94438E2C6AC1}"/>
    <dgm:cxn modelId="{4622CF5D-C978-4A3D-B679-D2DDA7C7C122}" type="presOf" srcId="{11D8C08F-5F45-4B81-AB2F-E17DB441FB16}" destId="{4E601CF1-F7A3-4EC6-94BE-437F7F113B89}" srcOrd="0" destOrd="2" presId="urn:microsoft.com/office/officeart/2005/8/layout/process3"/>
    <dgm:cxn modelId="{5FD12301-6290-4E5B-BD3F-1AC82F1CAF09}" type="presOf" srcId="{B7821156-107D-4976-90AE-43ED7DDD1446}" destId="{4E601CF1-F7A3-4EC6-94BE-437F7F113B89}" srcOrd="0" destOrd="0" presId="urn:microsoft.com/office/officeart/2005/8/layout/process3"/>
    <dgm:cxn modelId="{D14B8B89-EE5A-426C-B9F3-E0A1256DB0AC}" type="presOf" srcId="{2FAD285F-C5E6-40C4-B6A2-3E46C88F475A}" destId="{4E601CF1-F7A3-4EC6-94BE-437F7F113B89}" srcOrd="0" destOrd="5" presId="urn:microsoft.com/office/officeart/2005/8/layout/process3"/>
    <dgm:cxn modelId="{E39CAE12-51C3-4539-B92E-17E858BE0698}" type="presOf" srcId="{9F7BB4A8-A97C-4140-BB4C-63FFC9D3CD11}" destId="{366AC290-7C6E-4700-AA2C-C1388DF89527}" srcOrd="0" destOrd="0" presId="urn:microsoft.com/office/officeart/2005/8/layout/process3"/>
    <dgm:cxn modelId="{F0F4F0CF-DD46-42E3-B698-826BDE574175}" type="presOf" srcId="{AF9C80A4-1081-4E1A-8FD2-1F3BAEDA273E}" destId="{4E601CF1-F7A3-4EC6-94BE-437F7F113B89}" srcOrd="0" destOrd="4" presId="urn:microsoft.com/office/officeart/2005/8/layout/process3"/>
    <dgm:cxn modelId="{53FE6588-BCA5-44FA-B403-ECB9A3ED5108}" srcId="{84F9AB2D-40E7-4ECD-8F21-132A83AF03B2}" destId="{876AFE13-7454-4245-90BE-D43294425C0A}" srcOrd="1" destOrd="0" parTransId="{16CD89DC-DD56-446C-BC54-2EB82B38A9A4}" sibTransId="{4CD53CC1-6D59-47A5-8C77-9F4459BCE728}"/>
    <dgm:cxn modelId="{F2614A66-37B2-4D74-8E28-318CBDB26F10}" type="presOf" srcId="{84F9AB2D-40E7-4ECD-8F21-132A83AF03B2}" destId="{96DF6404-A563-4478-97C8-46DBFA2C91F5}" srcOrd="0" destOrd="0" presId="urn:microsoft.com/office/officeart/2005/8/layout/process3"/>
    <dgm:cxn modelId="{118BC975-5537-44CF-81B3-14107FBB9DEF}" type="presParOf" srcId="{96DF6404-A563-4478-97C8-46DBFA2C91F5}" destId="{031C05F1-D692-4C43-92C4-571DCF598D44}" srcOrd="0" destOrd="0" presId="urn:microsoft.com/office/officeart/2005/8/layout/process3"/>
    <dgm:cxn modelId="{8FF5E113-14F4-48B3-A10A-4AFAA1ECDD6A}" type="presParOf" srcId="{031C05F1-D692-4C43-92C4-571DCF598D44}" destId="{366AC290-7C6E-4700-AA2C-C1388DF89527}" srcOrd="0" destOrd="0" presId="urn:microsoft.com/office/officeart/2005/8/layout/process3"/>
    <dgm:cxn modelId="{26B923C6-533E-4433-AB34-D3B9423A8678}" type="presParOf" srcId="{031C05F1-D692-4C43-92C4-571DCF598D44}" destId="{8B7F9A77-9FE4-4A8D-9473-B9C19527212E}" srcOrd="1" destOrd="0" presId="urn:microsoft.com/office/officeart/2005/8/layout/process3"/>
    <dgm:cxn modelId="{C5C5B52A-1EF8-4264-BEF4-FC96E0A0EA7C}" type="presParOf" srcId="{031C05F1-D692-4C43-92C4-571DCF598D44}" destId="{7F826691-5D35-4002-86E4-131178A0E982}" srcOrd="2" destOrd="0" presId="urn:microsoft.com/office/officeart/2005/8/layout/process3"/>
    <dgm:cxn modelId="{B9AFE69F-B13C-4989-ABEE-AF9C469D7933}" type="presParOf" srcId="{96DF6404-A563-4478-97C8-46DBFA2C91F5}" destId="{DA8B2BAC-337F-416D-B37A-EC37675CD233}" srcOrd="1" destOrd="0" presId="urn:microsoft.com/office/officeart/2005/8/layout/process3"/>
    <dgm:cxn modelId="{FB02C96B-C31F-4FBD-9891-C3970C69312A}" type="presParOf" srcId="{DA8B2BAC-337F-416D-B37A-EC37675CD233}" destId="{0891AF90-F938-4D51-9E34-7AE378505173}" srcOrd="0" destOrd="0" presId="urn:microsoft.com/office/officeart/2005/8/layout/process3"/>
    <dgm:cxn modelId="{A1C11EB7-CF8C-40A8-8C9A-D7B585D4FA50}" type="presParOf" srcId="{96DF6404-A563-4478-97C8-46DBFA2C91F5}" destId="{D989C364-8C2F-43FE-8258-521D2AABFE4E}" srcOrd="2" destOrd="0" presId="urn:microsoft.com/office/officeart/2005/8/layout/process3"/>
    <dgm:cxn modelId="{64DDB082-8308-4423-89CB-CACF28308F65}" type="presParOf" srcId="{D989C364-8C2F-43FE-8258-521D2AABFE4E}" destId="{E8C87609-BB77-4F35-AAAF-79505D774518}" srcOrd="0" destOrd="0" presId="urn:microsoft.com/office/officeart/2005/8/layout/process3"/>
    <dgm:cxn modelId="{91F7F492-5BFE-47C3-9E2D-5602B70AD5CD}" type="presParOf" srcId="{D989C364-8C2F-43FE-8258-521D2AABFE4E}" destId="{F60BA557-FEEB-4B30-B963-B124F9E57FF1}" srcOrd="1" destOrd="0" presId="urn:microsoft.com/office/officeart/2005/8/layout/process3"/>
    <dgm:cxn modelId="{38F20D59-F001-423D-9933-9E335BFB6476}" type="presParOf" srcId="{D989C364-8C2F-43FE-8258-521D2AABFE4E}" destId="{4E601CF1-F7A3-4EC6-94BE-437F7F113B89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60BD3CC-254E-475C-856A-48D0B9549CFB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AU"/>
        </a:p>
      </dgm:t>
    </dgm:pt>
    <dgm:pt modelId="{66E666D0-4683-486E-A205-37D4D65536E4}">
      <dgm:prSet/>
      <dgm:spPr>
        <a:solidFill>
          <a:srgbClr val="223852"/>
        </a:solidFill>
      </dgm:spPr>
      <dgm:t>
        <a:bodyPr/>
        <a:lstStyle/>
        <a:p>
          <a:pPr rtl="0"/>
          <a:r>
            <a:rPr lang="en-AU" dirty="0" smtClean="0"/>
            <a:t>Physical work environment and security</a:t>
          </a:r>
          <a:endParaRPr lang="en-AU" dirty="0"/>
        </a:p>
      </dgm:t>
    </dgm:pt>
    <dgm:pt modelId="{ABF31874-F031-415A-B89B-C5467155062B}" type="parTrans" cxnId="{E308E6AE-2DE1-42DB-8845-3C616FEC4CAC}">
      <dgm:prSet/>
      <dgm:spPr/>
      <dgm:t>
        <a:bodyPr/>
        <a:lstStyle/>
        <a:p>
          <a:endParaRPr lang="en-AU"/>
        </a:p>
      </dgm:t>
    </dgm:pt>
    <dgm:pt modelId="{7520201D-EB72-4E28-9235-0D852ED951B1}" type="sibTrans" cxnId="{E308E6AE-2DE1-42DB-8845-3C616FEC4CAC}">
      <dgm:prSet/>
      <dgm:spPr/>
      <dgm:t>
        <a:bodyPr/>
        <a:lstStyle/>
        <a:p>
          <a:endParaRPr lang="en-AU"/>
        </a:p>
      </dgm:t>
    </dgm:pt>
    <dgm:pt modelId="{A6CE3614-7D65-415F-9963-30B639D46E29}">
      <dgm:prSet/>
      <dgm:spPr>
        <a:solidFill>
          <a:schemeClr val="bg1">
            <a:alpha val="90000"/>
          </a:schemeClr>
        </a:solidFill>
      </dgm:spPr>
      <dgm:t>
        <a:bodyPr/>
        <a:lstStyle/>
        <a:p>
          <a:pPr rtl="0"/>
          <a:r>
            <a:rPr lang="en-AU" dirty="0" smtClean="0"/>
            <a:t>Can affect the likelihood of violent incidents and the ease in which people can respond</a:t>
          </a:r>
          <a:endParaRPr lang="en-AU" dirty="0"/>
        </a:p>
      </dgm:t>
    </dgm:pt>
    <dgm:pt modelId="{EFCF6EF6-1A98-4B86-B4E4-3E8B6D9C1F6D}" type="parTrans" cxnId="{EBD09867-682B-434F-B286-E65D1F6E119A}">
      <dgm:prSet/>
      <dgm:spPr/>
      <dgm:t>
        <a:bodyPr/>
        <a:lstStyle/>
        <a:p>
          <a:endParaRPr lang="en-AU"/>
        </a:p>
      </dgm:t>
    </dgm:pt>
    <dgm:pt modelId="{6B0F5BDD-D622-40ED-A098-6C5429B03ED6}" type="sibTrans" cxnId="{EBD09867-682B-434F-B286-E65D1F6E119A}">
      <dgm:prSet/>
      <dgm:spPr/>
      <dgm:t>
        <a:bodyPr/>
        <a:lstStyle/>
        <a:p>
          <a:endParaRPr lang="en-AU"/>
        </a:p>
      </dgm:t>
    </dgm:pt>
    <dgm:pt modelId="{B752CAB6-3DD7-4905-9B83-7D31E8CF2290}">
      <dgm:prSet/>
      <dgm:spPr>
        <a:solidFill>
          <a:srgbClr val="223852"/>
        </a:solidFill>
      </dgm:spPr>
      <dgm:t>
        <a:bodyPr/>
        <a:lstStyle/>
        <a:p>
          <a:pPr rtl="0"/>
          <a:r>
            <a:rPr lang="en-AU" dirty="0" smtClean="0"/>
            <a:t>Work systems &amp; Procedures</a:t>
          </a:r>
          <a:endParaRPr lang="en-AU" dirty="0"/>
        </a:p>
      </dgm:t>
    </dgm:pt>
    <dgm:pt modelId="{1879E3F6-DA3C-4823-AC18-0193BD850AE1}" type="parTrans" cxnId="{A92AA8B1-ED54-4171-AA35-F5855E1845C7}">
      <dgm:prSet/>
      <dgm:spPr/>
      <dgm:t>
        <a:bodyPr/>
        <a:lstStyle/>
        <a:p>
          <a:endParaRPr lang="en-AU"/>
        </a:p>
      </dgm:t>
    </dgm:pt>
    <dgm:pt modelId="{DC28F0BA-B199-4261-B356-1A91BE10E99E}" type="sibTrans" cxnId="{A92AA8B1-ED54-4171-AA35-F5855E1845C7}">
      <dgm:prSet/>
      <dgm:spPr/>
      <dgm:t>
        <a:bodyPr/>
        <a:lstStyle/>
        <a:p>
          <a:endParaRPr lang="en-AU"/>
        </a:p>
      </dgm:t>
    </dgm:pt>
    <dgm:pt modelId="{724C5DF5-7494-4C36-A950-DAB87B7AC7D4}">
      <dgm:prSet/>
      <dgm:spPr>
        <a:solidFill>
          <a:schemeClr val="bg1">
            <a:alpha val="90000"/>
          </a:schemeClr>
        </a:solidFill>
      </dgm:spPr>
      <dgm:t>
        <a:bodyPr/>
        <a:lstStyle/>
        <a:p>
          <a:pPr rtl="0"/>
          <a:r>
            <a:rPr lang="en-AU" dirty="0" smtClean="0"/>
            <a:t>Should form part of the overall workplace prevention strategies. They are </a:t>
          </a:r>
          <a:r>
            <a:rPr lang="en-AU" b="1" dirty="0" smtClean="0"/>
            <a:t>insufficient</a:t>
          </a:r>
          <a:r>
            <a:rPr lang="en-AU" dirty="0" smtClean="0"/>
            <a:t> </a:t>
          </a:r>
          <a:r>
            <a:rPr lang="en-AU" b="1" dirty="0" smtClean="0"/>
            <a:t>on their own</a:t>
          </a:r>
          <a:r>
            <a:rPr lang="en-AU" dirty="0" smtClean="0"/>
            <a:t>.</a:t>
          </a:r>
          <a:endParaRPr lang="en-AU" dirty="0"/>
        </a:p>
      </dgm:t>
    </dgm:pt>
    <dgm:pt modelId="{54E69E03-9A8D-4E21-B146-CE4C33A70A77}" type="parTrans" cxnId="{9F7C69E4-2B3F-4D1A-9748-25B6F51784E1}">
      <dgm:prSet/>
      <dgm:spPr/>
      <dgm:t>
        <a:bodyPr/>
        <a:lstStyle/>
        <a:p>
          <a:endParaRPr lang="en-AU"/>
        </a:p>
      </dgm:t>
    </dgm:pt>
    <dgm:pt modelId="{57DAA97B-3E78-4230-B1F1-8AD2313ACF75}" type="sibTrans" cxnId="{9F7C69E4-2B3F-4D1A-9748-25B6F51784E1}">
      <dgm:prSet/>
      <dgm:spPr/>
      <dgm:t>
        <a:bodyPr/>
        <a:lstStyle/>
        <a:p>
          <a:endParaRPr lang="en-AU"/>
        </a:p>
      </dgm:t>
    </dgm:pt>
    <dgm:pt modelId="{8EAD506A-8ED4-4419-82D4-9E4A1547CBE8}">
      <dgm:prSet/>
      <dgm:spPr>
        <a:solidFill>
          <a:srgbClr val="223852"/>
        </a:solidFill>
      </dgm:spPr>
      <dgm:t>
        <a:bodyPr/>
        <a:lstStyle/>
        <a:p>
          <a:pPr rtl="0"/>
          <a:r>
            <a:rPr lang="en-AU" dirty="0" smtClean="0"/>
            <a:t>Training</a:t>
          </a:r>
          <a:endParaRPr lang="en-AU" dirty="0"/>
        </a:p>
      </dgm:t>
    </dgm:pt>
    <dgm:pt modelId="{36342DB9-0C37-41FA-9A29-BD5196C5B256}" type="parTrans" cxnId="{41BF92B1-1EB0-4B5A-A40E-06FD95168F9C}">
      <dgm:prSet/>
      <dgm:spPr/>
      <dgm:t>
        <a:bodyPr/>
        <a:lstStyle/>
        <a:p>
          <a:endParaRPr lang="en-AU"/>
        </a:p>
      </dgm:t>
    </dgm:pt>
    <dgm:pt modelId="{F3F03529-6D8C-4903-86A4-7858630B1F53}" type="sibTrans" cxnId="{41BF92B1-1EB0-4B5A-A40E-06FD95168F9C}">
      <dgm:prSet/>
      <dgm:spPr/>
      <dgm:t>
        <a:bodyPr/>
        <a:lstStyle/>
        <a:p>
          <a:endParaRPr lang="en-AU"/>
        </a:p>
      </dgm:t>
    </dgm:pt>
    <dgm:pt modelId="{33B1B39F-55B4-4171-8AE9-B82EB08601C5}">
      <dgm:prSet/>
      <dgm:spPr>
        <a:solidFill>
          <a:schemeClr val="bg1">
            <a:alpha val="90000"/>
          </a:schemeClr>
        </a:solidFill>
      </dgm:spPr>
      <dgm:t>
        <a:bodyPr/>
        <a:lstStyle/>
        <a:p>
          <a:pPr rtl="0"/>
          <a:r>
            <a:rPr lang="en-AU" dirty="0" smtClean="0"/>
            <a:t>Should form part of an overall strategy (i.e. not the overall approach).</a:t>
          </a:r>
          <a:endParaRPr lang="en-AU" dirty="0"/>
        </a:p>
      </dgm:t>
    </dgm:pt>
    <dgm:pt modelId="{C16C2728-B25D-407B-83CE-F4F481127A34}" type="parTrans" cxnId="{FE61F02E-9691-450D-8E92-FF487F3B9D20}">
      <dgm:prSet/>
      <dgm:spPr/>
      <dgm:t>
        <a:bodyPr/>
        <a:lstStyle/>
        <a:p>
          <a:endParaRPr lang="en-AU"/>
        </a:p>
      </dgm:t>
    </dgm:pt>
    <dgm:pt modelId="{D003309F-DA69-4B9B-B1CD-0AA3B2554A70}" type="sibTrans" cxnId="{FE61F02E-9691-450D-8E92-FF487F3B9D20}">
      <dgm:prSet/>
      <dgm:spPr/>
      <dgm:t>
        <a:bodyPr/>
        <a:lstStyle/>
        <a:p>
          <a:endParaRPr lang="en-AU"/>
        </a:p>
      </dgm:t>
    </dgm:pt>
    <dgm:pt modelId="{7407525F-DF76-457B-BB9B-B1D5BE7E502D}" type="pres">
      <dgm:prSet presAssocID="{160BD3CC-254E-475C-856A-48D0B9549CF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C6C3113D-3D0D-4B5F-A095-347A5DA49805}" type="pres">
      <dgm:prSet presAssocID="{66E666D0-4683-486E-A205-37D4D65536E4}" presName="linNode" presStyleCnt="0"/>
      <dgm:spPr/>
    </dgm:pt>
    <dgm:pt modelId="{278543BB-3AE4-4086-A1FB-38AEB083FA9D}" type="pres">
      <dgm:prSet presAssocID="{66E666D0-4683-486E-A205-37D4D65536E4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E7600B4-3806-408B-851C-5E9D5D465E0B}" type="pres">
      <dgm:prSet presAssocID="{66E666D0-4683-486E-A205-37D4D65536E4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5D753747-5CFD-4391-9487-1E7EC0A0D2F6}" type="pres">
      <dgm:prSet presAssocID="{7520201D-EB72-4E28-9235-0D852ED951B1}" presName="sp" presStyleCnt="0"/>
      <dgm:spPr/>
    </dgm:pt>
    <dgm:pt modelId="{808AE62B-83B5-4892-BDA8-3C48249FE622}" type="pres">
      <dgm:prSet presAssocID="{B752CAB6-3DD7-4905-9B83-7D31E8CF2290}" presName="linNode" presStyleCnt="0"/>
      <dgm:spPr/>
    </dgm:pt>
    <dgm:pt modelId="{8F5895ED-4A5A-4148-87B6-7ABEE26A14B8}" type="pres">
      <dgm:prSet presAssocID="{B752CAB6-3DD7-4905-9B83-7D31E8CF2290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D94F91E-6E29-4D68-A9C8-57B746F71CA7}" type="pres">
      <dgm:prSet presAssocID="{B752CAB6-3DD7-4905-9B83-7D31E8CF2290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37789AE6-F42D-4460-B853-3011392FCA8F}" type="pres">
      <dgm:prSet presAssocID="{DC28F0BA-B199-4261-B356-1A91BE10E99E}" presName="sp" presStyleCnt="0"/>
      <dgm:spPr/>
    </dgm:pt>
    <dgm:pt modelId="{352ED6A1-ED5D-4F31-A99B-9D9C6F27F191}" type="pres">
      <dgm:prSet presAssocID="{8EAD506A-8ED4-4419-82D4-9E4A1547CBE8}" presName="linNode" presStyleCnt="0"/>
      <dgm:spPr/>
    </dgm:pt>
    <dgm:pt modelId="{B539FB9B-1CE7-4141-966C-D01B9DAE934C}" type="pres">
      <dgm:prSet presAssocID="{8EAD506A-8ED4-4419-82D4-9E4A1547CBE8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82099BFA-D6E7-4C5A-8D31-D8E5382533F6}" type="pres">
      <dgm:prSet presAssocID="{8EAD506A-8ED4-4419-82D4-9E4A1547CBE8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41BF92B1-1EB0-4B5A-A40E-06FD95168F9C}" srcId="{160BD3CC-254E-475C-856A-48D0B9549CFB}" destId="{8EAD506A-8ED4-4419-82D4-9E4A1547CBE8}" srcOrd="2" destOrd="0" parTransId="{36342DB9-0C37-41FA-9A29-BD5196C5B256}" sibTransId="{F3F03529-6D8C-4903-86A4-7858630B1F53}"/>
    <dgm:cxn modelId="{37990436-1D9E-4ADC-BD6F-EF591EC0173A}" type="presOf" srcId="{33B1B39F-55B4-4171-8AE9-B82EB08601C5}" destId="{82099BFA-D6E7-4C5A-8D31-D8E5382533F6}" srcOrd="0" destOrd="0" presId="urn:microsoft.com/office/officeart/2005/8/layout/vList5"/>
    <dgm:cxn modelId="{4B72357E-03C3-4A62-A047-8EF965522DFB}" type="presOf" srcId="{160BD3CC-254E-475C-856A-48D0B9549CFB}" destId="{7407525F-DF76-457B-BB9B-B1D5BE7E502D}" srcOrd="0" destOrd="0" presId="urn:microsoft.com/office/officeart/2005/8/layout/vList5"/>
    <dgm:cxn modelId="{9F7C69E4-2B3F-4D1A-9748-25B6F51784E1}" srcId="{B752CAB6-3DD7-4905-9B83-7D31E8CF2290}" destId="{724C5DF5-7494-4C36-A950-DAB87B7AC7D4}" srcOrd="0" destOrd="0" parTransId="{54E69E03-9A8D-4E21-B146-CE4C33A70A77}" sibTransId="{57DAA97B-3E78-4230-B1F1-8AD2313ACF75}"/>
    <dgm:cxn modelId="{0982C233-77CE-4701-9BC9-1EDB211AD61F}" type="presOf" srcId="{724C5DF5-7494-4C36-A950-DAB87B7AC7D4}" destId="{CD94F91E-6E29-4D68-A9C8-57B746F71CA7}" srcOrd="0" destOrd="0" presId="urn:microsoft.com/office/officeart/2005/8/layout/vList5"/>
    <dgm:cxn modelId="{FE61F02E-9691-450D-8E92-FF487F3B9D20}" srcId="{8EAD506A-8ED4-4419-82D4-9E4A1547CBE8}" destId="{33B1B39F-55B4-4171-8AE9-B82EB08601C5}" srcOrd="0" destOrd="0" parTransId="{C16C2728-B25D-407B-83CE-F4F481127A34}" sibTransId="{D003309F-DA69-4B9B-B1CD-0AA3B2554A70}"/>
    <dgm:cxn modelId="{A92AA8B1-ED54-4171-AA35-F5855E1845C7}" srcId="{160BD3CC-254E-475C-856A-48D0B9549CFB}" destId="{B752CAB6-3DD7-4905-9B83-7D31E8CF2290}" srcOrd="1" destOrd="0" parTransId="{1879E3F6-DA3C-4823-AC18-0193BD850AE1}" sibTransId="{DC28F0BA-B199-4261-B356-1A91BE10E99E}"/>
    <dgm:cxn modelId="{98D062BA-32BF-4A5A-8BFB-2385B21B4059}" type="presOf" srcId="{B752CAB6-3DD7-4905-9B83-7D31E8CF2290}" destId="{8F5895ED-4A5A-4148-87B6-7ABEE26A14B8}" srcOrd="0" destOrd="0" presId="urn:microsoft.com/office/officeart/2005/8/layout/vList5"/>
    <dgm:cxn modelId="{E308E6AE-2DE1-42DB-8845-3C616FEC4CAC}" srcId="{160BD3CC-254E-475C-856A-48D0B9549CFB}" destId="{66E666D0-4683-486E-A205-37D4D65536E4}" srcOrd="0" destOrd="0" parTransId="{ABF31874-F031-415A-B89B-C5467155062B}" sibTransId="{7520201D-EB72-4E28-9235-0D852ED951B1}"/>
    <dgm:cxn modelId="{85575CFA-F99B-4FE2-944F-6C0897D61F77}" type="presOf" srcId="{66E666D0-4683-486E-A205-37D4D65536E4}" destId="{278543BB-3AE4-4086-A1FB-38AEB083FA9D}" srcOrd="0" destOrd="0" presId="urn:microsoft.com/office/officeart/2005/8/layout/vList5"/>
    <dgm:cxn modelId="{A03EA5EF-D0CA-4D57-9412-6305E53EF4D4}" type="presOf" srcId="{A6CE3614-7D65-415F-9963-30B639D46E29}" destId="{2E7600B4-3806-408B-851C-5E9D5D465E0B}" srcOrd="0" destOrd="0" presId="urn:microsoft.com/office/officeart/2005/8/layout/vList5"/>
    <dgm:cxn modelId="{C42A6DC3-E54D-433D-BB33-30E0719FACEE}" type="presOf" srcId="{8EAD506A-8ED4-4419-82D4-9E4A1547CBE8}" destId="{B539FB9B-1CE7-4141-966C-D01B9DAE934C}" srcOrd="0" destOrd="0" presId="urn:microsoft.com/office/officeart/2005/8/layout/vList5"/>
    <dgm:cxn modelId="{EBD09867-682B-434F-B286-E65D1F6E119A}" srcId="{66E666D0-4683-486E-A205-37D4D65536E4}" destId="{A6CE3614-7D65-415F-9963-30B639D46E29}" srcOrd="0" destOrd="0" parTransId="{EFCF6EF6-1A98-4B86-B4E4-3E8B6D9C1F6D}" sibTransId="{6B0F5BDD-D622-40ED-A098-6C5429B03ED6}"/>
    <dgm:cxn modelId="{616AF39C-A7C2-4A59-BA26-B61C3B65E1AB}" type="presParOf" srcId="{7407525F-DF76-457B-BB9B-B1D5BE7E502D}" destId="{C6C3113D-3D0D-4B5F-A095-347A5DA49805}" srcOrd="0" destOrd="0" presId="urn:microsoft.com/office/officeart/2005/8/layout/vList5"/>
    <dgm:cxn modelId="{06807533-B6C9-4B93-BF69-7F2FD510CC26}" type="presParOf" srcId="{C6C3113D-3D0D-4B5F-A095-347A5DA49805}" destId="{278543BB-3AE4-4086-A1FB-38AEB083FA9D}" srcOrd="0" destOrd="0" presId="urn:microsoft.com/office/officeart/2005/8/layout/vList5"/>
    <dgm:cxn modelId="{2B89FA53-F871-46D1-969E-2FC5A4362BAA}" type="presParOf" srcId="{C6C3113D-3D0D-4B5F-A095-347A5DA49805}" destId="{2E7600B4-3806-408B-851C-5E9D5D465E0B}" srcOrd="1" destOrd="0" presId="urn:microsoft.com/office/officeart/2005/8/layout/vList5"/>
    <dgm:cxn modelId="{DF13F58C-4ECC-4A6E-9D8C-FDCDA760A232}" type="presParOf" srcId="{7407525F-DF76-457B-BB9B-B1D5BE7E502D}" destId="{5D753747-5CFD-4391-9487-1E7EC0A0D2F6}" srcOrd="1" destOrd="0" presId="urn:microsoft.com/office/officeart/2005/8/layout/vList5"/>
    <dgm:cxn modelId="{AC12BED8-E99E-4975-B37F-0BB16ACD32FE}" type="presParOf" srcId="{7407525F-DF76-457B-BB9B-B1D5BE7E502D}" destId="{808AE62B-83B5-4892-BDA8-3C48249FE622}" srcOrd="2" destOrd="0" presId="urn:microsoft.com/office/officeart/2005/8/layout/vList5"/>
    <dgm:cxn modelId="{5E2AB5A1-2E87-425C-8911-C1A3F009E9E9}" type="presParOf" srcId="{808AE62B-83B5-4892-BDA8-3C48249FE622}" destId="{8F5895ED-4A5A-4148-87B6-7ABEE26A14B8}" srcOrd="0" destOrd="0" presId="urn:microsoft.com/office/officeart/2005/8/layout/vList5"/>
    <dgm:cxn modelId="{B92C8382-7AEA-441A-A372-BB21A696A058}" type="presParOf" srcId="{808AE62B-83B5-4892-BDA8-3C48249FE622}" destId="{CD94F91E-6E29-4D68-A9C8-57B746F71CA7}" srcOrd="1" destOrd="0" presId="urn:microsoft.com/office/officeart/2005/8/layout/vList5"/>
    <dgm:cxn modelId="{45B0BEA1-2B00-4BAE-B5CF-D4136EE5DCD5}" type="presParOf" srcId="{7407525F-DF76-457B-BB9B-B1D5BE7E502D}" destId="{37789AE6-F42D-4460-B853-3011392FCA8F}" srcOrd="3" destOrd="0" presId="urn:microsoft.com/office/officeart/2005/8/layout/vList5"/>
    <dgm:cxn modelId="{F9861AA9-6D10-4D65-A13A-020664166731}" type="presParOf" srcId="{7407525F-DF76-457B-BB9B-B1D5BE7E502D}" destId="{352ED6A1-ED5D-4F31-A99B-9D9C6F27F191}" srcOrd="4" destOrd="0" presId="urn:microsoft.com/office/officeart/2005/8/layout/vList5"/>
    <dgm:cxn modelId="{602D1D35-17C2-492B-AD30-E6B380D788F9}" type="presParOf" srcId="{352ED6A1-ED5D-4F31-A99B-9D9C6F27F191}" destId="{B539FB9B-1CE7-4141-966C-D01B9DAE934C}" srcOrd="0" destOrd="0" presId="urn:microsoft.com/office/officeart/2005/8/layout/vList5"/>
    <dgm:cxn modelId="{BF859AA5-DABD-4C0A-8742-63CA982BD21F}" type="presParOf" srcId="{352ED6A1-ED5D-4F31-A99B-9D9C6F27F191}" destId="{82099BFA-D6E7-4C5A-8D31-D8E5382533F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E6073C-09AB-470F-8BFD-8C5955D58D7E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AU"/>
        </a:p>
      </dgm:t>
    </dgm:pt>
    <dgm:pt modelId="{3FD110FC-F1CF-4431-A1FD-AC42736109EC}">
      <dgm:prSet phldrT="[Text]" custT="1"/>
      <dgm:spPr>
        <a:solidFill>
          <a:srgbClr val="44546A"/>
        </a:solidFill>
      </dgm:spPr>
      <dgm:t>
        <a:bodyPr/>
        <a:lstStyle/>
        <a:p>
          <a:r>
            <a:rPr lang="en-AU" sz="3200" dirty="0" smtClean="0"/>
            <a:t>Following an incident</a:t>
          </a:r>
          <a:endParaRPr lang="en-AU" sz="3200" dirty="0"/>
        </a:p>
      </dgm:t>
    </dgm:pt>
    <dgm:pt modelId="{06E7B29A-7015-4686-9B16-3253F3A33636}" type="parTrans" cxnId="{23CDBEBA-AAF5-4C6E-9ECF-8E7A448F01C5}">
      <dgm:prSet/>
      <dgm:spPr/>
      <dgm:t>
        <a:bodyPr/>
        <a:lstStyle/>
        <a:p>
          <a:endParaRPr lang="en-AU"/>
        </a:p>
      </dgm:t>
    </dgm:pt>
    <dgm:pt modelId="{99E15F20-0256-41EE-A979-38DC73097987}" type="sibTrans" cxnId="{23CDBEBA-AAF5-4C6E-9ECF-8E7A448F01C5}">
      <dgm:prSet/>
      <dgm:spPr/>
      <dgm:t>
        <a:bodyPr/>
        <a:lstStyle/>
        <a:p>
          <a:endParaRPr lang="en-AU"/>
        </a:p>
      </dgm:t>
    </dgm:pt>
    <dgm:pt modelId="{67C612F9-A837-41C7-AB9C-23B9EEAABFB0}">
      <dgm:prSet phldrT="[Text]" custT="1"/>
      <dgm:spPr>
        <a:solidFill>
          <a:srgbClr val="5A6F8C"/>
        </a:solidFill>
      </dgm:spPr>
      <dgm:t>
        <a:bodyPr/>
        <a:lstStyle/>
        <a:p>
          <a:r>
            <a:rPr lang="en-AU" sz="3200" dirty="0" smtClean="0"/>
            <a:t>Before introducing changes to the workplace</a:t>
          </a:r>
          <a:endParaRPr lang="en-AU" sz="3200" dirty="0"/>
        </a:p>
      </dgm:t>
    </dgm:pt>
    <dgm:pt modelId="{DFB547D1-C529-41B1-B2B1-D0DF7BC86FA7}" type="parTrans" cxnId="{721E5368-E95A-4CC7-8117-A8D956EB0E2C}">
      <dgm:prSet/>
      <dgm:spPr/>
      <dgm:t>
        <a:bodyPr/>
        <a:lstStyle/>
        <a:p>
          <a:endParaRPr lang="en-AU"/>
        </a:p>
      </dgm:t>
    </dgm:pt>
    <dgm:pt modelId="{0388050F-9BF3-4D8D-923D-1AC3AA46BC9A}" type="sibTrans" cxnId="{721E5368-E95A-4CC7-8117-A8D956EB0E2C}">
      <dgm:prSet/>
      <dgm:spPr/>
      <dgm:t>
        <a:bodyPr/>
        <a:lstStyle/>
        <a:p>
          <a:endParaRPr lang="en-AU"/>
        </a:p>
      </dgm:t>
    </dgm:pt>
    <dgm:pt modelId="{94E5B01E-D4BD-4DF1-946D-E5BF6A789D94}">
      <dgm:prSet phldrT="[Text]" custT="1"/>
      <dgm:spPr>
        <a:solidFill>
          <a:srgbClr val="44546A"/>
        </a:solidFill>
      </dgm:spPr>
      <dgm:t>
        <a:bodyPr/>
        <a:lstStyle/>
        <a:p>
          <a:r>
            <a:rPr lang="en-AU" sz="3200" dirty="0" smtClean="0"/>
            <a:t>If a HSR requests a review</a:t>
          </a:r>
          <a:endParaRPr lang="en-AU" sz="3200" dirty="0"/>
        </a:p>
      </dgm:t>
    </dgm:pt>
    <dgm:pt modelId="{3A31935D-7CD1-490E-B281-717CA2418C8C}" type="parTrans" cxnId="{41B788C9-5152-4311-A621-1DD6614009DD}">
      <dgm:prSet/>
      <dgm:spPr/>
      <dgm:t>
        <a:bodyPr/>
        <a:lstStyle/>
        <a:p>
          <a:endParaRPr lang="en-AU"/>
        </a:p>
      </dgm:t>
    </dgm:pt>
    <dgm:pt modelId="{14AF5FED-C77E-4771-B12C-55D536651A56}" type="sibTrans" cxnId="{41B788C9-5152-4311-A621-1DD6614009DD}">
      <dgm:prSet/>
      <dgm:spPr/>
      <dgm:t>
        <a:bodyPr/>
        <a:lstStyle/>
        <a:p>
          <a:endParaRPr lang="en-AU"/>
        </a:p>
      </dgm:t>
    </dgm:pt>
    <dgm:pt modelId="{59B5E9C5-098E-4FBA-A939-BAEA45DC0C40}">
      <dgm:prSet phldrT="[Text]" custT="1"/>
      <dgm:spPr>
        <a:solidFill>
          <a:srgbClr val="223852"/>
        </a:solidFill>
      </dgm:spPr>
      <dgm:t>
        <a:bodyPr/>
        <a:lstStyle/>
        <a:p>
          <a:r>
            <a:rPr lang="en-AU" sz="3200" dirty="0" smtClean="0"/>
            <a:t>A new hazard is identified</a:t>
          </a:r>
          <a:endParaRPr lang="en-AU" sz="3200" dirty="0"/>
        </a:p>
      </dgm:t>
    </dgm:pt>
    <dgm:pt modelId="{B707043A-0A83-493F-A5BA-ACC128C0E2E4}" type="parTrans" cxnId="{CE93301B-45A9-4330-B000-A13CEC14515A}">
      <dgm:prSet/>
      <dgm:spPr/>
      <dgm:t>
        <a:bodyPr/>
        <a:lstStyle/>
        <a:p>
          <a:endParaRPr lang="en-AU"/>
        </a:p>
      </dgm:t>
    </dgm:pt>
    <dgm:pt modelId="{FEF385C4-4858-45FC-ACA4-FA9DAD37B13A}" type="sibTrans" cxnId="{CE93301B-45A9-4330-B000-A13CEC14515A}">
      <dgm:prSet/>
      <dgm:spPr/>
      <dgm:t>
        <a:bodyPr/>
        <a:lstStyle/>
        <a:p>
          <a:endParaRPr lang="en-AU"/>
        </a:p>
      </dgm:t>
    </dgm:pt>
    <dgm:pt modelId="{25021F44-AE47-428D-964A-2FE3E06EEE97}">
      <dgm:prSet phldrT="[Text]" custT="1"/>
      <dgm:spPr>
        <a:solidFill>
          <a:srgbClr val="5A6F8C"/>
        </a:solidFill>
      </dgm:spPr>
      <dgm:t>
        <a:bodyPr/>
        <a:lstStyle/>
        <a:p>
          <a:r>
            <a:rPr lang="en-AU" sz="3200" dirty="0" smtClean="0"/>
            <a:t>Consultation indicates a review is necessary</a:t>
          </a:r>
          <a:endParaRPr lang="en-AU" sz="3200" dirty="0"/>
        </a:p>
      </dgm:t>
    </dgm:pt>
    <dgm:pt modelId="{AB85CA97-7DD4-4D59-8543-7828F42A5671}" type="parTrans" cxnId="{37D9B5F1-6A02-4EE5-B4EC-0150073150A5}">
      <dgm:prSet/>
      <dgm:spPr/>
      <dgm:t>
        <a:bodyPr/>
        <a:lstStyle/>
        <a:p>
          <a:endParaRPr lang="en-AU"/>
        </a:p>
      </dgm:t>
    </dgm:pt>
    <dgm:pt modelId="{5E1404C8-10B7-4001-9904-567356944F76}" type="sibTrans" cxnId="{37D9B5F1-6A02-4EE5-B4EC-0150073150A5}">
      <dgm:prSet/>
      <dgm:spPr/>
      <dgm:t>
        <a:bodyPr/>
        <a:lstStyle/>
        <a:p>
          <a:endParaRPr lang="en-AU"/>
        </a:p>
      </dgm:t>
    </dgm:pt>
    <dgm:pt modelId="{13C2D0CD-97D2-4EC3-A31F-EE9E3AA45F82}" type="pres">
      <dgm:prSet presAssocID="{64E6073C-09AB-470F-8BFD-8C5955D58D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6A510C34-90BA-45AC-8C00-81A89A58BAC9}" type="pres">
      <dgm:prSet presAssocID="{3FD110FC-F1CF-4431-A1FD-AC42736109EC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03C8D538-4B8E-46D1-A4AC-6F6E5143EBBD}" type="pres">
      <dgm:prSet presAssocID="{99E15F20-0256-41EE-A979-38DC73097987}" presName="spacer" presStyleCnt="0"/>
      <dgm:spPr/>
    </dgm:pt>
    <dgm:pt modelId="{3CEEAB3E-1C4E-4861-B7F6-7F67B249420B}" type="pres">
      <dgm:prSet presAssocID="{67C612F9-A837-41C7-AB9C-23B9EEAABFB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922A68B4-CCCE-400B-AD6D-A5D167CACFC6}" type="pres">
      <dgm:prSet presAssocID="{0388050F-9BF3-4D8D-923D-1AC3AA46BC9A}" presName="spacer" presStyleCnt="0"/>
      <dgm:spPr/>
    </dgm:pt>
    <dgm:pt modelId="{11666D56-B440-4F15-A71E-3C396C4D83A8}" type="pres">
      <dgm:prSet presAssocID="{59B5E9C5-098E-4FBA-A939-BAEA45DC0C40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552973F-860E-4D01-B586-7946788449CD}" type="pres">
      <dgm:prSet presAssocID="{FEF385C4-4858-45FC-ACA4-FA9DAD37B13A}" presName="spacer" presStyleCnt="0"/>
      <dgm:spPr/>
    </dgm:pt>
    <dgm:pt modelId="{28C70F83-16E1-44E7-A4E6-248878E09F0C}" type="pres">
      <dgm:prSet presAssocID="{25021F44-AE47-428D-964A-2FE3E06EEE97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71A6994-B083-4548-8629-5C5A4ED6FB8C}" type="pres">
      <dgm:prSet presAssocID="{5E1404C8-10B7-4001-9904-567356944F76}" presName="spacer" presStyleCnt="0"/>
      <dgm:spPr/>
    </dgm:pt>
    <dgm:pt modelId="{77FB8C1A-3E62-4FC0-A3C7-01D1D2EB911C}" type="pres">
      <dgm:prSet presAssocID="{94E5B01E-D4BD-4DF1-946D-E5BF6A789D94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23CDBEBA-AAF5-4C6E-9ECF-8E7A448F01C5}" srcId="{64E6073C-09AB-470F-8BFD-8C5955D58D7E}" destId="{3FD110FC-F1CF-4431-A1FD-AC42736109EC}" srcOrd="0" destOrd="0" parTransId="{06E7B29A-7015-4686-9B16-3253F3A33636}" sibTransId="{99E15F20-0256-41EE-A979-38DC73097987}"/>
    <dgm:cxn modelId="{37D9B5F1-6A02-4EE5-B4EC-0150073150A5}" srcId="{64E6073C-09AB-470F-8BFD-8C5955D58D7E}" destId="{25021F44-AE47-428D-964A-2FE3E06EEE97}" srcOrd="3" destOrd="0" parTransId="{AB85CA97-7DD4-4D59-8543-7828F42A5671}" sibTransId="{5E1404C8-10B7-4001-9904-567356944F76}"/>
    <dgm:cxn modelId="{721E5368-E95A-4CC7-8117-A8D956EB0E2C}" srcId="{64E6073C-09AB-470F-8BFD-8C5955D58D7E}" destId="{67C612F9-A837-41C7-AB9C-23B9EEAABFB0}" srcOrd="1" destOrd="0" parTransId="{DFB547D1-C529-41B1-B2B1-D0DF7BC86FA7}" sibTransId="{0388050F-9BF3-4D8D-923D-1AC3AA46BC9A}"/>
    <dgm:cxn modelId="{1F72446F-0697-4C49-B31E-2027127EE923}" type="presOf" srcId="{59B5E9C5-098E-4FBA-A939-BAEA45DC0C40}" destId="{11666D56-B440-4F15-A71E-3C396C4D83A8}" srcOrd="0" destOrd="0" presId="urn:microsoft.com/office/officeart/2005/8/layout/vList2"/>
    <dgm:cxn modelId="{41B788C9-5152-4311-A621-1DD6614009DD}" srcId="{64E6073C-09AB-470F-8BFD-8C5955D58D7E}" destId="{94E5B01E-D4BD-4DF1-946D-E5BF6A789D94}" srcOrd="4" destOrd="0" parTransId="{3A31935D-7CD1-490E-B281-717CA2418C8C}" sibTransId="{14AF5FED-C77E-4771-B12C-55D536651A56}"/>
    <dgm:cxn modelId="{D1128014-FD37-4B15-AB63-2BBB4BF0AAD8}" type="presOf" srcId="{64E6073C-09AB-470F-8BFD-8C5955D58D7E}" destId="{13C2D0CD-97D2-4EC3-A31F-EE9E3AA45F82}" srcOrd="0" destOrd="0" presId="urn:microsoft.com/office/officeart/2005/8/layout/vList2"/>
    <dgm:cxn modelId="{5CFABA54-0AA2-4C34-91A7-5E5C26C511D1}" type="presOf" srcId="{25021F44-AE47-428D-964A-2FE3E06EEE97}" destId="{28C70F83-16E1-44E7-A4E6-248878E09F0C}" srcOrd="0" destOrd="0" presId="urn:microsoft.com/office/officeart/2005/8/layout/vList2"/>
    <dgm:cxn modelId="{EF22F45D-16C3-4AFE-A633-8D438E33E7F5}" type="presOf" srcId="{3FD110FC-F1CF-4431-A1FD-AC42736109EC}" destId="{6A510C34-90BA-45AC-8C00-81A89A58BAC9}" srcOrd="0" destOrd="0" presId="urn:microsoft.com/office/officeart/2005/8/layout/vList2"/>
    <dgm:cxn modelId="{CE93301B-45A9-4330-B000-A13CEC14515A}" srcId="{64E6073C-09AB-470F-8BFD-8C5955D58D7E}" destId="{59B5E9C5-098E-4FBA-A939-BAEA45DC0C40}" srcOrd="2" destOrd="0" parTransId="{B707043A-0A83-493F-A5BA-ACC128C0E2E4}" sibTransId="{FEF385C4-4858-45FC-ACA4-FA9DAD37B13A}"/>
    <dgm:cxn modelId="{8458DB10-FA4A-4549-8822-34F0BE7834D6}" type="presOf" srcId="{67C612F9-A837-41C7-AB9C-23B9EEAABFB0}" destId="{3CEEAB3E-1C4E-4861-B7F6-7F67B249420B}" srcOrd="0" destOrd="0" presId="urn:microsoft.com/office/officeart/2005/8/layout/vList2"/>
    <dgm:cxn modelId="{98B1CA01-681A-4003-856F-8649F3366502}" type="presOf" srcId="{94E5B01E-D4BD-4DF1-946D-E5BF6A789D94}" destId="{77FB8C1A-3E62-4FC0-A3C7-01D1D2EB911C}" srcOrd="0" destOrd="0" presId="urn:microsoft.com/office/officeart/2005/8/layout/vList2"/>
    <dgm:cxn modelId="{407BCAC6-5186-4974-8EA7-9DC875ADD159}" type="presParOf" srcId="{13C2D0CD-97D2-4EC3-A31F-EE9E3AA45F82}" destId="{6A510C34-90BA-45AC-8C00-81A89A58BAC9}" srcOrd="0" destOrd="0" presId="urn:microsoft.com/office/officeart/2005/8/layout/vList2"/>
    <dgm:cxn modelId="{FC506B4A-9BD5-48BA-8E87-2651637AD6B5}" type="presParOf" srcId="{13C2D0CD-97D2-4EC3-A31F-EE9E3AA45F82}" destId="{03C8D538-4B8E-46D1-A4AC-6F6E5143EBBD}" srcOrd="1" destOrd="0" presId="urn:microsoft.com/office/officeart/2005/8/layout/vList2"/>
    <dgm:cxn modelId="{6B41D47D-8862-48E9-9B8A-B2C3DCA43D7D}" type="presParOf" srcId="{13C2D0CD-97D2-4EC3-A31F-EE9E3AA45F82}" destId="{3CEEAB3E-1C4E-4861-B7F6-7F67B249420B}" srcOrd="2" destOrd="0" presId="urn:microsoft.com/office/officeart/2005/8/layout/vList2"/>
    <dgm:cxn modelId="{BE5617F4-D99B-4DE2-8A8B-6139B863596C}" type="presParOf" srcId="{13C2D0CD-97D2-4EC3-A31F-EE9E3AA45F82}" destId="{922A68B4-CCCE-400B-AD6D-A5D167CACFC6}" srcOrd="3" destOrd="0" presId="urn:microsoft.com/office/officeart/2005/8/layout/vList2"/>
    <dgm:cxn modelId="{AD2A1681-20B9-486D-8F14-862A1082A6C2}" type="presParOf" srcId="{13C2D0CD-97D2-4EC3-A31F-EE9E3AA45F82}" destId="{11666D56-B440-4F15-A71E-3C396C4D83A8}" srcOrd="4" destOrd="0" presId="urn:microsoft.com/office/officeart/2005/8/layout/vList2"/>
    <dgm:cxn modelId="{F0842F06-F464-427C-8987-D53AFBCA4438}" type="presParOf" srcId="{13C2D0CD-97D2-4EC3-A31F-EE9E3AA45F82}" destId="{E552973F-860E-4D01-B586-7946788449CD}" srcOrd="5" destOrd="0" presId="urn:microsoft.com/office/officeart/2005/8/layout/vList2"/>
    <dgm:cxn modelId="{A24F17A2-6A09-4200-A17F-408A7B1B4CA9}" type="presParOf" srcId="{13C2D0CD-97D2-4EC3-A31F-EE9E3AA45F82}" destId="{28C70F83-16E1-44E7-A4E6-248878E09F0C}" srcOrd="6" destOrd="0" presId="urn:microsoft.com/office/officeart/2005/8/layout/vList2"/>
    <dgm:cxn modelId="{023386A1-823D-43B5-8C80-4C56E5171D8D}" type="presParOf" srcId="{13C2D0CD-97D2-4EC3-A31F-EE9E3AA45F82}" destId="{C71A6994-B083-4548-8629-5C5A4ED6FB8C}" srcOrd="7" destOrd="0" presId="urn:microsoft.com/office/officeart/2005/8/layout/vList2"/>
    <dgm:cxn modelId="{523DDE3C-ADC4-4A90-BECD-5BD6D1816BC4}" type="presParOf" srcId="{13C2D0CD-97D2-4EC3-A31F-EE9E3AA45F82}" destId="{77FB8C1A-3E62-4FC0-A3C7-01D1D2EB911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4012C-544A-4234-A88F-0141953899D5}">
      <dsp:nvSpPr>
        <dsp:cNvPr id="0" name=""/>
        <dsp:cNvSpPr/>
      </dsp:nvSpPr>
      <dsp:spPr>
        <a:xfrm>
          <a:off x="0" y="0"/>
          <a:ext cx="8229600" cy="4525963"/>
        </a:xfrm>
        <a:prstGeom prst="roundRect">
          <a:avLst>
            <a:gd name="adj" fmla="val 10000"/>
          </a:avLst>
        </a:prstGeom>
        <a:solidFill>
          <a:schemeClr val="bg1"/>
        </a:solidFill>
        <a:ln>
          <a:solidFill>
            <a:schemeClr val="bg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800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Any incident where a worker is abused, threatened or assaulted in the course of their work.</a:t>
          </a:r>
          <a:endParaRPr lang="en-AU" sz="28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0" y="0"/>
        <a:ext cx="8229600" cy="1357788"/>
      </dsp:txXfrm>
    </dsp:sp>
    <dsp:sp modelId="{D992C8A0-DE6E-4D25-9583-7813EE159A13}">
      <dsp:nvSpPr>
        <dsp:cNvPr id="0" name=""/>
        <dsp:cNvSpPr/>
      </dsp:nvSpPr>
      <dsp:spPr>
        <a:xfrm>
          <a:off x="822960" y="1358175"/>
          <a:ext cx="6583680" cy="889170"/>
        </a:xfrm>
        <a:prstGeom prst="roundRect">
          <a:avLst>
            <a:gd name="adj" fmla="val 10000"/>
          </a:avLst>
        </a:prstGeom>
        <a:solidFill>
          <a:srgbClr val="5A6F8C">
            <a:alpha val="89804"/>
          </a:srgbClr>
        </a:solidFill>
        <a:ln w="25400" cap="flat" cmpd="sng" algn="ctr">
          <a:solidFill>
            <a:schemeClr val="bg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</a:rPr>
            <a:t>abuse</a:t>
          </a:r>
          <a:r>
            <a:rPr lang="en-US" sz="2400" kern="1200" dirty="0" smtClean="0">
              <a:solidFill>
                <a:schemeClr val="bg1"/>
              </a:solidFill>
            </a:rPr>
            <a:t> - ill treatment and/or insulting language</a:t>
          </a:r>
          <a:endParaRPr lang="en-AU" sz="2400" kern="1200" dirty="0">
            <a:solidFill>
              <a:schemeClr val="bg1"/>
            </a:solidFill>
          </a:endParaRPr>
        </a:p>
      </dsp:txBody>
      <dsp:txXfrm>
        <a:off x="849003" y="1384218"/>
        <a:ext cx="6531594" cy="837084"/>
      </dsp:txXfrm>
    </dsp:sp>
    <dsp:sp modelId="{5608DD17-61E6-4339-857E-6B29C563BE62}">
      <dsp:nvSpPr>
        <dsp:cNvPr id="0" name=""/>
        <dsp:cNvSpPr/>
      </dsp:nvSpPr>
      <dsp:spPr>
        <a:xfrm>
          <a:off x="822960" y="2384141"/>
          <a:ext cx="6583680" cy="889170"/>
        </a:xfrm>
        <a:prstGeom prst="roundRect">
          <a:avLst>
            <a:gd name="adj" fmla="val 10000"/>
          </a:avLst>
        </a:prstGeom>
        <a:solidFill>
          <a:srgbClr val="44546A">
            <a:alpha val="89804"/>
          </a:srgbClr>
        </a:solidFill>
        <a:ln w="25400" cap="flat" cmpd="sng" algn="ctr">
          <a:solidFill>
            <a:schemeClr val="bg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</a:rPr>
            <a:t>threat</a:t>
          </a:r>
          <a:r>
            <a:rPr lang="en-US" sz="2400" kern="1200" dirty="0" smtClean="0">
              <a:solidFill>
                <a:schemeClr val="bg1"/>
              </a:solidFill>
            </a:rPr>
            <a:t> - when a person’s words or actions causes another to believe their safety is at risk</a:t>
          </a:r>
          <a:endParaRPr lang="en-AU" sz="2400" kern="1200" dirty="0">
            <a:solidFill>
              <a:schemeClr val="bg1"/>
            </a:solidFill>
          </a:endParaRPr>
        </a:p>
      </dsp:txBody>
      <dsp:txXfrm>
        <a:off x="849003" y="2410184"/>
        <a:ext cx="6531594" cy="837084"/>
      </dsp:txXfrm>
    </dsp:sp>
    <dsp:sp modelId="{B624ABDD-B763-4213-A732-B6AE69288DE6}">
      <dsp:nvSpPr>
        <dsp:cNvPr id="0" name=""/>
        <dsp:cNvSpPr/>
      </dsp:nvSpPr>
      <dsp:spPr>
        <a:xfrm>
          <a:off x="822960" y="3410107"/>
          <a:ext cx="6583680" cy="889170"/>
        </a:xfrm>
        <a:prstGeom prst="roundRect">
          <a:avLst>
            <a:gd name="adj" fmla="val 10000"/>
          </a:avLst>
        </a:prstGeom>
        <a:solidFill>
          <a:srgbClr val="223852">
            <a:alpha val="89804"/>
          </a:srgbClr>
        </a:solidFill>
        <a:ln w="25400" cap="flat" cmpd="sng" algn="ctr">
          <a:solidFill>
            <a:schemeClr val="bg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</a:rPr>
            <a:t>assault</a:t>
          </a:r>
          <a:r>
            <a:rPr lang="en-US" sz="2400" kern="1200" dirty="0" smtClean="0">
              <a:solidFill>
                <a:schemeClr val="bg1"/>
              </a:solidFill>
            </a:rPr>
            <a:t> - an attempt or act of unlawful physical attack</a:t>
          </a:r>
          <a:endParaRPr lang="en-AU" sz="2400" kern="1200" dirty="0">
            <a:solidFill>
              <a:schemeClr val="bg1"/>
            </a:solidFill>
          </a:endParaRPr>
        </a:p>
      </dsp:txBody>
      <dsp:txXfrm>
        <a:off x="849003" y="3436150"/>
        <a:ext cx="6531594" cy="8370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FC0129-AD94-477C-8CCD-2AC221F271A5}">
      <dsp:nvSpPr>
        <dsp:cNvPr id="0" name=""/>
        <dsp:cNvSpPr/>
      </dsp:nvSpPr>
      <dsp:spPr>
        <a:xfrm>
          <a:off x="0" y="785001"/>
          <a:ext cx="8229600" cy="538200"/>
        </a:xfrm>
        <a:prstGeom prst="roundRect">
          <a:avLst/>
        </a:prstGeom>
        <a:solidFill>
          <a:srgbClr val="5A6F8C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300" kern="1200" dirty="0" smtClean="0"/>
            <a:t>Biting, spitting, scratching, hitting and kicking</a:t>
          </a:r>
          <a:endParaRPr lang="en-AU" sz="2300" kern="1200" dirty="0"/>
        </a:p>
      </dsp:txBody>
      <dsp:txXfrm>
        <a:off x="26273" y="811274"/>
        <a:ext cx="8177054" cy="485654"/>
      </dsp:txXfrm>
    </dsp:sp>
    <dsp:sp modelId="{1364230C-9F81-4B6E-BD76-F89E4A276127}">
      <dsp:nvSpPr>
        <dsp:cNvPr id="0" name=""/>
        <dsp:cNvSpPr/>
      </dsp:nvSpPr>
      <dsp:spPr>
        <a:xfrm>
          <a:off x="0" y="1389441"/>
          <a:ext cx="8229600" cy="538200"/>
        </a:xfrm>
        <a:prstGeom prst="roundRect">
          <a:avLst/>
        </a:prstGeom>
        <a:solidFill>
          <a:srgbClr val="44546A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300" kern="1200" dirty="0" smtClean="0"/>
            <a:t>Throwing objects</a:t>
          </a:r>
          <a:endParaRPr lang="en-AU" sz="2300" kern="1200" dirty="0"/>
        </a:p>
      </dsp:txBody>
      <dsp:txXfrm>
        <a:off x="26273" y="1415714"/>
        <a:ext cx="8177054" cy="485654"/>
      </dsp:txXfrm>
    </dsp:sp>
    <dsp:sp modelId="{28E38DE9-99D9-4BB3-9EEA-996677042663}">
      <dsp:nvSpPr>
        <dsp:cNvPr id="0" name=""/>
        <dsp:cNvSpPr/>
      </dsp:nvSpPr>
      <dsp:spPr>
        <a:xfrm>
          <a:off x="0" y="1993881"/>
          <a:ext cx="8229600" cy="538200"/>
        </a:xfrm>
        <a:prstGeom prst="roundRect">
          <a:avLst/>
        </a:prstGeom>
        <a:solidFill>
          <a:srgbClr val="5A6F8C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300" kern="1200" dirty="0" smtClean="0"/>
            <a:t>Pushing, shoving, tripping and grabbing</a:t>
          </a:r>
          <a:endParaRPr lang="en-AU" sz="2300" kern="1200" dirty="0"/>
        </a:p>
      </dsp:txBody>
      <dsp:txXfrm>
        <a:off x="26273" y="2020154"/>
        <a:ext cx="8177054" cy="485654"/>
      </dsp:txXfrm>
    </dsp:sp>
    <dsp:sp modelId="{57BFCD02-701B-4CD0-A71D-DA4223AE61D4}">
      <dsp:nvSpPr>
        <dsp:cNvPr id="0" name=""/>
        <dsp:cNvSpPr/>
      </dsp:nvSpPr>
      <dsp:spPr>
        <a:xfrm>
          <a:off x="0" y="2598321"/>
          <a:ext cx="8229600" cy="538200"/>
        </a:xfrm>
        <a:prstGeom prst="roundRect">
          <a:avLst/>
        </a:prstGeom>
        <a:solidFill>
          <a:srgbClr val="223852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300" kern="1200" dirty="0" smtClean="0"/>
            <a:t>Verbal threats, armed robbery and sexual assault</a:t>
          </a:r>
          <a:endParaRPr lang="en-AU" sz="2300" kern="1200" dirty="0"/>
        </a:p>
      </dsp:txBody>
      <dsp:txXfrm>
        <a:off x="26273" y="2624594"/>
        <a:ext cx="8177054" cy="485654"/>
      </dsp:txXfrm>
    </dsp:sp>
    <dsp:sp modelId="{1EF27044-08FA-4148-BAF3-E8A16B5FB35B}">
      <dsp:nvSpPr>
        <dsp:cNvPr id="0" name=""/>
        <dsp:cNvSpPr/>
      </dsp:nvSpPr>
      <dsp:spPr>
        <a:xfrm>
          <a:off x="0" y="3202761"/>
          <a:ext cx="8229600" cy="538200"/>
        </a:xfrm>
        <a:prstGeom prst="roundRect">
          <a:avLst/>
        </a:prstGeom>
        <a:solidFill>
          <a:srgbClr val="5A6F8C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300" kern="1200" dirty="0" smtClean="0"/>
            <a:t>Attacking with any type of weapon (e.g. knives, guns, clubs)</a:t>
          </a:r>
          <a:endParaRPr lang="en-AU" sz="2300" kern="1200" dirty="0"/>
        </a:p>
      </dsp:txBody>
      <dsp:txXfrm>
        <a:off x="26273" y="3229034"/>
        <a:ext cx="8177054" cy="4856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FF07F1-672E-4416-94A8-3B2025DE237A}">
      <dsp:nvSpPr>
        <dsp:cNvPr id="0" name=""/>
        <dsp:cNvSpPr/>
      </dsp:nvSpPr>
      <dsp:spPr>
        <a:xfrm>
          <a:off x="0" y="615046"/>
          <a:ext cx="7704667" cy="2610562"/>
        </a:xfrm>
        <a:prstGeom prst="rect">
          <a:avLst/>
        </a:prstGeom>
        <a:solidFill>
          <a:srgbClr val="92D050">
            <a:alpha val="90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7968" tIns="1353820" rIns="597968" bIns="241808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3400" kern="1200" dirty="0" smtClean="0">
              <a:solidFill>
                <a:srgbClr val="223852"/>
              </a:solidFill>
            </a:rPr>
            <a:t>Fatality</a:t>
          </a:r>
          <a:endParaRPr lang="en-AU" sz="3400" kern="1200" dirty="0">
            <a:solidFill>
              <a:srgbClr val="223852"/>
            </a:solidFill>
          </a:endParaRP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3400" kern="1200" dirty="0" smtClean="0">
              <a:solidFill>
                <a:srgbClr val="223852"/>
              </a:solidFill>
            </a:rPr>
            <a:t>Hospitalisation as an in-patient. </a:t>
          </a:r>
          <a:endParaRPr lang="en-AU" sz="3400" kern="1200" dirty="0">
            <a:solidFill>
              <a:srgbClr val="223852"/>
            </a:solidFill>
          </a:endParaRPr>
        </a:p>
      </dsp:txBody>
      <dsp:txXfrm>
        <a:off x="0" y="615046"/>
        <a:ext cx="7704667" cy="2610562"/>
      </dsp:txXfrm>
    </dsp:sp>
    <dsp:sp modelId="{713B3B26-3C2D-41B9-823E-33915B67F28F}">
      <dsp:nvSpPr>
        <dsp:cNvPr id="0" name=""/>
        <dsp:cNvSpPr/>
      </dsp:nvSpPr>
      <dsp:spPr>
        <a:xfrm>
          <a:off x="385233" y="25591"/>
          <a:ext cx="6252845" cy="1548855"/>
        </a:xfrm>
        <a:prstGeom prst="roundRect">
          <a:avLst/>
        </a:prstGeom>
        <a:solidFill>
          <a:srgbClr val="22385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853" tIns="0" rIns="203853" bIns="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4000" kern="1200" dirty="0" smtClean="0"/>
            <a:t>Required to Notify WHSQ</a:t>
          </a:r>
          <a:endParaRPr lang="en-AU" sz="4000" kern="1200" dirty="0"/>
        </a:p>
      </dsp:txBody>
      <dsp:txXfrm>
        <a:off x="460842" y="101200"/>
        <a:ext cx="6101627" cy="13976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7F9A77-9FE4-4A8D-9473-B9C19527212E}">
      <dsp:nvSpPr>
        <dsp:cNvPr id="0" name=""/>
        <dsp:cNvSpPr/>
      </dsp:nvSpPr>
      <dsp:spPr>
        <a:xfrm>
          <a:off x="3407" y="18268"/>
          <a:ext cx="2925003" cy="777599"/>
        </a:xfrm>
        <a:prstGeom prst="roundRect">
          <a:avLst>
            <a:gd name="adj" fmla="val 10000"/>
          </a:avLst>
        </a:prstGeom>
        <a:solidFill>
          <a:srgbClr val="22385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kern="1200" dirty="0" smtClean="0"/>
            <a:t>Identify the hazard</a:t>
          </a:r>
          <a:endParaRPr lang="en-AU" sz="1800" kern="1200" dirty="0"/>
        </a:p>
      </dsp:txBody>
      <dsp:txXfrm>
        <a:off x="3407" y="18268"/>
        <a:ext cx="2925003" cy="518400"/>
      </dsp:txXfrm>
    </dsp:sp>
    <dsp:sp modelId="{7F826691-5D35-4002-86E4-131178A0E982}">
      <dsp:nvSpPr>
        <dsp:cNvPr id="0" name=""/>
        <dsp:cNvSpPr/>
      </dsp:nvSpPr>
      <dsp:spPr>
        <a:xfrm>
          <a:off x="602504" y="536669"/>
          <a:ext cx="2925003" cy="39710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1800" b="1" kern="1200" dirty="0" smtClean="0"/>
            <a:t>Violence hazards generally arise as a result of:</a:t>
          </a:r>
          <a:endParaRPr lang="en-AU" sz="1800" kern="1200" dirty="0"/>
        </a:p>
        <a:p>
          <a:pPr marL="342900" lvl="2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1800" kern="1200" dirty="0" smtClean="0"/>
            <a:t>The work environment including external factors</a:t>
          </a:r>
          <a:endParaRPr lang="en-AU" sz="1800" kern="1200" dirty="0"/>
        </a:p>
        <a:p>
          <a:pPr marL="342900" lvl="2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1800" kern="1200" dirty="0" smtClean="0"/>
            <a:t>The way work is designed and managed</a:t>
          </a:r>
          <a:endParaRPr lang="en-AU" sz="1800" kern="1200" dirty="0"/>
        </a:p>
        <a:p>
          <a:pPr marL="342900" lvl="2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1800" kern="1200" dirty="0" smtClean="0"/>
            <a:t>How tasks are performed</a:t>
          </a:r>
          <a:endParaRPr lang="en-AU" sz="1800" kern="1200" dirty="0"/>
        </a:p>
      </dsp:txBody>
      <dsp:txXfrm>
        <a:off x="688174" y="622339"/>
        <a:ext cx="2753663" cy="3799685"/>
      </dsp:txXfrm>
    </dsp:sp>
    <dsp:sp modelId="{DA8B2BAC-337F-416D-B37A-EC37675CD233}">
      <dsp:nvSpPr>
        <dsp:cNvPr id="0" name=""/>
        <dsp:cNvSpPr/>
      </dsp:nvSpPr>
      <dsp:spPr>
        <a:xfrm>
          <a:off x="3364151" y="82394"/>
          <a:ext cx="940050" cy="728241"/>
        </a:xfrm>
        <a:prstGeom prst="rightArrow">
          <a:avLst>
            <a:gd name="adj1" fmla="val 60000"/>
            <a:gd name="adj2" fmla="val 50000"/>
          </a:avLst>
        </a:prstGeom>
        <a:solidFill>
          <a:schemeClr val="bg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AU" sz="1400" kern="1200" dirty="0"/>
        </a:p>
      </dsp:txBody>
      <dsp:txXfrm>
        <a:off x="3364151" y="228042"/>
        <a:ext cx="721578" cy="436945"/>
      </dsp:txXfrm>
    </dsp:sp>
    <dsp:sp modelId="{F60BA557-FEEB-4B30-B963-B124F9E57FF1}">
      <dsp:nvSpPr>
        <dsp:cNvPr id="0" name=""/>
        <dsp:cNvSpPr/>
      </dsp:nvSpPr>
      <dsp:spPr>
        <a:xfrm>
          <a:off x="4702091" y="18268"/>
          <a:ext cx="2925003" cy="777599"/>
        </a:xfrm>
        <a:prstGeom prst="roundRect">
          <a:avLst>
            <a:gd name="adj" fmla="val 10000"/>
          </a:avLst>
        </a:prstGeom>
        <a:solidFill>
          <a:srgbClr val="22385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kern="1200" dirty="0" smtClean="0"/>
            <a:t>Assess the risk</a:t>
          </a:r>
          <a:endParaRPr lang="en-AU" sz="1800" kern="1200" dirty="0"/>
        </a:p>
      </dsp:txBody>
      <dsp:txXfrm>
        <a:off x="4702091" y="18268"/>
        <a:ext cx="2925003" cy="518400"/>
      </dsp:txXfrm>
    </dsp:sp>
    <dsp:sp modelId="{4E601CF1-F7A3-4EC6-94BE-437F7F113B89}">
      <dsp:nvSpPr>
        <dsp:cNvPr id="0" name=""/>
        <dsp:cNvSpPr/>
      </dsp:nvSpPr>
      <dsp:spPr>
        <a:xfrm>
          <a:off x="5304596" y="554935"/>
          <a:ext cx="2925003" cy="39710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altLang="en-US" sz="1800" b="1" kern="1200" dirty="0" smtClean="0"/>
            <a:t>To determine if violence is a potential hazard:</a:t>
          </a:r>
          <a:endParaRPr lang="en-AU" sz="18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altLang="en-US" sz="1800" kern="1200" dirty="0" smtClean="0"/>
            <a:t>Talk with HSRs, HSCs, workers, customers &amp; clients</a:t>
          </a:r>
          <a:endParaRPr lang="en-AU" altLang="en-US" sz="18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altLang="en-US" sz="1800" kern="1200" dirty="0" smtClean="0"/>
            <a:t>Inspect the workplace</a:t>
          </a:r>
          <a:endParaRPr lang="en-AU" altLang="en-US" sz="18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altLang="en-US" sz="1800" kern="1200" dirty="0" smtClean="0"/>
            <a:t>Review workers’ compensation claims</a:t>
          </a:r>
          <a:endParaRPr lang="en-AU" altLang="en-US" sz="18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altLang="en-US" sz="1800" kern="1200" dirty="0" smtClean="0"/>
            <a:t>Examine local crime statistics</a:t>
          </a:r>
          <a:endParaRPr lang="en-AU" altLang="en-US" sz="18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altLang="en-US" sz="1800" kern="1200" dirty="0" smtClean="0"/>
            <a:t>Review hazard and incident reports</a:t>
          </a:r>
          <a:endParaRPr lang="en-AU" altLang="en-US" sz="1800" kern="1200" dirty="0"/>
        </a:p>
      </dsp:txBody>
      <dsp:txXfrm>
        <a:off x="5390266" y="640605"/>
        <a:ext cx="2753663" cy="379968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7600B4-3806-408B-851C-5E9D5D465E0B}">
      <dsp:nvSpPr>
        <dsp:cNvPr id="0" name=""/>
        <dsp:cNvSpPr/>
      </dsp:nvSpPr>
      <dsp:spPr>
        <a:xfrm rot="5400000">
          <a:off x="5012703" y="-1901980"/>
          <a:ext cx="1166849" cy="5266944"/>
        </a:xfrm>
        <a:prstGeom prst="round2Same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2300" kern="1200" dirty="0" smtClean="0"/>
            <a:t>Can affect the likelihood of violent incidents and the ease in which people can respond</a:t>
          </a:r>
          <a:endParaRPr lang="en-AU" sz="2300" kern="1200" dirty="0"/>
        </a:p>
      </dsp:txBody>
      <dsp:txXfrm rot="-5400000">
        <a:off x="2962656" y="205028"/>
        <a:ext cx="5209983" cy="1052927"/>
      </dsp:txXfrm>
    </dsp:sp>
    <dsp:sp modelId="{278543BB-3AE4-4086-A1FB-38AEB083FA9D}">
      <dsp:nvSpPr>
        <dsp:cNvPr id="0" name=""/>
        <dsp:cNvSpPr/>
      </dsp:nvSpPr>
      <dsp:spPr>
        <a:xfrm>
          <a:off x="0" y="2209"/>
          <a:ext cx="2962656" cy="1458562"/>
        </a:xfrm>
        <a:prstGeom prst="roundRect">
          <a:avLst/>
        </a:prstGeom>
        <a:solidFill>
          <a:srgbClr val="223852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000" kern="1200" dirty="0" smtClean="0"/>
            <a:t>Physical work environment and security</a:t>
          </a:r>
          <a:endParaRPr lang="en-AU" sz="3000" kern="1200" dirty="0"/>
        </a:p>
      </dsp:txBody>
      <dsp:txXfrm>
        <a:off x="71201" y="73410"/>
        <a:ext cx="2820254" cy="1316160"/>
      </dsp:txXfrm>
    </dsp:sp>
    <dsp:sp modelId="{CD94F91E-6E29-4D68-A9C8-57B746F71CA7}">
      <dsp:nvSpPr>
        <dsp:cNvPr id="0" name=""/>
        <dsp:cNvSpPr/>
      </dsp:nvSpPr>
      <dsp:spPr>
        <a:xfrm rot="5400000">
          <a:off x="5012703" y="-370490"/>
          <a:ext cx="1166849" cy="5266944"/>
        </a:xfrm>
        <a:prstGeom prst="round2Same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2300" kern="1200" dirty="0" smtClean="0"/>
            <a:t>Should form part of the overall workplace prevention strategies. They are </a:t>
          </a:r>
          <a:r>
            <a:rPr lang="en-AU" sz="2300" b="1" kern="1200" dirty="0" smtClean="0"/>
            <a:t>insufficient</a:t>
          </a:r>
          <a:r>
            <a:rPr lang="en-AU" sz="2300" kern="1200" dirty="0" smtClean="0"/>
            <a:t> </a:t>
          </a:r>
          <a:r>
            <a:rPr lang="en-AU" sz="2300" b="1" kern="1200" dirty="0" smtClean="0"/>
            <a:t>on their own</a:t>
          </a:r>
          <a:r>
            <a:rPr lang="en-AU" sz="2300" kern="1200" dirty="0" smtClean="0"/>
            <a:t>.</a:t>
          </a:r>
          <a:endParaRPr lang="en-AU" sz="2300" kern="1200" dirty="0"/>
        </a:p>
      </dsp:txBody>
      <dsp:txXfrm rot="-5400000">
        <a:off x="2962656" y="1736518"/>
        <a:ext cx="5209983" cy="1052927"/>
      </dsp:txXfrm>
    </dsp:sp>
    <dsp:sp modelId="{8F5895ED-4A5A-4148-87B6-7ABEE26A14B8}">
      <dsp:nvSpPr>
        <dsp:cNvPr id="0" name=""/>
        <dsp:cNvSpPr/>
      </dsp:nvSpPr>
      <dsp:spPr>
        <a:xfrm>
          <a:off x="0" y="1533700"/>
          <a:ext cx="2962656" cy="1458562"/>
        </a:xfrm>
        <a:prstGeom prst="roundRect">
          <a:avLst/>
        </a:prstGeom>
        <a:solidFill>
          <a:srgbClr val="223852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000" kern="1200" dirty="0" smtClean="0"/>
            <a:t>Work systems &amp; Procedures</a:t>
          </a:r>
          <a:endParaRPr lang="en-AU" sz="3000" kern="1200" dirty="0"/>
        </a:p>
      </dsp:txBody>
      <dsp:txXfrm>
        <a:off x="71201" y="1604901"/>
        <a:ext cx="2820254" cy="1316160"/>
      </dsp:txXfrm>
    </dsp:sp>
    <dsp:sp modelId="{82099BFA-D6E7-4C5A-8D31-D8E5382533F6}">
      <dsp:nvSpPr>
        <dsp:cNvPr id="0" name=""/>
        <dsp:cNvSpPr/>
      </dsp:nvSpPr>
      <dsp:spPr>
        <a:xfrm rot="5400000">
          <a:off x="5012703" y="1160999"/>
          <a:ext cx="1166849" cy="5266944"/>
        </a:xfrm>
        <a:prstGeom prst="round2Same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2300" kern="1200" dirty="0" smtClean="0"/>
            <a:t>Should form part of an overall strategy (i.e. not the overall approach).</a:t>
          </a:r>
          <a:endParaRPr lang="en-AU" sz="2300" kern="1200" dirty="0"/>
        </a:p>
      </dsp:txBody>
      <dsp:txXfrm rot="-5400000">
        <a:off x="2962656" y="3268008"/>
        <a:ext cx="5209983" cy="1052927"/>
      </dsp:txXfrm>
    </dsp:sp>
    <dsp:sp modelId="{B539FB9B-1CE7-4141-966C-D01B9DAE934C}">
      <dsp:nvSpPr>
        <dsp:cNvPr id="0" name=""/>
        <dsp:cNvSpPr/>
      </dsp:nvSpPr>
      <dsp:spPr>
        <a:xfrm>
          <a:off x="0" y="3065190"/>
          <a:ext cx="2962656" cy="1458562"/>
        </a:xfrm>
        <a:prstGeom prst="roundRect">
          <a:avLst/>
        </a:prstGeom>
        <a:solidFill>
          <a:srgbClr val="223852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000" kern="1200" dirty="0" smtClean="0"/>
            <a:t>Training</a:t>
          </a:r>
          <a:endParaRPr lang="en-AU" sz="3000" kern="1200" dirty="0"/>
        </a:p>
      </dsp:txBody>
      <dsp:txXfrm>
        <a:off x="71201" y="3136391"/>
        <a:ext cx="2820254" cy="13161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510C34-90BA-45AC-8C00-81A89A58BAC9}">
      <dsp:nvSpPr>
        <dsp:cNvPr id="0" name=""/>
        <dsp:cNvSpPr/>
      </dsp:nvSpPr>
      <dsp:spPr>
        <a:xfrm>
          <a:off x="0" y="1657"/>
          <a:ext cx="8229600" cy="893076"/>
        </a:xfrm>
        <a:prstGeom prst="roundRect">
          <a:avLst/>
        </a:prstGeom>
        <a:solidFill>
          <a:srgbClr val="44546A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200" kern="1200" dirty="0" smtClean="0"/>
            <a:t>Following an incident</a:t>
          </a:r>
          <a:endParaRPr lang="en-AU" sz="3200" kern="1200" dirty="0"/>
        </a:p>
      </dsp:txBody>
      <dsp:txXfrm>
        <a:off x="43596" y="45253"/>
        <a:ext cx="8142408" cy="805884"/>
      </dsp:txXfrm>
    </dsp:sp>
    <dsp:sp modelId="{3CEEAB3E-1C4E-4861-B7F6-7F67B249420B}">
      <dsp:nvSpPr>
        <dsp:cNvPr id="0" name=""/>
        <dsp:cNvSpPr/>
      </dsp:nvSpPr>
      <dsp:spPr>
        <a:xfrm>
          <a:off x="0" y="909050"/>
          <a:ext cx="8229600" cy="893076"/>
        </a:xfrm>
        <a:prstGeom prst="roundRect">
          <a:avLst/>
        </a:prstGeom>
        <a:solidFill>
          <a:srgbClr val="5A6F8C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200" kern="1200" dirty="0" smtClean="0"/>
            <a:t>Before introducing changes to the workplace</a:t>
          </a:r>
          <a:endParaRPr lang="en-AU" sz="3200" kern="1200" dirty="0"/>
        </a:p>
      </dsp:txBody>
      <dsp:txXfrm>
        <a:off x="43596" y="952646"/>
        <a:ext cx="8142408" cy="805884"/>
      </dsp:txXfrm>
    </dsp:sp>
    <dsp:sp modelId="{11666D56-B440-4F15-A71E-3C396C4D83A8}">
      <dsp:nvSpPr>
        <dsp:cNvPr id="0" name=""/>
        <dsp:cNvSpPr/>
      </dsp:nvSpPr>
      <dsp:spPr>
        <a:xfrm>
          <a:off x="0" y="1816443"/>
          <a:ext cx="8229600" cy="893076"/>
        </a:xfrm>
        <a:prstGeom prst="roundRect">
          <a:avLst/>
        </a:prstGeom>
        <a:solidFill>
          <a:srgbClr val="223852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200" kern="1200" dirty="0" smtClean="0"/>
            <a:t>A new hazard is identified</a:t>
          </a:r>
          <a:endParaRPr lang="en-AU" sz="3200" kern="1200" dirty="0"/>
        </a:p>
      </dsp:txBody>
      <dsp:txXfrm>
        <a:off x="43596" y="1860039"/>
        <a:ext cx="8142408" cy="805884"/>
      </dsp:txXfrm>
    </dsp:sp>
    <dsp:sp modelId="{28C70F83-16E1-44E7-A4E6-248878E09F0C}">
      <dsp:nvSpPr>
        <dsp:cNvPr id="0" name=""/>
        <dsp:cNvSpPr/>
      </dsp:nvSpPr>
      <dsp:spPr>
        <a:xfrm>
          <a:off x="0" y="2723835"/>
          <a:ext cx="8229600" cy="893076"/>
        </a:xfrm>
        <a:prstGeom prst="roundRect">
          <a:avLst/>
        </a:prstGeom>
        <a:solidFill>
          <a:srgbClr val="5A6F8C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200" kern="1200" dirty="0" smtClean="0"/>
            <a:t>Consultation indicates a review is necessary</a:t>
          </a:r>
          <a:endParaRPr lang="en-AU" sz="3200" kern="1200" dirty="0"/>
        </a:p>
      </dsp:txBody>
      <dsp:txXfrm>
        <a:off x="43596" y="2767431"/>
        <a:ext cx="8142408" cy="805884"/>
      </dsp:txXfrm>
    </dsp:sp>
    <dsp:sp modelId="{77FB8C1A-3E62-4FC0-A3C7-01D1D2EB911C}">
      <dsp:nvSpPr>
        <dsp:cNvPr id="0" name=""/>
        <dsp:cNvSpPr/>
      </dsp:nvSpPr>
      <dsp:spPr>
        <a:xfrm>
          <a:off x="0" y="3631228"/>
          <a:ext cx="8229600" cy="893076"/>
        </a:xfrm>
        <a:prstGeom prst="roundRect">
          <a:avLst/>
        </a:prstGeom>
        <a:solidFill>
          <a:srgbClr val="44546A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200" kern="1200" dirty="0" smtClean="0"/>
            <a:t>If a HSR requests a review</a:t>
          </a:r>
          <a:endParaRPr lang="en-AU" sz="3200" kern="1200" dirty="0"/>
        </a:p>
      </dsp:txBody>
      <dsp:txXfrm>
        <a:off x="43596" y="3674824"/>
        <a:ext cx="8142408" cy="8058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2717800"/>
            <a:ext cx="82677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WORK-RELATED VIOLENCE</a:t>
            </a:r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/>
            </a:r>
            <a:br>
              <a:rPr lang="en-AU" sz="2800" dirty="0" smtClean="0"/>
            </a:br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Identify and define work-related violence.</a:t>
            </a:r>
            <a:endParaRPr lang="en-AU" dirty="0"/>
          </a:p>
          <a:p>
            <a:pPr lvl="0"/>
            <a:r>
              <a:rPr lang="en-US" dirty="0"/>
              <a:t>Understand the ‘risk management’ process for work-related violence.</a:t>
            </a:r>
            <a:endParaRPr lang="en-AU" dirty="0"/>
          </a:p>
          <a:p>
            <a:pPr lvl="0"/>
            <a:r>
              <a:rPr lang="en-US" dirty="0"/>
              <a:t>Understand some controls to manage the risk of this hazard.</a:t>
            </a:r>
            <a:endParaRPr lang="en-AU" dirty="0"/>
          </a:p>
          <a:p>
            <a:pPr lvl="0"/>
            <a:r>
              <a:rPr lang="en-US" dirty="0"/>
              <a:t>Understand the importance of the development of policies and processes to ensure the elimination or </a:t>
            </a:r>
            <a:r>
              <a:rPr lang="en-US" dirty="0" err="1"/>
              <a:t>minimisation</a:t>
            </a:r>
            <a:r>
              <a:rPr lang="en-US" dirty="0"/>
              <a:t> of harm to workers as a result of work-related violence.</a:t>
            </a:r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8572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Duties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PCBU</a:t>
            </a:r>
          </a:p>
          <a:p>
            <a:r>
              <a:rPr lang="en-AU" dirty="0"/>
              <a:t>Officer</a:t>
            </a:r>
          </a:p>
          <a:p>
            <a:r>
              <a:rPr lang="en-AU" dirty="0"/>
              <a:t>Worker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58789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What is work-related violence?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76503"/>
            <a:ext cx="8229600" cy="4525963"/>
          </a:xfrm>
        </p:spPr>
        <p:txBody>
          <a:bodyPr/>
          <a:lstStyle/>
          <a:p>
            <a:pPr lvl="0" algn="ctr"/>
            <a:r>
              <a:rPr lang="en-A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Any incident where a worker is abused, threatened or assaulted in the course of their work.</a:t>
            </a:r>
            <a:endParaRPr lang="en-A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7455023"/>
              </p:ext>
            </p:extLst>
          </p:nvPr>
        </p:nvGraphicFramePr>
        <p:xfrm>
          <a:off x="609600" y="17526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3727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Examples of work-related violence</a:t>
            </a:r>
            <a:endParaRPr lang="en-AU" dirty="0"/>
          </a:p>
        </p:txBody>
      </p:sp>
      <p:graphicFrame>
        <p:nvGraphicFramePr>
          <p:cNvPr id="8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669881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6453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altLang="en-US" dirty="0"/>
              <a:t>Sources of work-related violence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half" idx="1"/>
          </p:nvPr>
        </p:nvSpPr>
        <p:spPr>
          <a:xfrm>
            <a:off x="295836" y="1600200"/>
            <a:ext cx="4038600" cy="4648200"/>
          </a:xfrm>
          <a:solidFill>
            <a:srgbClr val="223852"/>
          </a:solidFill>
        </p:spPr>
        <p:txBody>
          <a:bodyPr>
            <a:normAutofit fontScale="85000" lnSpcReduction="10000"/>
          </a:bodyPr>
          <a:lstStyle/>
          <a:p>
            <a:pPr marL="0" lvl="0" indent="0" rtl="0">
              <a:buNone/>
            </a:pPr>
            <a:r>
              <a:rPr lang="en-AU" b="1" dirty="0" smtClean="0">
                <a:solidFill>
                  <a:schemeClr val="bg1"/>
                </a:solidFill>
              </a:rPr>
              <a:t>External violence</a:t>
            </a:r>
            <a:endParaRPr lang="en-AU" b="1" dirty="0">
              <a:solidFill>
                <a:schemeClr val="bg1"/>
              </a:solidFill>
            </a:endParaRPr>
          </a:p>
          <a:p>
            <a:pPr lvl="0" rtl="0"/>
            <a:r>
              <a:rPr lang="en-AU" dirty="0" smtClean="0">
                <a:solidFill>
                  <a:schemeClr val="bg1"/>
                </a:solidFill>
              </a:rPr>
              <a:t>Perpetrator is someone from outside the workplace</a:t>
            </a:r>
            <a:endParaRPr lang="en-AU" dirty="0">
              <a:solidFill>
                <a:schemeClr val="bg1"/>
              </a:solidFill>
            </a:endParaRPr>
          </a:p>
          <a:p>
            <a:pPr lvl="0" rtl="0"/>
            <a:r>
              <a:rPr lang="en-AU" dirty="0" smtClean="0">
                <a:solidFill>
                  <a:schemeClr val="bg1"/>
                </a:solidFill>
              </a:rPr>
              <a:t>Usually associated with robbery or other crimes</a:t>
            </a:r>
            <a:endParaRPr lang="en-AU" dirty="0">
              <a:solidFill>
                <a:schemeClr val="bg1"/>
              </a:solidFill>
            </a:endParaRPr>
          </a:p>
          <a:p>
            <a:pPr lvl="0" rtl="0"/>
            <a:r>
              <a:rPr lang="en-AU" dirty="0" smtClean="0">
                <a:solidFill>
                  <a:schemeClr val="bg1"/>
                </a:solidFill>
              </a:rPr>
              <a:t>Includes victims of domestic violence who are threatened or assaulted at work. </a:t>
            </a:r>
            <a:endParaRPr lang="en-AU" dirty="0">
              <a:solidFill>
                <a:schemeClr val="bg1"/>
              </a:solidFill>
            </a:endParaRPr>
          </a:p>
        </p:txBody>
      </p:sp>
      <p:sp>
        <p:nvSpPr>
          <p:cNvPr id="6" name="Content Placeholder 5"/>
          <p:cNvSpPr txBox="1">
            <a:spLocks/>
          </p:cNvSpPr>
          <p:nvPr/>
        </p:nvSpPr>
        <p:spPr>
          <a:xfrm>
            <a:off x="4572000" y="1600200"/>
            <a:ext cx="4038600" cy="4648200"/>
          </a:xfrm>
          <a:prstGeom prst="rect">
            <a:avLst/>
          </a:prstGeom>
          <a:solidFill>
            <a:srgbClr val="223852"/>
          </a:solidFill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AU" sz="2700" b="1" dirty="0" smtClean="0">
                <a:solidFill>
                  <a:schemeClr val="bg1"/>
                </a:solidFill>
              </a:rPr>
              <a:t>Service-related violence</a:t>
            </a:r>
          </a:p>
          <a:p>
            <a:r>
              <a:rPr lang="en-AU" sz="2700" dirty="0" smtClean="0">
                <a:solidFill>
                  <a:schemeClr val="bg1"/>
                </a:solidFill>
              </a:rPr>
              <a:t>Arises when providing service to clients, customers, patients or prisoners</a:t>
            </a:r>
          </a:p>
          <a:p>
            <a:r>
              <a:rPr lang="en-AU" sz="2700" dirty="0" smtClean="0">
                <a:solidFill>
                  <a:schemeClr val="bg1"/>
                </a:solidFill>
              </a:rPr>
              <a:t>Often unintentional (e.g. a teacher pushed over while intervening in a schoolyard brawl).</a:t>
            </a:r>
            <a:endParaRPr lang="en-AU" sz="2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0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Autofit/>
          </a:bodyPr>
          <a:lstStyle/>
          <a:p>
            <a:r>
              <a:rPr lang="en-AU" altLang="en-US" sz="4000" dirty="0">
                <a:ea typeface="ＭＳ Ｐゴシック" charset="0"/>
              </a:rPr>
              <a:t>Work factors which can increase the risks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7671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AU" altLang="en-US" dirty="0">
                <a:ea typeface="ＭＳ Ｐゴシック" panose="020B0600070205080204" pitchFamily="34" charset="-128"/>
              </a:rPr>
              <a:t>investigating and enforcing specific legal requirements (police, ambulance, prison officers)</a:t>
            </a:r>
          </a:p>
          <a:p>
            <a:pPr>
              <a:buNone/>
            </a:pPr>
            <a:endParaRPr lang="en-AU" altLang="en-US" dirty="0">
              <a:ea typeface="ＭＳ Ｐゴシック" panose="020B0600070205080204" pitchFamily="34" charset="-128"/>
            </a:endParaRPr>
          </a:p>
          <a:p>
            <a:r>
              <a:rPr lang="en-AU" altLang="en-US" dirty="0">
                <a:ea typeface="ＭＳ Ｐゴシック" panose="020B0600070205080204" pitchFamily="34" charset="-128"/>
              </a:rPr>
              <a:t>where patients / clients are intoxicated or affected by drugs (hospitals, aged care, disability services)</a:t>
            </a:r>
          </a:p>
          <a:p>
            <a:pPr>
              <a:buNone/>
            </a:pPr>
            <a:r>
              <a:rPr lang="en-AU" altLang="en-US" dirty="0">
                <a:ea typeface="ＭＳ Ｐゴシック" panose="020B0600070205080204" pitchFamily="34" charset="-128"/>
              </a:rPr>
              <a:t> </a:t>
            </a:r>
          </a:p>
          <a:p>
            <a:r>
              <a:rPr lang="en-AU" altLang="en-US" dirty="0">
                <a:ea typeface="ＭＳ Ｐゴシック" panose="020B0600070205080204" pitchFamily="34" charset="-128"/>
              </a:rPr>
              <a:t>working with people who are unable to manage their emotional responses (education, child care)</a:t>
            </a:r>
          </a:p>
          <a:p>
            <a:pPr>
              <a:buNone/>
            </a:pPr>
            <a:endParaRPr lang="en-AU" altLang="en-US" dirty="0">
              <a:ea typeface="ＭＳ Ｐゴシック" panose="020B0600070205080204" pitchFamily="34" charset="-128"/>
            </a:endParaRPr>
          </a:p>
          <a:p>
            <a:r>
              <a:rPr lang="en-AU" altLang="en-US" dirty="0">
                <a:ea typeface="ＭＳ Ｐゴシック" panose="020B0600070205080204" pitchFamily="34" charset="-128"/>
              </a:rPr>
              <a:t>dealing with frustrated customers (parents of students, call centres).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7359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Autofit/>
          </a:bodyPr>
          <a:lstStyle/>
          <a:p>
            <a:r>
              <a:rPr lang="en-AU" altLang="en-US" sz="4000" dirty="0">
                <a:ea typeface="ＭＳ Ｐゴシック" charset="0"/>
              </a:rPr>
              <a:t>Work factors which can increase the risks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76718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en-AU" altLang="en-US" dirty="0">
                <a:ea typeface="ＭＳ Ｐゴシック" panose="020B0600070205080204" pitchFamily="34" charset="-128"/>
              </a:rPr>
              <a:t>working at night, alone or in isolation (service station attendants)</a:t>
            </a:r>
          </a:p>
          <a:p>
            <a:endParaRPr lang="en-AU" altLang="en-US" dirty="0">
              <a:ea typeface="ＭＳ Ｐゴシック" panose="020B0600070205080204" pitchFamily="34" charset="-128"/>
            </a:endParaRPr>
          </a:p>
          <a:p>
            <a:r>
              <a:rPr lang="en-AU" altLang="en-US" dirty="0">
                <a:ea typeface="ＭＳ Ｐゴシック" panose="020B0600070205080204" pitchFamily="34" charset="-128"/>
              </a:rPr>
              <a:t>handling cash or working with drugs or objects of value (banks, jewellers, pharmacies)</a:t>
            </a:r>
          </a:p>
          <a:p>
            <a:endParaRPr lang="en-AU" altLang="en-US" dirty="0">
              <a:ea typeface="ＭＳ Ｐゴシック" panose="020B0600070205080204" pitchFamily="34" charset="-128"/>
            </a:endParaRPr>
          </a:p>
          <a:p>
            <a:r>
              <a:rPr lang="en-AU" altLang="en-US" dirty="0">
                <a:ea typeface="ＭＳ Ｐゴシック" panose="020B0600070205080204" pitchFamily="34" charset="-128"/>
              </a:rPr>
              <a:t>working in environments where political, cultural, religious, or racial intolerance is present</a:t>
            </a:r>
          </a:p>
          <a:p>
            <a:endParaRPr lang="en-AU" altLang="en-US" dirty="0">
              <a:ea typeface="ＭＳ Ｐゴシック" panose="020B0600070205080204" pitchFamily="34" charset="-128"/>
            </a:endParaRPr>
          </a:p>
          <a:p>
            <a:r>
              <a:rPr lang="en-AU" altLang="en-US" dirty="0">
                <a:ea typeface="ＭＳ Ｐゴシック" panose="020B0600070205080204" pitchFamily="34" charset="-128"/>
              </a:rPr>
              <a:t>walking to cars or public transport alone at night.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92320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Notify authorities</a:t>
            </a:r>
            <a:endParaRPr lang="en-AU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25890"/>
            <a:ext cx="8229600" cy="1176867"/>
          </a:xfrm>
        </p:spPr>
        <p:txBody>
          <a:bodyPr/>
          <a:lstStyle/>
          <a:p>
            <a:pPr marL="0" indent="0">
              <a:buNone/>
            </a:pPr>
            <a:r>
              <a:rPr lang="en-AU" smtClean="0">
                <a:solidFill>
                  <a:srgbClr val="223852"/>
                </a:solidFill>
              </a:rPr>
              <a:t>Notify the Queensland Police Service of any work-related violence.</a:t>
            </a:r>
            <a:endParaRPr lang="en-AU" dirty="0">
              <a:solidFill>
                <a:srgbClr val="223852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147028422"/>
              </p:ext>
            </p:extLst>
          </p:nvPr>
        </p:nvGraphicFramePr>
        <p:xfrm>
          <a:off x="457200" y="3200401"/>
          <a:ext cx="7704667" cy="325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7781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Risk management process</a:t>
            </a:r>
            <a:endParaRPr lang="en-A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25" y="1976591"/>
            <a:ext cx="3714750" cy="3619500"/>
          </a:xfrm>
        </p:spPr>
      </p:pic>
    </p:spTree>
    <p:extLst>
      <p:ext uri="{BB962C8B-B14F-4D97-AF65-F5344CB8AC3E}">
        <p14:creationId xmlns:p14="http://schemas.microsoft.com/office/powerpoint/2010/main" val="2652492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Identify and assess</a:t>
            </a:r>
            <a:endParaRPr lang="en-AU" dirty="0"/>
          </a:p>
        </p:txBody>
      </p:sp>
      <p:graphicFrame>
        <p:nvGraphicFramePr>
          <p:cNvPr id="4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684775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4613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Controlling the risks</a:t>
            </a:r>
            <a:endParaRPr lang="en-AU" dirty="0"/>
          </a:p>
        </p:txBody>
      </p:sp>
      <p:graphicFrame>
        <p:nvGraphicFramePr>
          <p:cNvPr id="4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893960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3851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Review the controls</a:t>
            </a:r>
            <a:endParaRPr lang="en-AU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412659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94126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Case study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AU" i="1" dirty="0"/>
              <a:t>Local council parking inspectors often work alone and in unfamiliar work environments. They are often threatened, sometimes assaulted, when issuing parking fines. </a:t>
            </a:r>
            <a:endParaRPr lang="en-AU" i="1" dirty="0" smtClean="0"/>
          </a:p>
          <a:p>
            <a:pPr marL="0" indent="0">
              <a:buNone/>
            </a:pPr>
            <a:endParaRPr lang="en-AU" dirty="0"/>
          </a:p>
          <a:p>
            <a:r>
              <a:rPr lang="en-AU" i="1" dirty="0"/>
              <a:t>The council, in consultation with its HSRs and HSCs, completes a risk assessment which identifies the following risk factors:</a:t>
            </a:r>
            <a:endParaRPr lang="en-AU" dirty="0"/>
          </a:p>
          <a:p>
            <a:pPr lvl="0"/>
            <a:r>
              <a:rPr lang="en-AU" i="1" dirty="0"/>
              <a:t>Inspectors work alone and sometimes at night</a:t>
            </a:r>
            <a:endParaRPr lang="en-AU" dirty="0"/>
          </a:p>
          <a:p>
            <a:pPr lvl="0"/>
            <a:r>
              <a:rPr lang="en-AU" i="1" dirty="0"/>
              <a:t>Work locations are unpredictable and uncontrolled</a:t>
            </a:r>
            <a:endParaRPr lang="en-AU" dirty="0"/>
          </a:p>
          <a:p>
            <a:pPr lvl="0"/>
            <a:r>
              <a:rPr lang="en-AU" i="1" dirty="0"/>
              <a:t>Threats are more common when inspectors enforce parking laws near pubs and clubs.</a:t>
            </a:r>
          </a:p>
          <a:p>
            <a:pPr marL="0" lvl="0" indent="0">
              <a:buNone/>
            </a:pPr>
            <a:endParaRPr lang="en-AU" sz="1100" dirty="0"/>
          </a:p>
          <a:p>
            <a:pPr marL="0" indent="0">
              <a:buNone/>
            </a:pPr>
            <a:endParaRPr lang="en-AU" b="1" dirty="0" smtClean="0"/>
          </a:p>
          <a:p>
            <a:pPr marL="0" indent="0">
              <a:buNone/>
            </a:pPr>
            <a:r>
              <a:rPr lang="en-AU" b="1" dirty="0" smtClean="0"/>
              <a:t>As </a:t>
            </a:r>
            <a:r>
              <a:rPr lang="en-AU" b="1" dirty="0"/>
              <a:t>a group, identify some short-term and long-term risk controls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06267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Resources</a:t>
            </a:r>
            <a:endParaRPr lang="en-AU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64752" y="1600200"/>
            <a:ext cx="6214495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1685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</TotalTime>
  <Words>653</Words>
  <Application>Microsoft Office PowerPoint</Application>
  <PresentationFormat>On-screen Show (4:3)</PresentationFormat>
  <Paragraphs>93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ＭＳ Ｐゴシック</vt:lpstr>
      <vt:lpstr>Arial</vt:lpstr>
      <vt:lpstr>Office Theme</vt:lpstr>
      <vt:lpstr>PowerPoint Presentation</vt:lpstr>
      <vt:lpstr>Assessment Criteria</vt:lpstr>
      <vt:lpstr>Duties</vt:lpstr>
      <vt:lpstr>What is work-related violence?</vt:lpstr>
      <vt:lpstr>Examples of work-related violence</vt:lpstr>
      <vt:lpstr>Sources of work-related violence</vt:lpstr>
      <vt:lpstr>Work factors which can increase the risks</vt:lpstr>
      <vt:lpstr>Work factors which can increase the risks</vt:lpstr>
      <vt:lpstr>Notify authorities</vt:lpstr>
      <vt:lpstr>Risk management process</vt:lpstr>
      <vt:lpstr>Identify and assess</vt:lpstr>
      <vt:lpstr>Controlling the risks</vt:lpstr>
      <vt:lpstr>Review the controls</vt:lpstr>
      <vt:lpstr>Case study </vt:lpstr>
      <vt:lpstr>Resources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11</cp:revision>
  <dcterms:created xsi:type="dcterms:W3CDTF">2018-06-15T02:04:24Z</dcterms:created>
  <dcterms:modified xsi:type="dcterms:W3CDTF">2018-08-01T04:28:27Z</dcterms:modified>
</cp:coreProperties>
</file>