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7"/>
  </p:notesMasterIdLst>
  <p:sldIdLst>
    <p:sldId id="261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77D52-5C55-4B98-B355-898F0871C2BB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10897F-C14E-4867-88F7-105231CDB09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9437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</a:t>
            </a:r>
            <a:r>
              <a:rPr lang="en-AU" baseline="0" dirty="0" smtClean="0"/>
              <a:t> 1 was completed in year 10 at Nambour state college.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0897F-C14E-4867-88F7-105231CDB098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1649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</a:t>
            </a:r>
            <a:r>
              <a:rPr lang="en-AU" baseline="0" dirty="0" smtClean="0"/>
              <a:t>e II was completed in year 11 at Nambour state college.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0897F-C14E-4867-88F7-105231CDB098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18350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 III was completed in year 12 at Nambour state college</a:t>
            </a:r>
            <a:r>
              <a:rPr lang="en-AU" baseline="0" dirty="0" smtClean="0"/>
              <a:t> through an </a:t>
            </a:r>
            <a:r>
              <a:rPr lang="en-AU" baseline="0" smtClean="0"/>
              <a:t>online provider.</a:t>
            </a:r>
            <a:endParaRPr lang="en-AU" smtClean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0897F-C14E-4867-88F7-105231CDB098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2623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AU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3078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0327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08590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92209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0629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79392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3791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9371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53068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1578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193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9475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71580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4387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5977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45561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23035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396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Business Studies Agenda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hlinkClick r:id="rId2" action="ppaction://hlinksldjump"/>
              </a:rPr>
              <a:t>Title</a:t>
            </a:r>
            <a:endParaRPr lang="en-AU" dirty="0" smtClean="0"/>
          </a:p>
          <a:p>
            <a:r>
              <a:rPr lang="en-AU" dirty="0" smtClean="0">
                <a:hlinkClick r:id="rId3" action="ppaction://hlinksldjump"/>
              </a:rPr>
              <a:t>Certificate I</a:t>
            </a:r>
            <a:endParaRPr lang="en-AU" dirty="0" smtClean="0"/>
          </a:p>
          <a:p>
            <a:r>
              <a:rPr lang="en-AU" dirty="0" smtClean="0">
                <a:hlinkClick r:id="rId4" action="ppaction://hlinksldjump"/>
              </a:rPr>
              <a:t>Certificate II</a:t>
            </a:r>
            <a:endParaRPr lang="en-AU" dirty="0" smtClean="0"/>
          </a:p>
          <a:p>
            <a:r>
              <a:rPr lang="en-AU" dirty="0" smtClean="0">
                <a:hlinkClick r:id="rId5" action="ppaction://hlinksldjump"/>
              </a:rPr>
              <a:t>Certificate III</a:t>
            </a:r>
            <a:endParaRPr lang="en-AU" dirty="0" smtClean="0"/>
          </a:p>
          <a:p>
            <a:r>
              <a:rPr lang="en-AU" dirty="0" smtClean="0">
                <a:hlinkClick r:id="" action="ppaction://noaction"/>
              </a:rPr>
              <a:t>Tourism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2259" y="2511380"/>
            <a:ext cx="6026691" cy="406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60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b="1" dirty="0" smtClean="0">
                <a:solidFill>
                  <a:srgbClr val="C00000"/>
                </a:solidFill>
              </a:rPr>
              <a:t>Business Studies</a:t>
            </a:r>
            <a:endParaRPr lang="en-A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597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</a:t>
            </a:r>
            <a:r>
              <a:rPr lang="en-AU" dirty="0" smtClean="0"/>
              <a:t/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Completed in Year 10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5612" y="2721735"/>
            <a:ext cx="7239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2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4833" y="2169226"/>
            <a:ext cx="8915400" cy="3777622"/>
          </a:xfrm>
        </p:spPr>
        <p:txBody>
          <a:bodyPr>
            <a:normAutofit/>
          </a:bodyPr>
          <a:lstStyle/>
          <a:p>
            <a:r>
              <a:rPr lang="en-AU" sz="2000" dirty="0" smtClean="0"/>
              <a:t>Completed in Year 11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4834" y="2859880"/>
            <a:ext cx="9345646" cy="37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65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To be completed in Year 12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448" y="2589726"/>
            <a:ext cx="8180500" cy="409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151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22</TotalTime>
  <Words>76</Words>
  <Application>Microsoft Office PowerPoint</Application>
  <PresentationFormat>Widescreen</PresentationFormat>
  <Paragraphs>19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Wingdings 3</vt:lpstr>
      <vt:lpstr>Ion Boardroom</vt:lpstr>
      <vt:lpstr>Business Studies Agenda</vt:lpstr>
      <vt:lpstr>Business Studies</vt:lpstr>
      <vt:lpstr>Certificate I </vt:lpstr>
      <vt:lpstr>Certificate II</vt:lpstr>
      <vt:lpstr>Certificate III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Studies</dc:title>
  <dc:creator>0000_PMU</dc:creator>
  <cp:lastModifiedBy>HUTCHISON, Chloe</cp:lastModifiedBy>
  <cp:revision>6</cp:revision>
  <dcterms:created xsi:type="dcterms:W3CDTF">2019-03-19T02:28:58Z</dcterms:created>
  <dcterms:modified xsi:type="dcterms:W3CDTF">2019-08-28T01:22:12Z</dcterms:modified>
</cp:coreProperties>
</file>