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7" r:id="rId2"/>
    <p:sldId id="260" r:id="rId3"/>
    <p:sldId id="262" r:id="rId4"/>
    <p:sldId id="267" r:id="rId5"/>
    <p:sldId id="268" r:id="rId6"/>
    <p:sldId id="266" r:id="rId7"/>
    <p:sldId id="269" r:id="rId8"/>
    <p:sldId id="270" r:id="rId9"/>
    <p:sldId id="271" r:id="rId10"/>
    <p:sldId id="272" r:id="rId11"/>
    <p:sldId id="273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00" autoAdjust="0"/>
    <p:restoredTop sz="88421" autoAdjust="0"/>
  </p:normalViewPr>
  <p:slideViewPr>
    <p:cSldViewPr snapToGrid="0" snapToObjects="1">
      <p:cViewPr varScale="1">
        <p:scale>
          <a:sx n="99" d="100"/>
          <a:sy n="99" d="100"/>
        </p:scale>
        <p:origin x="202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B5DFD-C6F1-DE45-B36F-4674B4B18427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88FCE-02B7-0347-A4DE-7D3BFBB02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694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49D380-F9D9-49BC-9D14-9FD315E5D25E}" type="slidenum">
              <a:rPr lang="en-AU">
                <a:solidFill>
                  <a:prstClr val="black"/>
                </a:solidFill>
                <a:latin typeface="Calibri"/>
              </a:rPr>
              <a:pPr/>
              <a:t>1</a:t>
            </a:fld>
            <a:endParaRPr lang="en-AU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8402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3785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9CE9E714-8A94-4E28-9863-32143C1188D2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pic>
        <p:nvPicPr>
          <p:cNvPr id="5" name="Picture 4" descr="C:\Users\beng.CAG\Desktop\Document Templates\PPT jpgs\jpgs\Business_PPT_f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39750" y="4292600"/>
            <a:ext cx="4176713" cy="5762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AU" sz="16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4005064"/>
            <a:ext cx="5122912" cy="1138138"/>
          </a:xfr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8" name="Rectangle 7"/>
          <p:cNvSpPr/>
          <p:nvPr userDrawn="1"/>
        </p:nvSpPr>
        <p:spPr>
          <a:xfrm>
            <a:off x="6604000" y="4110967"/>
            <a:ext cx="2184400" cy="9482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AU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68"/>
          <a:stretch/>
        </p:blipFill>
        <p:spPr>
          <a:xfrm>
            <a:off x="6554490" y="4056667"/>
            <a:ext cx="2589510" cy="102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01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1pPr>
            <a:lvl2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2pPr>
            <a:lvl3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3pPr>
            <a:lvl4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4pPr>
            <a:lvl5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07197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3886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9091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7434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63235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6989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762F1AAA-D1BD-4178-AE96-CF9D5DE05CCB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214313" y="357188"/>
            <a:ext cx="6715125" cy="6429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defTabSz="914400">
              <a:spcBef>
                <a:spcPct val="0"/>
              </a:spcBef>
              <a:defRPr/>
            </a:pP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ＭＳ Ｐゴシック" pitchFamily="34" charset="-128"/>
              </a:rPr>
              <a:t>Click to edit Master title style</a:t>
            </a:r>
            <a:endParaRPr lang="en-AU" sz="3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ＭＳ Ｐゴシック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6136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A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464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6777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0366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BB90425B-A153-48C0-B4ED-E8C6506BBF4C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088" y="219075"/>
            <a:ext cx="82407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830388"/>
            <a:ext cx="4038600" cy="42957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30388"/>
            <a:ext cx="4038600" cy="42957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67463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AU" sz="1600">
              <a:solidFill>
                <a:prstClr val="black"/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67463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>
                <a:solidFill>
                  <a:prstClr val="black"/>
                </a:solidFill>
              </a:rPr>
              <a:t>17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67463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A8BA72A1-98FC-4D10-8C12-F755D5EBD7F2}" type="slidenum">
              <a:rPr lang="en-AU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sz="160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68198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580E3BDF-F998-45B4-BC3F-48E26A131827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457200" y="6350000"/>
            <a:ext cx="8258175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>
                <a:solidFill>
                  <a:prstClr val="black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1786168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46075"/>
            <a:ext cx="8229600" cy="7064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125538"/>
            <a:ext cx="82296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sp>
        <p:nvSpPr>
          <p:cNvPr id="1029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B7E63398-6B94-48C8-A8B2-865C2D310D65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27360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 cap="all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/>
          <p:cNvSpPr>
            <a:spLocks noGrp="1"/>
          </p:cNvSpPr>
          <p:nvPr>
            <p:ph type="title"/>
          </p:nvPr>
        </p:nvSpPr>
        <p:spPr bwMode="auto">
          <a:xfrm>
            <a:off x="493221" y="3883668"/>
            <a:ext cx="6120680" cy="143961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GB" sz="2000" dirty="0" smtClean="0"/>
              <a:t>BSBMGT402</a:t>
            </a:r>
            <a:br>
              <a:rPr lang="en-GB" sz="2000" dirty="0" smtClean="0"/>
            </a:br>
            <a:r>
              <a:rPr lang="en-GB" sz="2000" dirty="0" smtClean="0"/>
              <a:t>Implement operational plans</a:t>
            </a:r>
            <a:r>
              <a:rPr lang="en-AU" sz="2000" kern="0" dirty="0" smtClean="0"/>
              <a:t/>
            </a:r>
            <a:br>
              <a:rPr lang="en-AU" sz="2000" kern="0" dirty="0" smtClean="0"/>
            </a:br>
            <a:r>
              <a:rPr lang="en-AU" sz="2000" kern="0" dirty="0" smtClean="0"/>
              <a:t>Presentation 2</a:t>
            </a:r>
            <a:endParaRPr lang="en-AU" sz="2000" cap="none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35284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777240" y="346075"/>
            <a:ext cx="7626096" cy="706438"/>
          </a:xfrm>
        </p:spPr>
        <p:txBody>
          <a:bodyPr>
            <a:normAutofit/>
          </a:bodyPr>
          <a:lstStyle/>
          <a:p>
            <a:r>
              <a:rPr lang="en-AU" dirty="0" smtClean="0">
                <a:solidFill>
                  <a:srgbClr val="0070C0"/>
                </a:solidFill>
                <a:ea typeface="Verdana" panose="020B0604030504040204" pitchFamily="34" charset="0"/>
              </a:rPr>
              <a:t>Presentation objectives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77240" y="1125538"/>
            <a:ext cx="7470648" cy="48958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At the end of this lesson you will be able to:</a:t>
            </a:r>
          </a:p>
          <a:p>
            <a:r>
              <a:rPr lang="en-AU" dirty="0" smtClean="0"/>
              <a:t>Recruit </a:t>
            </a:r>
            <a:r>
              <a:rPr lang="en-AU" dirty="0"/>
              <a:t>and induct employees within organisation’s policies, practices and procedures</a:t>
            </a:r>
          </a:p>
          <a:p>
            <a:r>
              <a:rPr lang="en-AU" dirty="0" smtClean="0"/>
              <a:t>Implement </a:t>
            </a:r>
            <a:r>
              <a:rPr lang="en-AU" dirty="0"/>
              <a:t>plans for acquisition of physical resources and services within organisation’s policies, practices and procedures and in consultation with relevant personnel</a:t>
            </a:r>
          </a:p>
        </p:txBody>
      </p:sp>
    </p:spTree>
    <p:extLst>
      <p:ext uri="{BB962C8B-B14F-4D97-AF65-F5344CB8AC3E}">
        <p14:creationId xmlns:p14="http://schemas.microsoft.com/office/powerpoint/2010/main" val="408050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 dirty="0"/>
              <a:t>Recruit and induct employees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 amount of involvement the manager or supervisor has in the recruitment, selection and induction process will be dependent on the organisation’s policy and </a:t>
            </a:r>
            <a:r>
              <a:rPr lang="en-AU" dirty="0" smtClean="0"/>
              <a:t>procedures</a:t>
            </a:r>
          </a:p>
          <a:p>
            <a:r>
              <a:rPr lang="en-AU" dirty="0"/>
              <a:t>Consult with your Human Resource specialist to undertake the recruitment and selection process where possible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16590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 dirty="0"/>
              <a:t>Recruit and induct employees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5537"/>
            <a:ext cx="8229600" cy="5081053"/>
          </a:xfrm>
        </p:spPr>
        <p:txBody>
          <a:bodyPr numCol="2">
            <a:normAutofit fontScale="55000" lnSpcReduction="20000"/>
          </a:bodyPr>
          <a:lstStyle/>
          <a:p>
            <a:pPr marL="0" indent="0">
              <a:buNone/>
            </a:pPr>
            <a:r>
              <a:rPr lang="en-AU" b="1" dirty="0"/>
              <a:t>The steps you will </a:t>
            </a:r>
            <a:r>
              <a:rPr lang="en-AU" b="1" dirty="0" smtClean="0"/>
              <a:t>follow in this order:</a:t>
            </a:r>
            <a:endParaRPr lang="en-AU" b="1" dirty="0"/>
          </a:p>
          <a:p>
            <a:r>
              <a:rPr lang="en-AU" dirty="0"/>
              <a:t>Gaining approval for hiring</a:t>
            </a:r>
          </a:p>
          <a:p>
            <a:r>
              <a:rPr lang="en-AU" dirty="0"/>
              <a:t>Analysing job requirements and completing a job analysis</a:t>
            </a:r>
          </a:p>
          <a:p>
            <a:r>
              <a:rPr lang="en-AU" dirty="0"/>
              <a:t>Preparation of Job Description documents</a:t>
            </a:r>
          </a:p>
          <a:p>
            <a:r>
              <a:rPr lang="en-AU" dirty="0"/>
              <a:t>Obtaining approval to advertise position</a:t>
            </a:r>
          </a:p>
          <a:p>
            <a:r>
              <a:rPr lang="en-AU" dirty="0"/>
              <a:t>Advertise vacancy</a:t>
            </a:r>
          </a:p>
          <a:p>
            <a:r>
              <a:rPr lang="en-AU" dirty="0"/>
              <a:t>Develop interview method and questions (selection panel)</a:t>
            </a:r>
          </a:p>
          <a:p>
            <a:r>
              <a:rPr lang="en-AU" dirty="0"/>
              <a:t>Agree on short listing selection criteria</a:t>
            </a:r>
          </a:p>
          <a:p>
            <a:r>
              <a:rPr lang="en-AU" dirty="0"/>
              <a:t>Short listing of applicants</a:t>
            </a:r>
          </a:p>
          <a:p>
            <a:r>
              <a:rPr lang="en-AU" dirty="0"/>
              <a:t>Scheduling and conducting interviews</a:t>
            </a:r>
          </a:p>
          <a:p>
            <a:r>
              <a:rPr lang="en-AU" dirty="0"/>
              <a:t>Apply selection criteria and identify successful applicant</a:t>
            </a:r>
          </a:p>
          <a:p>
            <a:r>
              <a:rPr lang="en-AU" dirty="0"/>
              <a:t>Conduct reference checks</a:t>
            </a:r>
          </a:p>
          <a:p>
            <a:r>
              <a:rPr lang="en-AU" dirty="0"/>
              <a:t>Complete selection report</a:t>
            </a:r>
          </a:p>
          <a:p>
            <a:r>
              <a:rPr lang="en-AU" dirty="0"/>
              <a:t>Make offer of employment</a:t>
            </a:r>
          </a:p>
          <a:p>
            <a:r>
              <a:rPr lang="en-AU" dirty="0"/>
              <a:t>Confirm offer of employment (signed contract)</a:t>
            </a:r>
          </a:p>
          <a:p>
            <a:r>
              <a:rPr lang="en-AU" dirty="0"/>
              <a:t>Advise unsuccessful </a:t>
            </a:r>
            <a:r>
              <a:rPr lang="en-AU" dirty="0" smtClean="0"/>
              <a:t>candidates</a:t>
            </a:r>
          </a:p>
          <a:p>
            <a:r>
              <a:rPr lang="en-AU" dirty="0"/>
              <a:t>Induct new employee into the </a:t>
            </a:r>
            <a:r>
              <a:rPr lang="en-AU" dirty="0" smtClean="0"/>
              <a:t>business</a:t>
            </a:r>
          </a:p>
          <a:p>
            <a:r>
              <a:rPr lang="en-AU" dirty="0"/>
              <a:t>Provide ongoing training and support</a:t>
            </a:r>
            <a:endParaRPr lang="en-AU" dirty="0" smtClean="0"/>
          </a:p>
          <a:p>
            <a:pPr lvl="0"/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56667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 dirty="0"/>
              <a:t>Recruit and induct employees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It is important that you work within the organisational policies and procedures and that you ensure you adhere with employment </a:t>
            </a:r>
            <a:r>
              <a:rPr lang="en-AU" dirty="0" smtClean="0"/>
              <a:t>legislations</a:t>
            </a:r>
          </a:p>
          <a:p>
            <a:pPr marL="0" indent="0">
              <a:buNone/>
            </a:pPr>
            <a:r>
              <a:rPr lang="en-AU" dirty="0" smtClean="0"/>
              <a:t>Examples of such policies and procedures include:</a:t>
            </a:r>
          </a:p>
          <a:p>
            <a:r>
              <a:rPr lang="en-AU" dirty="0" smtClean="0"/>
              <a:t>Recruitment policy and procedure</a:t>
            </a:r>
          </a:p>
          <a:p>
            <a:r>
              <a:rPr lang="en-AU" dirty="0" smtClean="0"/>
              <a:t>Hiring process</a:t>
            </a:r>
          </a:p>
          <a:p>
            <a:r>
              <a:rPr lang="en-AU" dirty="0" smtClean="0"/>
              <a:t>Internal recruitment process</a:t>
            </a:r>
          </a:p>
          <a:p>
            <a:r>
              <a:rPr lang="en-AU" dirty="0" smtClean="0"/>
              <a:t>Induction policy and procedures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782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/>
              <a:t>Implement plans for acquisition of physical resources and services</a:t>
            </a:r>
            <a:endParaRPr lang="en-A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Physical resources are acquired in accordance with the organisation’s policies, practices and </a:t>
            </a:r>
            <a:r>
              <a:rPr lang="en-AU" dirty="0" smtClean="0"/>
              <a:t>procedures</a:t>
            </a:r>
          </a:p>
          <a:p>
            <a:r>
              <a:rPr lang="en-AU" dirty="0" smtClean="0"/>
              <a:t>You </a:t>
            </a:r>
            <a:r>
              <a:rPr lang="en-AU" dirty="0"/>
              <a:t>would consult with Senior Management, Finance and other Managers to understand the organisational </a:t>
            </a:r>
            <a:r>
              <a:rPr lang="en-AU" dirty="0" smtClean="0"/>
              <a:t>requirements</a:t>
            </a:r>
          </a:p>
          <a:p>
            <a:r>
              <a:rPr lang="en-AU" dirty="0"/>
              <a:t>Ordering resources at the correct time will avoid additional costs such as extra storage or express </a:t>
            </a:r>
            <a:r>
              <a:rPr lang="en-AU" dirty="0" smtClean="0"/>
              <a:t>delivery</a:t>
            </a:r>
          </a:p>
          <a:p>
            <a:r>
              <a:rPr lang="en-AU" dirty="0"/>
              <a:t>Planning for physical resources requires planning, this will be generally coordinated by management but as employee involved in the implementation of these plans it is good to </a:t>
            </a:r>
            <a:r>
              <a:rPr lang="en-AU" dirty="0" smtClean="0"/>
              <a:t>know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78675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/>
              <a:t>Implement plans for acquisition of physical resources and services</a:t>
            </a:r>
            <a:endParaRPr lang="en-A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Resources and services need to be evaluated based on:</a:t>
            </a:r>
          </a:p>
          <a:p>
            <a:pPr lvl="1"/>
            <a:r>
              <a:rPr lang="en-AU" dirty="0"/>
              <a:t>What is needed?</a:t>
            </a:r>
          </a:p>
          <a:p>
            <a:pPr lvl="1"/>
            <a:r>
              <a:rPr lang="en-AU" dirty="0"/>
              <a:t>When is it needed?</a:t>
            </a:r>
          </a:p>
          <a:p>
            <a:pPr lvl="1"/>
            <a:r>
              <a:rPr lang="en-AU" dirty="0"/>
              <a:t>Why is it needed?</a:t>
            </a:r>
          </a:p>
          <a:p>
            <a:pPr lvl="1"/>
            <a:r>
              <a:rPr lang="en-AU" dirty="0"/>
              <a:t>Can it be purchased with the budget</a:t>
            </a:r>
            <a:r>
              <a:rPr lang="en-AU" dirty="0" smtClean="0"/>
              <a:t>?</a:t>
            </a:r>
          </a:p>
          <a:p>
            <a:r>
              <a:rPr lang="en-AU" dirty="0"/>
              <a:t>Like an operational plan that is being implemented, the acquisition of physical resources and services need to be planned for implementation to effectively support the implementation of the operational plan</a:t>
            </a:r>
          </a:p>
          <a:p>
            <a:endParaRPr lang="en-AU" dirty="0"/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09662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/>
              <a:t>Implement plans for acquisition of physical resources and services</a:t>
            </a:r>
            <a:endParaRPr lang="en-A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 resource management system is a way to merge information about</a:t>
            </a:r>
          </a:p>
          <a:p>
            <a:pPr lvl="1"/>
            <a:r>
              <a:rPr lang="en-AU" dirty="0" smtClean="0"/>
              <a:t>Employees</a:t>
            </a:r>
          </a:p>
          <a:p>
            <a:pPr lvl="1"/>
            <a:r>
              <a:rPr lang="en-AU" dirty="0" smtClean="0"/>
              <a:t>Other human resources</a:t>
            </a:r>
          </a:p>
          <a:p>
            <a:pPr lvl="1"/>
            <a:r>
              <a:rPr lang="en-AU" dirty="0" smtClean="0"/>
              <a:t>Physical resources</a:t>
            </a:r>
          </a:p>
          <a:p>
            <a:pPr lvl="1"/>
            <a:r>
              <a:rPr lang="en-AU" dirty="0" smtClean="0"/>
              <a:t>Services</a:t>
            </a:r>
          </a:p>
          <a:p>
            <a:r>
              <a:rPr lang="en-AU" dirty="0" smtClean="0"/>
              <a:t>It assists the business keep track of all its resources available for use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78954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/>
              <a:t>Implement plans for acquisition of physical resources and services</a:t>
            </a:r>
            <a:endParaRPr lang="en-A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Resource systems may include:</a:t>
            </a:r>
          </a:p>
          <a:p>
            <a:pPr lvl="1"/>
            <a:r>
              <a:rPr lang="en-AU" dirty="0" smtClean="0"/>
              <a:t>Payroll systems</a:t>
            </a:r>
          </a:p>
          <a:p>
            <a:pPr lvl="1"/>
            <a:r>
              <a:rPr lang="en-AU" dirty="0" smtClean="0"/>
              <a:t>Employee databases</a:t>
            </a:r>
          </a:p>
          <a:p>
            <a:pPr lvl="1"/>
            <a:r>
              <a:rPr lang="en-AU" dirty="0" smtClean="0"/>
              <a:t>Contractor databases</a:t>
            </a:r>
          </a:p>
          <a:p>
            <a:pPr lvl="1"/>
            <a:r>
              <a:rPr lang="en-AU" dirty="0" smtClean="0"/>
              <a:t>Resource tracking systems</a:t>
            </a:r>
          </a:p>
          <a:p>
            <a:pPr lvl="1"/>
            <a:r>
              <a:rPr lang="en-AU" dirty="0" smtClean="0"/>
              <a:t>Physical resources database</a:t>
            </a:r>
          </a:p>
          <a:p>
            <a:pPr lvl="1"/>
            <a:r>
              <a:rPr lang="en-AU" dirty="0" smtClean="0"/>
              <a:t>Information management systems</a:t>
            </a:r>
          </a:p>
        </p:txBody>
      </p:sp>
    </p:spTree>
    <p:extLst>
      <p:ext uri="{BB962C8B-B14F-4D97-AF65-F5344CB8AC3E}">
        <p14:creationId xmlns:p14="http://schemas.microsoft.com/office/powerpoint/2010/main" val="992998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/>
              <a:t>Implement plans for acquisition of physical resources and services</a:t>
            </a:r>
            <a:endParaRPr lang="en-A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The process of implementing plans to acquire physical resources or service</a:t>
            </a:r>
          </a:p>
          <a:p>
            <a:pPr lvl="1"/>
            <a:r>
              <a:rPr lang="en-AU" dirty="0" smtClean="0"/>
              <a:t>Check policies and procedures</a:t>
            </a:r>
          </a:p>
          <a:p>
            <a:pPr lvl="1"/>
            <a:r>
              <a:rPr lang="en-AU" dirty="0" smtClean="0"/>
              <a:t>Identify the resource needs</a:t>
            </a:r>
          </a:p>
          <a:p>
            <a:pPr lvl="1"/>
            <a:r>
              <a:rPr lang="en-AU" dirty="0" smtClean="0"/>
              <a:t>Consult </a:t>
            </a:r>
            <a:r>
              <a:rPr lang="en-AU" dirty="0"/>
              <a:t>with Senior Management, Finance and other Managers </a:t>
            </a:r>
            <a:endParaRPr lang="en-AU" dirty="0" smtClean="0"/>
          </a:p>
          <a:p>
            <a:pPr lvl="1"/>
            <a:r>
              <a:rPr lang="en-AU" dirty="0" smtClean="0"/>
              <a:t>Evaluate the needs based on what, why, when and how questions (see previous slides)</a:t>
            </a:r>
          </a:p>
          <a:p>
            <a:pPr lvl="1"/>
            <a:r>
              <a:rPr lang="en-AU" dirty="0" smtClean="0"/>
              <a:t>Make a proposal to request resources</a:t>
            </a:r>
          </a:p>
          <a:p>
            <a:pPr lvl="1"/>
            <a:r>
              <a:rPr lang="en-AU" dirty="0" smtClean="0"/>
              <a:t>Order resources at the appropriate time</a:t>
            </a:r>
          </a:p>
          <a:p>
            <a:pPr lvl="1"/>
            <a:r>
              <a:rPr lang="en-AU" dirty="0" smtClean="0"/>
              <a:t>Add resources to the inventory</a:t>
            </a:r>
          </a:p>
          <a:p>
            <a:pPr lvl="1"/>
            <a:endParaRPr lang="en-AU" dirty="0" smtClean="0"/>
          </a:p>
          <a:p>
            <a:pPr lvl="1"/>
            <a:endParaRPr lang="en-AU" dirty="0" smtClean="0"/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20314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/>
              <a:t>Implement plans for acquisition of physical resources and services</a:t>
            </a:r>
            <a:endParaRPr lang="en-A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When implementing plans to acquire resources you will need to follow organisational requirements, these may include:</a:t>
            </a:r>
          </a:p>
          <a:p>
            <a:pPr lvl="1"/>
            <a:r>
              <a:rPr lang="en-AU" dirty="0" smtClean="0"/>
              <a:t>Resource acquisition policy and procedure</a:t>
            </a:r>
          </a:p>
          <a:p>
            <a:pPr lvl="1"/>
            <a:r>
              <a:rPr lang="en-AU" dirty="0" smtClean="0"/>
              <a:t>Ordering policy</a:t>
            </a:r>
          </a:p>
          <a:p>
            <a:pPr lvl="1"/>
            <a:r>
              <a:rPr lang="en-AU" dirty="0" smtClean="0"/>
              <a:t>Budget for operational plan objectives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62020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0070C0"/>
                </a:solidFill>
              </a:rPr>
              <a:t>Presentation summary </a:t>
            </a:r>
            <a:endParaRPr lang="en-AU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 smtClean="0"/>
              <a:t>Now that you have completed this presentation you should be able to:</a:t>
            </a:r>
          </a:p>
          <a:p>
            <a:r>
              <a:rPr lang="en-AU" dirty="0"/>
              <a:t>Recruit and induct employees within organisation’s policies, practices and procedures</a:t>
            </a:r>
          </a:p>
          <a:p>
            <a:r>
              <a:rPr lang="en-AU" dirty="0"/>
              <a:t>Implement plans for acquisition of physical resources and services within organisation’s policies, practices and procedures and in consultation with relevant personnel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86241853"/>
      </p:ext>
    </p:extLst>
  </p:cSld>
  <p:clrMapOvr>
    <a:masterClrMapping/>
  </p:clrMapOvr>
</p:sld>
</file>

<file path=ppt/theme/theme1.xml><?xml version="1.0" encoding="utf-8"?>
<a:theme xmlns:a="http://schemas.openxmlformats.org/drawingml/2006/main" name="1_theme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625</Words>
  <Application>Microsoft Office PowerPoint</Application>
  <PresentationFormat>On-screen Show (4:3)</PresentationFormat>
  <Paragraphs>82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ＭＳ Ｐゴシック</vt:lpstr>
      <vt:lpstr>Arial</vt:lpstr>
      <vt:lpstr>Calibri</vt:lpstr>
      <vt:lpstr>Verdana</vt:lpstr>
      <vt:lpstr>1_theme 1</vt:lpstr>
      <vt:lpstr>BSBMGT402 Implement operational plans Presentation 2</vt:lpstr>
      <vt:lpstr>Presentation objectives</vt:lpstr>
      <vt:lpstr>Recruit and induct employees</vt:lpstr>
      <vt:lpstr>Recruit and induct employees</vt:lpstr>
      <vt:lpstr>Recruit and induct employees</vt:lpstr>
      <vt:lpstr>Implement plans for acquisition of physical resources and services</vt:lpstr>
      <vt:lpstr>Implement plans for acquisition of physical resources and services</vt:lpstr>
      <vt:lpstr>Implement plans for acquisition of physical resources and services</vt:lpstr>
      <vt:lpstr>Implement plans for acquisition of physical resources and services</vt:lpstr>
      <vt:lpstr>Implement plans for acquisition of physical resources and services</vt:lpstr>
      <vt:lpstr>Implement plans for acquisition of physical resources and services</vt:lpstr>
      <vt:lpstr>Presentation summary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BSBRSK501B Manage Risk Lesson 1</dc:title>
  <dc:creator>Tegan Tucker</dc:creator>
  <cp:lastModifiedBy>Jonathan Curro</cp:lastModifiedBy>
  <cp:revision>37</cp:revision>
  <dcterms:created xsi:type="dcterms:W3CDTF">2014-07-03T00:50:58Z</dcterms:created>
  <dcterms:modified xsi:type="dcterms:W3CDTF">2018-06-12T10:22:20Z</dcterms:modified>
</cp:coreProperties>
</file>