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9" r:id="rId12"/>
    <p:sldId id="267" r:id="rId1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D5F1D9F-1862-4D2A-99EE-CA157266A983}" v="77" dt="2025-03-08T06:13:52.36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2069" autoAdjust="0"/>
    <p:restoredTop sz="94660"/>
  </p:normalViewPr>
  <p:slideViewPr>
    <p:cSldViewPr snapToGrid="0" snapToObjects="1">
      <p:cViewPr>
        <p:scale>
          <a:sx n="96" d="100"/>
          <a:sy n="96" d="100"/>
        </p:scale>
        <p:origin x="1308" y="300"/>
      </p:cViewPr>
      <p:guideLst>
        <p:guide orient="horz" pos="2160"/>
        <p:guide pos="2880"/>
      </p:guideLst>
    </p:cSldViewPr>
  </p:slideViewPr>
  <p:notesTextViewPr>
    <p:cViewPr>
      <p:scale>
        <a:sx n="20" d="100"/>
        <a:sy n="2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Ito, Kaz" userId="0114828e-fb2d-4c28-b753-07262ae36403" providerId="ADAL" clId="{4D5F1D9F-1862-4D2A-99EE-CA157266A983}"/>
    <pc:docChg chg="undo custSel addSld delSld modSld">
      <pc:chgData name="Ito, Kaz" userId="0114828e-fb2d-4c28-b753-07262ae36403" providerId="ADAL" clId="{4D5F1D9F-1862-4D2A-99EE-CA157266A983}" dt="2025-03-08T06:14:21.411" v="226" actId="26606"/>
      <pc:docMkLst>
        <pc:docMk/>
      </pc:docMkLst>
      <pc:sldChg chg="addSp delSp modSp mod modMedia setBg addAnim delAnim delDesignElem chgLayout">
        <pc:chgData name="Ito, Kaz" userId="0114828e-fb2d-4c28-b753-07262ae36403" providerId="ADAL" clId="{4D5F1D9F-1862-4D2A-99EE-CA157266A983}" dt="2025-03-08T05:15:50.967" v="30" actId="26606"/>
        <pc:sldMkLst>
          <pc:docMk/>
          <pc:sldMk cId="0" sldId="256"/>
        </pc:sldMkLst>
        <pc:spChg chg="mod ord">
          <ac:chgData name="Ito, Kaz" userId="0114828e-fb2d-4c28-b753-07262ae36403" providerId="ADAL" clId="{4D5F1D9F-1862-4D2A-99EE-CA157266A983}" dt="2025-03-08T05:15:50.967" v="30" actId="26606"/>
          <ac:spMkLst>
            <pc:docMk/>
            <pc:sldMk cId="0" sldId="256"/>
            <ac:spMk id="2" creationId="{00000000-0000-0000-0000-000000000000}"/>
          </ac:spMkLst>
        </pc:spChg>
        <pc:spChg chg="mod ord">
          <ac:chgData name="Ito, Kaz" userId="0114828e-fb2d-4c28-b753-07262ae36403" providerId="ADAL" clId="{4D5F1D9F-1862-4D2A-99EE-CA157266A983}" dt="2025-03-08T05:15:50.967" v="30" actId="26606"/>
          <ac:spMkLst>
            <pc:docMk/>
            <pc:sldMk cId="0" sldId="256"/>
            <ac:spMk id="3" creationId="{00000000-0000-0000-0000-000000000000}"/>
          </ac:spMkLst>
        </pc:spChg>
        <pc:spChg chg="add del">
          <ac:chgData name="Ito, Kaz" userId="0114828e-fb2d-4c28-b753-07262ae36403" providerId="ADAL" clId="{4D5F1D9F-1862-4D2A-99EE-CA157266A983}" dt="2025-03-08T05:15:41.326" v="25" actId="700"/>
          <ac:spMkLst>
            <pc:docMk/>
            <pc:sldMk cId="0" sldId="256"/>
            <ac:spMk id="8" creationId="{6F5A5072-7B47-4D32-B52A-4EBBF590B8A5}"/>
          </ac:spMkLst>
        </pc:spChg>
        <pc:spChg chg="add del">
          <ac:chgData name="Ito, Kaz" userId="0114828e-fb2d-4c28-b753-07262ae36403" providerId="ADAL" clId="{4D5F1D9F-1862-4D2A-99EE-CA157266A983}" dt="2025-03-08T05:15:50.932" v="29" actId="26606"/>
          <ac:spMkLst>
            <pc:docMk/>
            <pc:sldMk cId="0" sldId="256"/>
            <ac:spMk id="9" creationId="{C1DD1A8A-57D5-4A81-AD04-532B043C5611}"/>
          </ac:spMkLst>
        </pc:spChg>
        <pc:spChg chg="add del">
          <ac:chgData name="Ito, Kaz" userId="0114828e-fb2d-4c28-b753-07262ae36403" providerId="ADAL" clId="{4D5F1D9F-1862-4D2A-99EE-CA157266A983}" dt="2025-03-08T05:15:41.326" v="25" actId="700"/>
          <ac:spMkLst>
            <pc:docMk/>
            <pc:sldMk cId="0" sldId="256"/>
            <ac:spMk id="10" creationId="{9715DAF0-AE1B-46C9-8A6B-DB2AA05AB91D}"/>
          </ac:spMkLst>
        </pc:spChg>
        <pc:spChg chg="add del">
          <ac:chgData name="Ito, Kaz" userId="0114828e-fb2d-4c28-b753-07262ae36403" providerId="ADAL" clId="{4D5F1D9F-1862-4D2A-99EE-CA157266A983}" dt="2025-03-08T05:15:50.932" v="29" actId="26606"/>
          <ac:spMkLst>
            <pc:docMk/>
            <pc:sldMk cId="0" sldId="256"/>
            <ac:spMk id="11" creationId="{007891EC-4501-44ED-A8C8-B11B6DB767AB}"/>
          </ac:spMkLst>
        </pc:spChg>
        <pc:spChg chg="add del">
          <ac:chgData name="Ito, Kaz" userId="0114828e-fb2d-4c28-b753-07262ae36403" providerId="ADAL" clId="{4D5F1D9F-1862-4D2A-99EE-CA157266A983}" dt="2025-03-08T05:15:41.326" v="25" actId="700"/>
          <ac:spMkLst>
            <pc:docMk/>
            <pc:sldMk cId="0" sldId="256"/>
            <ac:spMk id="12" creationId="{6016219D-510E-4184-9090-6D5578A87BD1}"/>
          </ac:spMkLst>
        </pc:spChg>
        <pc:spChg chg="add del">
          <ac:chgData name="Ito, Kaz" userId="0114828e-fb2d-4c28-b753-07262ae36403" providerId="ADAL" clId="{4D5F1D9F-1862-4D2A-99EE-CA157266A983}" dt="2025-03-08T05:15:41.326" v="25" actId="700"/>
          <ac:spMkLst>
            <pc:docMk/>
            <pc:sldMk cId="0" sldId="256"/>
            <ac:spMk id="14" creationId="{AFF4A713-7B75-4B21-90D7-5AB19547C728}"/>
          </ac:spMkLst>
        </pc:spChg>
        <pc:spChg chg="add del">
          <ac:chgData name="Ito, Kaz" userId="0114828e-fb2d-4c28-b753-07262ae36403" providerId="ADAL" clId="{4D5F1D9F-1862-4D2A-99EE-CA157266A983}" dt="2025-03-08T05:15:41.326" v="25" actId="700"/>
          <ac:spMkLst>
            <pc:docMk/>
            <pc:sldMk cId="0" sldId="256"/>
            <ac:spMk id="16" creationId="{DC631C0B-6DA6-4E57-8231-CE32B3434A7E}"/>
          </ac:spMkLst>
        </pc:spChg>
        <pc:spChg chg="add del">
          <ac:chgData name="Ito, Kaz" userId="0114828e-fb2d-4c28-b753-07262ae36403" providerId="ADAL" clId="{4D5F1D9F-1862-4D2A-99EE-CA157266A983}" dt="2025-03-08T05:15:41.326" v="25" actId="700"/>
          <ac:spMkLst>
            <pc:docMk/>
            <pc:sldMk cId="0" sldId="256"/>
            <ac:spMk id="18" creationId="{C29501E6-A978-4A61-9689-9085AF97A53A}"/>
          </ac:spMkLst>
        </pc:spChg>
        <pc:spChg chg="add">
          <ac:chgData name="Ito, Kaz" userId="0114828e-fb2d-4c28-b753-07262ae36403" providerId="ADAL" clId="{4D5F1D9F-1862-4D2A-99EE-CA157266A983}" dt="2025-03-08T05:15:50.967" v="30" actId="26606"/>
          <ac:spMkLst>
            <pc:docMk/>
            <pc:sldMk cId="0" sldId="256"/>
            <ac:spMk id="20" creationId="{53947E58-F088-49F1-A3D1-DEA690192E84}"/>
          </ac:spMkLst>
        </pc:spChg>
        <pc:spChg chg="add">
          <ac:chgData name="Ito, Kaz" userId="0114828e-fb2d-4c28-b753-07262ae36403" providerId="ADAL" clId="{4D5F1D9F-1862-4D2A-99EE-CA157266A983}" dt="2025-03-08T05:15:50.967" v="30" actId="26606"/>
          <ac:spMkLst>
            <pc:docMk/>
            <pc:sldMk cId="0" sldId="256"/>
            <ac:spMk id="21" creationId="{0E30439A-8A5B-46EC-8283-9B6B031D40D0}"/>
          </ac:spMkLst>
        </pc:spChg>
        <pc:spChg chg="add">
          <ac:chgData name="Ito, Kaz" userId="0114828e-fb2d-4c28-b753-07262ae36403" providerId="ADAL" clId="{4D5F1D9F-1862-4D2A-99EE-CA157266A983}" dt="2025-03-08T05:15:50.967" v="30" actId="26606"/>
          <ac:spMkLst>
            <pc:docMk/>
            <pc:sldMk cId="0" sldId="256"/>
            <ac:spMk id="22" creationId="{5CEAD642-85CF-4750-8432-7C80C901F001}"/>
          </ac:spMkLst>
        </pc:spChg>
        <pc:spChg chg="add">
          <ac:chgData name="Ito, Kaz" userId="0114828e-fb2d-4c28-b753-07262ae36403" providerId="ADAL" clId="{4D5F1D9F-1862-4D2A-99EE-CA157266A983}" dt="2025-03-08T05:15:50.967" v="30" actId="26606"/>
          <ac:spMkLst>
            <pc:docMk/>
            <pc:sldMk cId="0" sldId="256"/>
            <ac:spMk id="23" creationId="{FA33EEAE-15D5-4119-8C1E-89D943F911EF}"/>
          </ac:spMkLst>
        </pc:spChg>
        <pc:spChg chg="add">
          <ac:chgData name="Ito, Kaz" userId="0114828e-fb2d-4c28-b753-07262ae36403" providerId="ADAL" clId="{4D5F1D9F-1862-4D2A-99EE-CA157266A983}" dt="2025-03-08T05:15:50.967" v="30" actId="26606"/>
          <ac:spMkLst>
            <pc:docMk/>
            <pc:sldMk cId="0" sldId="256"/>
            <ac:spMk id="24" creationId="{730D8B3B-9B80-4025-B934-26DC7D7CD231}"/>
          </ac:spMkLst>
        </pc:spChg>
        <pc:spChg chg="add">
          <ac:chgData name="Ito, Kaz" userId="0114828e-fb2d-4c28-b753-07262ae36403" providerId="ADAL" clId="{4D5F1D9F-1862-4D2A-99EE-CA157266A983}" dt="2025-03-08T05:15:50.967" v="30" actId="26606"/>
          <ac:spMkLst>
            <pc:docMk/>
            <pc:sldMk cId="0" sldId="256"/>
            <ac:spMk id="25" creationId="{B5A1B09C-1565-46F8-B70F-621C5EB48A09}"/>
          </ac:spMkLst>
        </pc:spChg>
        <pc:spChg chg="add">
          <ac:chgData name="Ito, Kaz" userId="0114828e-fb2d-4c28-b753-07262ae36403" providerId="ADAL" clId="{4D5F1D9F-1862-4D2A-99EE-CA157266A983}" dt="2025-03-08T05:15:50.967" v="30" actId="26606"/>
          <ac:spMkLst>
            <pc:docMk/>
            <pc:sldMk cId="0" sldId="256"/>
            <ac:spMk id="26" creationId="{8C516CC8-80AC-446C-A56E-9F54B7210402}"/>
          </ac:spMkLst>
        </pc:spChg>
        <pc:picChg chg="add del mod">
          <ac:chgData name="Ito, Kaz" userId="0114828e-fb2d-4c28-b753-07262ae36403" providerId="ADAL" clId="{4D5F1D9F-1862-4D2A-99EE-CA157266A983}" dt="2025-03-08T05:15:50.932" v="29" actId="26606"/>
          <ac:picMkLst>
            <pc:docMk/>
            <pc:sldMk cId="0" sldId="256"/>
            <ac:picMk id="5" creationId="{D252B456-3508-7639-B5C9-444F013D9310}"/>
          </ac:picMkLst>
        </pc:picChg>
      </pc:sldChg>
      <pc:sldChg chg="addSp delSp modSp mod setBg">
        <pc:chgData name="Ito, Kaz" userId="0114828e-fb2d-4c28-b753-07262ae36403" providerId="ADAL" clId="{4D5F1D9F-1862-4D2A-99EE-CA157266A983}" dt="2025-03-06T23:37:07.490" v="22" actId="26606"/>
        <pc:sldMkLst>
          <pc:docMk/>
          <pc:sldMk cId="0" sldId="257"/>
        </pc:sldMkLst>
        <pc:spChg chg="mod">
          <ac:chgData name="Ito, Kaz" userId="0114828e-fb2d-4c28-b753-07262ae36403" providerId="ADAL" clId="{4D5F1D9F-1862-4D2A-99EE-CA157266A983}" dt="2025-03-06T23:37:07.490" v="22" actId="26606"/>
          <ac:spMkLst>
            <pc:docMk/>
            <pc:sldMk cId="0" sldId="257"/>
            <ac:spMk id="2" creationId="{00000000-0000-0000-0000-000000000000}"/>
          </ac:spMkLst>
        </pc:spChg>
        <pc:spChg chg="add">
          <ac:chgData name="Ito, Kaz" userId="0114828e-fb2d-4c28-b753-07262ae36403" providerId="ADAL" clId="{4D5F1D9F-1862-4D2A-99EE-CA157266A983}" dt="2025-03-06T23:37:07.490" v="22" actId="26606"/>
          <ac:spMkLst>
            <pc:docMk/>
            <pc:sldMk cId="0" sldId="257"/>
            <ac:spMk id="9" creationId="{BACC6370-2D7E-4714-9D71-7542949D7D5D}"/>
          </ac:spMkLst>
        </pc:spChg>
        <pc:spChg chg="add">
          <ac:chgData name="Ito, Kaz" userId="0114828e-fb2d-4c28-b753-07262ae36403" providerId="ADAL" clId="{4D5F1D9F-1862-4D2A-99EE-CA157266A983}" dt="2025-03-06T23:37:07.490" v="22" actId="26606"/>
          <ac:spMkLst>
            <pc:docMk/>
            <pc:sldMk cId="0" sldId="257"/>
            <ac:spMk id="11" creationId="{F68B3F68-107C-434F-AA38-110D5EA91B85}"/>
          </ac:spMkLst>
        </pc:spChg>
        <pc:spChg chg="add">
          <ac:chgData name="Ito, Kaz" userId="0114828e-fb2d-4c28-b753-07262ae36403" providerId="ADAL" clId="{4D5F1D9F-1862-4D2A-99EE-CA157266A983}" dt="2025-03-06T23:37:07.490" v="22" actId="26606"/>
          <ac:spMkLst>
            <pc:docMk/>
            <pc:sldMk cId="0" sldId="257"/>
            <ac:spMk id="13" creationId="{AAD0DBB9-1A4B-4391-81D4-CB19F9AB918A}"/>
          </ac:spMkLst>
        </pc:spChg>
        <pc:spChg chg="add">
          <ac:chgData name="Ito, Kaz" userId="0114828e-fb2d-4c28-b753-07262ae36403" providerId="ADAL" clId="{4D5F1D9F-1862-4D2A-99EE-CA157266A983}" dt="2025-03-06T23:37:07.490" v="22" actId="26606"/>
          <ac:spMkLst>
            <pc:docMk/>
            <pc:sldMk cId="0" sldId="257"/>
            <ac:spMk id="15" creationId="{063BBA22-50EA-4C4D-BE05-F1CE4E63AA56}"/>
          </ac:spMkLst>
        </pc:spChg>
        <pc:graphicFrameChg chg="add">
          <ac:chgData name="Ito, Kaz" userId="0114828e-fb2d-4c28-b753-07262ae36403" providerId="ADAL" clId="{4D5F1D9F-1862-4D2A-99EE-CA157266A983}" dt="2025-03-06T23:37:07.490" v="22" actId="26606"/>
          <ac:graphicFrameMkLst>
            <pc:docMk/>
            <pc:sldMk cId="0" sldId="257"/>
            <ac:graphicFrameMk id="5" creationId="{EE48A140-8FCD-B68E-90F0-07510A6C57F6}"/>
          </ac:graphicFrameMkLst>
        </pc:graphicFrameChg>
      </pc:sldChg>
      <pc:sldChg chg="addSp delSp modSp mod setBg">
        <pc:chgData name="Ito, Kaz" userId="0114828e-fb2d-4c28-b753-07262ae36403" providerId="ADAL" clId="{4D5F1D9F-1862-4D2A-99EE-CA157266A983}" dt="2025-03-06T23:37:11.919" v="23" actId="26606"/>
        <pc:sldMkLst>
          <pc:docMk/>
          <pc:sldMk cId="0" sldId="258"/>
        </pc:sldMkLst>
        <pc:spChg chg="mod">
          <ac:chgData name="Ito, Kaz" userId="0114828e-fb2d-4c28-b753-07262ae36403" providerId="ADAL" clId="{4D5F1D9F-1862-4D2A-99EE-CA157266A983}" dt="2025-03-06T23:37:11.919" v="23" actId="26606"/>
          <ac:spMkLst>
            <pc:docMk/>
            <pc:sldMk cId="0" sldId="258"/>
            <ac:spMk id="2" creationId="{00000000-0000-0000-0000-000000000000}"/>
          </ac:spMkLst>
        </pc:spChg>
        <pc:spChg chg="add">
          <ac:chgData name="Ito, Kaz" userId="0114828e-fb2d-4c28-b753-07262ae36403" providerId="ADAL" clId="{4D5F1D9F-1862-4D2A-99EE-CA157266A983}" dt="2025-03-06T23:37:11.919" v="23" actId="26606"/>
          <ac:spMkLst>
            <pc:docMk/>
            <pc:sldMk cId="0" sldId="258"/>
            <ac:spMk id="9" creationId="{BACC6370-2D7E-4714-9D71-7542949D7D5D}"/>
          </ac:spMkLst>
        </pc:spChg>
        <pc:spChg chg="add">
          <ac:chgData name="Ito, Kaz" userId="0114828e-fb2d-4c28-b753-07262ae36403" providerId="ADAL" clId="{4D5F1D9F-1862-4D2A-99EE-CA157266A983}" dt="2025-03-06T23:37:11.919" v="23" actId="26606"/>
          <ac:spMkLst>
            <pc:docMk/>
            <pc:sldMk cId="0" sldId="258"/>
            <ac:spMk id="11" creationId="{F68B3F68-107C-434F-AA38-110D5EA91B85}"/>
          </ac:spMkLst>
        </pc:spChg>
        <pc:spChg chg="add">
          <ac:chgData name="Ito, Kaz" userId="0114828e-fb2d-4c28-b753-07262ae36403" providerId="ADAL" clId="{4D5F1D9F-1862-4D2A-99EE-CA157266A983}" dt="2025-03-06T23:37:11.919" v="23" actId="26606"/>
          <ac:spMkLst>
            <pc:docMk/>
            <pc:sldMk cId="0" sldId="258"/>
            <ac:spMk id="13" creationId="{AAD0DBB9-1A4B-4391-81D4-CB19F9AB918A}"/>
          </ac:spMkLst>
        </pc:spChg>
        <pc:spChg chg="add">
          <ac:chgData name="Ito, Kaz" userId="0114828e-fb2d-4c28-b753-07262ae36403" providerId="ADAL" clId="{4D5F1D9F-1862-4D2A-99EE-CA157266A983}" dt="2025-03-06T23:37:11.919" v="23" actId="26606"/>
          <ac:spMkLst>
            <pc:docMk/>
            <pc:sldMk cId="0" sldId="258"/>
            <ac:spMk id="15" creationId="{063BBA22-50EA-4C4D-BE05-F1CE4E63AA56}"/>
          </ac:spMkLst>
        </pc:spChg>
        <pc:graphicFrameChg chg="add">
          <ac:chgData name="Ito, Kaz" userId="0114828e-fb2d-4c28-b753-07262ae36403" providerId="ADAL" clId="{4D5F1D9F-1862-4D2A-99EE-CA157266A983}" dt="2025-03-06T23:37:11.919" v="23" actId="26606"/>
          <ac:graphicFrameMkLst>
            <pc:docMk/>
            <pc:sldMk cId="0" sldId="258"/>
            <ac:graphicFrameMk id="5" creationId="{CD5B7467-77AE-774D-5294-7D8A3C4D6FA1}"/>
          </ac:graphicFrameMkLst>
        </pc:graphicFrameChg>
      </pc:sldChg>
      <pc:sldChg chg="addSp delSp modSp mod">
        <pc:chgData name="Ito, Kaz" userId="0114828e-fb2d-4c28-b753-07262ae36403" providerId="ADAL" clId="{4D5F1D9F-1862-4D2A-99EE-CA157266A983}" dt="2025-03-08T05:44:19.565" v="196" actId="403"/>
        <pc:sldMkLst>
          <pc:docMk/>
          <pc:sldMk cId="0" sldId="260"/>
        </pc:sldMkLst>
        <pc:spChg chg="mod">
          <ac:chgData name="Ito, Kaz" userId="0114828e-fb2d-4c28-b753-07262ae36403" providerId="ADAL" clId="{4D5F1D9F-1862-4D2A-99EE-CA157266A983}" dt="2025-03-08T05:34:29.828" v="134" actId="26606"/>
          <ac:spMkLst>
            <pc:docMk/>
            <pc:sldMk cId="0" sldId="260"/>
            <ac:spMk id="2" creationId="{00000000-0000-0000-0000-000000000000}"/>
          </ac:spMkLst>
        </pc:spChg>
        <pc:spChg chg="mod">
          <ac:chgData name="Ito, Kaz" userId="0114828e-fb2d-4c28-b753-07262ae36403" providerId="ADAL" clId="{4D5F1D9F-1862-4D2A-99EE-CA157266A983}" dt="2025-03-08T05:44:19.565" v="196" actId="403"/>
          <ac:spMkLst>
            <pc:docMk/>
            <pc:sldMk cId="0" sldId="260"/>
            <ac:spMk id="3" creationId="{00000000-0000-0000-0000-000000000000}"/>
          </ac:spMkLst>
        </pc:spChg>
        <pc:spChg chg="del">
          <ac:chgData name="Ito, Kaz" userId="0114828e-fb2d-4c28-b753-07262ae36403" providerId="ADAL" clId="{4D5F1D9F-1862-4D2A-99EE-CA157266A983}" dt="2025-03-08T05:34:29.828" v="134" actId="26606"/>
          <ac:spMkLst>
            <pc:docMk/>
            <pc:sldMk cId="0" sldId="260"/>
            <ac:spMk id="9" creationId="{C0763A76-9F1C-4FC5-82B7-DD475DA461B2}"/>
          </ac:spMkLst>
        </pc:spChg>
        <pc:spChg chg="del">
          <ac:chgData name="Ito, Kaz" userId="0114828e-fb2d-4c28-b753-07262ae36403" providerId="ADAL" clId="{4D5F1D9F-1862-4D2A-99EE-CA157266A983}" dt="2025-03-08T05:34:29.828" v="134" actId="26606"/>
          <ac:spMkLst>
            <pc:docMk/>
            <pc:sldMk cId="0" sldId="260"/>
            <ac:spMk id="11" creationId="{E81BF4F6-F2CF-4984-9D14-D6966D92F99F}"/>
          </ac:spMkLst>
        </pc:spChg>
        <pc:spChg chg="add">
          <ac:chgData name="Ito, Kaz" userId="0114828e-fb2d-4c28-b753-07262ae36403" providerId="ADAL" clId="{4D5F1D9F-1862-4D2A-99EE-CA157266A983}" dt="2025-03-08T05:34:29.828" v="134" actId="26606"/>
          <ac:spMkLst>
            <pc:docMk/>
            <pc:sldMk cId="0" sldId="260"/>
            <ac:spMk id="16" creationId="{12609869-9E80-471B-A487-A53288E0E791}"/>
          </ac:spMkLst>
        </pc:spChg>
        <pc:spChg chg="add">
          <ac:chgData name="Ito, Kaz" userId="0114828e-fb2d-4c28-b753-07262ae36403" providerId="ADAL" clId="{4D5F1D9F-1862-4D2A-99EE-CA157266A983}" dt="2025-03-08T05:34:29.828" v="134" actId="26606"/>
          <ac:spMkLst>
            <pc:docMk/>
            <pc:sldMk cId="0" sldId="260"/>
            <ac:spMk id="18" creationId="{7004738A-9D34-43E8-97D2-CA0EED4F8BE0}"/>
          </ac:spMkLst>
        </pc:spChg>
        <pc:spChg chg="add">
          <ac:chgData name="Ito, Kaz" userId="0114828e-fb2d-4c28-b753-07262ae36403" providerId="ADAL" clId="{4D5F1D9F-1862-4D2A-99EE-CA157266A983}" dt="2025-03-08T05:34:29.828" v="134" actId="26606"/>
          <ac:spMkLst>
            <pc:docMk/>
            <pc:sldMk cId="0" sldId="260"/>
            <ac:spMk id="20" creationId="{B8B8D07F-F13E-443E-BA68-2D26672D76B9}"/>
          </ac:spMkLst>
        </pc:spChg>
        <pc:spChg chg="add">
          <ac:chgData name="Ito, Kaz" userId="0114828e-fb2d-4c28-b753-07262ae36403" providerId="ADAL" clId="{4D5F1D9F-1862-4D2A-99EE-CA157266A983}" dt="2025-03-08T05:34:29.828" v="134" actId="26606"/>
          <ac:spMkLst>
            <pc:docMk/>
            <pc:sldMk cId="0" sldId="260"/>
            <ac:spMk id="22" creationId="{2813A4FA-24A5-41ED-A534-3807D1B2F344}"/>
          </ac:spMkLst>
        </pc:spChg>
        <pc:spChg chg="add">
          <ac:chgData name="Ito, Kaz" userId="0114828e-fb2d-4c28-b753-07262ae36403" providerId="ADAL" clId="{4D5F1D9F-1862-4D2A-99EE-CA157266A983}" dt="2025-03-08T05:34:29.828" v="134" actId="26606"/>
          <ac:spMkLst>
            <pc:docMk/>
            <pc:sldMk cId="0" sldId="260"/>
            <ac:spMk id="24" creationId="{C3944F27-CA70-4E84-A51A-E6BF89558979}"/>
          </ac:spMkLst>
        </pc:spChg>
        <pc:picChg chg="mod">
          <ac:chgData name="Ito, Kaz" userId="0114828e-fb2d-4c28-b753-07262ae36403" providerId="ADAL" clId="{4D5F1D9F-1862-4D2A-99EE-CA157266A983}" dt="2025-03-08T05:34:29.828" v="134" actId="26606"/>
          <ac:picMkLst>
            <pc:docMk/>
            <pc:sldMk cId="0" sldId="260"/>
            <ac:picMk id="5" creationId="{249F12F9-E8A8-7DA6-65FD-5B6DB4EEEFAC}"/>
          </ac:picMkLst>
        </pc:picChg>
      </pc:sldChg>
      <pc:sldChg chg="addSp delSp modSp mod">
        <pc:chgData name="Ito, Kaz" userId="0114828e-fb2d-4c28-b753-07262ae36403" providerId="ADAL" clId="{4D5F1D9F-1862-4D2A-99EE-CA157266A983}" dt="2025-03-08T05:33:16.515" v="132" actId="122"/>
        <pc:sldMkLst>
          <pc:docMk/>
          <pc:sldMk cId="0" sldId="261"/>
        </pc:sldMkLst>
        <pc:spChg chg="mod">
          <ac:chgData name="Ito, Kaz" userId="0114828e-fb2d-4c28-b753-07262ae36403" providerId="ADAL" clId="{4D5F1D9F-1862-4D2A-99EE-CA157266A983}" dt="2025-03-08T05:23:13.720" v="46" actId="26606"/>
          <ac:spMkLst>
            <pc:docMk/>
            <pc:sldMk cId="0" sldId="261"/>
            <ac:spMk id="2" creationId="{00000000-0000-0000-0000-000000000000}"/>
          </ac:spMkLst>
        </pc:spChg>
        <pc:spChg chg="del">
          <ac:chgData name="Ito, Kaz" userId="0114828e-fb2d-4c28-b753-07262ae36403" providerId="ADAL" clId="{4D5F1D9F-1862-4D2A-99EE-CA157266A983}" dt="2025-03-08T05:23:13.720" v="46" actId="26606"/>
          <ac:spMkLst>
            <pc:docMk/>
            <pc:sldMk cId="0" sldId="261"/>
            <ac:spMk id="9" creationId="{BACC6370-2D7E-4714-9D71-7542949D7D5D}"/>
          </ac:spMkLst>
        </pc:spChg>
        <pc:spChg chg="del">
          <ac:chgData name="Ito, Kaz" userId="0114828e-fb2d-4c28-b753-07262ae36403" providerId="ADAL" clId="{4D5F1D9F-1862-4D2A-99EE-CA157266A983}" dt="2025-03-08T05:23:13.720" v="46" actId="26606"/>
          <ac:spMkLst>
            <pc:docMk/>
            <pc:sldMk cId="0" sldId="261"/>
            <ac:spMk id="11" creationId="{F68B3F68-107C-434F-AA38-110D5EA91B85}"/>
          </ac:spMkLst>
        </pc:spChg>
        <pc:spChg chg="del">
          <ac:chgData name="Ito, Kaz" userId="0114828e-fb2d-4c28-b753-07262ae36403" providerId="ADAL" clId="{4D5F1D9F-1862-4D2A-99EE-CA157266A983}" dt="2025-03-08T05:23:13.720" v="46" actId="26606"/>
          <ac:spMkLst>
            <pc:docMk/>
            <pc:sldMk cId="0" sldId="261"/>
            <ac:spMk id="13" creationId="{AAD0DBB9-1A4B-4391-81D4-CB19F9AB918A}"/>
          </ac:spMkLst>
        </pc:spChg>
        <pc:spChg chg="del">
          <ac:chgData name="Ito, Kaz" userId="0114828e-fb2d-4c28-b753-07262ae36403" providerId="ADAL" clId="{4D5F1D9F-1862-4D2A-99EE-CA157266A983}" dt="2025-03-08T05:23:13.720" v="46" actId="26606"/>
          <ac:spMkLst>
            <pc:docMk/>
            <pc:sldMk cId="0" sldId="261"/>
            <ac:spMk id="15" creationId="{063BBA22-50EA-4C4D-BE05-F1CE4E63AA56}"/>
          </ac:spMkLst>
        </pc:spChg>
        <pc:spChg chg="add">
          <ac:chgData name="Ito, Kaz" userId="0114828e-fb2d-4c28-b753-07262ae36403" providerId="ADAL" clId="{4D5F1D9F-1862-4D2A-99EE-CA157266A983}" dt="2025-03-08T05:23:13.720" v="46" actId="26606"/>
          <ac:spMkLst>
            <pc:docMk/>
            <pc:sldMk cId="0" sldId="261"/>
            <ac:spMk id="20" creationId="{BACC6370-2D7E-4714-9D71-7542949D7D5D}"/>
          </ac:spMkLst>
        </pc:spChg>
        <pc:spChg chg="add">
          <ac:chgData name="Ito, Kaz" userId="0114828e-fb2d-4c28-b753-07262ae36403" providerId="ADAL" clId="{4D5F1D9F-1862-4D2A-99EE-CA157266A983}" dt="2025-03-08T05:23:13.720" v="46" actId="26606"/>
          <ac:spMkLst>
            <pc:docMk/>
            <pc:sldMk cId="0" sldId="261"/>
            <ac:spMk id="22" creationId="{F68B3F68-107C-434F-AA38-110D5EA91B85}"/>
          </ac:spMkLst>
        </pc:spChg>
        <pc:spChg chg="add">
          <ac:chgData name="Ito, Kaz" userId="0114828e-fb2d-4c28-b753-07262ae36403" providerId="ADAL" clId="{4D5F1D9F-1862-4D2A-99EE-CA157266A983}" dt="2025-03-08T05:23:13.720" v="46" actId="26606"/>
          <ac:spMkLst>
            <pc:docMk/>
            <pc:sldMk cId="0" sldId="261"/>
            <ac:spMk id="24" creationId="{AAD0DBB9-1A4B-4391-81D4-CB19F9AB918A}"/>
          </ac:spMkLst>
        </pc:spChg>
        <pc:spChg chg="add">
          <ac:chgData name="Ito, Kaz" userId="0114828e-fb2d-4c28-b753-07262ae36403" providerId="ADAL" clId="{4D5F1D9F-1862-4D2A-99EE-CA157266A983}" dt="2025-03-08T05:23:13.720" v="46" actId="26606"/>
          <ac:spMkLst>
            <pc:docMk/>
            <pc:sldMk cId="0" sldId="261"/>
            <ac:spMk id="26" creationId="{063BBA22-50EA-4C4D-BE05-F1CE4E63AA56}"/>
          </ac:spMkLst>
        </pc:spChg>
        <pc:graphicFrameChg chg="mod modGraphic">
          <ac:chgData name="Ito, Kaz" userId="0114828e-fb2d-4c28-b753-07262ae36403" providerId="ADAL" clId="{4D5F1D9F-1862-4D2A-99EE-CA157266A983}" dt="2025-03-08T05:33:16.515" v="132" actId="122"/>
          <ac:graphicFrameMkLst>
            <pc:docMk/>
            <pc:sldMk cId="0" sldId="261"/>
            <ac:graphicFrameMk id="5" creationId="{A4756A15-7235-1403-0AD5-3E155788046F}"/>
          </ac:graphicFrameMkLst>
        </pc:graphicFrameChg>
      </pc:sldChg>
      <pc:sldChg chg="del">
        <pc:chgData name="Ito, Kaz" userId="0114828e-fb2d-4c28-b753-07262ae36403" providerId="ADAL" clId="{4D5F1D9F-1862-4D2A-99EE-CA157266A983}" dt="2025-03-08T05:33:55.753" v="133" actId="2696"/>
        <pc:sldMkLst>
          <pc:docMk/>
          <pc:sldMk cId="0" sldId="266"/>
        </pc:sldMkLst>
      </pc:sldChg>
      <pc:sldChg chg="addSp delSp mod">
        <pc:chgData name="Ito, Kaz" userId="0114828e-fb2d-4c28-b753-07262ae36403" providerId="ADAL" clId="{4D5F1D9F-1862-4D2A-99EE-CA157266A983}" dt="2025-03-08T06:13:16.117" v="206" actId="478"/>
        <pc:sldMkLst>
          <pc:docMk/>
          <pc:sldMk cId="0" sldId="267"/>
        </pc:sldMkLst>
        <pc:spChg chg="add del">
          <ac:chgData name="Ito, Kaz" userId="0114828e-fb2d-4c28-b753-07262ae36403" providerId="ADAL" clId="{4D5F1D9F-1862-4D2A-99EE-CA157266A983}" dt="2025-03-08T06:13:16.117" v="206" actId="478"/>
          <ac:spMkLst>
            <pc:docMk/>
            <pc:sldMk cId="0" sldId="267"/>
            <ac:spMk id="4" creationId="{20F2A8E5-062E-F4D6-8AA0-1499CC4B016B}"/>
          </ac:spMkLst>
        </pc:spChg>
      </pc:sldChg>
      <pc:sldChg chg="addSp delSp modSp add del mod setBg setClrOvrMap delDesignElem">
        <pc:chgData name="Ito, Kaz" userId="0114828e-fb2d-4c28-b753-07262ae36403" providerId="ADAL" clId="{4D5F1D9F-1862-4D2A-99EE-CA157266A983}" dt="2025-03-08T06:13:55.572" v="221" actId="2696"/>
        <pc:sldMkLst>
          <pc:docMk/>
          <pc:sldMk cId="0" sldId="268"/>
        </pc:sldMkLst>
        <pc:spChg chg="mod ord">
          <ac:chgData name="Ito, Kaz" userId="0114828e-fb2d-4c28-b753-07262ae36403" providerId="ADAL" clId="{4D5F1D9F-1862-4D2A-99EE-CA157266A983}" dt="2025-03-08T06:12:55.791" v="205" actId="26606"/>
          <ac:spMkLst>
            <pc:docMk/>
            <pc:sldMk cId="0" sldId="268"/>
            <ac:spMk id="2" creationId="{00000000-0000-0000-0000-000000000000}"/>
          </ac:spMkLst>
        </pc:spChg>
        <pc:spChg chg="del">
          <ac:chgData name="Ito, Kaz" userId="0114828e-fb2d-4c28-b753-07262ae36403" providerId="ADAL" clId="{4D5F1D9F-1862-4D2A-99EE-CA157266A983}" dt="2025-03-08T06:11:02.332" v="199"/>
          <ac:spMkLst>
            <pc:docMk/>
            <pc:sldMk cId="0" sldId="268"/>
            <ac:spMk id="10" creationId="{257363FD-7E77-4145-9483-331A807ADF0E}"/>
          </ac:spMkLst>
        </pc:spChg>
        <pc:spChg chg="add del">
          <ac:chgData name="Ito, Kaz" userId="0114828e-fb2d-4c28-b753-07262ae36403" providerId="ADAL" clId="{4D5F1D9F-1862-4D2A-99EE-CA157266A983}" dt="2025-03-08T06:11:56.464" v="201" actId="26606"/>
          <ac:spMkLst>
            <pc:docMk/>
            <pc:sldMk cId="0" sldId="268"/>
            <ac:spMk id="11" creationId="{B50AB553-2A96-4A92-96F2-93548E096954}"/>
          </ac:spMkLst>
        </pc:spChg>
        <pc:grpChg chg="add del">
          <ac:chgData name="Ito, Kaz" userId="0114828e-fb2d-4c28-b753-07262ae36403" providerId="ADAL" clId="{4D5F1D9F-1862-4D2A-99EE-CA157266A983}" dt="2025-03-08T06:12:32.384" v="202" actId="26606"/>
          <ac:grpSpMkLst>
            <pc:docMk/>
            <pc:sldMk cId="0" sldId="268"/>
            <ac:grpSpMk id="16" creationId="{8CE57D37-C2D0-066B-1AE3-6F4244344F27}"/>
          </ac:grpSpMkLst>
        </pc:grpChg>
        <pc:grpChg chg="add del">
          <ac:chgData name="Ito, Kaz" userId="0114828e-fb2d-4c28-b753-07262ae36403" providerId="ADAL" clId="{4D5F1D9F-1862-4D2A-99EE-CA157266A983}" dt="2025-03-08T06:12:55.791" v="205" actId="26606"/>
          <ac:grpSpMkLst>
            <pc:docMk/>
            <pc:sldMk cId="0" sldId="268"/>
            <ac:grpSpMk id="23" creationId="{8CE57D37-C2D0-066B-1AE3-6F4244344F27}"/>
          </ac:grpSpMkLst>
        </pc:grpChg>
        <pc:graphicFrameChg chg="mod modGraphic">
          <ac:chgData name="Ito, Kaz" userId="0114828e-fb2d-4c28-b753-07262ae36403" providerId="ADAL" clId="{4D5F1D9F-1862-4D2A-99EE-CA157266A983}" dt="2025-03-08T06:12:55.791" v="205" actId="26606"/>
          <ac:graphicFrameMkLst>
            <pc:docMk/>
            <pc:sldMk cId="0" sldId="268"/>
            <ac:graphicFrameMk id="5" creationId="{0BCF4066-2DBC-A1C7-A445-74E748AA6ACA}"/>
          </ac:graphicFrameMkLst>
        </pc:graphicFrameChg>
        <pc:picChg chg="mod ord">
          <ac:chgData name="Ito, Kaz" userId="0114828e-fb2d-4c28-b753-07262ae36403" providerId="ADAL" clId="{4D5F1D9F-1862-4D2A-99EE-CA157266A983}" dt="2025-03-08T06:12:55.791" v="205" actId="26606"/>
          <ac:picMkLst>
            <pc:docMk/>
            <pc:sldMk cId="0" sldId="268"/>
            <ac:picMk id="6" creationId="{1F77EDC2-0918-8FF7-E6D7-0C5A549A3EEE}"/>
          </ac:picMkLst>
        </pc:picChg>
      </pc:sldChg>
      <pc:sldChg chg="addSp delSp modSp add mod">
        <pc:chgData name="Ito, Kaz" userId="0114828e-fb2d-4c28-b753-07262ae36403" providerId="ADAL" clId="{4D5F1D9F-1862-4D2A-99EE-CA157266A983}" dt="2025-03-08T06:14:21.411" v="226" actId="26606"/>
        <pc:sldMkLst>
          <pc:docMk/>
          <pc:sldMk cId="2947120422" sldId="269"/>
        </pc:sldMkLst>
        <pc:spChg chg="mod">
          <ac:chgData name="Ito, Kaz" userId="0114828e-fb2d-4c28-b753-07262ae36403" providerId="ADAL" clId="{4D5F1D9F-1862-4D2A-99EE-CA157266A983}" dt="2025-03-08T06:14:18.227" v="223" actId="26606"/>
          <ac:spMkLst>
            <pc:docMk/>
            <pc:sldMk cId="2947120422" sldId="269"/>
            <ac:spMk id="2" creationId="{D60D3AF7-1177-09F5-F754-DEAE7AD633F2}"/>
          </ac:spMkLst>
        </pc:spChg>
        <pc:spChg chg="add del">
          <ac:chgData name="Ito, Kaz" userId="0114828e-fb2d-4c28-b753-07262ae36403" providerId="ADAL" clId="{4D5F1D9F-1862-4D2A-99EE-CA157266A983}" dt="2025-03-08T06:14:21.411" v="226" actId="26606"/>
          <ac:spMkLst>
            <pc:docMk/>
            <pc:sldMk cId="2947120422" sldId="269"/>
            <ac:spMk id="9" creationId="{8FBCB58A-8CC9-891B-653D-4203012A877A}"/>
          </ac:spMkLst>
        </pc:spChg>
        <pc:spChg chg="add del">
          <ac:chgData name="Ito, Kaz" userId="0114828e-fb2d-4c28-b753-07262ae36403" providerId="ADAL" clId="{4D5F1D9F-1862-4D2A-99EE-CA157266A983}" dt="2025-03-08T06:14:21.411" v="226" actId="26606"/>
          <ac:spMkLst>
            <pc:docMk/>
            <pc:sldMk cId="2947120422" sldId="269"/>
            <ac:spMk id="11" creationId="{6510C312-19A1-E6CA-8B60-09BBF0C4058A}"/>
          </ac:spMkLst>
        </pc:spChg>
        <pc:spChg chg="add del">
          <ac:chgData name="Ito, Kaz" userId="0114828e-fb2d-4c28-b753-07262ae36403" providerId="ADAL" clId="{4D5F1D9F-1862-4D2A-99EE-CA157266A983}" dt="2025-03-08T06:14:21.411" v="226" actId="26606"/>
          <ac:spMkLst>
            <pc:docMk/>
            <pc:sldMk cId="2947120422" sldId="269"/>
            <ac:spMk id="13" creationId="{5EA630D6-2D21-5EEB-07CC-9C1A910139E9}"/>
          </ac:spMkLst>
        </pc:spChg>
        <pc:spChg chg="add del">
          <ac:chgData name="Ito, Kaz" userId="0114828e-fb2d-4c28-b753-07262ae36403" providerId="ADAL" clId="{4D5F1D9F-1862-4D2A-99EE-CA157266A983}" dt="2025-03-08T06:14:21.411" v="226" actId="26606"/>
          <ac:spMkLst>
            <pc:docMk/>
            <pc:sldMk cId="2947120422" sldId="269"/>
            <ac:spMk id="15" creationId="{8A076840-8DE9-D482-CF24-085648BE5CB7}"/>
          </ac:spMkLst>
        </pc:spChg>
        <pc:spChg chg="add del">
          <ac:chgData name="Ito, Kaz" userId="0114828e-fb2d-4c28-b753-07262ae36403" providerId="ADAL" clId="{4D5F1D9F-1862-4D2A-99EE-CA157266A983}" dt="2025-03-08T06:14:18.227" v="223" actId="26606"/>
          <ac:spMkLst>
            <pc:docMk/>
            <pc:sldMk cId="2947120422" sldId="269"/>
            <ac:spMk id="20" creationId="{BACC6370-2D7E-4714-9D71-7542949D7D5D}"/>
          </ac:spMkLst>
        </pc:spChg>
        <pc:spChg chg="add del">
          <ac:chgData name="Ito, Kaz" userId="0114828e-fb2d-4c28-b753-07262ae36403" providerId="ADAL" clId="{4D5F1D9F-1862-4D2A-99EE-CA157266A983}" dt="2025-03-08T06:14:18.227" v="223" actId="26606"/>
          <ac:spMkLst>
            <pc:docMk/>
            <pc:sldMk cId="2947120422" sldId="269"/>
            <ac:spMk id="22" creationId="{F68B3F68-107C-434F-AA38-110D5EA91B85}"/>
          </ac:spMkLst>
        </pc:spChg>
        <pc:spChg chg="add del">
          <ac:chgData name="Ito, Kaz" userId="0114828e-fb2d-4c28-b753-07262ae36403" providerId="ADAL" clId="{4D5F1D9F-1862-4D2A-99EE-CA157266A983}" dt="2025-03-08T06:14:18.227" v="223" actId="26606"/>
          <ac:spMkLst>
            <pc:docMk/>
            <pc:sldMk cId="2947120422" sldId="269"/>
            <ac:spMk id="24" creationId="{AAD0DBB9-1A4B-4391-81D4-CB19F9AB918A}"/>
          </ac:spMkLst>
        </pc:spChg>
        <pc:spChg chg="add del">
          <ac:chgData name="Ito, Kaz" userId="0114828e-fb2d-4c28-b753-07262ae36403" providerId="ADAL" clId="{4D5F1D9F-1862-4D2A-99EE-CA157266A983}" dt="2025-03-08T06:14:18.227" v="223" actId="26606"/>
          <ac:spMkLst>
            <pc:docMk/>
            <pc:sldMk cId="2947120422" sldId="269"/>
            <ac:spMk id="26" creationId="{063BBA22-50EA-4C4D-BE05-F1CE4E63AA56}"/>
          </ac:spMkLst>
        </pc:spChg>
        <pc:spChg chg="add del">
          <ac:chgData name="Ito, Kaz" userId="0114828e-fb2d-4c28-b753-07262ae36403" providerId="ADAL" clId="{4D5F1D9F-1862-4D2A-99EE-CA157266A983}" dt="2025-03-08T06:14:21.372" v="225" actId="26606"/>
          <ac:spMkLst>
            <pc:docMk/>
            <pc:sldMk cId="2947120422" sldId="269"/>
            <ac:spMk id="28" creationId="{8FBCB58A-8CC9-891B-653D-4203012A877A}"/>
          </ac:spMkLst>
        </pc:spChg>
        <pc:spChg chg="add del">
          <ac:chgData name="Ito, Kaz" userId="0114828e-fb2d-4c28-b753-07262ae36403" providerId="ADAL" clId="{4D5F1D9F-1862-4D2A-99EE-CA157266A983}" dt="2025-03-08T06:14:21.372" v="225" actId="26606"/>
          <ac:spMkLst>
            <pc:docMk/>
            <pc:sldMk cId="2947120422" sldId="269"/>
            <ac:spMk id="29" creationId="{6510C312-19A1-E6CA-8B60-09BBF0C4058A}"/>
          </ac:spMkLst>
        </pc:spChg>
        <pc:spChg chg="add del">
          <ac:chgData name="Ito, Kaz" userId="0114828e-fb2d-4c28-b753-07262ae36403" providerId="ADAL" clId="{4D5F1D9F-1862-4D2A-99EE-CA157266A983}" dt="2025-03-08T06:14:21.372" v="225" actId="26606"/>
          <ac:spMkLst>
            <pc:docMk/>
            <pc:sldMk cId="2947120422" sldId="269"/>
            <ac:spMk id="30" creationId="{5EA630D6-2D21-5EEB-07CC-9C1A910139E9}"/>
          </ac:spMkLst>
        </pc:spChg>
        <pc:spChg chg="add del">
          <ac:chgData name="Ito, Kaz" userId="0114828e-fb2d-4c28-b753-07262ae36403" providerId="ADAL" clId="{4D5F1D9F-1862-4D2A-99EE-CA157266A983}" dt="2025-03-08T06:14:21.372" v="225" actId="26606"/>
          <ac:spMkLst>
            <pc:docMk/>
            <pc:sldMk cId="2947120422" sldId="269"/>
            <ac:spMk id="31" creationId="{8A076840-8DE9-D482-CF24-085648BE5CB7}"/>
          </ac:spMkLst>
        </pc:spChg>
        <pc:spChg chg="add">
          <ac:chgData name="Ito, Kaz" userId="0114828e-fb2d-4c28-b753-07262ae36403" providerId="ADAL" clId="{4D5F1D9F-1862-4D2A-99EE-CA157266A983}" dt="2025-03-08T06:14:21.411" v="226" actId="26606"/>
          <ac:spMkLst>
            <pc:docMk/>
            <pc:sldMk cId="2947120422" sldId="269"/>
            <ac:spMk id="33" creationId="{8FBCB58A-8CC9-891B-653D-4203012A877A}"/>
          </ac:spMkLst>
        </pc:spChg>
        <pc:spChg chg="add">
          <ac:chgData name="Ito, Kaz" userId="0114828e-fb2d-4c28-b753-07262ae36403" providerId="ADAL" clId="{4D5F1D9F-1862-4D2A-99EE-CA157266A983}" dt="2025-03-08T06:14:21.411" v="226" actId="26606"/>
          <ac:spMkLst>
            <pc:docMk/>
            <pc:sldMk cId="2947120422" sldId="269"/>
            <ac:spMk id="34" creationId="{6510C312-19A1-E6CA-8B60-09BBF0C4058A}"/>
          </ac:spMkLst>
        </pc:spChg>
        <pc:spChg chg="add">
          <ac:chgData name="Ito, Kaz" userId="0114828e-fb2d-4c28-b753-07262ae36403" providerId="ADAL" clId="{4D5F1D9F-1862-4D2A-99EE-CA157266A983}" dt="2025-03-08T06:14:21.411" v="226" actId="26606"/>
          <ac:spMkLst>
            <pc:docMk/>
            <pc:sldMk cId="2947120422" sldId="269"/>
            <ac:spMk id="35" creationId="{5EA630D6-2D21-5EEB-07CC-9C1A910139E9}"/>
          </ac:spMkLst>
        </pc:spChg>
        <pc:spChg chg="add">
          <ac:chgData name="Ito, Kaz" userId="0114828e-fb2d-4c28-b753-07262ae36403" providerId="ADAL" clId="{4D5F1D9F-1862-4D2A-99EE-CA157266A983}" dt="2025-03-08T06:14:21.411" v="226" actId="26606"/>
          <ac:spMkLst>
            <pc:docMk/>
            <pc:sldMk cId="2947120422" sldId="269"/>
            <ac:spMk id="36" creationId="{8A076840-8DE9-D482-CF24-085648BE5CB7}"/>
          </ac:spMkLst>
        </pc:spChg>
        <pc:graphicFrameChg chg="mod modGraphic">
          <ac:chgData name="Ito, Kaz" userId="0114828e-fb2d-4c28-b753-07262ae36403" providerId="ADAL" clId="{4D5F1D9F-1862-4D2A-99EE-CA157266A983}" dt="2025-03-08T06:14:21.411" v="226" actId="26606"/>
          <ac:graphicFrameMkLst>
            <pc:docMk/>
            <pc:sldMk cId="2947120422" sldId="269"/>
            <ac:graphicFrameMk id="5" creationId="{2556832B-5BC1-0D4A-FB40-80B56D6F8A0A}"/>
          </ac:graphicFrameMkLst>
        </pc:graphicFrame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ata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ata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ata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ata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ata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4" Type="http://schemas.openxmlformats.org/officeDocument/2006/relationships/image" Target="../media/image27.svg"/></Relationships>
</file>

<file path=ppt/diagrams/_rels/data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ata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_rels/drawing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svg"/><Relationship Id="rId1" Type="http://schemas.openxmlformats.org/officeDocument/2006/relationships/image" Target="../media/image1.png"/><Relationship Id="rId4" Type="http://schemas.openxmlformats.org/officeDocument/2006/relationships/image" Target="../media/image4.svg"/></Relationships>
</file>

<file path=ppt/diagrams/_rels/drawing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svg"/><Relationship Id="rId1" Type="http://schemas.openxmlformats.org/officeDocument/2006/relationships/image" Target="../media/image5.png"/><Relationship Id="rId4" Type="http://schemas.openxmlformats.org/officeDocument/2006/relationships/image" Target="../media/image8.svg"/></Relationships>
</file>

<file path=ppt/diagrams/_rels/drawing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svg"/><Relationship Id="rId1" Type="http://schemas.openxmlformats.org/officeDocument/2006/relationships/image" Target="../media/image9.png"/><Relationship Id="rId4" Type="http://schemas.openxmlformats.org/officeDocument/2006/relationships/image" Target="../media/image12.svg"/></Relationships>
</file>

<file path=ppt/diagrams/_rels/drawing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svg"/><Relationship Id="rId1" Type="http://schemas.openxmlformats.org/officeDocument/2006/relationships/image" Target="../media/image14.png"/><Relationship Id="rId6" Type="http://schemas.openxmlformats.org/officeDocument/2006/relationships/image" Target="../media/image19.svg"/><Relationship Id="rId5" Type="http://schemas.openxmlformats.org/officeDocument/2006/relationships/image" Target="../media/image18.png"/><Relationship Id="rId4" Type="http://schemas.openxmlformats.org/officeDocument/2006/relationships/image" Target="../media/image17.svg"/></Relationships>
</file>

<file path=ppt/diagrams/_rels/drawing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svg"/><Relationship Id="rId1" Type="http://schemas.openxmlformats.org/officeDocument/2006/relationships/image" Target="../media/image20.png"/><Relationship Id="rId4" Type="http://schemas.openxmlformats.org/officeDocument/2006/relationships/image" Target="../media/image23.svg"/></Relationships>
</file>

<file path=ppt/diagrams/_rels/drawing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svg"/><Relationship Id="rId1" Type="http://schemas.openxmlformats.org/officeDocument/2006/relationships/image" Target="../media/image24.png"/><Relationship Id="rId4" Type="http://schemas.openxmlformats.org/officeDocument/2006/relationships/image" Target="../media/image27.svg"/></Relationships>
</file>

<file path=ppt/diagrams/_rels/drawing9.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svg"/><Relationship Id="rId1" Type="http://schemas.openxmlformats.org/officeDocument/2006/relationships/image" Target="../media/image28.png"/><Relationship Id="rId4" Type="http://schemas.openxmlformats.org/officeDocument/2006/relationships/image" Target="../media/image31.svg"/></Relationships>
</file>

<file path=ppt/diagrams/_rels/drawing1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svg"/><Relationship Id="rId1" Type="http://schemas.openxmlformats.org/officeDocument/2006/relationships/image" Target="../media/image32.png"/><Relationship Id="rId4" Type="http://schemas.openxmlformats.org/officeDocument/2006/relationships/image" Target="../media/image35.svg"/></Relationships>
</file>

<file path=ppt/diagrams/colors1.xml><?xml version="1.0" encoding="utf-8"?>
<dgm:colorsDef xmlns:dgm="http://schemas.openxmlformats.org/drawingml/2006/diagram" xmlns:a="http://schemas.openxmlformats.org/drawingml/2006/main" uniqueId="urn:microsoft.com/office/officeart/2018/5/colors/Iconchunking_neutralbg_colorful5">
  <dgm:title val=""/>
  <dgm:desc val=""/>
  <dgm:catLst>
    <dgm:cat type="colorful" pri="10500"/>
  </dgm:catLst>
  <dgm:styleLbl name="node0">
    <dgm:fillClrLst meth="repeat">
      <a:schemeClr val="accent4"/>
    </dgm:fillClrLst>
    <dgm:linClrLst meth="repeat">
      <a:schemeClr val="lt1"/>
    </dgm:linClrLst>
    <dgm:effectClrLst/>
    <dgm:txLinClrLst/>
    <dgm:txFillClrLst/>
    <dgm:txEffectClrLst/>
  </dgm:styleLbl>
  <dgm:styleLbl name="node1">
    <dgm:fillClrLst>
      <a:schemeClr val="accent5"/>
      <a:schemeClr val="accent6"/>
    </dgm:fillClrLst>
    <dgm:linClrLst meth="repeat">
      <a:schemeClr val="lt1">
        <a:alpha val="0"/>
      </a:schemeClr>
    </dgm:linClrLst>
    <dgm:effectClrLst/>
    <dgm:txLinClrLst/>
    <dgm:txFillClrLst/>
    <dgm:txEffectClrLst/>
  </dgm:styleLbl>
  <dgm:styleLbl name="alignNode1">
    <dgm:fillClrLst>
      <a:schemeClr val="accent5"/>
      <a:schemeClr val="accent6"/>
    </dgm:fillClrLst>
    <dgm:linClrLst>
      <a:schemeClr val="accent5"/>
      <a:schemeClr val="accent6"/>
    </dgm:linClrLst>
    <dgm:effectClrLst/>
    <dgm:txLinClrLst/>
    <dgm:txFillClrLst/>
    <dgm:txEffectClrLst/>
  </dgm:styleLbl>
  <dgm:styleLbl name="lnNode1">
    <dgm:fillClrLst>
      <a:schemeClr val="accent5"/>
      <a:schemeClr val="accent6"/>
    </dgm:fillClrLst>
    <dgm:linClrLst meth="repeat">
      <a:schemeClr val="lt1"/>
    </dgm:linClrLst>
    <dgm:effectClrLst/>
    <dgm:txLinClrLst/>
    <dgm:txFillClrLst/>
    <dgm:txEffectClrLst/>
  </dgm:styleLbl>
  <dgm:styleLbl name="vennNode1">
    <dgm:fillClrLst>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6"/>
    </dgm:fillClrLst>
    <dgm:linClrLst meth="repeat">
      <a:schemeClr val="lt1"/>
    </dgm:linClrLst>
    <dgm:effectClrLst/>
    <dgm:txLinClrLst/>
    <dgm:txFillClrLst/>
    <dgm:txEffectClrLst/>
  </dgm:styleLbl>
  <dgm:styleLbl name="node3">
    <dgm:fillClrLst>
      <a:schemeClr val="accent1"/>
    </dgm:fillClrLst>
    <dgm:linClrLst meth="repeat">
      <a:schemeClr val="lt1"/>
    </dgm:linClrLst>
    <dgm:effectClrLst/>
    <dgm:txLinClrLst/>
    <dgm:txFillClrLst/>
    <dgm:txEffectClrLst/>
  </dgm:styleLbl>
  <dgm:styleLbl name="node4">
    <dgm:fillClrLst>
      <a:schemeClr val="accent2"/>
    </dgm:fillClrLst>
    <dgm:linClrLst meth="repeat">
      <a:schemeClr val="lt1"/>
    </dgm:linClrLst>
    <dgm:effectClrLst/>
    <dgm:txLinClrLst/>
    <dgm:txFillClrLst/>
    <dgm:txEffectClrLst/>
  </dgm:styleLbl>
  <dgm:styleLbl name="fgImgPlace1">
    <dgm:fillClrLst>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5">
        <a:tint val="50000"/>
      </a:schemeClr>
      <a:schemeClr val="accent6">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5"/>
      <a:schemeClr val="accent6"/>
    </dgm:fillClrLst>
    <dgm:linClrLst meth="repeat">
      <a:schemeClr val="lt1"/>
    </dgm:linClrLst>
    <dgm:effectClrLst/>
    <dgm:txLinClrLst/>
    <dgm:txFillClrLst/>
    <dgm:txEffectClrLst/>
  </dgm:styleLbl>
  <dgm:styleLbl name="fgSibTrans2D1">
    <dgm:fillClrLst>
      <a:schemeClr val="accent5"/>
      <a:schemeClr val="accent6"/>
    </dgm:fillClrLst>
    <dgm:linClrLst meth="repeat">
      <a:schemeClr val="lt1"/>
    </dgm:linClrLst>
    <dgm:effectClrLst/>
    <dgm:txLinClrLst/>
    <dgm:txFillClrLst meth="repeat">
      <a:schemeClr val="lt1"/>
    </dgm:txFillClrLst>
    <dgm:txEffectClrLst/>
  </dgm:styleLbl>
  <dgm:styleLbl name="bgSibTrans2D1">
    <dgm:fillClrLst>
      <a:schemeClr val="accent5"/>
      <a:schemeClr val="accent6"/>
    </dgm:fillClrLst>
    <dgm:linClrLst meth="repeat">
      <a:schemeClr val="lt1"/>
    </dgm:linClrLst>
    <dgm:effectClrLst/>
    <dgm:txLinClrLst/>
    <dgm:txFillClrLst meth="repeat">
      <a:schemeClr val="lt1"/>
    </dgm:txFillClrLst>
    <dgm:txEffectClrLst/>
  </dgm:styleLbl>
  <dgm:styleLbl name="sibTrans1D1">
    <dgm:fillClrLst/>
    <dgm:linClrLst>
      <a:schemeClr val="accent5"/>
      <a:schemeClr val="accent6"/>
    </dgm:linClrLst>
    <dgm:effectClrLst/>
    <dgm:txLinClrLst/>
    <dgm:txFillClrLst meth="repeat">
      <a:schemeClr val="tx1"/>
    </dgm:txFillClrLst>
    <dgm:txEffectClrLst/>
  </dgm:styleLbl>
  <dgm:styleLbl name="callout">
    <dgm:fillClrLst meth="repeat">
      <a:schemeClr val="accent5"/>
    </dgm:fillClrLst>
    <dgm:linClrLst meth="repeat">
      <a:schemeClr val="accent5">
        <a:tint val="50000"/>
      </a:schemeClr>
    </dgm:linClrLst>
    <dgm:effectClrLst/>
    <dgm:txLinClrLst/>
    <dgm:txFillClrLst meth="repeat">
      <a:schemeClr val="tx1"/>
    </dgm:txFillClrLst>
    <dgm:txEffectClrLst/>
  </dgm:styleLbl>
  <dgm:styleLbl name="asst0">
    <dgm:fillClrLst meth="repeat">
      <a:schemeClr val="accent5"/>
    </dgm:fillClrLst>
    <dgm:linClrLst meth="repeat">
      <a:schemeClr val="lt1">
        <a:shade val="80000"/>
      </a:schemeClr>
    </dgm:linClrLst>
    <dgm:effectClrLst/>
    <dgm:txLinClrLst/>
    <dgm:txFillClrLst/>
    <dgm:txEffectClrLst/>
  </dgm:styleLbl>
  <dgm:styleLbl name="asst1">
    <dgm:fillClrLst meth="repeat">
      <a:schemeClr val="accent6"/>
    </dgm:fillClrLst>
    <dgm:linClrLst meth="repeat">
      <a:schemeClr val="lt1">
        <a:shade val="80000"/>
      </a:schemeClr>
    </dgm:linClrLst>
    <dgm:effectClrLst/>
    <dgm:txLinClrLst/>
    <dgm:txFillClrLst/>
    <dgm:txEffectClrLst/>
  </dgm:styleLbl>
  <dgm:styleLbl name="asst2">
    <dgm:fillClrLst>
      <a:schemeClr val="accent1"/>
    </dgm:fillClrLst>
    <dgm:linClrLst meth="repeat">
      <a:schemeClr val="lt1"/>
    </dgm:linClrLst>
    <dgm:effectClrLst/>
    <dgm:txLinClrLst/>
    <dgm:txFillClrLst/>
    <dgm:txEffectClrLst/>
  </dgm:styleLbl>
  <dgm:styleLbl name="asst3">
    <dgm:fillClrLst>
      <a:schemeClr val="accent2"/>
    </dgm:fillClrLst>
    <dgm:linClrLst meth="repeat">
      <a:schemeClr val="lt1"/>
    </dgm:linClrLst>
    <dgm:effectClrLst/>
    <dgm:txLinClrLst/>
    <dgm:txFillClrLst/>
    <dgm:txEffectClrLst/>
  </dgm:styleLbl>
  <dgm:styleLbl name="asst4">
    <dgm:fillClrLst>
      <a:schemeClr val="accent3"/>
    </dgm:fillClrLst>
    <dgm:linClrLst meth="repeat">
      <a:schemeClr val="lt1"/>
    </dgm:linClrLst>
    <dgm:effectClrLst/>
    <dgm:txLinClrLst/>
    <dgm:txFillClrLst/>
    <dgm:txEffectClrLst/>
  </dgm:styleLbl>
  <dgm:styleLbl name="parChTrans2D1">
    <dgm:fillClrLst meth="repeat">
      <a:schemeClr val="accent5"/>
    </dgm:fillClrLst>
    <dgm:linClrLst meth="repeat">
      <a:schemeClr val="lt1"/>
    </dgm:linClrLst>
    <dgm:effectClrLst/>
    <dgm:txLinClrLst/>
    <dgm:txFillClrLst meth="repeat">
      <a:schemeClr val="lt1"/>
    </dgm:txFillClrLst>
    <dgm:txEffectClrLst/>
  </dgm:styleLbl>
  <dgm:styleLbl name="parChTrans2D2">
    <dgm:fillClrLst meth="repeat">
      <a:schemeClr val="accent6"/>
    </dgm:fillClrLst>
    <dgm:linClrLst meth="repeat">
      <a:schemeClr val="lt1"/>
    </dgm:linClrLst>
    <dgm:effectClrLst/>
    <dgm:txLinClrLst/>
    <dgm:txFillClrLst/>
    <dgm:txEffectClrLst/>
  </dgm:styleLbl>
  <dgm:styleLbl name="parChTrans2D3">
    <dgm:fillClrLst meth="repeat">
      <a:schemeClr val="accent6"/>
    </dgm:fillClrLst>
    <dgm:linClrLst meth="repeat">
      <a:schemeClr val="lt1"/>
    </dgm:linClrLst>
    <dgm:effectClrLst/>
    <dgm:txLinClrLst/>
    <dgm:txFillClrLst/>
    <dgm:txEffectClrLst/>
  </dgm:styleLbl>
  <dgm:styleLbl name="parChTrans2D4">
    <dgm:fillClrLst meth="repeat">
      <a:schemeClr val="accent1"/>
    </dgm:fillClrLst>
    <dgm:linClrLst meth="repeat">
      <a:schemeClr val="lt1"/>
    </dgm:linClrLst>
    <dgm:effectClrLst/>
    <dgm:txLinClrLst/>
    <dgm:txFillClrLst meth="repeat">
      <a:schemeClr val="lt1"/>
    </dgm:txFillClrLst>
    <dgm:txEffectClrLst/>
  </dgm:styleLbl>
  <dgm:styleLbl name="parChTrans1D1">
    <dgm:fillClrLst meth="repeat">
      <a:schemeClr val="accent5"/>
    </dgm:fillClrLst>
    <dgm:linClrLst meth="repeat">
      <a:schemeClr val="accent5"/>
    </dgm:linClrLst>
    <dgm:effectClrLst/>
    <dgm:txLinClrLst/>
    <dgm:txFillClrLst meth="repeat">
      <a:schemeClr val="tx1"/>
    </dgm:txFillClrLst>
    <dgm:txEffectClrLst/>
  </dgm:styleLbl>
  <dgm:styleLbl name="parChTrans1D2">
    <dgm:fillClrLst meth="repeat">
      <a:schemeClr val="accent6">
        <a:tint val="90000"/>
      </a:schemeClr>
    </dgm:fillClrLst>
    <dgm:linClrLst meth="repeat">
      <a:schemeClr val="accent6"/>
    </dgm:linClrLst>
    <dgm:effectClrLst/>
    <dgm:txLinClrLst/>
    <dgm:txFillClrLst meth="repeat">
      <a:schemeClr val="tx1"/>
    </dgm:txFillClrLst>
    <dgm:txEffectClrLst/>
  </dgm:styleLbl>
  <dgm:styleLbl name="parChTrans1D3">
    <dgm:fillClrLst meth="repeat">
      <a:schemeClr val="accent6">
        <a:tint val="70000"/>
      </a:schemeClr>
    </dgm:fillClrLst>
    <dgm:linClrLst meth="repeat">
      <a:schemeClr val="accent1"/>
    </dgm:linClrLst>
    <dgm:effectClrLst/>
    <dgm:txLinClrLst/>
    <dgm:txFillClrLst meth="repeat">
      <a:schemeClr val="tx1"/>
    </dgm:txFillClrLst>
    <dgm:txEffectClrLst/>
  </dgm:styleLbl>
  <dgm:styleLbl name="parChTrans1D4">
    <dgm:fillClrLst meth="repeat">
      <a:schemeClr val="accent6">
        <a:tint val="50000"/>
      </a:schemeClr>
    </dgm:fillClrLst>
    <dgm:linClrLst meth="repeat">
      <a:schemeClr val="accent2"/>
    </dgm:linClrLst>
    <dgm:effectClrLst/>
    <dgm:txLinClrLst/>
    <dgm:txFillClrLst meth="repeat">
      <a:schemeClr val="tx1"/>
    </dgm:txFillClrLst>
    <dgm:txEffectClrLst/>
  </dgm:styleLbl>
  <dgm:styleLbl name="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5"/>
    </dgm:linClrLst>
    <dgm:effectClrLst/>
    <dgm:txLinClrLst/>
    <dgm:txFillClrLst meth="repeat">
      <a:schemeClr val="dk1"/>
    </dgm:txFillClrLst>
    <dgm:txEffectClrLst/>
  </dgm:styleLbl>
  <dgm:styleLbl name="bgAcc1">
    <dgm:fillClrLst meth="repeat">
      <a:schemeClr val="lt1">
        <a:alpha val="90000"/>
      </a:schemeClr>
    </dgm:fillClrLst>
    <dgm:linClrLst>
      <a:schemeClr val="accent5"/>
      <a:schemeClr val="accent6"/>
    </dgm:linClrLst>
    <dgm:effectClrLst/>
    <dgm:txLinClrLst/>
    <dgm:txFillClrLst meth="repeat">
      <a:schemeClr val="dk1"/>
    </dgm:txFillClrLst>
    <dgm:txEffectClrLst/>
  </dgm:styleLbl>
  <dgm:styleLbl name="solidFgAcc1">
    <dgm:fillClrLst meth="repeat">
      <a:schemeClr val="lt1"/>
    </dgm:fillClrLst>
    <dgm:linClrLst>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a:schemeClr val="accent5"/>
      <a:schemeClr val="accent6"/>
    </dgm:linClrLst>
    <dgm:effectClrLst/>
    <dgm:txLinClrLst/>
    <dgm:txFillClrLst meth="repeat">
      <a:schemeClr val="dk1"/>
    </dgm:txFillClrLst>
    <dgm:txEffectClrLst/>
  </dgm:styleLbl>
  <dgm:styleLbl name="solidBgAcc1">
    <dgm:fillClrLst meth="repeat">
      <a:schemeClr val="lt1"/>
    </dgm:fillClrLst>
    <dgm:linClrLst>
      <a:schemeClr val="accent5"/>
      <a:schemeClr val="accent6"/>
    </dgm:linClrLst>
    <dgm:effectClrLst/>
    <dgm:txLinClrLst/>
    <dgm:txFillClrLst meth="repeat">
      <a:schemeClr val="dk1"/>
    </dgm:txFillClrLst>
    <dgm:txEffectClrLst/>
  </dgm:styleLbl>
  <dgm:styleLbl name="fgAccFollowNode1">
    <dgm:fillClrLst>
      <a:schemeClr val="accent5">
        <a:tint val="40000"/>
        <a:alpha val="90000"/>
      </a:schemeClr>
      <a:schemeClr val="accent6">
        <a:tint val="40000"/>
        <a:alpha val="90000"/>
      </a:schemeClr>
    </dgm:fillClrLst>
    <dgm:linClrLst>
      <a:schemeClr val="accent5">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a:schemeClr val="accent5">
        <a:tint val="40000"/>
        <a:alpha val="90000"/>
      </a:schemeClr>
      <a:schemeClr val="accent6">
        <a:tint val="40000"/>
        <a:alpha val="90000"/>
      </a:schemeClr>
    </dgm:fillClrLst>
    <dgm:linClrLst>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4"/>
    </dgm:linClrLst>
    <dgm:effectClrLst/>
    <dgm:txLinClrLst/>
    <dgm:txFillClrLst meth="repeat">
      <a:schemeClr val="dk1"/>
    </dgm:txFillClrLst>
    <dgm:txEffectClrLst/>
  </dgm:styleLbl>
  <dgm:styleLbl name="fgAcc2">
    <dgm:fillClrLst meth="repeat">
      <a:schemeClr val="lt1">
        <a:alpha val="90000"/>
      </a:schemeClr>
    </dgm:fillClrLst>
    <dgm:linClrLst>
      <a:schemeClr val="accent6"/>
    </dgm:linClrLst>
    <dgm:effectClrLst/>
    <dgm:txLinClrLst/>
    <dgm:txFillClrLst meth="repeat">
      <a:schemeClr val="dk1"/>
    </dgm:txFillClrLst>
    <dgm:txEffectClrLst/>
  </dgm:styleLbl>
  <dgm:styleLbl name="fgAcc3">
    <dgm:fillClrLst meth="repeat">
      <a:schemeClr val="lt1">
        <a:alpha val="90000"/>
      </a:schemeClr>
    </dgm:fillClrLst>
    <dgm:linClrLst>
      <a:schemeClr val="accent1"/>
    </dgm:linClrLst>
    <dgm:effectClrLst/>
    <dgm:txLinClrLst/>
    <dgm:txFillClrLst meth="repeat">
      <a:schemeClr val="dk1"/>
    </dgm:txFillClrLst>
    <dgm:txEffectClrLst/>
  </dgm:styleLbl>
  <dgm:styleLbl name="fgAcc4">
    <dgm:fillClrLst meth="repeat">
      <a:schemeClr val="lt1">
        <a:alpha val="90000"/>
      </a:schemeClr>
    </dgm:fillClrLst>
    <dgm:linClrLst>
      <a:schemeClr val="accent2"/>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5">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5">
        <a:tint val="50000"/>
        <a:alpha val="40000"/>
      </a:schemeClr>
    </dgm:fillClrLst>
    <dgm:linClrLst meth="repeat">
      <a:schemeClr val="accent5"/>
    </dgm:linClrLst>
    <dgm:effectClrLst/>
    <dgm:txLinClrLst/>
    <dgm:txFillClrLst meth="repeat">
      <a:schemeClr val="lt1"/>
    </dgm:txFillClrLst>
    <dgm:txEffectClrLst/>
  </dgm:styleLbl>
  <dgm:styleLbl name="fgShp">
    <dgm:fillClrLst meth="repeat">
      <a:schemeClr val="accent5">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bg_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a:alpha val="0"/>
      </a:schemeClr>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A493E34B-B014-4C69-A879-7BAA48C397BB}" type="doc">
      <dgm:prSet loTypeId="urn:microsoft.com/office/officeart/2018/2/layout/IconLabelList" loCatId="icon" qsTypeId="urn:microsoft.com/office/officeart/2005/8/quickstyle/simple1" qsCatId="simple" csTypeId="urn:microsoft.com/office/officeart/2018/5/colors/Iconchunking_neutralbg_colorful5" csCatId="colorful" phldr="1"/>
      <dgm:spPr/>
      <dgm:t>
        <a:bodyPr/>
        <a:lstStyle/>
        <a:p>
          <a:endParaRPr lang="en-US"/>
        </a:p>
      </dgm:t>
    </dgm:pt>
    <dgm:pt modelId="{872404AC-EEC8-43D7-8924-C8686D546125}">
      <dgm:prSet/>
      <dgm:spPr/>
      <dgm:t>
        <a:bodyPr/>
        <a:lstStyle/>
        <a:p>
          <a:r>
            <a:rPr lang="en-US"/>
            <a:t>Purpose: To inform workers about the updated WHS policies and procedures.</a:t>
          </a:r>
        </a:p>
      </dgm:t>
    </dgm:pt>
    <dgm:pt modelId="{F0B75026-58E8-4844-9025-6583E90CA6CF}" type="parTrans" cxnId="{5D14E7DE-4095-4BD1-8067-8456A860ABE2}">
      <dgm:prSet/>
      <dgm:spPr/>
      <dgm:t>
        <a:bodyPr/>
        <a:lstStyle/>
        <a:p>
          <a:endParaRPr lang="en-US"/>
        </a:p>
      </dgm:t>
    </dgm:pt>
    <dgm:pt modelId="{606CF5F7-43DD-4F5C-8F94-D1594DCDD420}" type="sibTrans" cxnId="{5D14E7DE-4095-4BD1-8067-8456A860ABE2}">
      <dgm:prSet/>
      <dgm:spPr/>
      <dgm:t>
        <a:bodyPr/>
        <a:lstStyle/>
        <a:p>
          <a:endParaRPr lang="en-US"/>
        </a:p>
      </dgm:t>
    </dgm:pt>
    <dgm:pt modelId="{3B97E934-5072-4FFA-82B7-3C47159A630C}">
      <dgm:prSet/>
      <dgm:spPr/>
      <dgm:t>
        <a:bodyPr/>
        <a:lstStyle/>
        <a:p>
          <a:r>
            <a:rPr lang="en-US"/>
            <a:t>Importance: Emphasize the significance of WHS compliance for safety and legal reasons.</a:t>
          </a:r>
        </a:p>
      </dgm:t>
    </dgm:pt>
    <dgm:pt modelId="{63A11B19-5AF0-45C9-9F50-E7E9132A6F6D}" type="parTrans" cxnId="{EDD76D36-D859-46F7-944D-EE290AA0FC62}">
      <dgm:prSet/>
      <dgm:spPr/>
      <dgm:t>
        <a:bodyPr/>
        <a:lstStyle/>
        <a:p>
          <a:endParaRPr lang="en-US"/>
        </a:p>
      </dgm:t>
    </dgm:pt>
    <dgm:pt modelId="{90303CC2-3219-465D-B89B-65E5BBE9A46A}" type="sibTrans" cxnId="{EDD76D36-D859-46F7-944D-EE290AA0FC62}">
      <dgm:prSet/>
      <dgm:spPr/>
      <dgm:t>
        <a:bodyPr/>
        <a:lstStyle/>
        <a:p>
          <a:endParaRPr lang="en-US"/>
        </a:p>
      </dgm:t>
    </dgm:pt>
    <dgm:pt modelId="{30746966-DA80-4554-BC8F-16BFBFAA1A90}" type="pres">
      <dgm:prSet presAssocID="{A493E34B-B014-4C69-A879-7BAA48C397BB}" presName="root" presStyleCnt="0">
        <dgm:presLayoutVars>
          <dgm:dir/>
          <dgm:resizeHandles val="exact"/>
        </dgm:presLayoutVars>
      </dgm:prSet>
      <dgm:spPr/>
    </dgm:pt>
    <dgm:pt modelId="{1AF5DCF0-B1E7-4DD2-93E8-65B300DCCA0D}" type="pres">
      <dgm:prSet presAssocID="{872404AC-EEC8-43D7-8924-C8686D546125}" presName="compNode" presStyleCnt="0"/>
      <dgm:spPr/>
    </dgm:pt>
    <dgm:pt modelId="{C2FBFB46-BEC2-42F3-831A-2F28349F9404}" type="pres">
      <dgm:prSet presAssocID="{872404AC-EEC8-43D7-8924-C8686D54612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2D2623C8-19F6-420F-B1FA-987807E26A0D}" type="pres">
      <dgm:prSet presAssocID="{872404AC-EEC8-43D7-8924-C8686D546125}" presName="spaceRect" presStyleCnt="0"/>
      <dgm:spPr/>
    </dgm:pt>
    <dgm:pt modelId="{95C43B2E-A76D-4874-A068-1C23B40B6BF9}" type="pres">
      <dgm:prSet presAssocID="{872404AC-EEC8-43D7-8924-C8686D546125}" presName="textRect" presStyleLbl="revTx" presStyleIdx="0" presStyleCnt="2">
        <dgm:presLayoutVars>
          <dgm:chMax val="1"/>
          <dgm:chPref val="1"/>
        </dgm:presLayoutVars>
      </dgm:prSet>
      <dgm:spPr/>
    </dgm:pt>
    <dgm:pt modelId="{35FC8296-0FE4-492F-BB4D-49DBD4B03599}" type="pres">
      <dgm:prSet presAssocID="{606CF5F7-43DD-4F5C-8F94-D1594DCDD420}" presName="sibTrans" presStyleCnt="0"/>
      <dgm:spPr/>
    </dgm:pt>
    <dgm:pt modelId="{EF0F61DF-DBBA-4A87-BF1F-8662598311A2}" type="pres">
      <dgm:prSet presAssocID="{3B97E934-5072-4FFA-82B7-3C47159A630C}" presName="compNode" presStyleCnt="0"/>
      <dgm:spPr/>
    </dgm:pt>
    <dgm:pt modelId="{4C2D6050-4547-4181-A857-845757BB8A00}" type="pres">
      <dgm:prSet presAssocID="{3B97E934-5072-4FFA-82B7-3C47159A630C}"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6C55DA0F-AF98-439D-8BD1-ABE2A541BFA1}" type="pres">
      <dgm:prSet presAssocID="{3B97E934-5072-4FFA-82B7-3C47159A630C}" presName="spaceRect" presStyleCnt="0"/>
      <dgm:spPr/>
    </dgm:pt>
    <dgm:pt modelId="{92AD9E5F-9B8C-4594-81EC-0F8AA2563DC3}" type="pres">
      <dgm:prSet presAssocID="{3B97E934-5072-4FFA-82B7-3C47159A630C}" presName="textRect" presStyleLbl="revTx" presStyleIdx="1" presStyleCnt="2">
        <dgm:presLayoutVars>
          <dgm:chMax val="1"/>
          <dgm:chPref val="1"/>
        </dgm:presLayoutVars>
      </dgm:prSet>
      <dgm:spPr/>
    </dgm:pt>
  </dgm:ptLst>
  <dgm:cxnLst>
    <dgm:cxn modelId="{706B6204-A447-45EB-9B67-B83EFD0394CD}" type="presOf" srcId="{872404AC-EEC8-43D7-8924-C8686D546125}" destId="{95C43B2E-A76D-4874-A068-1C23B40B6BF9}" srcOrd="0" destOrd="0" presId="urn:microsoft.com/office/officeart/2018/2/layout/IconLabelList"/>
    <dgm:cxn modelId="{EDD76D36-D859-46F7-944D-EE290AA0FC62}" srcId="{A493E34B-B014-4C69-A879-7BAA48C397BB}" destId="{3B97E934-5072-4FFA-82B7-3C47159A630C}" srcOrd="1" destOrd="0" parTransId="{63A11B19-5AF0-45C9-9F50-E7E9132A6F6D}" sibTransId="{90303CC2-3219-465D-B89B-65E5BBE9A46A}"/>
    <dgm:cxn modelId="{AB46FDD6-9E7D-4B98-B64F-E05335A5FE3C}" type="presOf" srcId="{A493E34B-B014-4C69-A879-7BAA48C397BB}" destId="{30746966-DA80-4554-BC8F-16BFBFAA1A90}" srcOrd="0" destOrd="0" presId="urn:microsoft.com/office/officeart/2018/2/layout/IconLabelList"/>
    <dgm:cxn modelId="{5D14E7DE-4095-4BD1-8067-8456A860ABE2}" srcId="{A493E34B-B014-4C69-A879-7BAA48C397BB}" destId="{872404AC-EEC8-43D7-8924-C8686D546125}" srcOrd="0" destOrd="0" parTransId="{F0B75026-58E8-4844-9025-6583E90CA6CF}" sibTransId="{606CF5F7-43DD-4F5C-8F94-D1594DCDD420}"/>
    <dgm:cxn modelId="{2E9711FD-C48A-461D-AB4D-AFE2E5E18D54}" type="presOf" srcId="{3B97E934-5072-4FFA-82B7-3C47159A630C}" destId="{92AD9E5F-9B8C-4594-81EC-0F8AA2563DC3}" srcOrd="0" destOrd="0" presId="urn:microsoft.com/office/officeart/2018/2/layout/IconLabelList"/>
    <dgm:cxn modelId="{D700A4DF-222F-4051-887D-34E61988FB8A}" type="presParOf" srcId="{30746966-DA80-4554-BC8F-16BFBFAA1A90}" destId="{1AF5DCF0-B1E7-4DD2-93E8-65B300DCCA0D}" srcOrd="0" destOrd="0" presId="urn:microsoft.com/office/officeart/2018/2/layout/IconLabelList"/>
    <dgm:cxn modelId="{D51A815F-5111-4D82-AC14-E6972812D1AD}" type="presParOf" srcId="{1AF5DCF0-B1E7-4DD2-93E8-65B300DCCA0D}" destId="{C2FBFB46-BEC2-42F3-831A-2F28349F9404}" srcOrd="0" destOrd="0" presId="urn:microsoft.com/office/officeart/2018/2/layout/IconLabelList"/>
    <dgm:cxn modelId="{1976934C-757D-40CD-B5A2-2F62A3EFFFA7}" type="presParOf" srcId="{1AF5DCF0-B1E7-4DD2-93E8-65B300DCCA0D}" destId="{2D2623C8-19F6-420F-B1FA-987807E26A0D}" srcOrd="1" destOrd="0" presId="urn:microsoft.com/office/officeart/2018/2/layout/IconLabelList"/>
    <dgm:cxn modelId="{D4957814-D334-4E1B-9311-2ECB805EAB46}" type="presParOf" srcId="{1AF5DCF0-B1E7-4DD2-93E8-65B300DCCA0D}" destId="{95C43B2E-A76D-4874-A068-1C23B40B6BF9}" srcOrd="2" destOrd="0" presId="urn:microsoft.com/office/officeart/2018/2/layout/IconLabelList"/>
    <dgm:cxn modelId="{4DB4DC14-E487-4D56-9227-AA12997DE708}" type="presParOf" srcId="{30746966-DA80-4554-BC8F-16BFBFAA1A90}" destId="{35FC8296-0FE4-492F-BB4D-49DBD4B03599}" srcOrd="1" destOrd="0" presId="urn:microsoft.com/office/officeart/2018/2/layout/IconLabelList"/>
    <dgm:cxn modelId="{43A0D269-C958-45F4-A9FD-5A9F8467C051}" type="presParOf" srcId="{30746966-DA80-4554-BC8F-16BFBFAA1A90}" destId="{EF0F61DF-DBBA-4A87-BF1F-8662598311A2}" srcOrd="2" destOrd="0" presId="urn:microsoft.com/office/officeart/2018/2/layout/IconLabelList"/>
    <dgm:cxn modelId="{BD5007B1-DA33-47F8-A076-2E95039EF75E}" type="presParOf" srcId="{EF0F61DF-DBBA-4A87-BF1F-8662598311A2}" destId="{4C2D6050-4547-4181-A857-845757BB8A00}" srcOrd="0" destOrd="0" presId="urn:microsoft.com/office/officeart/2018/2/layout/IconLabelList"/>
    <dgm:cxn modelId="{8FDBC65A-8459-40A4-97D8-F639F484314D}" type="presParOf" srcId="{EF0F61DF-DBBA-4A87-BF1F-8662598311A2}" destId="{6C55DA0F-AF98-439D-8BD1-ABE2A541BFA1}" srcOrd="1" destOrd="0" presId="urn:microsoft.com/office/officeart/2018/2/layout/IconLabelList"/>
    <dgm:cxn modelId="{81245BFB-A12C-45C3-9BAB-58714414A96E}" type="presParOf" srcId="{EF0F61DF-DBBA-4A87-BF1F-8662598311A2}" destId="{92AD9E5F-9B8C-4594-81EC-0F8AA2563DC3}"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BDDDF36D-EE9F-4504-BB84-6EB4973C0273}" type="doc">
      <dgm:prSet loTypeId="urn:microsoft.com/office/officeart/2018/5/layout/IconCircle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9F4C5E5D-EE87-4C27-A41E-81E34E757E93}">
      <dgm:prSet/>
      <dgm:spPr/>
      <dgm:t>
        <a:bodyPr/>
        <a:lstStyle/>
        <a:p>
          <a:pPr>
            <a:defRPr cap="all"/>
          </a:pPr>
          <a:r>
            <a:rPr lang="en-US"/>
            <a:t>Key Updates: Briefly list the main changes to the policies and procedures.</a:t>
          </a:r>
        </a:p>
      </dgm:t>
    </dgm:pt>
    <dgm:pt modelId="{F87836A5-1958-4EB6-99D3-F5E002D2EF3C}" type="parTrans" cxnId="{25928CC1-58E1-4C72-9F17-2DE7C9E01F7D}">
      <dgm:prSet/>
      <dgm:spPr/>
      <dgm:t>
        <a:bodyPr/>
        <a:lstStyle/>
        <a:p>
          <a:endParaRPr lang="en-US"/>
        </a:p>
      </dgm:t>
    </dgm:pt>
    <dgm:pt modelId="{4D377E38-4F2B-44B1-B452-E907CC10B121}" type="sibTrans" cxnId="{25928CC1-58E1-4C72-9F17-2DE7C9E01F7D}">
      <dgm:prSet/>
      <dgm:spPr/>
      <dgm:t>
        <a:bodyPr/>
        <a:lstStyle/>
        <a:p>
          <a:endParaRPr lang="en-US"/>
        </a:p>
      </dgm:t>
    </dgm:pt>
    <dgm:pt modelId="{57BB7132-5DE3-4F3C-B24F-C6372F8DEFE5}">
      <dgm:prSet/>
      <dgm:spPr/>
      <dgm:t>
        <a:bodyPr/>
        <a:lstStyle/>
        <a:p>
          <a:pPr>
            <a:defRPr cap="all"/>
          </a:pPr>
          <a:r>
            <a:rPr lang="en-US"/>
            <a:t>Impact: Explain how these changes will affect workers.</a:t>
          </a:r>
        </a:p>
      </dgm:t>
    </dgm:pt>
    <dgm:pt modelId="{6CE88890-08C7-4206-8777-1DFD9677D595}" type="parTrans" cxnId="{487B6FD4-1DA2-45F5-A27C-B0ACEF6270D3}">
      <dgm:prSet/>
      <dgm:spPr/>
      <dgm:t>
        <a:bodyPr/>
        <a:lstStyle/>
        <a:p>
          <a:endParaRPr lang="en-US"/>
        </a:p>
      </dgm:t>
    </dgm:pt>
    <dgm:pt modelId="{21FFF5A0-E253-42C5-94C4-05E375FE963A}" type="sibTrans" cxnId="{487B6FD4-1DA2-45F5-A27C-B0ACEF6270D3}">
      <dgm:prSet/>
      <dgm:spPr/>
      <dgm:t>
        <a:bodyPr/>
        <a:lstStyle/>
        <a:p>
          <a:endParaRPr lang="en-US"/>
        </a:p>
      </dgm:t>
    </dgm:pt>
    <dgm:pt modelId="{16FB7B3C-6867-4351-AF0C-005635F308A4}" type="pres">
      <dgm:prSet presAssocID="{BDDDF36D-EE9F-4504-BB84-6EB4973C0273}" presName="root" presStyleCnt="0">
        <dgm:presLayoutVars>
          <dgm:dir/>
          <dgm:resizeHandles val="exact"/>
        </dgm:presLayoutVars>
      </dgm:prSet>
      <dgm:spPr/>
    </dgm:pt>
    <dgm:pt modelId="{D6B432E0-3F48-4E13-BE79-6B908658424F}" type="pres">
      <dgm:prSet presAssocID="{9F4C5E5D-EE87-4C27-A41E-81E34E757E93}" presName="compNode" presStyleCnt="0"/>
      <dgm:spPr/>
    </dgm:pt>
    <dgm:pt modelId="{28105FB7-98D8-4BF7-ACCA-5AAAF7DE4B19}" type="pres">
      <dgm:prSet presAssocID="{9F4C5E5D-EE87-4C27-A41E-81E34E757E93}" presName="iconBgRect" presStyleLbl="bgShp" presStyleIdx="0" presStyleCnt="2"/>
      <dgm:spPr/>
    </dgm:pt>
    <dgm:pt modelId="{49960C12-4CD0-4F30-ABFA-9801F1BBA2DB}" type="pres">
      <dgm:prSet presAssocID="{9F4C5E5D-EE87-4C27-A41E-81E34E757E9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1F1733FD-5013-4DBC-91C9-3F2E8368FEEE}" type="pres">
      <dgm:prSet presAssocID="{9F4C5E5D-EE87-4C27-A41E-81E34E757E93}" presName="spaceRect" presStyleCnt="0"/>
      <dgm:spPr/>
    </dgm:pt>
    <dgm:pt modelId="{48D6F564-A7B7-43D8-9D72-A96F53989B21}" type="pres">
      <dgm:prSet presAssocID="{9F4C5E5D-EE87-4C27-A41E-81E34E757E93}" presName="textRect" presStyleLbl="revTx" presStyleIdx="0" presStyleCnt="2">
        <dgm:presLayoutVars>
          <dgm:chMax val="1"/>
          <dgm:chPref val="1"/>
        </dgm:presLayoutVars>
      </dgm:prSet>
      <dgm:spPr/>
    </dgm:pt>
    <dgm:pt modelId="{D92E603C-3B4C-4E34-9372-09544352D6FB}" type="pres">
      <dgm:prSet presAssocID="{4D377E38-4F2B-44B1-B452-E907CC10B121}" presName="sibTrans" presStyleCnt="0"/>
      <dgm:spPr/>
    </dgm:pt>
    <dgm:pt modelId="{4FB7C3F2-A11E-481D-AFF9-D8CD2C473662}" type="pres">
      <dgm:prSet presAssocID="{57BB7132-5DE3-4F3C-B24F-C6372F8DEFE5}" presName="compNode" presStyleCnt="0"/>
      <dgm:spPr/>
    </dgm:pt>
    <dgm:pt modelId="{2E3E068D-129D-4019-92AF-71E6EB171A39}" type="pres">
      <dgm:prSet presAssocID="{57BB7132-5DE3-4F3C-B24F-C6372F8DEFE5}" presName="iconBgRect" presStyleLbl="bgShp" presStyleIdx="1" presStyleCnt="2"/>
      <dgm:spPr/>
    </dgm:pt>
    <dgm:pt modelId="{208C45B6-09AD-482A-AA50-464A6249D32B}" type="pres">
      <dgm:prSet presAssocID="{57BB7132-5DE3-4F3C-B24F-C6372F8DEFE5}"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usiness Growth"/>
        </a:ext>
      </dgm:extLst>
    </dgm:pt>
    <dgm:pt modelId="{A1E762E3-27EC-476D-B2D8-CC08CD872DC1}" type="pres">
      <dgm:prSet presAssocID="{57BB7132-5DE3-4F3C-B24F-C6372F8DEFE5}" presName="spaceRect" presStyleCnt="0"/>
      <dgm:spPr/>
    </dgm:pt>
    <dgm:pt modelId="{7A08691B-8E84-41EA-81B5-BF67FCA57770}" type="pres">
      <dgm:prSet presAssocID="{57BB7132-5DE3-4F3C-B24F-C6372F8DEFE5}" presName="textRect" presStyleLbl="revTx" presStyleIdx="1" presStyleCnt="2">
        <dgm:presLayoutVars>
          <dgm:chMax val="1"/>
          <dgm:chPref val="1"/>
        </dgm:presLayoutVars>
      </dgm:prSet>
      <dgm:spPr/>
    </dgm:pt>
  </dgm:ptLst>
  <dgm:cxnLst>
    <dgm:cxn modelId="{0ADD1B35-1CC3-4934-963D-F78F414358A4}" type="presOf" srcId="{BDDDF36D-EE9F-4504-BB84-6EB4973C0273}" destId="{16FB7B3C-6867-4351-AF0C-005635F308A4}" srcOrd="0" destOrd="0" presId="urn:microsoft.com/office/officeart/2018/5/layout/IconCircleLabelList"/>
    <dgm:cxn modelId="{10A55647-167C-4DA6-AE87-8CAEAF946606}" type="presOf" srcId="{57BB7132-5DE3-4F3C-B24F-C6372F8DEFE5}" destId="{7A08691B-8E84-41EA-81B5-BF67FCA57770}" srcOrd="0" destOrd="0" presId="urn:microsoft.com/office/officeart/2018/5/layout/IconCircleLabelList"/>
    <dgm:cxn modelId="{25928CC1-58E1-4C72-9F17-2DE7C9E01F7D}" srcId="{BDDDF36D-EE9F-4504-BB84-6EB4973C0273}" destId="{9F4C5E5D-EE87-4C27-A41E-81E34E757E93}" srcOrd="0" destOrd="0" parTransId="{F87836A5-1958-4EB6-99D3-F5E002D2EF3C}" sibTransId="{4D377E38-4F2B-44B1-B452-E907CC10B121}"/>
    <dgm:cxn modelId="{487B6FD4-1DA2-45F5-A27C-B0ACEF6270D3}" srcId="{BDDDF36D-EE9F-4504-BB84-6EB4973C0273}" destId="{57BB7132-5DE3-4F3C-B24F-C6372F8DEFE5}" srcOrd="1" destOrd="0" parTransId="{6CE88890-08C7-4206-8777-1DFD9677D595}" sibTransId="{21FFF5A0-E253-42C5-94C4-05E375FE963A}"/>
    <dgm:cxn modelId="{B9D63FDC-867A-4110-AA15-19318B05D397}" type="presOf" srcId="{9F4C5E5D-EE87-4C27-A41E-81E34E757E93}" destId="{48D6F564-A7B7-43D8-9D72-A96F53989B21}" srcOrd="0" destOrd="0" presId="urn:microsoft.com/office/officeart/2018/5/layout/IconCircleLabelList"/>
    <dgm:cxn modelId="{25F4E6A1-3622-4BAA-A94D-520203B891C8}" type="presParOf" srcId="{16FB7B3C-6867-4351-AF0C-005635F308A4}" destId="{D6B432E0-3F48-4E13-BE79-6B908658424F}" srcOrd="0" destOrd="0" presId="urn:microsoft.com/office/officeart/2018/5/layout/IconCircleLabelList"/>
    <dgm:cxn modelId="{F849173E-C946-4408-BD90-0CAD5B6A9527}" type="presParOf" srcId="{D6B432E0-3F48-4E13-BE79-6B908658424F}" destId="{28105FB7-98D8-4BF7-ACCA-5AAAF7DE4B19}" srcOrd="0" destOrd="0" presId="urn:microsoft.com/office/officeart/2018/5/layout/IconCircleLabelList"/>
    <dgm:cxn modelId="{F784CA57-CDC4-4680-A999-3A4927E530DD}" type="presParOf" srcId="{D6B432E0-3F48-4E13-BE79-6B908658424F}" destId="{49960C12-4CD0-4F30-ABFA-9801F1BBA2DB}" srcOrd="1" destOrd="0" presId="urn:microsoft.com/office/officeart/2018/5/layout/IconCircleLabelList"/>
    <dgm:cxn modelId="{C8954B18-0172-4D30-99BE-93149DE491E7}" type="presParOf" srcId="{D6B432E0-3F48-4E13-BE79-6B908658424F}" destId="{1F1733FD-5013-4DBC-91C9-3F2E8368FEEE}" srcOrd="2" destOrd="0" presId="urn:microsoft.com/office/officeart/2018/5/layout/IconCircleLabelList"/>
    <dgm:cxn modelId="{4CEB4BB4-4966-421B-902F-8EB75296112D}" type="presParOf" srcId="{D6B432E0-3F48-4E13-BE79-6B908658424F}" destId="{48D6F564-A7B7-43D8-9D72-A96F53989B21}" srcOrd="3" destOrd="0" presId="urn:microsoft.com/office/officeart/2018/5/layout/IconCircleLabelList"/>
    <dgm:cxn modelId="{7A2D78AE-CBB1-4760-B3DE-322507A801CC}" type="presParOf" srcId="{16FB7B3C-6867-4351-AF0C-005635F308A4}" destId="{D92E603C-3B4C-4E34-9372-09544352D6FB}" srcOrd="1" destOrd="0" presId="urn:microsoft.com/office/officeart/2018/5/layout/IconCircleLabelList"/>
    <dgm:cxn modelId="{09560EC1-F448-4444-BDA7-BC430BCC8D5A}" type="presParOf" srcId="{16FB7B3C-6867-4351-AF0C-005635F308A4}" destId="{4FB7C3F2-A11E-481D-AFF9-D8CD2C473662}" srcOrd="2" destOrd="0" presId="urn:microsoft.com/office/officeart/2018/5/layout/IconCircleLabelList"/>
    <dgm:cxn modelId="{178E385F-E80C-4E1C-8788-AADA16BE355B}" type="presParOf" srcId="{4FB7C3F2-A11E-481D-AFF9-D8CD2C473662}" destId="{2E3E068D-129D-4019-92AF-71E6EB171A39}" srcOrd="0" destOrd="0" presId="urn:microsoft.com/office/officeart/2018/5/layout/IconCircleLabelList"/>
    <dgm:cxn modelId="{93DBCA89-FE57-4429-A627-9BE3E2D33109}" type="presParOf" srcId="{4FB7C3F2-A11E-481D-AFF9-D8CD2C473662}" destId="{208C45B6-09AD-482A-AA50-464A6249D32B}" srcOrd="1" destOrd="0" presId="urn:microsoft.com/office/officeart/2018/5/layout/IconCircleLabelList"/>
    <dgm:cxn modelId="{E866583C-FA53-47C5-AB0E-9C277EC36D56}" type="presParOf" srcId="{4FB7C3F2-A11E-481D-AFF9-D8CD2C473662}" destId="{A1E762E3-27EC-476D-B2D8-CC08CD872DC1}" srcOrd="2" destOrd="0" presId="urn:microsoft.com/office/officeart/2018/5/layout/IconCircleLabelList"/>
    <dgm:cxn modelId="{D49685D4-603A-4DAB-BB9F-902380A6ADF5}" type="presParOf" srcId="{4FB7C3F2-A11E-481D-AFF9-D8CD2C473662}" destId="{7A08691B-8E84-41EA-81B5-BF67FCA57770}"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51CA7F-7B1A-4D9C-A848-02D1AC706683}"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6815186E-00BE-4971-89BC-87BACE65BAE2}">
      <dgm:prSet/>
      <dgm:spPr/>
      <dgm:t>
        <a:bodyPr/>
        <a:lstStyle/>
        <a:p>
          <a:r>
            <a:rPr lang="en-US"/>
            <a:t>Current WHS Laws: Overview of relevant WHS legislation.</a:t>
          </a:r>
        </a:p>
      </dgm:t>
    </dgm:pt>
    <dgm:pt modelId="{6128FE78-8DEA-4AE1-8629-6808BCF7FD56}" type="parTrans" cxnId="{F86B27CB-D4EE-4E6A-8CE2-4A641A83B9BE}">
      <dgm:prSet/>
      <dgm:spPr/>
      <dgm:t>
        <a:bodyPr/>
        <a:lstStyle/>
        <a:p>
          <a:endParaRPr lang="en-US"/>
        </a:p>
      </dgm:t>
    </dgm:pt>
    <dgm:pt modelId="{EB9EF404-1A5F-4A57-9473-678EEF60FC3D}" type="sibTrans" cxnId="{F86B27CB-D4EE-4E6A-8CE2-4A641A83B9BE}">
      <dgm:prSet/>
      <dgm:spPr/>
      <dgm:t>
        <a:bodyPr/>
        <a:lstStyle/>
        <a:p>
          <a:endParaRPr lang="en-US"/>
        </a:p>
      </dgm:t>
    </dgm:pt>
    <dgm:pt modelId="{5464C116-E6E2-42F4-B43A-069ED29F1609}">
      <dgm:prSet/>
      <dgm:spPr/>
      <dgm:t>
        <a:bodyPr/>
        <a:lstStyle/>
        <a:p>
          <a:r>
            <a:rPr lang="en-US"/>
            <a:t>Duties and Obligations: Responsibilities of PCBUs and workers under the law.</a:t>
          </a:r>
        </a:p>
      </dgm:t>
    </dgm:pt>
    <dgm:pt modelId="{68901F4B-F848-4055-B369-55653189661B}" type="parTrans" cxnId="{B8131A55-B61E-4CFE-B110-95BE5D1230EF}">
      <dgm:prSet/>
      <dgm:spPr/>
      <dgm:t>
        <a:bodyPr/>
        <a:lstStyle/>
        <a:p>
          <a:endParaRPr lang="en-US"/>
        </a:p>
      </dgm:t>
    </dgm:pt>
    <dgm:pt modelId="{5F621A85-9E8A-43A2-9DD9-F26A3507BA99}" type="sibTrans" cxnId="{B8131A55-B61E-4CFE-B110-95BE5D1230EF}">
      <dgm:prSet/>
      <dgm:spPr/>
      <dgm:t>
        <a:bodyPr/>
        <a:lstStyle/>
        <a:p>
          <a:endParaRPr lang="en-US"/>
        </a:p>
      </dgm:t>
    </dgm:pt>
    <dgm:pt modelId="{AC20F5FE-F3BE-4C9E-8EFE-DC827BCC1F0A}" type="pres">
      <dgm:prSet presAssocID="{1551CA7F-7B1A-4D9C-A848-02D1AC706683}" presName="root" presStyleCnt="0">
        <dgm:presLayoutVars>
          <dgm:dir/>
          <dgm:resizeHandles val="exact"/>
        </dgm:presLayoutVars>
      </dgm:prSet>
      <dgm:spPr/>
    </dgm:pt>
    <dgm:pt modelId="{E3055755-FCEF-43DD-B487-5A3FA595756F}" type="pres">
      <dgm:prSet presAssocID="{6815186E-00BE-4971-89BC-87BACE65BAE2}" presName="compNode" presStyleCnt="0"/>
      <dgm:spPr/>
    </dgm:pt>
    <dgm:pt modelId="{A0371003-2243-4823-90D1-7E24F3AE64C0}" type="pres">
      <dgm:prSet presAssocID="{6815186E-00BE-4971-89BC-87BACE65BAE2}" presName="bgRect" presStyleLbl="bgShp" presStyleIdx="0" presStyleCnt="2"/>
      <dgm:spPr/>
    </dgm:pt>
    <dgm:pt modelId="{548B30D3-547D-4739-BAC3-4A73661A6DB9}" type="pres">
      <dgm:prSet presAssocID="{6815186E-00BE-4971-89BC-87BACE65BAE2}"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cales of Justice"/>
        </a:ext>
      </dgm:extLst>
    </dgm:pt>
    <dgm:pt modelId="{48368418-9505-429C-BC45-70A4162F1EDF}" type="pres">
      <dgm:prSet presAssocID="{6815186E-00BE-4971-89BC-87BACE65BAE2}" presName="spaceRect" presStyleCnt="0"/>
      <dgm:spPr/>
    </dgm:pt>
    <dgm:pt modelId="{CB051C2D-1664-4970-9E78-D567E49E31AA}" type="pres">
      <dgm:prSet presAssocID="{6815186E-00BE-4971-89BC-87BACE65BAE2}" presName="parTx" presStyleLbl="revTx" presStyleIdx="0" presStyleCnt="2">
        <dgm:presLayoutVars>
          <dgm:chMax val="0"/>
          <dgm:chPref val="0"/>
        </dgm:presLayoutVars>
      </dgm:prSet>
      <dgm:spPr/>
    </dgm:pt>
    <dgm:pt modelId="{1CD1EF91-F37C-413A-9777-723E7721455E}" type="pres">
      <dgm:prSet presAssocID="{EB9EF404-1A5F-4A57-9473-678EEF60FC3D}" presName="sibTrans" presStyleCnt="0"/>
      <dgm:spPr/>
    </dgm:pt>
    <dgm:pt modelId="{4B703F4D-1F0B-4845-AF42-69A476D6FCEA}" type="pres">
      <dgm:prSet presAssocID="{5464C116-E6E2-42F4-B43A-069ED29F1609}" presName="compNode" presStyleCnt="0"/>
      <dgm:spPr/>
    </dgm:pt>
    <dgm:pt modelId="{101096F8-911C-4C1A-8A8A-31B3A1427B31}" type="pres">
      <dgm:prSet presAssocID="{5464C116-E6E2-42F4-B43A-069ED29F1609}" presName="bgRect" presStyleLbl="bgShp" presStyleIdx="1" presStyleCnt="2"/>
      <dgm:spPr/>
    </dgm:pt>
    <dgm:pt modelId="{BDA93691-8C27-4559-AD5D-32DE232CA695}" type="pres">
      <dgm:prSet presAssocID="{5464C116-E6E2-42F4-B43A-069ED29F1609}"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ffice Worker"/>
        </a:ext>
      </dgm:extLst>
    </dgm:pt>
    <dgm:pt modelId="{D7D73774-0DEB-440B-A31C-D736E279981A}" type="pres">
      <dgm:prSet presAssocID="{5464C116-E6E2-42F4-B43A-069ED29F1609}" presName="spaceRect" presStyleCnt="0"/>
      <dgm:spPr/>
    </dgm:pt>
    <dgm:pt modelId="{BAA13A9D-08FE-4FC4-993C-FC5C18D96868}" type="pres">
      <dgm:prSet presAssocID="{5464C116-E6E2-42F4-B43A-069ED29F1609}" presName="parTx" presStyleLbl="revTx" presStyleIdx="1" presStyleCnt="2">
        <dgm:presLayoutVars>
          <dgm:chMax val="0"/>
          <dgm:chPref val="0"/>
        </dgm:presLayoutVars>
      </dgm:prSet>
      <dgm:spPr/>
    </dgm:pt>
  </dgm:ptLst>
  <dgm:cxnLst>
    <dgm:cxn modelId="{8D659C29-B567-4553-979B-473C8A6C41C3}" type="presOf" srcId="{6815186E-00BE-4971-89BC-87BACE65BAE2}" destId="{CB051C2D-1664-4970-9E78-D567E49E31AA}" srcOrd="0" destOrd="0" presId="urn:microsoft.com/office/officeart/2018/2/layout/IconVerticalSolidList"/>
    <dgm:cxn modelId="{B8131A55-B61E-4CFE-B110-95BE5D1230EF}" srcId="{1551CA7F-7B1A-4D9C-A848-02D1AC706683}" destId="{5464C116-E6E2-42F4-B43A-069ED29F1609}" srcOrd="1" destOrd="0" parTransId="{68901F4B-F848-4055-B369-55653189661B}" sibTransId="{5F621A85-9E8A-43A2-9DD9-F26A3507BA99}"/>
    <dgm:cxn modelId="{9EA7F17E-11A4-46FB-AE0A-5F44336B3E53}" type="presOf" srcId="{1551CA7F-7B1A-4D9C-A848-02D1AC706683}" destId="{AC20F5FE-F3BE-4C9E-8EFE-DC827BCC1F0A}" srcOrd="0" destOrd="0" presId="urn:microsoft.com/office/officeart/2018/2/layout/IconVerticalSolidList"/>
    <dgm:cxn modelId="{033490AC-250C-40D8-B069-89887E8C9794}" type="presOf" srcId="{5464C116-E6E2-42F4-B43A-069ED29F1609}" destId="{BAA13A9D-08FE-4FC4-993C-FC5C18D96868}" srcOrd="0" destOrd="0" presId="urn:microsoft.com/office/officeart/2018/2/layout/IconVerticalSolidList"/>
    <dgm:cxn modelId="{F86B27CB-D4EE-4E6A-8CE2-4A641A83B9BE}" srcId="{1551CA7F-7B1A-4D9C-A848-02D1AC706683}" destId="{6815186E-00BE-4971-89BC-87BACE65BAE2}" srcOrd="0" destOrd="0" parTransId="{6128FE78-8DEA-4AE1-8629-6808BCF7FD56}" sibTransId="{EB9EF404-1A5F-4A57-9473-678EEF60FC3D}"/>
    <dgm:cxn modelId="{00304D13-C6D8-4164-8317-337B934E8EC7}" type="presParOf" srcId="{AC20F5FE-F3BE-4C9E-8EFE-DC827BCC1F0A}" destId="{E3055755-FCEF-43DD-B487-5A3FA595756F}" srcOrd="0" destOrd="0" presId="urn:microsoft.com/office/officeart/2018/2/layout/IconVerticalSolidList"/>
    <dgm:cxn modelId="{DF3939E0-75DC-409C-B9F5-597ED8D517FC}" type="presParOf" srcId="{E3055755-FCEF-43DD-B487-5A3FA595756F}" destId="{A0371003-2243-4823-90D1-7E24F3AE64C0}" srcOrd="0" destOrd="0" presId="urn:microsoft.com/office/officeart/2018/2/layout/IconVerticalSolidList"/>
    <dgm:cxn modelId="{544316E9-CBA7-4FF2-BB6C-E0C9BD23B6FD}" type="presParOf" srcId="{E3055755-FCEF-43DD-B487-5A3FA595756F}" destId="{548B30D3-547D-4739-BAC3-4A73661A6DB9}" srcOrd="1" destOrd="0" presId="urn:microsoft.com/office/officeart/2018/2/layout/IconVerticalSolidList"/>
    <dgm:cxn modelId="{41355E44-00E5-4EFF-B6A1-188690ED2F0A}" type="presParOf" srcId="{E3055755-FCEF-43DD-B487-5A3FA595756F}" destId="{48368418-9505-429C-BC45-70A4162F1EDF}" srcOrd="2" destOrd="0" presId="urn:microsoft.com/office/officeart/2018/2/layout/IconVerticalSolidList"/>
    <dgm:cxn modelId="{51BBC245-929B-440D-B3E9-C38DA6CA2554}" type="presParOf" srcId="{E3055755-FCEF-43DD-B487-5A3FA595756F}" destId="{CB051C2D-1664-4970-9E78-D567E49E31AA}" srcOrd="3" destOrd="0" presId="urn:microsoft.com/office/officeart/2018/2/layout/IconVerticalSolidList"/>
    <dgm:cxn modelId="{B50F0CD0-47B5-4D3D-9DAE-C5A78C475D14}" type="presParOf" srcId="{AC20F5FE-F3BE-4C9E-8EFE-DC827BCC1F0A}" destId="{1CD1EF91-F37C-413A-9777-723E7721455E}" srcOrd="1" destOrd="0" presId="urn:microsoft.com/office/officeart/2018/2/layout/IconVerticalSolidList"/>
    <dgm:cxn modelId="{A7A075AC-4C51-4FF8-A75C-23FF0A2B2BED}" type="presParOf" srcId="{AC20F5FE-F3BE-4C9E-8EFE-DC827BCC1F0A}" destId="{4B703F4D-1F0B-4845-AF42-69A476D6FCEA}" srcOrd="2" destOrd="0" presId="urn:microsoft.com/office/officeart/2018/2/layout/IconVerticalSolidList"/>
    <dgm:cxn modelId="{A2A2A383-7CCE-45E3-8D49-471F05B2BA92}" type="presParOf" srcId="{4B703F4D-1F0B-4845-AF42-69A476D6FCEA}" destId="{101096F8-911C-4C1A-8A8A-31B3A1427B31}" srcOrd="0" destOrd="0" presId="urn:microsoft.com/office/officeart/2018/2/layout/IconVerticalSolidList"/>
    <dgm:cxn modelId="{CFA5D020-1D6E-4E42-B5D5-CA60651424E2}" type="presParOf" srcId="{4B703F4D-1F0B-4845-AF42-69A476D6FCEA}" destId="{BDA93691-8C27-4559-AD5D-32DE232CA695}" srcOrd="1" destOrd="0" presId="urn:microsoft.com/office/officeart/2018/2/layout/IconVerticalSolidList"/>
    <dgm:cxn modelId="{EE18031B-7B3C-4A32-A0FA-16E6D38C2D5B}" type="presParOf" srcId="{4B703F4D-1F0B-4845-AF42-69A476D6FCEA}" destId="{D7D73774-0DEB-440B-A31C-D736E279981A}" srcOrd="2" destOrd="0" presId="urn:microsoft.com/office/officeart/2018/2/layout/IconVerticalSolidList"/>
    <dgm:cxn modelId="{270E318F-531D-49E0-9053-E1F1B3A5D6A3}" type="presParOf" srcId="{4B703F4D-1F0B-4845-AF42-69A476D6FCEA}" destId="{BAA13A9D-08FE-4FC4-993C-FC5C18D9686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EA03CC9-3602-4630-BBFD-1E38D531A468}" type="doc">
      <dgm:prSet loTypeId="urn:microsoft.com/office/officeart/2005/8/layout/lProcess1" loCatId="process" qsTypeId="urn:microsoft.com/office/officeart/2005/8/quickstyle/simple1" qsCatId="simple" csTypeId="urn:microsoft.com/office/officeart/2005/8/colors/colorful1" csCatId="colorful" phldr="1"/>
      <dgm:spPr/>
      <dgm:t>
        <a:bodyPr/>
        <a:lstStyle/>
        <a:p>
          <a:endParaRPr lang="en-US"/>
        </a:p>
      </dgm:t>
    </dgm:pt>
    <dgm:pt modelId="{8EC1BCB8-8AAB-45E1-BF27-86FAF9D32D99}">
      <dgm:prSet custT="1"/>
      <dgm:spPr/>
      <dgm:t>
        <a:bodyPr/>
        <a:lstStyle/>
        <a:p>
          <a:pPr algn="ctr"/>
          <a:r>
            <a:rPr lang="en-US" sz="1200" dirty="0">
              <a:latin typeface="Arial" panose="020B0604020202020204" pitchFamily="34" charset="0"/>
              <a:cs typeface="Arial" panose="020B0604020202020204" pitchFamily="34" charset="0"/>
            </a:rPr>
            <a:t>Procedure 1:</a:t>
          </a:r>
          <a:endParaRPr lang="en-US" sz="1200" b="0" dirty="0">
            <a:latin typeface="Arial" panose="020B0604020202020204" pitchFamily="34" charset="0"/>
            <a:cs typeface="Arial" panose="020B0604020202020204" pitchFamily="34" charset="0"/>
          </a:endParaRPr>
        </a:p>
        <a:p>
          <a:pPr algn="ctr"/>
          <a:r>
            <a:rPr lang="en-AU" sz="1200" b="0" i="0" dirty="0">
              <a:latin typeface="Arial" panose="020B0604020202020204" pitchFamily="34" charset="0"/>
              <a:cs typeface="Arial" panose="020B0604020202020204" pitchFamily="34" charset="0"/>
            </a:rPr>
            <a:t>Lifting Safely: New Manual Handling Procedures</a:t>
          </a:r>
          <a:endParaRPr lang="en-US" sz="1200" b="0" dirty="0">
            <a:latin typeface="Arial" panose="020B0604020202020204" pitchFamily="34" charset="0"/>
            <a:cs typeface="Arial" panose="020B0604020202020204" pitchFamily="34" charset="0"/>
          </a:endParaRPr>
        </a:p>
      </dgm:t>
    </dgm:pt>
    <dgm:pt modelId="{3219B376-B25B-48D4-87DD-1F60ED0919DB}" type="parTrans" cxnId="{DB10D420-2AF4-45BC-8EC9-409D271E9FF9}">
      <dgm:prSet/>
      <dgm:spPr/>
      <dgm:t>
        <a:bodyPr/>
        <a:lstStyle/>
        <a:p>
          <a:endParaRPr lang="en-US"/>
        </a:p>
      </dgm:t>
    </dgm:pt>
    <dgm:pt modelId="{D7F95E0F-B919-44CB-A515-D6C9DFCB9872}" type="sibTrans" cxnId="{DB10D420-2AF4-45BC-8EC9-409D271E9FF9}">
      <dgm:prSet/>
      <dgm:spPr/>
      <dgm:t>
        <a:bodyPr/>
        <a:lstStyle/>
        <a:p>
          <a:endParaRPr lang="en-US"/>
        </a:p>
      </dgm:t>
    </dgm:pt>
    <dgm:pt modelId="{AE2CE180-A95F-41E6-978E-D7BC7468A509}">
      <dgm:prSet custT="1"/>
      <dgm:spPr/>
      <dgm:t>
        <a:bodyPr/>
        <a:lstStyle/>
        <a:p>
          <a:pPr algn="l"/>
          <a:r>
            <a:rPr lang="en-US" sz="1000" b="1" dirty="0">
              <a:latin typeface="Arial" panose="020B0604020202020204" pitchFamily="34" charset="0"/>
              <a:cs typeface="Arial" panose="020B0604020202020204" pitchFamily="34" charset="0"/>
            </a:rPr>
            <a:t>Changes:</a:t>
          </a:r>
        </a:p>
        <a:p>
          <a:pPr algn="l"/>
          <a:r>
            <a:rPr lang="en-AU" sz="800" b="0" i="0" dirty="0">
              <a:effectLst/>
              <a:latin typeface="Arial" panose="020B0604020202020204" pitchFamily="34" charset="0"/>
              <a:cs typeface="Arial" panose="020B0604020202020204" pitchFamily="34" charset="0"/>
            </a:rPr>
            <a:t>Old Procedure: Lift with your knees, not your back. (This is a common, but incomplete instruction.)</a:t>
          </a:r>
        </a:p>
        <a:p>
          <a:r>
            <a:rPr lang="en-AU" sz="800" b="0" i="0" dirty="0">
              <a:effectLst/>
              <a:latin typeface="Arial" panose="020B0604020202020204" pitchFamily="34" charset="0"/>
              <a:cs typeface="Arial" panose="020B0604020202020204" pitchFamily="34" charset="0"/>
            </a:rPr>
            <a:t>New Procedure: Follow the updated Manual Handling Procedure, which includes:</a:t>
          </a:r>
        </a:p>
        <a:p>
          <a:r>
            <a:rPr lang="en-AU" sz="800" b="0" i="0" dirty="0">
              <a:effectLst/>
              <a:latin typeface="Arial" panose="020B0604020202020204" pitchFamily="34" charset="0"/>
              <a:cs typeface="Arial" panose="020B0604020202020204" pitchFamily="34" charset="0"/>
            </a:rPr>
            <a:t>Assessing the load before lifting.</a:t>
          </a:r>
        </a:p>
        <a:p>
          <a:r>
            <a:rPr lang="en-AU" sz="800" b="0" i="0" dirty="0">
              <a:effectLst/>
              <a:latin typeface="Arial" panose="020B0604020202020204" pitchFamily="34" charset="0"/>
              <a:cs typeface="Arial" panose="020B0604020202020204" pitchFamily="34" charset="0"/>
            </a:rPr>
            <a:t>Planning the lift and clearing obstacles.</a:t>
          </a:r>
        </a:p>
        <a:p>
          <a:r>
            <a:rPr lang="en-AU" sz="800" b="0" i="0" dirty="0">
              <a:effectLst/>
              <a:latin typeface="Arial" panose="020B0604020202020204" pitchFamily="34" charset="0"/>
              <a:cs typeface="Arial" panose="020B0604020202020204" pitchFamily="34" charset="0"/>
            </a:rPr>
            <a:t>Using proper lifting techniques (bending knees, back straight, load close to body).</a:t>
          </a:r>
        </a:p>
        <a:p>
          <a:r>
            <a:rPr lang="en-AU" sz="800" b="0" i="0" dirty="0">
              <a:effectLst/>
              <a:latin typeface="Arial" panose="020B0604020202020204" pitchFamily="34" charset="0"/>
              <a:cs typeface="Arial" panose="020B0604020202020204" pitchFamily="34" charset="0"/>
            </a:rPr>
            <a:t>Seeking assistance or mechanical aids for heavy or awkward loads.</a:t>
          </a:r>
          <a:endParaRPr lang="en-US" sz="800" dirty="0">
            <a:latin typeface="Arial" panose="020B0604020202020204" pitchFamily="34" charset="0"/>
            <a:cs typeface="Arial" panose="020B0604020202020204" pitchFamily="34" charset="0"/>
          </a:endParaRPr>
        </a:p>
      </dgm:t>
    </dgm:pt>
    <dgm:pt modelId="{61FE3AF7-9899-4CED-8C5A-3A7E0E32CB51}" type="parTrans" cxnId="{9423A61D-D812-423E-B3DD-8403DAE779BE}">
      <dgm:prSet/>
      <dgm:spPr/>
      <dgm:t>
        <a:bodyPr/>
        <a:lstStyle/>
        <a:p>
          <a:endParaRPr lang="en-US"/>
        </a:p>
      </dgm:t>
    </dgm:pt>
    <dgm:pt modelId="{DBAF6388-1656-4C53-B17F-D0AED28B649F}" type="sibTrans" cxnId="{9423A61D-D812-423E-B3DD-8403DAE779BE}">
      <dgm:prSet/>
      <dgm:spPr/>
      <dgm:t>
        <a:bodyPr/>
        <a:lstStyle/>
        <a:p>
          <a:endParaRPr lang="en-US"/>
        </a:p>
      </dgm:t>
    </dgm:pt>
    <dgm:pt modelId="{22A1F3B0-E1CF-4E47-BA93-C7977A1AA5CE}">
      <dgm:prSet custT="1"/>
      <dgm:spPr/>
      <dgm:t>
        <a:bodyPr/>
        <a:lstStyle/>
        <a:p>
          <a:pPr algn="l"/>
          <a:r>
            <a:rPr lang="en-US" sz="1000" b="1" dirty="0">
              <a:latin typeface="Arial" panose="020B0604020202020204" pitchFamily="34" charset="0"/>
              <a:cs typeface="Arial" panose="020B0604020202020204" pitchFamily="34" charset="0"/>
            </a:rPr>
            <a:t>Reason: </a:t>
          </a:r>
          <a:br>
            <a:rPr lang="en-US" sz="1000" b="1" dirty="0">
              <a:latin typeface="Arial" panose="020B0604020202020204" pitchFamily="34" charset="0"/>
              <a:cs typeface="Arial" panose="020B0604020202020204" pitchFamily="34" charset="0"/>
            </a:rPr>
          </a:br>
          <a:r>
            <a:rPr lang="en-AU" sz="1000" b="0" dirty="0">
              <a:latin typeface="Arial" panose="020B0604020202020204" pitchFamily="34" charset="0"/>
              <a:cs typeface="Arial" panose="020B0604020202020204" pitchFamily="34" charset="0"/>
            </a:rPr>
            <a:t>The old procedure was too vague and didn't address all aspects of safe lifting. The new procedure provides more detailed guidance to reduce the risk of back injuries, sprains, and strains. It emphasizes assessing the load and seeking assistance when needed, which are crucial for preventing injuries.</a:t>
          </a:r>
          <a:endParaRPr lang="en-US" sz="1000" b="0" dirty="0">
            <a:latin typeface="Arial" panose="020B0604020202020204" pitchFamily="34" charset="0"/>
            <a:cs typeface="Arial" panose="020B0604020202020204" pitchFamily="34" charset="0"/>
          </a:endParaRPr>
        </a:p>
      </dgm:t>
    </dgm:pt>
    <dgm:pt modelId="{447195EB-352D-4C83-BFC8-A7D67AC04EDC}" type="parTrans" cxnId="{AB40EAEE-970F-41E3-A4D4-A246789BD833}">
      <dgm:prSet/>
      <dgm:spPr/>
      <dgm:t>
        <a:bodyPr/>
        <a:lstStyle/>
        <a:p>
          <a:endParaRPr lang="en-US"/>
        </a:p>
      </dgm:t>
    </dgm:pt>
    <dgm:pt modelId="{993CC9DE-DAF1-45B5-8ABB-18F28D4A1426}" type="sibTrans" cxnId="{AB40EAEE-970F-41E3-A4D4-A246789BD833}">
      <dgm:prSet/>
      <dgm:spPr/>
      <dgm:t>
        <a:bodyPr/>
        <a:lstStyle/>
        <a:p>
          <a:endParaRPr lang="en-US"/>
        </a:p>
      </dgm:t>
    </dgm:pt>
    <dgm:pt modelId="{5E340B1F-2A04-4EC7-9BE9-803643F1C17D}">
      <dgm:prSet custT="1"/>
      <dgm:spPr/>
      <dgm:t>
        <a:bodyPr/>
        <a:lstStyle/>
        <a:p>
          <a:r>
            <a:rPr lang="en-US" sz="1200" dirty="0">
              <a:latin typeface="Arial" panose="020B0604020202020204" pitchFamily="34" charset="0"/>
              <a:cs typeface="Arial" panose="020B0604020202020204" pitchFamily="34" charset="0"/>
            </a:rPr>
            <a:t>Procedure 2:</a:t>
          </a:r>
          <a:endParaRPr lang="en-AU" sz="1200" dirty="0">
            <a:latin typeface="Arial" panose="020B0604020202020204" pitchFamily="34" charset="0"/>
            <a:cs typeface="Arial" panose="020B0604020202020204" pitchFamily="34" charset="0"/>
          </a:endParaRPr>
        </a:p>
        <a:p>
          <a:r>
            <a:rPr lang="en-AU" sz="1200" dirty="0">
              <a:latin typeface="Arial" panose="020B0604020202020204" pitchFamily="34" charset="0"/>
              <a:cs typeface="Arial" panose="020B0604020202020204" pitchFamily="34" charset="0"/>
            </a:rPr>
            <a:t>Emergency Evacuation Procedure Updates</a:t>
          </a:r>
          <a:endParaRPr lang="en-US" sz="1200" dirty="0">
            <a:latin typeface="Arial" panose="020B0604020202020204" pitchFamily="34" charset="0"/>
            <a:cs typeface="Arial" panose="020B0604020202020204" pitchFamily="34" charset="0"/>
          </a:endParaRPr>
        </a:p>
      </dgm:t>
    </dgm:pt>
    <dgm:pt modelId="{EE3A0068-D7F5-4E67-96E1-9EA4D52EFACE}" type="parTrans" cxnId="{C8D8B781-1A1A-4594-B68C-3B73A7C35974}">
      <dgm:prSet/>
      <dgm:spPr/>
      <dgm:t>
        <a:bodyPr/>
        <a:lstStyle/>
        <a:p>
          <a:endParaRPr lang="en-US"/>
        </a:p>
      </dgm:t>
    </dgm:pt>
    <dgm:pt modelId="{12C15C4D-F564-4F33-83FE-A7B80C2878F1}" type="sibTrans" cxnId="{C8D8B781-1A1A-4594-B68C-3B73A7C35974}">
      <dgm:prSet/>
      <dgm:spPr/>
      <dgm:t>
        <a:bodyPr/>
        <a:lstStyle/>
        <a:p>
          <a:endParaRPr lang="en-US"/>
        </a:p>
      </dgm:t>
    </dgm:pt>
    <dgm:pt modelId="{8EDBD61D-C03B-41FC-A15D-AE44C93E2B6E}">
      <dgm:prSet custT="1"/>
      <dgm:spPr/>
      <dgm:t>
        <a:bodyPr/>
        <a:lstStyle/>
        <a:p>
          <a:pPr algn="l"/>
          <a:r>
            <a:rPr lang="en-US" sz="1000" b="1" dirty="0">
              <a:latin typeface="Arial" panose="020B0604020202020204" pitchFamily="34" charset="0"/>
              <a:cs typeface="Arial" panose="020B0604020202020204" pitchFamily="34" charset="0"/>
            </a:rPr>
            <a:t>Changes:</a:t>
          </a:r>
          <a:endParaRPr lang="en-AU" sz="1000" b="1" dirty="0">
            <a:latin typeface="Arial" panose="020B0604020202020204" pitchFamily="34" charset="0"/>
            <a:cs typeface="Arial" panose="020B0604020202020204" pitchFamily="34" charset="0"/>
          </a:endParaRPr>
        </a:p>
        <a:p>
          <a:pPr algn="l"/>
          <a:r>
            <a:rPr lang="en-AU" sz="800" dirty="0">
              <a:latin typeface="Arial" panose="020B0604020202020204" pitchFamily="34" charset="0"/>
              <a:cs typeface="Arial" panose="020B0604020202020204" pitchFamily="34" charset="0"/>
            </a:rPr>
            <a:t>Old Procedure: Evacuate the building when the alarm sounds. (This lacks specific instructions and details.)</a:t>
          </a:r>
        </a:p>
        <a:p>
          <a:pPr algn="l"/>
          <a:r>
            <a:rPr lang="en-AU" sz="800" dirty="0">
              <a:latin typeface="Arial" panose="020B0604020202020204" pitchFamily="34" charset="0"/>
              <a:cs typeface="Arial" panose="020B0604020202020204" pitchFamily="34" charset="0"/>
            </a:rPr>
            <a:t>New Procedure: Follow the updated Emergency Evacuation Procedure, which includes:</a:t>
          </a:r>
        </a:p>
        <a:p>
          <a:pPr algn="l"/>
          <a:r>
            <a:rPr lang="en-AU" sz="800" dirty="0">
              <a:latin typeface="Arial" panose="020B0604020202020204" pitchFamily="34" charset="0"/>
              <a:cs typeface="Arial" panose="020B0604020202020204" pitchFamily="34" charset="0"/>
            </a:rPr>
            <a:t>Responding to the specific alarm signals (alert vs. evacuation).</a:t>
          </a:r>
        </a:p>
        <a:p>
          <a:pPr algn="l"/>
          <a:r>
            <a:rPr lang="en-AU" sz="800" dirty="0">
              <a:latin typeface="Arial" panose="020B0604020202020204" pitchFamily="34" charset="0"/>
              <a:cs typeface="Arial" panose="020B0604020202020204" pitchFamily="34" charset="0"/>
            </a:rPr>
            <a:t>Following warden instructions.</a:t>
          </a:r>
        </a:p>
        <a:p>
          <a:pPr algn="l"/>
          <a:r>
            <a:rPr lang="en-AU" sz="800" dirty="0">
              <a:latin typeface="Arial" panose="020B0604020202020204" pitchFamily="34" charset="0"/>
              <a:cs typeface="Arial" panose="020B0604020202020204" pitchFamily="34" charset="0"/>
            </a:rPr>
            <a:t>Using designated evacuation routes (highlighted on the floor plan).</a:t>
          </a:r>
        </a:p>
        <a:p>
          <a:pPr algn="l"/>
          <a:r>
            <a:rPr lang="en-AU" sz="800" dirty="0">
              <a:latin typeface="Arial" panose="020B0604020202020204" pitchFamily="34" charset="0"/>
              <a:cs typeface="Arial" panose="020B0604020202020204" pitchFamily="34" charset="0"/>
            </a:rPr>
            <a:t>Assembling at the designated assembly point (shown on the floor plan).</a:t>
          </a:r>
        </a:p>
        <a:p>
          <a:pPr algn="l"/>
          <a:r>
            <a:rPr lang="en-AU" sz="800" dirty="0">
              <a:latin typeface="Arial" panose="020B0604020202020204" pitchFamily="34" charset="0"/>
              <a:cs typeface="Arial" panose="020B0604020202020204" pitchFamily="34" charset="0"/>
            </a:rPr>
            <a:t>Accounting for all team members.</a:t>
          </a:r>
          <a:endParaRPr lang="en-US" sz="800" dirty="0">
            <a:latin typeface="Arial" panose="020B0604020202020204" pitchFamily="34" charset="0"/>
            <a:cs typeface="Arial" panose="020B0604020202020204" pitchFamily="34" charset="0"/>
          </a:endParaRPr>
        </a:p>
      </dgm:t>
    </dgm:pt>
    <dgm:pt modelId="{1FFDD0BB-C06B-452A-88B4-4104C2CA3094}" type="parTrans" cxnId="{9B43409A-C85E-42A9-AEB3-03900A36D4A5}">
      <dgm:prSet/>
      <dgm:spPr/>
      <dgm:t>
        <a:bodyPr/>
        <a:lstStyle/>
        <a:p>
          <a:endParaRPr lang="en-US"/>
        </a:p>
      </dgm:t>
    </dgm:pt>
    <dgm:pt modelId="{D3F320E4-536E-4F49-A8D2-B72448AAC83C}" type="sibTrans" cxnId="{9B43409A-C85E-42A9-AEB3-03900A36D4A5}">
      <dgm:prSet/>
      <dgm:spPr/>
      <dgm:t>
        <a:bodyPr/>
        <a:lstStyle/>
        <a:p>
          <a:endParaRPr lang="en-US"/>
        </a:p>
      </dgm:t>
    </dgm:pt>
    <dgm:pt modelId="{9968D0BF-CB80-4989-9EE8-EEB0302F3ECE}">
      <dgm:prSet custT="1"/>
      <dgm:spPr/>
      <dgm:t>
        <a:bodyPr/>
        <a:lstStyle/>
        <a:p>
          <a:pPr algn="l"/>
          <a:r>
            <a:rPr lang="en-US" sz="1000" b="1" dirty="0">
              <a:latin typeface="Arial" panose="020B0604020202020204" pitchFamily="34" charset="0"/>
              <a:cs typeface="Arial" panose="020B0604020202020204" pitchFamily="34" charset="0"/>
            </a:rPr>
            <a:t>Reason:</a:t>
          </a:r>
        </a:p>
        <a:p>
          <a:pPr algn="l"/>
          <a:r>
            <a:rPr lang="en-AU" sz="1000" dirty="0">
              <a:latin typeface="Arial" panose="020B0604020202020204" pitchFamily="34" charset="0"/>
              <a:cs typeface="Arial" panose="020B0604020202020204" pitchFamily="34" charset="0"/>
            </a:rPr>
            <a:t>The old procedure lacked detail and could lead to confusion during an emergency. The new procedure provides clear, step-by-step instructions to ensure a safe and orderly evacuation. The inclusion of warden roles, specific routes, and assembly points enhances safety and efficiency. The emphasis on accounting for team members helps ensure everyone is safely evacuated.</a:t>
          </a:r>
          <a:endParaRPr lang="en-US" sz="1000" dirty="0">
            <a:latin typeface="Arial" panose="020B0604020202020204" pitchFamily="34" charset="0"/>
            <a:cs typeface="Arial" panose="020B0604020202020204" pitchFamily="34" charset="0"/>
          </a:endParaRPr>
        </a:p>
      </dgm:t>
    </dgm:pt>
    <dgm:pt modelId="{9410E45D-B8D7-4173-8087-7E6D0E282B8E}" type="parTrans" cxnId="{12FBA3F6-E8D2-4B2E-9BDA-7D07D1680C44}">
      <dgm:prSet/>
      <dgm:spPr/>
      <dgm:t>
        <a:bodyPr/>
        <a:lstStyle/>
        <a:p>
          <a:endParaRPr lang="en-US"/>
        </a:p>
      </dgm:t>
    </dgm:pt>
    <dgm:pt modelId="{22CBE6B6-B72A-4D3F-8270-43F9D529A774}" type="sibTrans" cxnId="{12FBA3F6-E8D2-4B2E-9BDA-7D07D1680C44}">
      <dgm:prSet/>
      <dgm:spPr/>
      <dgm:t>
        <a:bodyPr/>
        <a:lstStyle/>
        <a:p>
          <a:endParaRPr lang="en-US"/>
        </a:p>
      </dgm:t>
    </dgm:pt>
    <dgm:pt modelId="{1D821AC8-FB2A-4693-B8D9-321B14149B28}" type="pres">
      <dgm:prSet presAssocID="{AEA03CC9-3602-4630-BBFD-1E38D531A468}" presName="Name0" presStyleCnt="0">
        <dgm:presLayoutVars>
          <dgm:dir/>
          <dgm:animLvl val="lvl"/>
          <dgm:resizeHandles val="exact"/>
        </dgm:presLayoutVars>
      </dgm:prSet>
      <dgm:spPr/>
    </dgm:pt>
    <dgm:pt modelId="{B080C371-8838-4B1C-88CF-E5CE3D74D273}" type="pres">
      <dgm:prSet presAssocID="{8EC1BCB8-8AAB-45E1-BF27-86FAF9D32D99}" presName="vertFlow" presStyleCnt="0"/>
      <dgm:spPr/>
    </dgm:pt>
    <dgm:pt modelId="{39F0AD68-A03B-4EEE-8103-64D1167AC18E}" type="pres">
      <dgm:prSet presAssocID="{8EC1BCB8-8AAB-45E1-BF27-86FAF9D32D99}" presName="header" presStyleLbl="node1" presStyleIdx="0" presStyleCnt="2"/>
      <dgm:spPr/>
    </dgm:pt>
    <dgm:pt modelId="{3A0C3921-07E4-498F-97CA-499097BD22D0}" type="pres">
      <dgm:prSet presAssocID="{61FE3AF7-9899-4CED-8C5A-3A7E0E32CB51}" presName="parTrans" presStyleLbl="sibTrans2D1" presStyleIdx="0" presStyleCnt="4"/>
      <dgm:spPr/>
    </dgm:pt>
    <dgm:pt modelId="{DB90AFFF-F52C-45A9-8FF5-05CE3228995E}" type="pres">
      <dgm:prSet presAssocID="{AE2CE180-A95F-41E6-978E-D7BC7468A509}" presName="child" presStyleLbl="alignAccFollowNode1" presStyleIdx="0" presStyleCnt="4" custScaleY="126601">
        <dgm:presLayoutVars>
          <dgm:chMax val="0"/>
          <dgm:bulletEnabled val="1"/>
        </dgm:presLayoutVars>
      </dgm:prSet>
      <dgm:spPr/>
    </dgm:pt>
    <dgm:pt modelId="{32E886A1-908C-4D15-B144-1658B467D783}" type="pres">
      <dgm:prSet presAssocID="{DBAF6388-1656-4C53-B17F-D0AED28B649F}" presName="sibTrans" presStyleLbl="sibTrans2D1" presStyleIdx="1" presStyleCnt="4"/>
      <dgm:spPr/>
    </dgm:pt>
    <dgm:pt modelId="{37737DF1-59ED-4711-8E4D-6C745F0A12E0}" type="pres">
      <dgm:prSet presAssocID="{22A1F3B0-E1CF-4E47-BA93-C7977A1AA5CE}" presName="child" presStyleLbl="alignAccFollowNode1" presStyleIdx="1" presStyleCnt="4">
        <dgm:presLayoutVars>
          <dgm:chMax val="0"/>
          <dgm:bulletEnabled val="1"/>
        </dgm:presLayoutVars>
      </dgm:prSet>
      <dgm:spPr/>
    </dgm:pt>
    <dgm:pt modelId="{7301262C-2ED6-4B4F-B929-807FECDF655B}" type="pres">
      <dgm:prSet presAssocID="{8EC1BCB8-8AAB-45E1-BF27-86FAF9D32D99}" presName="hSp" presStyleCnt="0"/>
      <dgm:spPr/>
    </dgm:pt>
    <dgm:pt modelId="{4557B5C7-01B0-44C4-8A39-708CD0C6566F}" type="pres">
      <dgm:prSet presAssocID="{5E340B1F-2A04-4EC7-9BE9-803643F1C17D}" presName="vertFlow" presStyleCnt="0"/>
      <dgm:spPr/>
    </dgm:pt>
    <dgm:pt modelId="{68768729-5F18-422B-ACD9-734F5881BF02}" type="pres">
      <dgm:prSet presAssocID="{5E340B1F-2A04-4EC7-9BE9-803643F1C17D}" presName="header" presStyleLbl="node1" presStyleIdx="1" presStyleCnt="2"/>
      <dgm:spPr/>
    </dgm:pt>
    <dgm:pt modelId="{0C7F22BD-4888-4E06-AA8F-2E8C9862C173}" type="pres">
      <dgm:prSet presAssocID="{1FFDD0BB-C06B-452A-88B4-4104C2CA3094}" presName="parTrans" presStyleLbl="sibTrans2D1" presStyleIdx="2" presStyleCnt="4"/>
      <dgm:spPr/>
    </dgm:pt>
    <dgm:pt modelId="{1037F18F-B484-4DCB-B1E8-AA9E674E8DB2}" type="pres">
      <dgm:prSet presAssocID="{8EDBD61D-C03B-41FC-A15D-AE44C93E2B6E}" presName="child" presStyleLbl="alignAccFollowNode1" presStyleIdx="2" presStyleCnt="4" custScaleY="141732">
        <dgm:presLayoutVars>
          <dgm:chMax val="0"/>
          <dgm:bulletEnabled val="1"/>
        </dgm:presLayoutVars>
      </dgm:prSet>
      <dgm:spPr/>
    </dgm:pt>
    <dgm:pt modelId="{08F49365-042A-4E79-9EB1-C5B39E6F327B}" type="pres">
      <dgm:prSet presAssocID="{D3F320E4-536E-4F49-A8D2-B72448AAC83C}" presName="sibTrans" presStyleLbl="sibTrans2D1" presStyleIdx="3" presStyleCnt="4"/>
      <dgm:spPr/>
    </dgm:pt>
    <dgm:pt modelId="{56884A21-11D8-4ADE-BCCC-93A4CC7CD4A5}" type="pres">
      <dgm:prSet presAssocID="{9968D0BF-CB80-4989-9EE8-EEB0302F3ECE}" presName="child" presStyleLbl="alignAccFollowNode1" presStyleIdx="3" presStyleCnt="4" custScaleY="128836">
        <dgm:presLayoutVars>
          <dgm:chMax val="0"/>
          <dgm:bulletEnabled val="1"/>
        </dgm:presLayoutVars>
      </dgm:prSet>
      <dgm:spPr/>
    </dgm:pt>
  </dgm:ptLst>
  <dgm:cxnLst>
    <dgm:cxn modelId="{637B771C-BA76-49C1-963A-5B10B4CA97F7}" type="presOf" srcId="{61FE3AF7-9899-4CED-8C5A-3A7E0E32CB51}" destId="{3A0C3921-07E4-498F-97CA-499097BD22D0}" srcOrd="0" destOrd="0" presId="urn:microsoft.com/office/officeart/2005/8/layout/lProcess1"/>
    <dgm:cxn modelId="{9423A61D-D812-423E-B3DD-8403DAE779BE}" srcId="{8EC1BCB8-8AAB-45E1-BF27-86FAF9D32D99}" destId="{AE2CE180-A95F-41E6-978E-D7BC7468A509}" srcOrd="0" destOrd="0" parTransId="{61FE3AF7-9899-4CED-8C5A-3A7E0E32CB51}" sibTransId="{DBAF6388-1656-4C53-B17F-D0AED28B649F}"/>
    <dgm:cxn modelId="{DB10D420-2AF4-45BC-8EC9-409D271E9FF9}" srcId="{AEA03CC9-3602-4630-BBFD-1E38D531A468}" destId="{8EC1BCB8-8AAB-45E1-BF27-86FAF9D32D99}" srcOrd="0" destOrd="0" parTransId="{3219B376-B25B-48D4-87DD-1F60ED0919DB}" sibTransId="{D7F95E0F-B919-44CB-A515-D6C9DFCB9872}"/>
    <dgm:cxn modelId="{7F19D735-C84E-4F01-849E-A366B004D9F5}" type="presOf" srcId="{1FFDD0BB-C06B-452A-88B4-4104C2CA3094}" destId="{0C7F22BD-4888-4E06-AA8F-2E8C9862C173}" srcOrd="0" destOrd="0" presId="urn:microsoft.com/office/officeart/2005/8/layout/lProcess1"/>
    <dgm:cxn modelId="{EB1CC86A-6E43-4DFF-9D7F-C0ED950CFA1D}" type="presOf" srcId="{8EDBD61D-C03B-41FC-A15D-AE44C93E2B6E}" destId="{1037F18F-B484-4DCB-B1E8-AA9E674E8DB2}" srcOrd="0" destOrd="0" presId="urn:microsoft.com/office/officeart/2005/8/layout/lProcess1"/>
    <dgm:cxn modelId="{46E38950-199F-4451-9990-EA93277CA44C}" type="presOf" srcId="{5E340B1F-2A04-4EC7-9BE9-803643F1C17D}" destId="{68768729-5F18-422B-ACD9-734F5881BF02}" srcOrd="0" destOrd="0" presId="urn:microsoft.com/office/officeart/2005/8/layout/lProcess1"/>
    <dgm:cxn modelId="{89092279-28CE-4773-BDC2-3C13FCEF0E28}" type="presOf" srcId="{9968D0BF-CB80-4989-9EE8-EEB0302F3ECE}" destId="{56884A21-11D8-4ADE-BCCC-93A4CC7CD4A5}" srcOrd="0" destOrd="0" presId="urn:microsoft.com/office/officeart/2005/8/layout/lProcess1"/>
    <dgm:cxn modelId="{C8D8B781-1A1A-4594-B68C-3B73A7C35974}" srcId="{AEA03CC9-3602-4630-BBFD-1E38D531A468}" destId="{5E340B1F-2A04-4EC7-9BE9-803643F1C17D}" srcOrd="1" destOrd="0" parTransId="{EE3A0068-D7F5-4E67-96E1-9EA4D52EFACE}" sibTransId="{12C15C4D-F564-4F33-83FE-A7B80C2878F1}"/>
    <dgm:cxn modelId="{BB2BED85-FE48-42DC-93DE-57855413987D}" type="presOf" srcId="{AEA03CC9-3602-4630-BBFD-1E38D531A468}" destId="{1D821AC8-FB2A-4693-B8D9-321B14149B28}" srcOrd="0" destOrd="0" presId="urn:microsoft.com/office/officeart/2005/8/layout/lProcess1"/>
    <dgm:cxn modelId="{D875A692-AC4D-427C-9F8B-F22E282F93FD}" type="presOf" srcId="{D3F320E4-536E-4F49-A8D2-B72448AAC83C}" destId="{08F49365-042A-4E79-9EB1-C5B39E6F327B}" srcOrd="0" destOrd="0" presId="urn:microsoft.com/office/officeart/2005/8/layout/lProcess1"/>
    <dgm:cxn modelId="{9B43409A-C85E-42A9-AEB3-03900A36D4A5}" srcId="{5E340B1F-2A04-4EC7-9BE9-803643F1C17D}" destId="{8EDBD61D-C03B-41FC-A15D-AE44C93E2B6E}" srcOrd="0" destOrd="0" parTransId="{1FFDD0BB-C06B-452A-88B4-4104C2CA3094}" sibTransId="{D3F320E4-536E-4F49-A8D2-B72448AAC83C}"/>
    <dgm:cxn modelId="{480909A5-43E7-49F7-A9E1-1EA6FF55A9BF}" type="presOf" srcId="{22A1F3B0-E1CF-4E47-BA93-C7977A1AA5CE}" destId="{37737DF1-59ED-4711-8E4D-6C745F0A12E0}" srcOrd="0" destOrd="0" presId="urn:microsoft.com/office/officeart/2005/8/layout/lProcess1"/>
    <dgm:cxn modelId="{C2FBDBA7-C2E9-4E01-A781-BEA7FAA28453}" type="presOf" srcId="{8EC1BCB8-8AAB-45E1-BF27-86FAF9D32D99}" destId="{39F0AD68-A03B-4EEE-8103-64D1167AC18E}" srcOrd="0" destOrd="0" presId="urn:microsoft.com/office/officeart/2005/8/layout/lProcess1"/>
    <dgm:cxn modelId="{8D2E71B2-49E3-411D-A95F-B12B7207B66E}" type="presOf" srcId="{DBAF6388-1656-4C53-B17F-D0AED28B649F}" destId="{32E886A1-908C-4D15-B144-1658B467D783}" srcOrd="0" destOrd="0" presId="urn:microsoft.com/office/officeart/2005/8/layout/lProcess1"/>
    <dgm:cxn modelId="{AB40EAEE-970F-41E3-A4D4-A246789BD833}" srcId="{8EC1BCB8-8AAB-45E1-BF27-86FAF9D32D99}" destId="{22A1F3B0-E1CF-4E47-BA93-C7977A1AA5CE}" srcOrd="1" destOrd="0" parTransId="{447195EB-352D-4C83-BFC8-A7D67AC04EDC}" sibTransId="{993CC9DE-DAF1-45B5-8ABB-18F28D4A1426}"/>
    <dgm:cxn modelId="{12FBA3F6-E8D2-4B2E-9BDA-7D07D1680C44}" srcId="{5E340B1F-2A04-4EC7-9BE9-803643F1C17D}" destId="{9968D0BF-CB80-4989-9EE8-EEB0302F3ECE}" srcOrd="1" destOrd="0" parTransId="{9410E45D-B8D7-4173-8087-7E6D0E282B8E}" sibTransId="{22CBE6B6-B72A-4D3F-8270-43F9D529A774}"/>
    <dgm:cxn modelId="{9E90D1FA-2C00-47D6-9899-DCB3C980EE77}" type="presOf" srcId="{AE2CE180-A95F-41E6-978E-D7BC7468A509}" destId="{DB90AFFF-F52C-45A9-8FF5-05CE3228995E}" srcOrd="0" destOrd="0" presId="urn:microsoft.com/office/officeart/2005/8/layout/lProcess1"/>
    <dgm:cxn modelId="{C233489A-48A4-4315-BFB8-372744AB1F85}" type="presParOf" srcId="{1D821AC8-FB2A-4693-B8D9-321B14149B28}" destId="{B080C371-8838-4B1C-88CF-E5CE3D74D273}" srcOrd="0" destOrd="0" presId="urn:microsoft.com/office/officeart/2005/8/layout/lProcess1"/>
    <dgm:cxn modelId="{D23E868F-2BC1-4FF1-97A6-48BDC58FFD1A}" type="presParOf" srcId="{B080C371-8838-4B1C-88CF-E5CE3D74D273}" destId="{39F0AD68-A03B-4EEE-8103-64D1167AC18E}" srcOrd="0" destOrd="0" presId="urn:microsoft.com/office/officeart/2005/8/layout/lProcess1"/>
    <dgm:cxn modelId="{58D5B09A-7103-43DA-9C4E-5C446F6AE93D}" type="presParOf" srcId="{B080C371-8838-4B1C-88CF-E5CE3D74D273}" destId="{3A0C3921-07E4-498F-97CA-499097BD22D0}" srcOrd="1" destOrd="0" presId="urn:microsoft.com/office/officeart/2005/8/layout/lProcess1"/>
    <dgm:cxn modelId="{090CA171-F2DD-4485-A8B4-A710F6DA2FC5}" type="presParOf" srcId="{B080C371-8838-4B1C-88CF-E5CE3D74D273}" destId="{DB90AFFF-F52C-45A9-8FF5-05CE3228995E}" srcOrd="2" destOrd="0" presId="urn:microsoft.com/office/officeart/2005/8/layout/lProcess1"/>
    <dgm:cxn modelId="{18D43F33-C420-4DC0-858C-66702484F377}" type="presParOf" srcId="{B080C371-8838-4B1C-88CF-E5CE3D74D273}" destId="{32E886A1-908C-4D15-B144-1658B467D783}" srcOrd="3" destOrd="0" presId="urn:microsoft.com/office/officeart/2005/8/layout/lProcess1"/>
    <dgm:cxn modelId="{2795B700-3AED-407F-B74A-9F627B3C3CFA}" type="presParOf" srcId="{B080C371-8838-4B1C-88CF-E5CE3D74D273}" destId="{37737DF1-59ED-4711-8E4D-6C745F0A12E0}" srcOrd="4" destOrd="0" presId="urn:microsoft.com/office/officeart/2005/8/layout/lProcess1"/>
    <dgm:cxn modelId="{0DAF17BB-2EF6-4466-B924-B3D85731114F}" type="presParOf" srcId="{1D821AC8-FB2A-4693-B8D9-321B14149B28}" destId="{7301262C-2ED6-4B4F-B929-807FECDF655B}" srcOrd="1" destOrd="0" presId="urn:microsoft.com/office/officeart/2005/8/layout/lProcess1"/>
    <dgm:cxn modelId="{76D1FB19-FD2D-4983-BC7F-BE4CF06AF82A}" type="presParOf" srcId="{1D821AC8-FB2A-4693-B8D9-321B14149B28}" destId="{4557B5C7-01B0-44C4-8A39-708CD0C6566F}" srcOrd="2" destOrd="0" presId="urn:microsoft.com/office/officeart/2005/8/layout/lProcess1"/>
    <dgm:cxn modelId="{DA85AAED-F7FB-4610-AF8D-1B5518D0024F}" type="presParOf" srcId="{4557B5C7-01B0-44C4-8A39-708CD0C6566F}" destId="{68768729-5F18-422B-ACD9-734F5881BF02}" srcOrd="0" destOrd="0" presId="urn:microsoft.com/office/officeart/2005/8/layout/lProcess1"/>
    <dgm:cxn modelId="{17023B0F-A530-46E6-B039-65BD529AA04C}" type="presParOf" srcId="{4557B5C7-01B0-44C4-8A39-708CD0C6566F}" destId="{0C7F22BD-4888-4E06-AA8F-2E8C9862C173}" srcOrd="1" destOrd="0" presId="urn:microsoft.com/office/officeart/2005/8/layout/lProcess1"/>
    <dgm:cxn modelId="{1DF66099-CD8F-4A3A-982B-D403ACB65C2B}" type="presParOf" srcId="{4557B5C7-01B0-44C4-8A39-708CD0C6566F}" destId="{1037F18F-B484-4DCB-B1E8-AA9E674E8DB2}" srcOrd="2" destOrd="0" presId="urn:microsoft.com/office/officeart/2005/8/layout/lProcess1"/>
    <dgm:cxn modelId="{63953AE3-F239-47C0-B469-960910BD497B}" type="presParOf" srcId="{4557B5C7-01B0-44C4-8A39-708CD0C6566F}" destId="{08F49365-042A-4E79-9EB1-C5B39E6F327B}" srcOrd="3" destOrd="0" presId="urn:microsoft.com/office/officeart/2005/8/layout/lProcess1"/>
    <dgm:cxn modelId="{1995F19B-7FC8-4C19-BCC2-6021D7EC90BD}" type="presParOf" srcId="{4557B5C7-01B0-44C4-8A39-708CD0C6566F}" destId="{56884A21-11D8-4ADE-BCCC-93A4CC7CD4A5}" srcOrd="4" destOrd="0" presId="urn:microsoft.com/office/officeart/2005/8/layout/l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DA27CCD-B68A-48DD-8304-87E9AEF7546D}"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500F5426-DAEB-41A1-B563-2CFDB6D8447D}">
      <dgm:prSet/>
      <dgm:spPr/>
      <dgm:t>
        <a:bodyPr/>
        <a:lstStyle/>
        <a:p>
          <a:pPr>
            <a:defRPr cap="all"/>
          </a:pPr>
          <a:r>
            <a:rPr lang="en-US"/>
            <a:t>Hazard Identification: Updated processes for identifying hazards.</a:t>
          </a:r>
        </a:p>
      </dgm:t>
    </dgm:pt>
    <dgm:pt modelId="{E3FC4DF4-DD95-4703-8E27-5C264E8B4FF5}" type="parTrans" cxnId="{4C00B3F2-6BAE-4EFB-835A-0060293CE04F}">
      <dgm:prSet/>
      <dgm:spPr/>
      <dgm:t>
        <a:bodyPr/>
        <a:lstStyle/>
        <a:p>
          <a:endParaRPr lang="en-US"/>
        </a:p>
      </dgm:t>
    </dgm:pt>
    <dgm:pt modelId="{DEB4FB7C-8D4F-48D3-BC85-34FE1A8E0A50}" type="sibTrans" cxnId="{4C00B3F2-6BAE-4EFB-835A-0060293CE04F}">
      <dgm:prSet/>
      <dgm:spPr/>
      <dgm:t>
        <a:bodyPr/>
        <a:lstStyle/>
        <a:p>
          <a:endParaRPr lang="en-US"/>
        </a:p>
      </dgm:t>
    </dgm:pt>
    <dgm:pt modelId="{F62F09F5-0338-4BD4-B702-1D28A518170F}">
      <dgm:prSet/>
      <dgm:spPr/>
      <dgm:t>
        <a:bodyPr/>
        <a:lstStyle/>
        <a:p>
          <a:pPr>
            <a:defRPr cap="all"/>
          </a:pPr>
          <a:r>
            <a:rPr lang="en-US"/>
            <a:t>Risk Assessment: New methods for assessing risks.</a:t>
          </a:r>
        </a:p>
      </dgm:t>
    </dgm:pt>
    <dgm:pt modelId="{1A2CB0B0-AE48-4454-BD79-863AE2FEFB70}" type="parTrans" cxnId="{2D84BD63-7C87-47D9-BF0C-DE71C39A8DEE}">
      <dgm:prSet/>
      <dgm:spPr/>
      <dgm:t>
        <a:bodyPr/>
        <a:lstStyle/>
        <a:p>
          <a:endParaRPr lang="en-US"/>
        </a:p>
      </dgm:t>
    </dgm:pt>
    <dgm:pt modelId="{3F1C45F8-2C94-4E0F-8671-8B871EF00C2D}" type="sibTrans" cxnId="{2D84BD63-7C87-47D9-BF0C-DE71C39A8DEE}">
      <dgm:prSet/>
      <dgm:spPr/>
      <dgm:t>
        <a:bodyPr/>
        <a:lstStyle/>
        <a:p>
          <a:endParaRPr lang="en-US"/>
        </a:p>
      </dgm:t>
    </dgm:pt>
    <dgm:pt modelId="{EC7EE169-7417-49FC-8124-F362DD0D20BE}">
      <dgm:prSet/>
      <dgm:spPr/>
      <dgm:t>
        <a:bodyPr/>
        <a:lstStyle/>
        <a:p>
          <a:pPr>
            <a:defRPr cap="all"/>
          </a:pPr>
          <a:r>
            <a:rPr lang="en-US"/>
            <a:t>Control Measures: Enhanced control measures to mitigate risks.</a:t>
          </a:r>
        </a:p>
      </dgm:t>
    </dgm:pt>
    <dgm:pt modelId="{EAEA1E16-3E1E-4FF5-9436-C7478C54827B}" type="parTrans" cxnId="{F5A6CEA1-C429-4972-8BE1-94021877152B}">
      <dgm:prSet/>
      <dgm:spPr/>
      <dgm:t>
        <a:bodyPr/>
        <a:lstStyle/>
        <a:p>
          <a:endParaRPr lang="en-US"/>
        </a:p>
      </dgm:t>
    </dgm:pt>
    <dgm:pt modelId="{FB2DFC1B-B353-4180-9AE3-C1727891686F}" type="sibTrans" cxnId="{F5A6CEA1-C429-4972-8BE1-94021877152B}">
      <dgm:prSet/>
      <dgm:spPr/>
      <dgm:t>
        <a:bodyPr/>
        <a:lstStyle/>
        <a:p>
          <a:endParaRPr lang="en-US"/>
        </a:p>
      </dgm:t>
    </dgm:pt>
    <dgm:pt modelId="{236E0211-3306-4FDC-BCC6-83412929295D}" type="pres">
      <dgm:prSet presAssocID="{8DA27CCD-B68A-48DD-8304-87E9AEF7546D}" presName="root" presStyleCnt="0">
        <dgm:presLayoutVars>
          <dgm:dir/>
          <dgm:resizeHandles val="exact"/>
        </dgm:presLayoutVars>
      </dgm:prSet>
      <dgm:spPr/>
    </dgm:pt>
    <dgm:pt modelId="{6E7EE038-59E2-457D-B748-14FD9F03B33D}" type="pres">
      <dgm:prSet presAssocID="{500F5426-DAEB-41A1-B563-2CFDB6D8447D}" presName="compNode" presStyleCnt="0"/>
      <dgm:spPr/>
    </dgm:pt>
    <dgm:pt modelId="{1021F200-46CF-4F8D-A198-3E48BCF165CE}" type="pres">
      <dgm:prSet presAssocID="{500F5426-DAEB-41A1-B563-2CFDB6D8447D}" presName="iconBgRect" presStyleLbl="bgShp" presStyleIdx="0" presStyleCnt="3"/>
      <dgm:spPr/>
    </dgm:pt>
    <dgm:pt modelId="{C1CC1384-A2FD-47DA-A148-C2AACEF247C5}" type="pres">
      <dgm:prSet presAssocID="{500F5426-DAEB-41A1-B563-2CFDB6D8447D}"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Flammable"/>
        </a:ext>
      </dgm:extLst>
    </dgm:pt>
    <dgm:pt modelId="{CA164A76-BB56-410E-B7BE-6E37A52F544C}" type="pres">
      <dgm:prSet presAssocID="{500F5426-DAEB-41A1-B563-2CFDB6D8447D}" presName="spaceRect" presStyleCnt="0"/>
      <dgm:spPr/>
    </dgm:pt>
    <dgm:pt modelId="{B49785AD-A9B8-4AE9-8A52-B719A72F116C}" type="pres">
      <dgm:prSet presAssocID="{500F5426-DAEB-41A1-B563-2CFDB6D8447D}" presName="textRect" presStyleLbl="revTx" presStyleIdx="0" presStyleCnt="3">
        <dgm:presLayoutVars>
          <dgm:chMax val="1"/>
          <dgm:chPref val="1"/>
        </dgm:presLayoutVars>
      </dgm:prSet>
      <dgm:spPr/>
    </dgm:pt>
    <dgm:pt modelId="{EB753A97-999C-4DDB-B40C-FC3D533F2902}" type="pres">
      <dgm:prSet presAssocID="{DEB4FB7C-8D4F-48D3-BC85-34FE1A8E0A50}" presName="sibTrans" presStyleCnt="0"/>
      <dgm:spPr/>
    </dgm:pt>
    <dgm:pt modelId="{E77359FF-E2CF-42AB-B64E-4111E845DA1D}" type="pres">
      <dgm:prSet presAssocID="{F62F09F5-0338-4BD4-B702-1D28A518170F}" presName="compNode" presStyleCnt="0"/>
      <dgm:spPr/>
    </dgm:pt>
    <dgm:pt modelId="{C91046D2-5119-4AB9-A7B6-B47E5289A01F}" type="pres">
      <dgm:prSet presAssocID="{F62F09F5-0338-4BD4-B702-1D28A518170F}" presName="iconBgRect" presStyleLbl="bgShp" presStyleIdx="1" presStyleCnt="3"/>
      <dgm:spPr/>
    </dgm:pt>
    <dgm:pt modelId="{9C26C9C8-50A5-4430-A60F-14333D2E401A}" type="pres">
      <dgm:prSet presAssocID="{F62F09F5-0338-4BD4-B702-1D28A518170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Warning"/>
        </a:ext>
      </dgm:extLst>
    </dgm:pt>
    <dgm:pt modelId="{1AB4CB6C-33AB-4312-A3FD-1CCBE3F79517}" type="pres">
      <dgm:prSet presAssocID="{F62F09F5-0338-4BD4-B702-1D28A518170F}" presName="spaceRect" presStyleCnt="0"/>
      <dgm:spPr/>
    </dgm:pt>
    <dgm:pt modelId="{C1BCCFB6-6523-44DF-A87F-17480920AEBF}" type="pres">
      <dgm:prSet presAssocID="{F62F09F5-0338-4BD4-B702-1D28A518170F}" presName="textRect" presStyleLbl="revTx" presStyleIdx="1" presStyleCnt="3">
        <dgm:presLayoutVars>
          <dgm:chMax val="1"/>
          <dgm:chPref val="1"/>
        </dgm:presLayoutVars>
      </dgm:prSet>
      <dgm:spPr/>
    </dgm:pt>
    <dgm:pt modelId="{6D54119F-1DEE-4A7F-AC7E-2B8317A74A9F}" type="pres">
      <dgm:prSet presAssocID="{3F1C45F8-2C94-4E0F-8671-8B871EF00C2D}" presName="sibTrans" presStyleCnt="0"/>
      <dgm:spPr/>
    </dgm:pt>
    <dgm:pt modelId="{8429A1FB-2E93-4DF4-92AF-0C09378AED67}" type="pres">
      <dgm:prSet presAssocID="{EC7EE169-7417-49FC-8124-F362DD0D20BE}" presName="compNode" presStyleCnt="0"/>
      <dgm:spPr/>
    </dgm:pt>
    <dgm:pt modelId="{6FD99EB8-236F-40B4-A35C-EAE37D9C2DDA}" type="pres">
      <dgm:prSet presAssocID="{EC7EE169-7417-49FC-8124-F362DD0D20BE}" presName="iconBgRect" presStyleLbl="bgShp" presStyleIdx="2" presStyleCnt="3"/>
      <dgm:spPr/>
    </dgm:pt>
    <dgm:pt modelId="{8EC27E61-9408-44A7-AC98-E65A904B294B}" type="pres">
      <dgm:prSet presAssocID="{EC7EE169-7417-49FC-8124-F362DD0D20B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Lock"/>
        </a:ext>
      </dgm:extLst>
    </dgm:pt>
    <dgm:pt modelId="{3D3FE73D-B910-4D04-939C-560597A9699F}" type="pres">
      <dgm:prSet presAssocID="{EC7EE169-7417-49FC-8124-F362DD0D20BE}" presName="spaceRect" presStyleCnt="0"/>
      <dgm:spPr/>
    </dgm:pt>
    <dgm:pt modelId="{6C842ED7-F577-42DA-9243-E0CABED3ACCA}" type="pres">
      <dgm:prSet presAssocID="{EC7EE169-7417-49FC-8124-F362DD0D20BE}" presName="textRect" presStyleLbl="revTx" presStyleIdx="2" presStyleCnt="3">
        <dgm:presLayoutVars>
          <dgm:chMax val="1"/>
          <dgm:chPref val="1"/>
        </dgm:presLayoutVars>
      </dgm:prSet>
      <dgm:spPr/>
    </dgm:pt>
  </dgm:ptLst>
  <dgm:cxnLst>
    <dgm:cxn modelId="{DEA3445F-7E7E-4EB4-8AC2-F2CA36501262}" type="presOf" srcId="{500F5426-DAEB-41A1-B563-2CFDB6D8447D}" destId="{B49785AD-A9B8-4AE9-8A52-B719A72F116C}" srcOrd="0" destOrd="0" presId="urn:microsoft.com/office/officeart/2018/5/layout/IconCircleLabelList"/>
    <dgm:cxn modelId="{2D84BD63-7C87-47D9-BF0C-DE71C39A8DEE}" srcId="{8DA27CCD-B68A-48DD-8304-87E9AEF7546D}" destId="{F62F09F5-0338-4BD4-B702-1D28A518170F}" srcOrd="1" destOrd="0" parTransId="{1A2CB0B0-AE48-4454-BD79-863AE2FEFB70}" sibTransId="{3F1C45F8-2C94-4E0F-8671-8B871EF00C2D}"/>
    <dgm:cxn modelId="{40A80F87-1A63-4409-B144-BBF1E08B4936}" type="presOf" srcId="{8DA27CCD-B68A-48DD-8304-87E9AEF7546D}" destId="{236E0211-3306-4FDC-BCC6-83412929295D}" srcOrd="0" destOrd="0" presId="urn:microsoft.com/office/officeart/2018/5/layout/IconCircleLabelList"/>
    <dgm:cxn modelId="{F5A6CEA1-C429-4972-8BE1-94021877152B}" srcId="{8DA27CCD-B68A-48DD-8304-87E9AEF7546D}" destId="{EC7EE169-7417-49FC-8124-F362DD0D20BE}" srcOrd="2" destOrd="0" parTransId="{EAEA1E16-3E1E-4FF5-9436-C7478C54827B}" sibTransId="{FB2DFC1B-B353-4180-9AE3-C1727891686F}"/>
    <dgm:cxn modelId="{092DA2E2-8928-48AE-8801-8D33A4C918FE}" type="presOf" srcId="{EC7EE169-7417-49FC-8124-F362DD0D20BE}" destId="{6C842ED7-F577-42DA-9243-E0CABED3ACCA}" srcOrd="0" destOrd="0" presId="urn:microsoft.com/office/officeart/2018/5/layout/IconCircleLabelList"/>
    <dgm:cxn modelId="{4C00B3F2-6BAE-4EFB-835A-0060293CE04F}" srcId="{8DA27CCD-B68A-48DD-8304-87E9AEF7546D}" destId="{500F5426-DAEB-41A1-B563-2CFDB6D8447D}" srcOrd="0" destOrd="0" parTransId="{E3FC4DF4-DD95-4703-8E27-5C264E8B4FF5}" sibTransId="{DEB4FB7C-8D4F-48D3-BC85-34FE1A8E0A50}"/>
    <dgm:cxn modelId="{34D947F4-007E-4DBE-99EE-01DE56C9962D}" type="presOf" srcId="{F62F09F5-0338-4BD4-B702-1D28A518170F}" destId="{C1BCCFB6-6523-44DF-A87F-17480920AEBF}" srcOrd="0" destOrd="0" presId="urn:microsoft.com/office/officeart/2018/5/layout/IconCircleLabelList"/>
    <dgm:cxn modelId="{0E1C8ED3-D754-49D6-A2C1-A45BA38FDC97}" type="presParOf" srcId="{236E0211-3306-4FDC-BCC6-83412929295D}" destId="{6E7EE038-59E2-457D-B748-14FD9F03B33D}" srcOrd="0" destOrd="0" presId="urn:microsoft.com/office/officeart/2018/5/layout/IconCircleLabelList"/>
    <dgm:cxn modelId="{B1022DFC-0ADA-48B4-A795-D3E12179E733}" type="presParOf" srcId="{6E7EE038-59E2-457D-B748-14FD9F03B33D}" destId="{1021F200-46CF-4F8D-A198-3E48BCF165CE}" srcOrd="0" destOrd="0" presId="urn:microsoft.com/office/officeart/2018/5/layout/IconCircleLabelList"/>
    <dgm:cxn modelId="{4D12804A-9821-48E7-ABD9-D0CDE9ED68E0}" type="presParOf" srcId="{6E7EE038-59E2-457D-B748-14FD9F03B33D}" destId="{C1CC1384-A2FD-47DA-A148-C2AACEF247C5}" srcOrd="1" destOrd="0" presId="urn:microsoft.com/office/officeart/2018/5/layout/IconCircleLabelList"/>
    <dgm:cxn modelId="{4466278E-7331-40DE-BEC8-3576C2DED0C3}" type="presParOf" srcId="{6E7EE038-59E2-457D-B748-14FD9F03B33D}" destId="{CA164A76-BB56-410E-B7BE-6E37A52F544C}" srcOrd="2" destOrd="0" presId="urn:microsoft.com/office/officeart/2018/5/layout/IconCircleLabelList"/>
    <dgm:cxn modelId="{BBD1458A-6C60-4E4C-A02D-80E9DDE291AA}" type="presParOf" srcId="{6E7EE038-59E2-457D-B748-14FD9F03B33D}" destId="{B49785AD-A9B8-4AE9-8A52-B719A72F116C}" srcOrd="3" destOrd="0" presId="urn:microsoft.com/office/officeart/2018/5/layout/IconCircleLabelList"/>
    <dgm:cxn modelId="{3447D1A5-EDF3-4A8F-A23A-6FE16F0D30A6}" type="presParOf" srcId="{236E0211-3306-4FDC-BCC6-83412929295D}" destId="{EB753A97-999C-4DDB-B40C-FC3D533F2902}" srcOrd="1" destOrd="0" presId="urn:microsoft.com/office/officeart/2018/5/layout/IconCircleLabelList"/>
    <dgm:cxn modelId="{600490E0-395E-405A-AC73-7C74C54C0D6F}" type="presParOf" srcId="{236E0211-3306-4FDC-BCC6-83412929295D}" destId="{E77359FF-E2CF-42AB-B64E-4111E845DA1D}" srcOrd="2" destOrd="0" presId="urn:microsoft.com/office/officeart/2018/5/layout/IconCircleLabelList"/>
    <dgm:cxn modelId="{35907B56-F813-4FD2-8F5D-B40F503530F0}" type="presParOf" srcId="{E77359FF-E2CF-42AB-B64E-4111E845DA1D}" destId="{C91046D2-5119-4AB9-A7B6-B47E5289A01F}" srcOrd="0" destOrd="0" presId="urn:microsoft.com/office/officeart/2018/5/layout/IconCircleLabelList"/>
    <dgm:cxn modelId="{7E271E6C-C37C-4A79-B26D-9BCA02EE1AB9}" type="presParOf" srcId="{E77359FF-E2CF-42AB-B64E-4111E845DA1D}" destId="{9C26C9C8-50A5-4430-A60F-14333D2E401A}" srcOrd="1" destOrd="0" presId="urn:microsoft.com/office/officeart/2018/5/layout/IconCircleLabelList"/>
    <dgm:cxn modelId="{B4A9C29F-8C0A-4A4E-AB84-4F7D1D0251DF}" type="presParOf" srcId="{E77359FF-E2CF-42AB-B64E-4111E845DA1D}" destId="{1AB4CB6C-33AB-4312-A3FD-1CCBE3F79517}" srcOrd="2" destOrd="0" presId="urn:microsoft.com/office/officeart/2018/5/layout/IconCircleLabelList"/>
    <dgm:cxn modelId="{081DEF71-450B-417D-A7BB-1ACC4830D388}" type="presParOf" srcId="{E77359FF-E2CF-42AB-B64E-4111E845DA1D}" destId="{C1BCCFB6-6523-44DF-A87F-17480920AEBF}" srcOrd="3" destOrd="0" presId="urn:microsoft.com/office/officeart/2018/5/layout/IconCircleLabelList"/>
    <dgm:cxn modelId="{8C507511-49A3-4A0B-8B59-361239DA13C6}" type="presParOf" srcId="{236E0211-3306-4FDC-BCC6-83412929295D}" destId="{6D54119F-1DEE-4A7F-AC7E-2B8317A74A9F}" srcOrd="3" destOrd="0" presId="urn:microsoft.com/office/officeart/2018/5/layout/IconCircleLabelList"/>
    <dgm:cxn modelId="{CC842493-0143-4B71-A214-D8091935E70E}" type="presParOf" srcId="{236E0211-3306-4FDC-BCC6-83412929295D}" destId="{8429A1FB-2E93-4DF4-92AF-0C09378AED67}" srcOrd="4" destOrd="0" presId="urn:microsoft.com/office/officeart/2018/5/layout/IconCircleLabelList"/>
    <dgm:cxn modelId="{0524E57F-BB83-48CF-AA33-F8722C42CB16}" type="presParOf" srcId="{8429A1FB-2E93-4DF4-92AF-0C09378AED67}" destId="{6FD99EB8-236F-40B4-A35C-EAE37D9C2DDA}" srcOrd="0" destOrd="0" presId="urn:microsoft.com/office/officeart/2018/5/layout/IconCircleLabelList"/>
    <dgm:cxn modelId="{05D61D6E-5C82-44F0-BC3A-BA17D49BDE3D}" type="presParOf" srcId="{8429A1FB-2E93-4DF4-92AF-0C09378AED67}" destId="{8EC27E61-9408-44A7-AC98-E65A904B294B}" srcOrd="1" destOrd="0" presId="urn:microsoft.com/office/officeart/2018/5/layout/IconCircleLabelList"/>
    <dgm:cxn modelId="{F6DC3927-A989-420A-9394-3829CB71320A}" type="presParOf" srcId="{8429A1FB-2E93-4DF4-92AF-0C09378AED67}" destId="{3D3FE73D-B910-4D04-939C-560597A9699F}" srcOrd="2" destOrd="0" presId="urn:microsoft.com/office/officeart/2018/5/layout/IconCircleLabelList"/>
    <dgm:cxn modelId="{B51D3660-B3F1-4A9A-8DBE-FB09F56EA691}" type="presParOf" srcId="{8429A1FB-2E93-4DF4-92AF-0C09378AED67}" destId="{6C842ED7-F577-42DA-9243-E0CABED3ACCA}"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17AF788F-BA21-40F5-8B64-6EA0601C8C0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2013684-6E45-4051-BEEC-8DCFA32F1763}">
      <dgm:prSet/>
      <dgm:spPr/>
      <dgm:t>
        <a:bodyPr/>
        <a:lstStyle/>
        <a:p>
          <a:r>
            <a:rPr lang="en-US"/>
            <a:t>Training Programs: Overview of updated training initiatives.</a:t>
          </a:r>
        </a:p>
      </dgm:t>
    </dgm:pt>
    <dgm:pt modelId="{78944D60-24FD-4D35-B03F-BE503E41BD32}" type="parTrans" cxnId="{0E7FF322-299F-4580-A405-CFC88B078C88}">
      <dgm:prSet/>
      <dgm:spPr/>
      <dgm:t>
        <a:bodyPr/>
        <a:lstStyle/>
        <a:p>
          <a:endParaRPr lang="en-US"/>
        </a:p>
      </dgm:t>
    </dgm:pt>
    <dgm:pt modelId="{8905EF94-4DD9-4AAE-AA91-F4433FD1B0A0}" type="sibTrans" cxnId="{0E7FF322-299F-4580-A405-CFC88B078C88}">
      <dgm:prSet/>
      <dgm:spPr/>
      <dgm:t>
        <a:bodyPr/>
        <a:lstStyle/>
        <a:p>
          <a:endParaRPr lang="en-US"/>
        </a:p>
      </dgm:t>
    </dgm:pt>
    <dgm:pt modelId="{648FA143-16CF-46D1-ACDF-A4C66949D7A4}">
      <dgm:prSet/>
      <dgm:spPr/>
      <dgm:t>
        <a:bodyPr/>
        <a:lstStyle/>
        <a:p>
          <a:r>
            <a:rPr lang="en-US"/>
            <a:t>Communication: Strategies for ensuring workers are aware of their WHS responsibilities.</a:t>
          </a:r>
        </a:p>
      </dgm:t>
    </dgm:pt>
    <dgm:pt modelId="{40E462E4-4359-4294-939C-A1F1EFE63BA6}" type="parTrans" cxnId="{E1AF697E-7D0B-447E-B76D-0D0657ABE49D}">
      <dgm:prSet/>
      <dgm:spPr/>
      <dgm:t>
        <a:bodyPr/>
        <a:lstStyle/>
        <a:p>
          <a:endParaRPr lang="en-US"/>
        </a:p>
      </dgm:t>
    </dgm:pt>
    <dgm:pt modelId="{44337C4E-8A2C-4DD2-ABD8-88B638EB3AFB}" type="sibTrans" cxnId="{E1AF697E-7D0B-447E-B76D-0D0657ABE49D}">
      <dgm:prSet/>
      <dgm:spPr/>
      <dgm:t>
        <a:bodyPr/>
        <a:lstStyle/>
        <a:p>
          <a:endParaRPr lang="en-US"/>
        </a:p>
      </dgm:t>
    </dgm:pt>
    <dgm:pt modelId="{609F9DB7-FB98-42D4-A68A-249B32BCAB4D}" type="pres">
      <dgm:prSet presAssocID="{17AF788F-BA21-40F5-8B64-6EA0601C8C00}" presName="root" presStyleCnt="0">
        <dgm:presLayoutVars>
          <dgm:dir/>
          <dgm:resizeHandles val="exact"/>
        </dgm:presLayoutVars>
      </dgm:prSet>
      <dgm:spPr/>
    </dgm:pt>
    <dgm:pt modelId="{D2B0E337-338A-4162-A3B1-E5722FD956BC}" type="pres">
      <dgm:prSet presAssocID="{12013684-6E45-4051-BEEC-8DCFA32F1763}" presName="compNode" presStyleCnt="0"/>
      <dgm:spPr/>
    </dgm:pt>
    <dgm:pt modelId="{0017EDF8-B2A9-4C54-9B2C-26856CAAE9E9}" type="pres">
      <dgm:prSet presAssocID="{12013684-6E45-4051-BEEC-8DCFA32F1763}" presName="bgRect" presStyleLbl="bgShp" presStyleIdx="0" presStyleCnt="2"/>
      <dgm:spPr/>
    </dgm:pt>
    <dgm:pt modelId="{86B8D8C8-3F58-420C-8330-140A87C85A22}" type="pres">
      <dgm:prSet presAssocID="{12013684-6E45-4051-BEEC-8DCFA32F1763}"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Teacher"/>
        </a:ext>
      </dgm:extLst>
    </dgm:pt>
    <dgm:pt modelId="{82BC54A7-3FF1-4A78-B6FC-21D92DC24AD3}" type="pres">
      <dgm:prSet presAssocID="{12013684-6E45-4051-BEEC-8DCFA32F1763}" presName="spaceRect" presStyleCnt="0"/>
      <dgm:spPr/>
    </dgm:pt>
    <dgm:pt modelId="{91D137E2-9EF0-461E-A13E-2D27DBB73A32}" type="pres">
      <dgm:prSet presAssocID="{12013684-6E45-4051-BEEC-8DCFA32F1763}" presName="parTx" presStyleLbl="revTx" presStyleIdx="0" presStyleCnt="2">
        <dgm:presLayoutVars>
          <dgm:chMax val="0"/>
          <dgm:chPref val="0"/>
        </dgm:presLayoutVars>
      </dgm:prSet>
      <dgm:spPr/>
    </dgm:pt>
    <dgm:pt modelId="{ED3F3B9A-8F0C-4FD7-B92F-5204EA4A101B}" type="pres">
      <dgm:prSet presAssocID="{8905EF94-4DD9-4AAE-AA91-F4433FD1B0A0}" presName="sibTrans" presStyleCnt="0"/>
      <dgm:spPr/>
    </dgm:pt>
    <dgm:pt modelId="{64D0F8A4-70C5-4EBE-83B0-0CD8650BB7A5}" type="pres">
      <dgm:prSet presAssocID="{648FA143-16CF-46D1-ACDF-A4C66949D7A4}" presName="compNode" presStyleCnt="0"/>
      <dgm:spPr/>
    </dgm:pt>
    <dgm:pt modelId="{A1CA45D4-37C5-4A4B-B1B2-9B7C4CFBD40E}" type="pres">
      <dgm:prSet presAssocID="{648FA143-16CF-46D1-ACDF-A4C66949D7A4}" presName="bgRect" presStyleLbl="bgShp" presStyleIdx="1" presStyleCnt="2"/>
      <dgm:spPr/>
    </dgm:pt>
    <dgm:pt modelId="{15EE436E-2397-47A7-AAAC-725FED90606A}" type="pres">
      <dgm:prSet presAssocID="{648FA143-16CF-46D1-ACDF-A4C66949D7A4}"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at Bubble"/>
        </a:ext>
      </dgm:extLst>
    </dgm:pt>
    <dgm:pt modelId="{36FC3F69-858A-4AF6-BAB1-9907944D6404}" type="pres">
      <dgm:prSet presAssocID="{648FA143-16CF-46D1-ACDF-A4C66949D7A4}" presName="spaceRect" presStyleCnt="0"/>
      <dgm:spPr/>
    </dgm:pt>
    <dgm:pt modelId="{B80E86CE-4279-4616-91F2-58BACFA0E43C}" type="pres">
      <dgm:prSet presAssocID="{648FA143-16CF-46D1-ACDF-A4C66949D7A4}" presName="parTx" presStyleLbl="revTx" presStyleIdx="1" presStyleCnt="2">
        <dgm:presLayoutVars>
          <dgm:chMax val="0"/>
          <dgm:chPref val="0"/>
        </dgm:presLayoutVars>
      </dgm:prSet>
      <dgm:spPr/>
    </dgm:pt>
  </dgm:ptLst>
  <dgm:cxnLst>
    <dgm:cxn modelId="{D6F9D90B-D402-4366-8A7A-F38DA191D9F4}" type="presOf" srcId="{648FA143-16CF-46D1-ACDF-A4C66949D7A4}" destId="{B80E86CE-4279-4616-91F2-58BACFA0E43C}" srcOrd="0" destOrd="0" presId="urn:microsoft.com/office/officeart/2018/2/layout/IconVerticalSolidList"/>
    <dgm:cxn modelId="{0E7FF322-299F-4580-A405-CFC88B078C88}" srcId="{17AF788F-BA21-40F5-8B64-6EA0601C8C00}" destId="{12013684-6E45-4051-BEEC-8DCFA32F1763}" srcOrd="0" destOrd="0" parTransId="{78944D60-24FD-4D35-B03F-BE503E41BD32}" sibTransId="{8905EF94-4DD9-4AAE-AA91-F4433FD1B0A0}"/>
    <dgm:cxn modelId="{5EF39F23-9E48-43E1-9581-1894C360C720}" type="presOf" srcId="{17AF788F-BA21-40F5-8B64-6EA0601C8C00}" destId="{609F9DB7-FB98-42D4-A68A-249B32BCAB4D}" srcOrd="0" destOrd="0" presId="urn:microsoft.com/office/officeart/2018/2/layout/IconVerticalSolidList"/>
    <dgm:cxn modelId="{E1AF697E-7D0B-447E-B76D-0D0657ABE49D}" srcId="{17AF788F-BA21-40F5-8B64-6EA0601C8C00}" destId="{648FA143-16CF-46D1-ACDF-A4C66949D7A4}" srcOrd="1" destOrd="0" parTransId="{40E462E4-4359-4294-939C-A1F1EFE63BA6}" sibTransId="{44337C4E-8A2C-4DD2-ABD8-88B638EB3AFB}"/>
    <dgm:cxn modelId="{16AC9B8D-78ED-4AB5-BE8C-CABF2ACDC13F}" type="presOf" srcId="{12013684-6E45-4051-BEEC-8DCFA32F1763}" destId="{91D137E2-9EF0-461E-A13E-2D27DBB73A32}" srcOrd="0" destOrd="0" presId="urn:microsoft.com/office/officeart/2018/2/layout/IconVerticalSolidList"/>
    <dgm:cxn modelId="{E68BD58B-355D-4178-818F-90735B2B4FE9}" type="presParOf" srcId="{609F9DB7-FB98-42D4-A68A-249B32BCAB4D}" destId="{D2B0E337-338A-4162-A3B1-E5722FD956BC}" srcOrd="0" destOrd="0" presId="urn:microsoft.com/office/officeart/2018/2/layout/IconVerticalSolidList"/>
    <dgm:cxn modelId="{A88A9E57-7A0B-4935-965A-460A0AF32164}" type="presParOf" srcId="{D2B0E337-338A-4162-A3B1-E5722FD956BC}" destId="{0017EDF8-B2A9-4C54-9B2C-26856CAAE9E9}" srcOrd="0" destOrd="0" presId="urn:microsoft.com/office/officeart/2018/2/layout/IconVerticalSolidList"/>
    <dgm:cxn modelId="{F5B453CE-8867-4505-9D55-D5C3FF72C689}" type="presParOf" srcId="{D2B0E337-338A-4162-A3B1-E5722FD956BC}" destId="{86B8D8C8-3F58-420C-8330-140A87C85A22}" srcOrd="1" destOrd="0" presId="urn:microsoft.com/office/officeart/2018/2/layout/IconVerticalSolidList"/>
    <dgm:cxn modelId="{CA5C072C-9FA3-4544-9CEA-65005F312C63}" type="presParOf" srcId="{D2B0E337-338A-4162-A3B1-E5722FD956BC}" destId="{82BC54A7-3FF1-4A78-B6FC-21D92DC24AD3}" srcOrd="2" destOrd="0" presId="urn:microsoft.com/office/officeart/2018/2/layout/IconVerticalSolidList"/>
    <dgm:cxn modelId="{FEDFFACB-282C-4055-87B3-C29CC9AF4F44}" type="presParOf" srcId="{D2B0E337-338A-4162-A3B1-E5722FD956BC}" destId="{91D137E2-9EF0-461E-A13E-2D27DBB73A32}" srcOrd="3" destOrd="0" presId="urn:microsoft.com/office/officeart/2018/2/layout/IconVerticalSolidList"/>
    <dgm:cxn modelId="{48BBD099-D8CC-4025-9D05-9ABA66129EC1}" type="presParOf" srcId="{609F9DB7-FB98-42D4-A68A-249B32BCAB4D}" destId="{ED3F3B9A-8F0C-4FD7-B92F-5204EA4A101B}" srcOrd="1" destOrd="0" presId="urn:microsoft.com/office/officeart/2018/2/layout/IconVerticalSolidList"/>
    <dgm:cxn modelId="{2329A338-4B6D-4272-9900-52BACB1657EC}" type="presParOf" srcId="{609F9DB7-FB98-42D4-A68A-249B32BCAB4D}" destId="{64D0F8A4-70C5-4EBE-83B0-0CD8650BB7A5}" srcOrd="2" destOrd="0" presId="urn:microsoft.com/office/officeart/2018/2/layout/IconVerticalSolidList"/>
    <dgm:cxn modelId="{68BB4E0F-FD1A-4B44-BAFF-BF96670859EB}" type="presParOf" srcId="{64D0F8A4-70C5-4EBE-83B0-0CD8650BB7A5}" destId="{A1CA45D4-37C5-4A4B-B1B2-9B7C4CFBD40E}" srcOrd="0" destOrd="0" presId="urn:microsoft.com/office/officeart/2018/2/layout/IconVerticalSolidList"/>
    <dgm:cxn modelId="{02DE6E8E-00A8-4B8B-A3B1-92D52CA99C20}" type="presParOf" srcId="{64D0F8A4-70C5-4EBE-83B0-0CD8650BB7A5}" destId="{15EE436E-2397-47A7-AAAC-725FED90606A}" srcOrd="1" destOrd="0" presId="urn:microsoft.com/office/officeart/2018/2/layout/IconVerticalSolidList"/>
    <dgm:cxn modelId="{A33572AD-EC0A-46DF-8233-4A11CD1EA422}" type="presParOf" srcId="{64D0F8A4-70C5-4EBE-83B0-0CD8650BB7A5}" destId="{36FC3F69-858A-4AF6-BAB1-9907944D6404}" srcOrd="2" destOrd="0" presId="urn:microsoft.com/office/officeart/2018/2/layout/IconVerticalSolidList"/>
    <dgm:cxn modelId="{300593BA-3243-4C86-8BA5-72DA491C5C4D}" type="presParOf" srcId="{64D0F8A4-70C5-4EBE-83B0-0CD8650BB7A5}" destId="{B80E86CE-4279-4616-91F2-58BACFA0E43C}"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CEF94B01-9B40-449F-83C5-B14838DB0116}" type="doc">
      <dgm:prSet loTypeId="urn:microsoft.com/office/officeart/2016/7/layout/VerticalHollowActionList" loCatId="List" qsTypeId="urn:microsoft.com/office/officeart/2005/8/quickstyle/simple1" qsCatId="simple" csTypeId="urn:microsoft.com/office/officeart/2005/8/colors/colorful2" csCatId="colorful"/>
      <dgm:spPr/>
      <dgm:t>
        <a:bodyPr/>
        <a:lstStyle/>
        <a:p>
          <a:endParaRPr lang="en-US"/>
        </a:p>
      </dgm:t>
    </dgm:pt>
    <dgm:pt modelId="{FF52EBA4-4654-4634-96A4-B1D8E5B7FE83}">
      <dgm:prSet/>
      <dgm:spPr/>
      <dgm:t>
        <a:bodyPr/>
        <a:lstStyle/>
        <a:p>
          <a:r>
            <a:rPr lang="en-US"/>
            <a:t>Monitoring</a:t>
          </a:r>
        </a:p>
      </dgm:t>
    </dgm:pt>
    <dgm:pt modelId="{DC13CFF2-DC46-4060-9152-3A1CDEFC9057}" type="parTrans" cxnId="{20FCB2D1-ED9F-444B-AF0D-83DFEEA9D2D3}">
      <dgm:prSet/>
      <dgm:spPr/>
      <dgm:t>
        <a:bodyPr/>
        <a:lstStyle/>
        <a:p>
          <a:endParaRPr lang="en-US"/>
        </a:p>
      </dgm:t>
    </dgm:pt>
    <dgm:pt modelId="{FA1D34B8-F593-41C4-B49C-78677501905A}" type="sibTrans" cxnId="{20FCB2D1-ED9F-444B-AF0D-83DFEEA9D2D3}">
      <dgm:prSet/>
      <dgm:spPr/>
      <dgm:t>
        <a:bodyPr/>
        <a:lstStyle/>
        <a:p>
          <a:endParaRPr lang="en-US"/>
        </a:p>
      </dgm:t>
    </dgm:pt>
    <dgm:pt modelId="{2938D5D9-5C7B-40B9-9878-580F7C5B4066}">
      <dgm:prSet/>
      <dgm:spPr/>
      <dgm:t>
        <a:bodyPr/>
        <a:lstStyle/>
        <a:p>
          <a:r>
            <a:rPr lang="en-US"/>
            <a:t>Monitoring Processes: How compliance will be monitored.</a:t>
          </a:r>
        </a:p>
      </dgm:t>
    </dgm:pt>
    <dgm:pt modelId="{5374B087-9EDF-492B-B341-B79FDCC81171}" type="parTrans" cxnId="{9CB85CB7-578C-45EF-A2BF-40633A6455DA}">
      <dgm:prSet/>
      <dgm:spPr/>
      <dgm:t>
        <a:bodyPr/>
        <a:lstStyle/>
        <a:p>
          <a:endParaRPr lang="en-US"/>
        </a:p>
      </dgm:t>
    </dgm:pt>
    <dgm:pt modelId="{9FFFED0C-75A0-4F93-923E-0B573C943824}" type="sibTrans" cxnId="{9CB85CB7-578C-45EF-A2BF-40633A6455DA}">
      <dgm:prSet/>
      <dgm:spPr/>
      <dgm:t>
        <a:bodyPr/>
        <a:lstStyle/>
        <a:p>
          <a:endParaRPr lang="en-US"/>
        </a:p>
      </dgm:t>
    </dgm:pt>
    <dgm:pt modelId="{3829AFDB-9581-4945-B849-D6E205A264BC}">
      <dgm:prSet/>
      <dgm:spPr/>
      <dgm:t>
        <a:bodyPr/>
        <a:lstStyle/>
        <a:p>
          <a:r>
            <a:rPr lang="en-US"/>
            <a:t>Reporting</a:t>
          </a:r>
        </a:p>
      </dgm:t>
    </dgm:pt>
    <dgm:pt modelId="{5BD74E50-4EED-411A-9298-01E9A273F319}" type="parTrans" cxnId="{7F757E3D-B75A-4A41-A537-711DC1427553}">
      <dgm:prSet/>
      <dgm:spPr/>
      <dgm:t>
        <a:bodyPr/>
        <a:lstStyle/>
        <a:p>
          <a:endParaRPr lang="en-US"/>
        </a:p>
      </dgm:t>
    </dgm:pt>
    <dgm:pt modelId="{08421DB0-A1B1-48FE-8FB6-37CA2255505B}" type="sibTrans" cxnId="{7F757E3D-B75A-4A41-A537-711DC1427553}">
      <dgm:prSet/>
      <dgm:spPr/>
      <dgm:t>
        <a:bodyPr/>
        <a:lstStyle/>
        <a:p>
          <a:endParaRPr lang="en-US"/>
        </a:p>
      </dgm:t>
    </dgm:pt>
    <dgm:pt modelId="{000937F7-FBBF-4004-999B-BDB068642709}">
      <dgm:prSet/>
      <dgm:spPr/>
      <dgm:t>
        <a:bodyPr/>
        <a:lstStyle/>
        <a:p>
          <a:r>
            <a:rPr lang="en-US"/>
            <a:t>Reporting Mechanisms: Channels for reporting hazards and incidents.</a:t>
          </a:r>
        </a:p>
      </dgm:t>
    </dgm:pt>
    <dgm:pt modelId="{8AE47998-8D1B-4297-AACA-43E8FED99175}" type="parTrans" cxnId="{A2DB0AA0-F3DC-4B5D-9DB9-F08FA836A069}">
      <dgm:prSet/>
      <dgm:spPr/>
      <dgm:t>
        <a:bodyPr/>
        <a:lstStyle/>
        <a:p>
          <a:endParaRPr lang="en-US"/>
        </a:p>
      </dgm:t>
    </dgm:pt>
    <dgm:pt modelId="{36361629-95F9-4E9E-BA37-B2BB3A984764}" type="sibTrans" cxnId="{A2DB0AA0-F3DC-4B5D-9DB9-F08FA836A069}">
      <dgm:prSet/>
      <dgm:spPr/>
      <dgm:t>
        <a:bodyPr/>
        <a:lstStyle/>
        <a:p>
          <a:endParaRPr lang="en-US"/>
        </a:p>
      </dgm:t>
    </dgm:pt>
    <dgm:pt modelId="{50B6A234-3BA9-43C4-A734-63B9AFC27046}" type="pres">
      <dgm:prSet presAssocID="{CEF94B01-9B40-449F-83C5-B14838DB0116}" presName="Name0" presStyleCnt="0">
        <dgm:presLayoutVars>
          <dgm:dir/>
          <dgm:animLvl val="lvl"/>
          <dgm:resizeHandles val="exact"/>
        </dgm:presLayoutVars>
      </dgm:prSet>
      <dgm:spPr/>
    </dgm:pt>
    <dgm:pt modelId="{A8A88601-2780-4E3C-931F-43888D13447F}" type="pres">
      <dgm:prSet presAssocID="{FF52EBA4-4654-4634-96A4-B1D8E5B7FE83}" presName="linNode" presStyleCnt="0"/>
      <dgm:spPr/>
    </dgm:pt>
    <dgm:pt modelId="{366D576B-BCE1-4A78-AD77-B622818E68CF}" type="pres">
      <dgm:prSet presAssocID="{FF52EBA4-4654-4634-96A4-B1D8E5B7FE83}" presName="parentText" presStyleLbl="solidFgAcc1" presStyleIdx="0" presStyleCnt="2">
        <dgm:presLayoutVars>
          <dgm:chMax val="1"/>
          <dgm:bulletEnabled/>
        </dgm:presLayoutVars>
      </dgm:prSet>
      <dgm:spPr/>
    </dgm:pt>
    <dgm:pt modelId="{8BE018DD-C4B0-4FB9-91A2-2B627130FDC2}" type="pres">
      <dgm:prSet presAssocID="{FF52EBA4-4654-4634-96A4-B1D8E5B7FE83}" presName="descendantText" presStyleLbl="alignNode1" presStyleIdx="0" presStyleCnt="2">
        <dgm:presLayoutVars>
          <dgm:bulletEnabled/>
        </dgm:presLayoutVars>
      </dgm:prSet>
      <dgm:spPr/>
    </dgm:pt>
    <dgm:pt modelId="{05C172B9-0E7C-4422-93B8-90766588D8B8}" type="pres">
      <dgm:prSet presAssocID="{FA1D34B8-F593-41C4-B49C-78677501905A}" presName="sp" presStyleCnt="0"/>
      <dgm:spPr/>
    </dgm:pt>
    <dgm:pt modelId="{2350310B-DA43-4D2C-B5F8-B92E0AE36C1F}" type="pres">
      <dgm:prSet presAssocID="{3829AFDB-9581-4945-B849-D6E205A264BC}" presName="linNode" presStyleCnt="0"/>
      <dgm:spPr/>
    </dgm:pt>
    <dgm:pt modelId="{F3958E58-903D-486A-BCDA-1AD83DB7679B}" type="pres">
      <dgm:prSet presAssocID="{3829AFDB-9581-4945-B849-D6E205A264BC}" presName="parentText" presStyleLbl="solidFgAcc1" presStyleIdx="1" presStyleCnt="2">
        <dgm:presLayoutVars>
          <dgm:chMax val="1"/>
          <dgm:bulletEnabled/>
        </dgm:presLayoutVars>
      </dgm:prSet>
      <dgm:spPr/>
    </dgm:pt>
    <dgm:pt modelId="{DBB8F8FB-D4C9-4666-98A8-9626795AD39F}" type="pres">
      <dgm:prSet presAssocID="{3829AFDB-9581-4945-B849-D6E205A264BC}" presName="descendantText" presStyleLbl="alignNode1" presStyleIdx="1" presStyleCnt="2">
        <dgm:presLayoutVars>
          <dgm:bulletEnabled/>
        </dgm:presLayoutVars>
      </dgm:prSet>
      <dgm:spPr/>
    </dgm:pt>
  </dgm:ptLst>
  <dgm:cxnLst>
    <dgm:cxn modelId="{213B8D14-7323-4F5F-B5B7-D957F8FF929A}" type="presOf" srcId="{2938D5D9-5C7B-40B9-9878-580F7C5B4066}" destId="{8BE018DD-C4B0-4FB9-91A2-2B627130FDC2}" srcOrd="0" destOrd="0" presId="urn:microsoft.com/office/officeart/2016/7/layout/VerticalHollowActionList"/>
    <dgm:cxn modelId="{7F757E3D-B75A-4A41-A537-711DC1427553}" srcId="{CEF94B01-9B40-449F-83C5-B14838DB0116}" destId="{3829AFDB-9581-4945-B849-D6E205A264BC}" srcOrd="1" destOrd="0" parTransId="{5BD74E50-4EED-411A-9298-01E9A273F319}" sibTransId="{08421DB0-A1B1-48FE-8FB6-37CA2255505B}"/>
    <dgm:cxn modelId="{EE56D05E-AC48-40C4-A810-5F1CF0B37EDC}" type="presOf" srcId="{3829AFDB-9581-4945-B849-D6E205A264BC}" destId="{F3958E58-903D-486A-BCDA-1AD83DB7679B}" srcOrd="0" destOrd="0" presId="urn:microsoft.com/office/officeart/2016/7/layout/VerticalHollowActionList"/>
    <dgm:cxn modelId="{A2DB0AA0-F3DC-4B5D-9DB9-F08FA836A069}" srcId="{3829AFDB-9581-4945-B849-D6E205A264BC}" destId="{000937F7-FBBF-4004-999B-BDB068642709}" srcOrd="0" destOrd="0" parTransId="{8AE47998-8D1B-4297-AACA-43E8FED99175}" sibTransId="{36361629-95F9-4E9E-BA37-B2BB3A984764}"/>
    <dgm:cxn modelId="{B9096AA6-9E22-4CEF-9B71-F339517479BB}" type="presOf" srcId="{FF52EBA4-4654-4634-96A4-B1D8E5B7FE83}" destId="{366D576B-BCE1-4A78-AD77-B622818E68CF}" srcOrd="0" destOrd="0" presId="urn:microsoft.com/office/officeart/2016/7/layout/VerticalHollowActionList"/>
    <dgm:cxn modelId="{9CB85CB7-578C-45EF-A2BF-40633A6455DA}" srcId="{FF52EBA4-4654-4634-96A4-B1D8E5B7FE83}" destId="{2938D5D9-5C7B-40B9-9878-580F7C5B4066}" srcOrd="0" destOrd="0" parTransId="{5374B087-9EDF-492B-B341-B79FDCC81171}" sibTransId="{9FFFED0C-75A0-4F93-923E-0B573C943824}"/>
    <dgm:cxn modelId="{20FCB2D1-ED9F-444B-AF0D-83DFEEA9D2D3}" srcId="{CEF94B01-9B40-449F-83C5-B14838DB0116}" destId="{FF52EBA4-4654-4634-96A4-B1D8E5B7FE83}" srcOrd="0" destOrd="0" parTransId="{DC13CFF2-DC46-4060-9152-3A1CDEFC9057}" sibTransId="{FA1D34B8-F593-41C4-B49C-78677501905A}"/>
    <dgm:cxn modelId="{70463CDA-1400-49E7-9C93-F82A059C6A72}" type="presOf" srcId="{CEF94B01-9B40-449F-83C5-B14838DB0116}" destId="{50B6A234-3BA9-43C4-A734-63B9AFC27046}" srcOrd="0" destOrd="0" presId="urn:microsoft.com/office/officeart/2016/7/layout/VerticalHollowActionList"/>
    <dgm:cxn modelId="{459219EC-A6AC-4EDB-B622-0A18005E58CE}" type="presOf" srcId="{000937F7-FBBF-4004-999B-BDB068642709}" destId="{DBB8F8FB-D4C9-4666-98A8-9626795AD39F}" srcOrd="0" destOrd="0" presId="urn:microsoft.com/office/officeart/2016/7/layout/VerticalHollowActionList"/>
    <dgm:cxn modelId="{6B4CEFA1-2B89-4D5F-B864-842249886867}" type="presParOf" srcId="{50B6A234-3BA9-43C4-A734-63B9AFC27046}" destId="{A8A88601-2780-4E3C-931F-43888D13447F}" srcOrd="0" destOrd="0" presId="urn:microsoft.com/office/officeart/2016/7/layout/VerticalHollowActionList"/>
    <dgm:cxn modelId="{9A613EE1-0997-4664-84D0-733827638026}" type="presParOf" srcId="{A8A88601-2780-4E3C-931F-43888D13447F}" destId="{366D576B-BCE1-4A78-AD77-B622818E68CF}" srcOrd="0" destOrd="0" presId="urn:microsoft.com/office/officeart/2016/7/layout/VerticalHollowActionList"/>
    <dgm:cxn modelId="{2832FC5E-AC2D-4A3D-BFEA-99E4CA0EB036}" type="presParOf" srcId="{A8A88601-2780-4E3C-931F-43888D13447F}" destId="{8BE018DD-C4B0-4FB9-91A2-2B627130FDC2}" srcOrd="1" destOrd="0" presId="urn:microsoft.com/office/officeart/2016/7/layout/VerticalHollowActionList"/>
    <dgm:cxn modelId="{8B97C380-4836-4130-9799-285171189C59}" type="presParOf" srcId="{50B6A234-3BA9-43C4-A734-63B9AFC27046}" destId="{05C172B9-0E7C-4422-93B8-90766588D8B8}" srcOrd="1" destOrd="0" presId="urn:microsoft.com/office/officeart/2016/7/layout/VerticalHollowActionList"/>
    <dgm:cxn modelId="{EB3CB92D-73B4-4491-AB2C-DD20AD2C2650}" type="presParOf" srcId="{50B6A234-3BA9-43C4-A734-63B9AFC27046}" destId="{2350310B-DA43-4D2C-B5F8-B92E0AE36C1F}" srcOrd="2" destOrd="0" presId="urn:microsoft.com/office/officeart/2016/7/layout/VerticalHollowActionList"/>
    <dgm:cxn modelId="{D892509F-CE1D-42EC-8CC3-9F3C8056F062}" type="presParOf" srcId="{2350310B-DA43-4D2C-B5F8-B92E0AE36C1F}" destId="{F3958E58-903D-486A-BCDA-1AD83DB7679B}" srcOrd="0" destOrd="0" presId="urn:microsoft.com/office/officeart/2016/7/layout/VerticalHollowActionList"/>
    <dgm:cxn modelId="{83DE1169-028D-439A-BCDB-0BDAFE417097}" type="presParOf" srcId="{2350310B-DA43-4D2C-B5F8-B92E0AE36C1F}" destId="{DBB8F8FB-D4C9-4666-98A8-9626795AD39F}" srcOrd="1" destOrd="0" presId="urn:microsoft.com/office/officeart/2016/7/layout/VerticalHollowAction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D33B2FD8-7D52-4278-AA8F-51C33F04BD25}" type="doc">
      <dgm:prSet loTypeId="urn:microsoft.com/office/officeart/2018/2/layout/IconLabelList" loCatId="icon" qsTypeId="urn:microsoft.com/office/officeart/2005/8/quickstyle/simple1" qsCatId="simple" csTypeId="urn:microsoft.com/office/officeart/2018/5/colors/Iconchunking_neutralbg_accent1_2" csCatId="accent1" phldr="1"/>
      <dgm:spPr/>
      <dgm:t>
        <a:bodyPr/>
        <a:lstStyle/>
        <a:p>
          <a:endParaRPr lang="en-US"/>
        </a:p>
      </dgm:t>
    </dgm:pt>
    <dgm:pt modelId="{337267CE-1589-4B3F-907B-2E42E38B11B5}">
      <dgm:prSet/>
      <dgm:spPr/>
      <dgm:t>
        <a:bodyPr/>
        <a:lstStyle/>
        <a:p>
          <a:r>
            <a:rPr lang="en-US"/>
            <a:t>Consequences of Non-Compliance: Possible actions by regulators if non-compliance is observed.</a:t>
          </a:r>
        </a:p>
      </dgm:t>
    </dgm:pt>
    <dgm:pt modelId="{528E0F5C-E04F-421F-B515-E702EEA2B988}" type="parTrans" cxnId="{6B9B085C-26B7-4D5B-9E80-BBE1EA7CC5D2}">
      <dgm:prSet/>
      <dgm:spPr/>
      <dgm:t>
        <a:bodyPr/>
        <a:lstStyle/>
        <a:p>
          <a:endParaRPr lang="en-US"/>
        </a:p>
      </dgm:t>
    </dgm:pt>
    <dgm:pt modelId="{8700795D-CC38-453A-BE54-A0C40C9038B0}" type="sibTrans" cxnId="{6B9B085C-26B7-4D5B-9E80-BBE1EA7CC5D2}">
      <dgm:prSet/>
      <dgm:spPr/>
      <dgm:t>
        <a:bodyPr/>
        <a:lstStyle/>
        <a:p>
          <a:endParaRPr lang="en-US"/>
        </a:p>
      </dgm:t>
    </dgm:pt>
    <dgm:pt modelId="{61C060D4-24CD-470A-A749-C0D7A169835A}">
      <dgm:prSet/>
      <dgm:spPr/>
      <dgm:t>
        <a:bodyPr/>
        <a:lstStyle/>
        <a:p>
          <a:r>
            <a:rPr lang="en-US"/>
            <a:t>Importance of Compliance: Reinforce the importance of adhering to WHS policies and procedures.</a:t>
          </a:r>
        </a:p>
      </dgm:t>
    </dgm:pt>
    <dgm:pt modelId="{BC1F4F21-11CF-404C-89AA-E57FB62B388F}" type="parTrans" cxnId="{84E88B0C-6759-4674-9B74-B3924D78B7E0}">
      <dgm:prSet/>
      <dgm:spPr/>
      <dgm:t>
        <a:bodyPr/>
        <a:lstStyle/>
        <a:p>
          <a:endParaRPr lang="en-US"/>
        </a:p>
      </dgm:t>
    </dgm:pt>
    <dgm:pt modelId="{3496A8BE-FB8E-4ABE-9A2D-49EC1D185FE4}" type="sibTrans" cxnId="{84E88B0C-6759-4674-9B74-B3924D78B7E0}">
      <dgm:prSet/>
      <dgm:spPr/>
      <dgm:t>
        <a:bodyPr/>
        <a:lstStyle/>
        <a:p>
          <a:endParaRPr lang="en-US"/>
        </a:p>
      </dgm:t>
    </dgm:pt>
    <dgm:pt modelId="{CB99E526-2B4B-4EB4-8FD6-A012D963A59F}" type="pres">
      <dgm:prSet presAssocID="{D33B2FD8-7D52-4278-AA8F-51C33F04BD25}" presName="root" presStyleCnt="0">
        <dgm:presLayoutVars>
          <dgm:dir/>
          <dgm:resizeHandles val="exact"/>
        </dgm:presLayoutVars>
      </dgm:prSet>
      <dgm:spPr/>
    </dgm:pt>
    <dgm:pt modelId="{59C2AB10-C4E7-4608-A207-3C190C1354D2}" type="pres">
      <dgm:prSet presAssocID="{337267CE-1589-4B3F-907B-2E42E38B11B5}" presName="compNode" presStyleCnt="0"/>
      <dgm:spPr/>
    </dgm:pt>
    <dgm:pt modelId="{592E68FD-382B-46B7-921B-94D4D10E04AD}" type="pres">
      <dgm:prSet presAssocID="{337267CE-1589-4B3F-907B-2E42E38B11B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Gavel"/>
        </a:ext>
      </dgm:extLst>
    </dgm:pt>
    <dgm:pt modelId="{7BFB919C-FE4C-466C-856E-8A667E02A8A6}" type="pres">
      <dgm:prSet presAssocID="{337267CE-1589-4B3F-907B-2E42E38B11B5}" presName="spaceRect" presStyleCnt="0"/>
      <dgm:spPr/>
    </dgm:pt>
    <dgm:pt modelId="{6E9D082B-3D04-4B3A-B902-E3908B376A4D}" type="pres">
      <dgm:prSet presAssocID="{337267CE-1589-4B3F-907B-2E42E38B11B5}" presName="textRect" presStyleLbl="revTx" presStyleIdx="0" presStyleCnt="2">
        <dgm:presLayoutVars>
          <dgm:chMax val="1"/>
          <dgm:chPref val="1"/>
        </dgm:presLayoutVars>
      </dgm:prSet>
      <dgm:spPr/>
    </dgm:pt>
    <dgm:pt modelId="{1044693D-731D-45BA-9EFA-7D23C9A0D557}" type="pres">
      <dgm:prSet presAssocID="{8700795D-CC38-453A-BE54-A0C40C9038B0}" presName="sibTrans" presStyleCnt="0"/>
      <dgm:spPr/>
    </dgm:pt>
    <dgm:pt modelId="{B8F64D97-0D0F-46F7-8E31-7CDF021093D6}" type="pres">
      <dgm:prSet presAssocID="{61C060D4-24CD-470A-A749-C0D7A169835A}" presName="compNode" presStyleCnt="0"/>
      <dgm:spPr/>
    </dgm:pt>
    <dgm:pt modelId="{683343CD-E920-492D-877F-341DD74607BE}" type="pres">
      <dgm:prSet presAssocID="{61C060D4-24CD-470A-A749-C0D7A169835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udge"/>
        </a:ext>
      </dgm:extLst>
    </dgm:pt>
    <dgm:pt modelId="{759A20E1-2565-4B95-BE28-3CD958E6A68C}" type="pres">
      <dgm:prSet presAssocID="{61C060D4-24CD-470A-A749-C0D7A169835A}" presName="spaceRect" presStyleCnt="0"/>
      <dgm:spPr/>
    </dgm:pt>
    <dgm:pt modelId="{D5FE9296-5671-4203-B81A-F4B82377CBA5}" type="pres">
      <dgm:prSet presAssocID="{61C060D4-24CD-470A-A749-C0D7A169835A}" presName="textRect" presStyleLbl="revTx" presStyleIdx="1" presStyleCnt="2">
        <dgm:presLayoutVars>
          <dgm:chMax val="1"/>
          <dgm:chPref val="1"/>
        </dgm:presLayoutVars>
      </dgm:prSet>
      <dgm:spPr/>
    </dgm:pt>
  </dgm:ptLst>
  <dgm:cxnLst>
    <dgm:cxn modelId="{84E88B0C-6759-4674-9B74-B3924D78B7E0}" srcId="{D33B2FD8-7D52-4278-AA8F-51C33F04BD25}" destId="{61C060D4-24CD-470A-A749-C0D7A169835A}" srcOrd="1" destOrd="0" parTransId="{BC1F4F21-11CF-404C-89AA-E57FB62B388F}" sibTransId="{3496A8BE-FB8E-4ABE-9A2D-49EC1D185FE4}"/>
    <dgm:cxn modelId="{6B9B085C-26B7-4D5B-9E80-BBE1EA7CC5D2}" srcId="{D33B2FD8-7D52-4278-AA8F-51C33F04BD25}" destId="{337267CE-1589-4B3F-907B-2E42E38B11B5}" srcOrd="0" destOrd="0" parTransId="{528E0F5C-E04F-421F-B515-E702EEA2B988}" sibTransId="{8700795D-CC38-453A-BE54-A0C40C9038B0}"/>
    <dgm:cxn modelId="{83A30283-94EE-45EE-8EFF-C5089BB15BE6}" type="presOf" srcId="{337267CE-1589-4B3F-907B-2E42E38B11B5}" destId="{6E9D082B-3D04-4B3A-B902-E3908B376A4D}" srcOrd="0" destOrd="0" presId="urn:microsoft.com/office/officeart/2018/2/layout/IconLabelList"/>
    <dgm:cxn modelId="{A4F697A0-A27D-4556-8298-66D1594985D7}" type="presOf" srcId="{D33B2FD8-7D52-4278-AA8F-51C33F04BD25}" destId="{CB99E526-2B4B-4EB4-8FD6-A012D963A59F}" srcOrd="0" destOrd="0" presId="urn:microsoft.com/office/officeart/2018/2/layout/IconLabelList"/>
    <dgm:cxn modelId="{86A23DE8-ED92-4EBD-B3B7-E58F47E026EC}" type="presOf" srcId="{61C060D4-24CD-470A-A749-C0D7A169835A}" destId="{D5FE9296-5671-4203-B81A-F4B82377CBA5}" srcOrd="0" destOrd="0" presId="urn:microsoft.com/office/officeart/2018/2/layout/IconLabelList"/>
    <dgm:cxn modelId="{E735EBFD-3967-4700-B9E0-28EFA2089765}" type="presParOf" srcId="{CB99E526-2B4B-4EB4-8FD6-A012D963A59F}" destId="{59C2AB10-C4E7-4608-A207-3C190C1354D2}" srcOrd="0" destOrd="0" presId="urn:microsoft.com/office/officeart/2018/2/layout/IconLabelList"/>
    <dgm:cxn modelId="{84BFA7A1-A53A-4689-98C0-1F75E5DB2C8F}" type="presParOf" srcId="{59C2AB10-C4E7-4608-A207-3C190C1354D2}" destId="{592E68FD-382B-46B7-921B-94D4D10E04AD}" srcOrd="0" destOrd="0" presId="urn:microsoft.com/office/officeart/2018/2/layout/IconLabelList"/>
    <dgm:cxn modelId="{3BE8A51C-4E49-4449-9202-54BF498A849B}" type="presParOf" srcId="{59C2AB10-C4E7-4608-A207-3C190C1354D2}" destId="{7BFB919C-FE4C-466C-856E-8A667E02A8A6}" srcOrd="1" destOrd="0" presId="urn:microsoft.com/office/officeart/2018/2/layout/IconLabelList"/>
    <dgm:cxn modelId="{ECC0977B-4A59-4084-8ED6-76D27618877D}" type="presParOf" srcId="{59C2AB10-C4E7-4608-A207-3C190C1354D2}" destId="{6E9D082B-3D04-4B3A-B902-E3908B376A4D}" srcOrd="2" destOrd="0" presId="urn:microsoft.com/office/officeart/2018/2/layout/IconLabelList"/>
    <dgm:cxn modelId="{3E593728-5443-44FF-B393-51472096B9D2}" type="presParOf" srcId="{CB99E526-2B4B-4EB4-8FD6-A012D963A59F}" destId="{1044693D-731D-45BA-9EFA-7D23C9A0D557}" srcOrd="1" destOrd="0" presId="urn:microsoft.com/office/officeart/2018/2/layout/IconLabelList"/>
    <dgm:cxn modelId="{9B2EDDB1-0698-4313-90BC-F7D8730F6B17}" type="presParOf" srcId="{CB99E526-2B4B-4EB4-8FD6-A012D963A59F}" destId="{B8F64D97-0D0F-46F7-8E31-7CDF021093D6}" srcOrd="2" destOrd="0" presId="urn:microsoft.com/office/officeart/2018/2/layout/IconLabelList"/>
    <dgm:cxn modelId="{4A54E3E2-D31B-450C-8064-CED8967D0597}" type="presParOf" srcId="{B8F64D97-0D0F-46F7-8E31-7CDF021093D6}" destId="{683343CD-E920-492D-877F-341DD74607BE}" srcOrd="0" destOrd="0" presId="urn:microsoft.com/office/officeart/2018/2/layout/IconLabelList"/>
    <dgm:cxn modelId="{ACD85B05-8099-42A9-8831-54A7ADD12FB7}" type="presParOf" srcId="{B8F64D97-0D0F-46F7-8E31-7CDF021093D6}" destId="{759A20E1-2565-4B95-BE28-3CD958E6A68C}" srcOrd="1" destOrd="0" presId="urn:microsoft.com/office/officeart/2018/2/layout/IconLabelList"/>
    <dgm:cxn modelId="{BAABC4EB-6E4B-4BEE-A551-F5B81FB81180}" type="presParOf" srcId="{B8F64D97-0D0F-46F7-8E31-7CDF021093D6}" destId="{D5FE9296-5671-4203-B81A-F4B82377CBA5}" srcOrd="2" destOrd="0" presId="urn:microsoft.com/office/officeart/2018/2/layout/Icon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D33B2FD8-7D52-4278-AA8F-51C33F04BD25}" type="doc">
      <dgm:prSet loTypeId="urn:microsoft.com/office/officeart/2018/2/layout/IconVerticalSolidList" loCatId="icon" qsTypeId="urn:microsoft.com/office/officeart/2005/8/quickstyle/simple1" qsCatId="simple" csTypeId="urn:microsoft.com/office/officeart/2018/5/colors/Iconchunking_neutralbg_accent1_2" csCatId="accent1" phldr="1"/>
      <dgm:spPr/>
      <dgm:t>
        <a:bodyPr/>
        <a:lstStyle/>
        <a:p>
          <a:endParaRPr lang="en-US"/>
        </a:p>
      </dgm:t>
    </dgm:pt>
    <dgm:pt modelId="{337267CE-1589-4B3F-907B-2E42E38B11B5}">
      <dgm:prSet/>
      <dgm:spPr/>
      <dgm:t>
        <a:bodyPr/>
        <a:lstStyle/>
        <a:p>
          <a:pPr>
            <a:lnSpc>
              <a:spcPct val="100000"/>
            </a:lnSpc>
          </a:pPr>
          <a:r>
            <a:rPr lang="en-US"/>
            <a:t>Open Floor: Invite questions from the audience.</a:t>
          </a:r>
        </a:p>
      </dgm:t>
    </dgm:pt>
    <dgm:pt modelId="{528E0F5C-E04F-421F-B515-E702EEA2B988}" type="parTrans" cxnId="{6B9B085C-26B7-4D5B-9E80-BBE1EA7CC5D2}">
      <dgm:prSet/>
      <dgm:spPr/>
      <dgm:t>
        <a:bodyPr/>
        <a:lstStyle/>
        <a:p>
          <a:endParaRPr lang="en-US"/>
        </a:p>
      </dgm:t>
    </dgm:pt>
    <dgm:pt modelId="{8700795D-CC38-453A-BE54-A0C40C9038B0}" type="sibTrans" cxnId="{6B9B085C-26B7-4D5B-9E80-BBE1EA7CC5D2}">
      <dgm:prSet/>
      <dgm:spPr/>
      <dgm:t>
        <a:bodyPr/>
        <a:lstStyle/>
        <a:p>
          <a:endParaRPr lang="en-US"/>
        </a:p>
      </dgm:t>
    </dgm:pt>
    <dgm:pt modelId="{61C060D4-24CD-470A-A749-C0D7A169835A}">
      <dgm:prSet/>
      <dgm:spPr/>
      <dgm:t>
        <a:bodyPr/>
        <a:lstStyle/>
        <a:p>
          <a:pPr>
            <a:lnSpc>
              <a:spcPct val="100000"/>
            </a:lnSpc>
          </a:pPr>
          <a:r>
            <a:rPr lang="en-US"/>
            <a:t>Engagement: Provide clear and concise answers to any queries.</a:t>
          </a:r>
        </a:p>
      </dgm:t>
    </dgm:pt>
    <dgm:pt modelId="{BC1F4F21-11CF-404C-89AA-E57FB62B388F}" type="parTrans" cxnId="{84E88B0C-6759-4674-9B74-B3924D78B7E0}">
      <dgm:prSet/>
      <dgm:spPr/>
      <dgm:t>
        <a:bodyPr/>
        <a:lstStyle/>
        <a:p>
          <a:endParaRPr lang="en-US"/>
        </a:p>
      </dgm:t>
    </dgm:pt>
    <dgm:pt modelId="{3496A8BE-FB8E-4ABE-9A2D-49EC1D185FE4}" type="sibTrans" cxnId="{84E88B0C-6759-4674-9B74-B3924D78B7E0}">
      <dgm:prSet/>
      <dgm:spPr/>
      <dgm:t>
        <a:bodyPr/>
        <a:lstStyle/>
        <a:p>
          <a:endParaRPr lang="en-US"/>
        </a:p>
      </dgm:t>
    </dgm:pt>
    <dgm:pt modelId="{28D6393C-B88E-43C4-A077-880A14D45CE6}" type="pres">
      <dgm:prSet presAssocID="{D33B2FD8-7D52-4278-AA8F-51C33F04BD25}" presName="root" presStyleCnt="0">
        <dgm:presLayoutVars>
          <dgm:dir/>
          <dgm:resizeHandles val="exact"/>
        </dgm:presLayoutVars>
      </dgm:prSet>
      <dgm:spPr/>
    </dgm:pt>
    <dgm:pt modelId="{0331B9BF-D861-4FC1-A048-D2EDEF385273}" type="pres">
      <dgm:prSet presAssocID="{337267CE-1589-4B3F-907B-2E42E38B11B5}" presName="compNode" presStyleCnt="0"/>
      <dgm:spPr/>
    </dgm:pt>
    <dgm:pt modelId="{2A1F55C7-501D-4109-93B6-19C394210EBF}" type="pres">
      <dgm:prSet presAssocID="{337267CE-1589-4B3F-907B-2E42E38B11B5}" presName="bgRect" presStyleLbl="bgShp" presStyleIdx="0" presStyleCnt="2"/>
      <dgm:spPr/>
    </dgm:pt>
    <dgm:pt modelId="{A0A345EE-3610-4A5B-AE0B-67E1119ACC62}" type="pres">
      <dgm:prSet presAssocID="{337267CE-1589-4B3F-907B-2E42E38B11B5}"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Marketing"/>
        </a:ext>
      </dgm:extLst>
    </dgm:pt>
    <dgm:pt modelId="{CDCF7B9B-0B36-4910-AEDD-D65E4AB61F60}" type="pres">
      <dgm:prSet presAssocID="{337267CE-1589-4B3F-907B-2E42E38B11B5}" presName="spaceRect" presStyleCnt="0"/>
      <dgm:spPr/>
    </dgm:pt>
    <dgm:pt modelId="{DED0D0D2-D746-4E93-99F4-D6A3CB39EA99}" type="pres">
      <dgm:prSet presAssocID="{337267CE-1589-4B3F-907B-2E42E38B11B5}" presName="parTx" presStyleLbl="revTx" presStyleIdx="0" presStyleCnt="2">
        <dgm:presLayoutVars>
          <dgm:chMax val="0"/>
          <dgm:chPref val="0"/>
        </dgm:presLayoutVars>
      </dgm:prSet>
      <dgm:spPr/>
    </dgm:pt>
    <dgm:pt modelId="{6D1E11CE-A3E2-4050-935B-4ACC464DD87E}" type="pres">
      <dgm:prSet presAssocID="{8700795D-CC38-453A-BE54-A0C40C9038B0}" presName="sibTrans" presStyleCnt="0"/>
      <dgm:spPr/>
    </dgm:pt>
    <dgm:pt modelId="{B0FD8D8A-0391-4E1F-9E00-A55F47D489A9}" type="pres">
      <dgm:prSet presAssocID="{61C060D4-24CD-470A-A749-C0D7A169835A}" presName="compNode" presStyleCnt="0"/>
      <dgm:spPr/>
    </dgm:pt>
    <dgm:pt modelId="{8FC490EB-2B7C-4E73-8E98-31FB8B7538EC}" type="pres">
      <dgm:prSet presAssocID="{61C060D4-24CD-470A-A749-C0D7A169835A}" presName="bgRect" presStyleLbl="bgShp" presStyleIdx="1" presStyleCnt="2"/>
      <dgm:spPr/>
    </dgm:pt>
    <dgm:pt modelId="{8337688E-1A23-4E1D-ABA9-E2C63F40AEDF}" type="pres">
      <dgm:prSet presAssocID="{61C060D4-24CD-470A-A749-C0D7A169835A}"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Checkmark"/>
        </a:ext>
      </dgm:extLst>
    </dgm:pt>
    <dgm:pt modelId="{460BBA4A-444B-4423-AB71-9718A14BDBD4}" type="pres">
      <dgm:prSet presAssocID="{61C060D4-24CD-470A-A749-C0D7A169835A}" presName="spaceRect" presStyleCnt="0"/>
      <dgm:spPr/>
    </dgm:pt>
    <dgm:pt modelId="{7C28F1D0-978E-4366-81BE-16D4F392CF04}" type="pres">
      <dgm:prSet presAssocID="{61C060D4-24CD-470A-A749-C0D7A169835A}" presName="parTx" presStyleLbl="revTx" presStyleIdx="1" presStyleCnt="2">
        <dgm:presLayoutVars>
          <dgm:chMax val="0"/>
          <dgm:chPref val="0"/>
        </dgm:presLayoutVars>
      </dgm:prSet>
      <dgm:spPr/>
    </dgm:pt>
  </dgm:ptLst>
  <dgm:cxnLst>
    <dgm:cxn modelId="{84E88B0C-6759-4674-9B74-B3924D78B7E0}" srcId="{D33B2FD8-7D52-4278-AA8F-51C33F04BD25}" destId="{61C060D4-24CD-470A-A749-C0D7A169835A}" srcOrd="1" destOrd="0" parTransId="{BC1F4F21-11CF-404C-89AA-E57FB62B388F}" sibTransId="{3496A8BE-FB8E-4ABE-9A2D-49EC1D185FE4}"/>
    <dgm:cxn modelId="{6B9B085C-26B7-4D5B-9E80-BBE1EA7CC5D2}" srcId="{D33B2FD8-7D52-4278-AA8F-51C33F04BD25}" destId="{337267CE-1589-4B3F-907B-2E42E38B11B5}" srcOrd="0" destOrd="0" parTransId="{528E0F5C-E04F-421F-B515-E702EEA2B988}" sibTransId="{8700795D-CC38-453A-BE54-A0C40C9038B0}"/>
    <dgm:cxn modelId="{CEEEC18F-1E99-443C-96DF-132423561590}" type="presOf" srcId="{D33B2FD8-7D52-4278-AA8F-51C33F04BD25}" destId="{28D6393C-B88E-43C4-A077-880A14D45CE6}" srcOrd="0" destOrd="0" presId="urn:microsoft.com/office/officeart/2018/2/layout/IconVerticalSolidList"/>
    <dgm:cxn modelId="{65DF7E98-628C-4A1C-8363-7DE927BE4D81}" type="presOf" srcId="{61C060D4-24CD-470A-A749-C0D7A169835A}" destId="{7C28F1D0-978E-4366-81BE-16D4F392CF04}" srcOrd="0" destOrd="0" presId="urn:microsoft.com/office/officeart/2018/2/layout/IconVerticalSolidList"/>
    <dgm:cxn modelId="{38F7EC99-1307-4579-80B0-5C64B11F82C2}" type="presOf" srcId="{337267CE-1589-4B3F-907B-2E42E38B11B5}" destId="{DED0D0D2-D746-4E93-99F4-D6A3CB39EA99}" srcOrd="0" destOrd="0" presId="urn:microsoft.com/office/officeart/2018/2/layout/IconVerticalSolidList"/>
    <dgm:cxn modelId="{ED70C8EA-E882-45E2-A098-11D7E3DFF723}" type="presParOf" srcId="{28D6393C-B88E-43C4-A077-880A14D45CE6}" destId="{0331B9BF-D861-4FC1-A048-D2EDEF385273}" srcOrd="0" destOrd="0" presId="urn:microsoft.com/office/officeart/2018/2/layout/IconVerticalSolidList"/>
    <dgm:cxn modelId="{DBF022C2-A9BA-4233-A392-6F231B407B60}" type="presParOf" srcId="{0331B9BF-D861-4FC1-A048-D2EDEF385273}" destId="{2A1F55C7-501D-4109-93B6-19C394210EBF}" srcOrd="0" destOrd="0" presId="urn:microsoft.com/office/officeart/2018/2/layout/IconVerticalSolidList"/>
    <dgm:cxn modelId="{FB207867-DBB9-4B22-8B06-D04B2D298CA2}" type="presParOf" srcId="{0331B9BF-D861-4FC1-A048-D2EDEF385273}" destId="{A0A345EE-3610-4A5B-AE0B-67E1119ACC62}" srcOrd="1" destOrd="0" presId="urn:microsoft.com/office/officeart/2018/2/layout/IconVerticalSolidList"/>
    <dgm:cxn modelId="{1C65C5D5-E27A-4A47-97E6-F00BFF9BB1EB}" type="presParOf" srcId="{0331B9BF-D861-4FC1-A048-D2EDEF385273}" destId="{CDCF7B9B-0B36-4910-AEDD-D65E4AB61F60}" srcOrd="2" destOrd="0" presId="urn:microsoft.com/office/officeart/2018/2/layout/IconVerticalSolidList"/>
    <dgm:cxn modelId="{F82BF49D-4DB2-485D-9561-B79F6529E299}" type="presParOf" srcId="{0331B9BF-D861-4FC1-A048-D2EDEF385273}" destId="{DED0D0D2-D746-4E93-99F4-D6A3CB39EA99}" srcOrd="3" destOrd="0" presId="urn:microsoft.com/office/officeart/2018/2/layout/IconVerticalSolidList"/>
    <dgm:cxn modelId="{79425975-D07A-4FB6-AB4B-EC2940F84832}" type="presParOf" srcId="{28D6393C-B88E-43C4-A077-880A14D45CE6}" destId="{6D1E11CE-A3E2-4050-935B-4ACC464DD87E}" srcOrd="1" destOrd="0" presId="urn:microsoft.com/office/officeart/2018/2/layout/IconVerticalSolidList"/>
    <dgm:cxn modelId="{9C654BE0-0A17-4975-803C-51035365AA0A}" type="presParOf" srcId="{28D6393C-B88E-43C4-A077-880A14D45CE6}" destId="{B0FD8D8A-0391-4E1F-9E00-A55F47D489A9}" srcOrd="2" destOrd="0" presId="urn:microsoft.com/office/officeart/2018/2/layout/IconVerticalSolidList"/>
    <dgm:cxn modelId="{5324A958-8D5B-4E38-8B16-3405E9751559}" type="presParOf" srcId="{B0FD8D8A-0391-4E1F-9E00-A55F47D489A9}" destId="{8FC490EB-2B7C-4E73-8E98-31FB8B7538EC}" srcOrd="0" destOrd="0" presId="urn:microsoft.com/office/officeart/2018/2/layout/IconVerticalSolidList"/>
    <dgm:cxn modelId="{595C80A6-7958-4DBE-A689-EBA32F7642EC}" type="presParOf" srcId="{B0FD8D8A-0391-4E1F-9E00-A55F47D489A9}" destId="{8337688E-1A23-4E1D-ABA9-E2C63F40AEDF}" srcOrd="1" destOrd="0" presId="urn:microsoft.com/office/officeart/2018/2/layout/IconVerticalSolidList"/>
    <dgm:cxn modelId="{E1351DE2-0A6C-40C0-9CC9-F25EC17366BC}" type="presParOf" srcId="{B0FD8D8A-0391-4E1F-9E00-A55F47D489A9}" destId="{460BBA4A-444B-4423-AB71-9718A14BDBD4}" srcOrd="2" destOrd="0" presId="urn:microsoft.com/office/officeart/2018/2/layout/IconVerticalSolidList"/>
    <dgm:cxn modelId="{B9FD5163-4306-4C30-84AC-85BB0835BA4E}" type="presParOf" srcId="{B0FD8D8A-0391-4E1F-9E00-A55F47D489A9}" destId="{7C28F1D0-978E-4366-81BE-16D4F392CF0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AED7C44-92DE-4C79-9573-977B91B2E4FE}"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A904C08A-171F-41B0-B31E-CD13E3140E9B}">
      <dgm:prSet/>
      <dgm:spPr/>
      <dgm:t>
        <a:bodyPr/>
        <a:lstStyle/>
        <a:p>
          <a:r>
            <a:rPr lang="en-US"/>
            <a:t>Summary: Recap of key points discussed.</a:t>
          </a:r>
        </a:p>
      </dgm:t>
    </dgm:pt>
    <dgm:pt modelId="{BFC213F6-A71A-4B9E-9114-7B54E7A57D1C}" type="parTrans" cxnId="{0D4646A8-F182-4D16-B1DC-357AF2320603}">
      <dgm:prSet/>
      <dgm:spPr/>
      <dgm:t>
        <a:bodyPr/>
        <a:lstStyle/>
        <a:p>
          <a:endParaRPr lang="en-US"/>
        </a:p>
      </dgm:t>
    </dgm:pt>
    <dgm:pt modelId="{5FBB569C-8A68-481B-8B60-95BFC33B5DF3}" type="sibTrans" cxnId="{0D4646A8-F182-4D16-B1DC-357AF2320603}">
      <dgm:prSet/>
      <dgm:spPr/>
      <dgm:t>
        <a:bodyPr/>
        <a:lstStyle/>
        <a:p>
          <a:endParaRPr lang="en-US"/>
        </a:p>
      </dgm:t>
    </dgm:pt>
    <dgm:pt modelId="{E20F5973-BA73-4B49-94FD-FDC82F805226}">
      <dgm:prSet/>
      <dgm:spPr/>
      <dgm:t>
        <a:bodyPr/>
        <a:lstStyle/>
        <a:p>
          <a:r>
            <a:rPr lang="en-US"/>
            <a:t>Next Steps: Outline the next steps for implementing the changes and ensuring ongoing compliance.</a:t>
          </a:r>
        </a:p>
      </dgm:t>
    </dgm:pt>
    <dgm:pt modelId="{E819C30B-CB80-47CD-A64E-56F4649B9388}" type="parTrans" cxnId="{5975A7C9-51B1-431A-8100-F927D3047037}">
      <dgm:prSet/>
      <dgm:spPr/>
      <dgm:t>
        <a:bodyPr/>
        <a:lstStyle/>
        <a:p>
          <a:endParaRPr lang="en-US"/>
        </a:p>
      </dgm:t>
    </dgm:pt>
    <dgm:pt modelId="{97B57B2A-37AD-4F6E-BE6D-EBB87AD5C900}" type="sibTrans" cxnId="{5975A7C9-51B1-431A-8100-F927D3047037}">
      <dgm:prSet/>
      <dgm:spPr/>
      <dgm:t>
        <a:bodyPr/>
        <a:lstStyle/>
        <a:p>
          <a:endParaRPr lang="en-US"/>
        </a:p>
      </dgm:t>
    </dgm:pt>
    <dgm:pt modelId="{F125CD0E-4C0A-4353-BAE1-1723C889418D}" type="pres">
      <dgm:prSet presAssocID="{1AED7C44-92DE-4C79-9573-977B91B2E4FE}" presName="root" presStyleCnt="0">
        <dgm:presLayoutVars>
          <dgm:dir/>
          <dgm:resizeHandles val="exact"/>
        </dgm:presLayoutVars>
      </dgm:prSet>
      <dgm:spPr/>
    </dgm:pt>
    <dgm:pt modelId="{AC35D352-D330-4A2C-8267-512556C93D5B}" type="pres">
      <dgm:prSet presAssocID="{A904C08A-171F-41B0-B31E-CD13E3140E9B}" presName="compNode" presStyleCnt="0"/>
      <dgm:spPr/>
    </dgm:pt>
    <dgm:pt modelId="{BAD09477-58BD-4CEA-AFE5-D3949124BBFC}" type="pres">
      <dgm:prSet presAssocID="{A904C08A-171F-41B0-B31E-CD13E3140E9B}" presName="bgRect" presStyleLbl="bgShp" presStyleIdx="0" presStyleCnt="2"/>
      <dgm:spPr/>
    </dgm:pt>
    <dgm:pt modelId="{E6ED2567-E93F-4276-9D8E-E7EC49D282C3}" type="pres">
      <dgm:prSet presAssocID="{A904C08A-171F-41B0-B31E-CD13E3140E9B}"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ey"/>
        </a:ext>
      </dgm:extLst>
    </dgm:pt>
    <dgm:pt modelId="{6A58D069-8A5F-45E9-949B-DBB5C00DA91A}" type="pres">
      <dgm:prSet presAssocID="{A904C08A-171F-41B0-B31E-CD13E3140E9B}" presName="spaceRect" presStyleCnt="0"/>
      <dgm:spPr/>
    </dgm:pt>
    <dgm:pt modelId="{30AF1003-DACE-48CF-8274-2D1E339A7CE5}" type="pres">
      <dgm:prSet presAssocID="{A904C08A-171F-41B0-B31E-CD13E3140E9B}" presName="parTx" presStyleLbl="revTx" presStyleIdx="0" presStyleCnt="2">
        <dgm:presLayoutVars>
          <dgm:chMax val="0"/>
          <dgm:chPref val="0"/>
        </dgm:presLayoutVars>
      </dgm:prSet>
      <dgm:spPr/>
    </dgm:pt>
    <dgm:pt modelId="{7209CAA4-7706-4CEF-9C7C-3B40B045AA8F}" type="pres">
      <dgm:prSet presAssocID="{5FBB569C-8A68-481B-8B60-95BFC33B5DF3}" presName="sibTrans" presStyleCnt="0"/>
      <dgm:spPr/>
    </dgm:pt>
    <dgm:pt modelId="{483409B1-822D-4490-A05E-3BEAEEDF8D61}" type="pres">
      <dgm:prSet presAssocID="{E20F5973-BA73-4B49-94FD-FDC82F805226}" presName="compNode" presStyleCnt="0"/>
      <dgm:spPr/>
    </dgm:pt>
    <dgm:pt modelId="{F9AF52C5-99F6-42CE-9E32-BDB6F94CA950}" type="pres">
      <dgm:prSet presAssocID="{E20F5973-BA73-4B49-94FD-FDC82F805226}" presName="bgRect" presStyleLbl="bgShp" presStyleIdx="1" presStyleCnt="2"/>
      <dgm:spPr/>
    </dgm:pt>
    <dgm:pt modelId="{DB3A66A6-0D61-4ACC-A9D1-F64B09BDE3E3}" type="pres">
      <dgm:prSet presAssocID="{E20F5973-BA73-4B49-94FD-FDC82F805226}"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398D48A5-8D01-458A-84DE-70130DFBA9CB}" type="pres">
      <dgm:prSet presAssocID="{E20F5973-BA73-4B49-94FD-FDC82F805226}" presName="spaceRect" presStyleCnt="0"/>
      <dgm:spPr/>
    </dgm:pt>
    <dgm:pt modelId="{4B784856-39CE-4895-9650-0C73F7E0CF7B}" type="pres">
      <dgm:prSet presAssocID="{E20F5973-BA73-4B49-94FD-FDC82F805226}" presName="parTx" presStyleLbl="revTx" presStyleIdx="1" presStyleCnt="2">
        <dgm:presLayoutVars>
          <dgm:chMax val="0"/>
          <dgm:chPref val="0"/>
        </dgm:presLayoutVars>
      </dgm:prSet>
      <dgm:spPr/>
    </dgm:pt>
  </dgm:ptLst>
  <dgm:cxnLst>
    <dgm:cxn modelId="{D7F93D56-03ED-4C98-A04D-53E5C0343905}" type="presOf" srcId="{E20F5973-BA73-4B49-94FD-FDC82F805226}" destId="{4B784856-39CE-4895-9650-0C73F7E0CF7B}" srcOrd="0" destOrd="0" presId="urn:microsoft.com/office/officeart/2018/2/layout/IconVerticalSolidList"/>
    <dgm:cxn modelId="{0D4646A8-F182-4D16-B1DC-357AF2320603}" srcId="{1AED7C44-92DE-4C79-9573-977B91B2E4FE}" destId="{A904C08A-171F-41B0-B31E-CD13E3140E9B}" srcOrd="0" destOrd="0" parTransId="{BFC213F6-A71A-4B9E-9114-7B54E7A57D1C}" sibTransId="{5FBB569C-8A68-481B-8B60-95BFC33B5DF3}"/>
    <dgm:cxn modelId="{5975A7C9-51B1-431A-8100-F927D3047037}" srcId="{1AED7C44-92DE-4C79-9573-977B91B2E4FE}" destId="{E20F5973-BA73-4B49-94FD-FDC82F805226}" srcOrd="1" destOrd="0" parTransId="{E819C30B-CB80-47CD-A64E-56F4649B9388}" sibTransId="{97B57B2A-37AD-4F6E-BE6D-EBB87AD5C900}"/>
    <dgm:cxn modelId="{AFF018CD-3276-4804-A46E-EF58EE8758BD}" type="presOf" srcId="{1AED7C44-92DE-4C79-9573-977B91B2E4FE}" destId="{F125CD0E-4C0A-4353-BAE1-1723C889418D}" srcOrd="0" destOrd="0" presId="urn:microsoft.com/office/officeart/2018/2/layout/IconVerticalSolidList"/>
    <dgm:cxn modelId="{3459A3D1-6F01-4B0E-9B1C-B8D23E764D09}" type="presOf" srcId="{A904C08A-171F-41B0-B31E-CD13E3140E9B}" destId="{30AF1003-DACE-48CF-8274-2D1E339A7CE5}" srcOrd="0" destOrd="0" presId="urn:microsoft.com/office/officeart/2018/2/layout/IconVerticalSolidList"/>
    <dgm:cxn modelId="{1B08FC39-00CA-4E31-965D-32730594D0DF}" type="presParOf" srcId="{F125CD0E-4C0A-4353-BAE1-1723C889418D}" destId="{AC35D352-D330-4A2C-8267-512556C93D5B}" srcOrd="0" destOrd="0" presId="urn:microsoft.com/office/officeart/2018/2/layout/IconVerticalSolidList"/>
    <dgm:cxn modelId="{DBD9B665-0FC9-4D4C-9D97-2C31BFFBECAB}" type="presParOf" srcId="{AC35D352-D330-4A2C-8267-512556C93D5B}" destId="{BAD09477-58BD-4CEA-AFE5-D3949124BBFC}" srcOrd="0" destOrd="0" presId="urn:microsoft.com/office/officeart/2018/2/layout/IconVerticalSolidList"/>
    <dgm:cxn modelId="{2A5C2B47-BC21-42BF-8CFB-45A69AA292CF}" type="presParOf" srcId="{AC35D352-D330-4A2C-8267-512556C93D5B}" destId="{E6ED2567-E93F-4276-9D8E-E7EC49D282C3}" srcOrd="1" destOrd="0" presId="urn:microsoft.com/office/officeart/2018/2/layout/IconVerticalSolidList"/>
    <dgm:cxn modelId="{06CBB6E6-D36F-4E94-B1AA-F3B677DE21DF}" type="presParOf" srcId="{AC35D352-D330-4A2C-8267-512556C93D5B}" destId="{6A58D069-8A5F-45E9-949B-DBB5C00DA91A}" srcOrd="2" destOrd="0" presId="urn:microsoft.com/office/officeart/2018/2/layout/IconVerticalSolidList"/>
    <dgm:cxn modelId="{34B2364F-6575-446F-BAA2-2997091C6B02}" type="presParOf" srcId="{AC35D352-D330-4A2C-8267-512556C93D5B}" destId="{30AF1003-DACE-48CF-8274-2D1E339A7CE5}" srcOrd="3" destOrd="0" presId="urn:microsoft.com/office/officeart/2018/2/layout/IconVerticalSolidList"/>
    <dgm:cxn modelId="{C08CACAF-DEA4-48B3-9A9C-CCF6E119921B}" type="presParOf" srcId="{F125CD0E-4C0A-4353-BAE1-1723C889418D}" destId="{7209CAA4-7706-4CEF-9C7C-3B40B045AA8F}" srcOrd="1" destOrd="0" presId="urn:microsoft.com/office/officeart/2018/2/layout/IconVerticalSolidList"/>
    <dgm:cxn modelId="{56F17FE5-1CF5-47DF-88E1-C902B534C997}" type="presParOf" srcId="{F125CD0E-4C0A-4353-BAE1-1723C889418D}" destId="{483409B1-822D-4490-A05E-3BEAEEDF8D61}" srcOrd="2" destOrd="0" presId="urn:microsoft.com/office/officeart/2018/2/layout/IconVerticalSolidList"/>
    <dgm:cxn modelId="{DB2CDD18-4686-4189-A0CA-AA5A50487584}" type="presParOf" srcId="{483409B1-822D-4490-A05E-3BEAEEDF8D61}" destId="{F9AF52C5-99F6-42CE-9E32-BDB6F94CA950}" srcOrd="0" destOrd="0" presId="urn:microsoft.com/office/officeart/2018/2/layout/IconVerticalSolidList"/>
    <dgm:cxn modelId="{6933ECC6-FAFD-4A5A-9CAA-D0E0076DA04A}" type="presParOf" srcId="{483409B1-822D-4490-A05E-3BEAEEDF8D61}" destId="{DB3A66A6-0D61-4ACC-A9D1-F64B09BDE3E3}" srcOrd="1" destOrd="0" presId="urn:microsoft.com/office/officeart/2018/2/layout/IconVerticalSolidList"/>
    <dgm:cxn modelId="{18CE527F-8EB8-4EA8-9B87-1E0787299FA0}" type="presParOf" srcId="{483409B1-822D-4490-A05E-3BEAEEDF8D61}" destId="{398D48A5-8D01-458A-84DE-70130DFBA9CB}" srcOrd="2" destOrd="0" presId="urn:microsoft.com/office/officeart/2018/2/layout/IconVerticalSolidList"/>
    <dgm:cxn modelId="{206225FA-4BEE-4CF8-A7C9-6E0BD41E6FCE}" type="presParOf" srcId="{483409B1-822D-4490-A05E-3BEAEEDF8D61}" destId="{4B784856-39CE-4895-9650-0C73F7E0CF7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FBFB46-BEC2-42F3-831A-2F28349F9404}">
      <dsp:nvSpPr>
        <dsp:cNvPr id="0" name=""/>
        <dsp:cNvSpPr/>
      </dsp:nvSpPr>
      <dsp:spPr>
        <a:xfrm>
          <a:off x="1099810" y="696102"/>
          <a:ext cx="1660500" cy="1660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5C43B2E-A76D-4874-A068-1C23B40B6BF9}">
      <dsp:nvSpPr>
        <dsp:cNvPr id="0" name=""/>
        <dsp:cNvSpPr/>
      </dsp:nvSpPr>
      <dsp:spPr>
        <a:xfrm>
          <a:off x="85060" y="2776702"/>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Purpose: To inform workers about the updated WHS policies and procedures.</a:t>
          </a:r>
        </a:p>
      </dsp:txBody>
      <dsp:txXfrm>
        <a:off x="85060" y="2776702"/>
        <a:ext cx="3690000" cy="720000"/>
      </dsp:txXfrm>
    </dsp:sp>
    <dsp:sp modelId="{4C2D6050-4547-4181-A857-845757BB8A00}">
      <dsp:nvSpPr>
        <dsp:cNvPr id="0" name=""/>
        <dsp:cNvSpPr/>
      </dsp:nvSpPr>
      <dsp:spPr>
        <a:xfrm>
          <a:off x="5435560" y="696102"/>
          <a:ext cx="1660500" cy="1660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2AD9E5F-9B8C-4594-81EC-0F8AA2563DC3}">
      <dsp:nvSpPr>
        <dsp:cNvPr id="0" name=""/>
        <dsp:cNvSpPr/>
      </dsp:nvSpPr>
      <dsp:spPr>
        <a:xfrm>
          <a:off x="4420810" y="2776702"/>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Importance: Emphasize the significance of WHS compliance for safety and legal reasons.</a:t>
          </a:r>
        </a:p>
      </dsp:txBody>
      <dsp:txXfrm>
        <a:off x="4420810" y="2776702"/>
        <a:ext cx="3690000" cy="72000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105FB7-98D8-4BF7-ACCA-5AAAF7DE4B19}">
      <dsp:nvSpPr>
        <dsp:cNvPr id="0" name=""/>
        <dsp:cNvSpPr/>
      </dsp:nvSpPr>
      <dsp:spPr>
        <a:xfrm>
          <a:off x="884935"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49960C12-4CD0-4F30-ABFA-9801F1BBA2DB}">
      <dsp:nvSpPr>
        <dsp:cNvPr id="0" name=""/>
        <dsp:cNvSpPr/>
      </dsp:nvSpPr>
      <dsp:spPr>
        <a:xfrm>
          <a:off x="1352935" y="764402"/>
          <a:ext cx="1260000" cy="12600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8D6F564-A7B7-43D8-9D72-A96F53989B21}">
      <dsp:nvSpPr>
        <dsp:cNvPr id="0" name=""/>
        <dsp:cNvSpPr/>
      </dsp:nvSpPr>
      <dsp:spPr>
        <a:xfrm>
          <a:off x="182935"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Key Updates: Briefly list the main changes to the policies and procedures.</a:t>
          </a:r>
        </a:p>
      </dsp:txBody>
      <dsp:txXfrm>
        <a:off x="182935" y="3176402"/>
        <a:ext cx="3600000" cy="720000"/>
      </dsp:txXfrm>
    </dsp:sp>
    <dsp:sp modelId="{2E3E068D-129D-4019-92AF-71E6EB171A39}">
      <dsp:nvSpPr>
        <dsp:cNvPr id="0" name=""/>
        <dsp:cNvSpPr/>
      </dsp:nvSpPr>
      <dsp:spPr>
        <a:xfrm>
          <a:off x="5114935" y="296402"/>
          <a:ext cx="2196000" cy="2196000"/>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08C45B6-09AD-482A-AA50-464A6249D32B}">
      <dsp:nvSpPr>
        <dsp:cNvPr id="0" name=""/>
        <dsp:cNvSpPr/>
      </dsp:nvSpPr>
      <dsp:spPr>
        <a:xfrm>
          <a:off x="5582935" y="764402"/>
          <a:ext cx="1260000" cy="12600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7A08691B-8E84-41EA-81B5-BF67FCA57770}">
      <dsp:nvSpPr>
        <dsp:cNvPr id="0" name=""/>
        <dsp:cNvSpPr/>
      </dsp:nvSpPr>
      <dsp:spPr>
        <a:xfrm>
          <a:off x="4412935" y="3176402"/>
          <a:ext cx="360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defRPr cap="all"/>
          </a:pPr>
          <a:r>
            <a:rPr lang="en-US" sz="1700" kern="1200"/>
            <a:t>Impact: Explain how these changes will affect workers.</a:t>
          </a:r>
        </a:p>
      </dsp:txBody>
      <dsp:txXfrm>
        <a:off x="4412935" y="3176402"/>
        <a:ext cx="3600000" cy="72000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371003-2243-4823-90D1-7E24F3AE64C0}">
      <dsp:nvSpPr>
        <dsp:cNvPr id="0" name=""/>
        <dsp:cNvSpPr/>
      </dsp:nvSpPr>
      <dsp:spPr>
        <a:xfrm>
          <a:off x="0" y="681330"/>
          <a:ext cx="8195871" cy="12578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8B30D3-547D-4739-BAC3-4A73661A6DB9}">
      <dsp:nvSpPr>
        <dsp:cNvPr id="0" name=""/>
        <dsp:cNvSpPr/>
      </dsp:nvSpPr>
      <dsp:spPr>
        <a:xfrm>
          <a:off x="380497" y="964345"/>
          <a:ext cx="691812" cy="691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B051C2D-1664-4970-9E78-D567E49E31AA}">
      <dsp:nvSpPr>
        <dsp:cNvPr id="0" name=""/>
        <dsp:cNvSpPr/>
      </dsp:nvSpPr>
      <dsp:spPr>
        <a:xfrm>
          <a:off x="1452806" y="681330"/>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90000"/>
            </a:lnSpc>
            <a:spcBef>
              <a:spcPct val="0"/>
            </a:spcBef>
            <a:spcAft>
              <a:spcPct val="35000"/>
            </a:spcAft>
            <a:buNone/>
          </a:pPr>
          <a:r>
            <a:rPr lang="en-US" sz="2500" kern="1200"/>
            <a:t>Current WHS Laws: Overview of relevant WHS legislation.</a:t>
          </a:r>
        </a:p>
      </dsp:txBody>
      <dsp:txXfrm>
        <a:off x="1452806" y="681330"/>
        <a:ext cx="6743064" cy="1257841"/>
      </dsp:txXfrm>
    </dsp:sp>
    <dsp:sp modelId="{101096F8-911C-4C1A-8A8A-31B3A1427B31}">
      <dsp:nvSpPr>
        <dsp:cNvPr id="0" name=""/>
        <dsp:cNvSpPr/>
      </dsp:nvSpPr>
      <dsp:spPr>
        <a:xfrm>
          <a:off x="0" y="2253632"/>
          <a:ext cx="8195871" cy="12578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BDA93691-8C27-4559-AD5D-32DE232CA695}">
      <dsp:nvSpPr>
        <dsp:cNvPr id="0" name=""/>
        <dsp:cNvSpPr/>
      </dsp:nvSpPr>
      <dsp:spPr>
        <a:xfrm>
          <a:off x="380497" y="2536647"/>
          <a:ext cx="691812" cy="691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AA13A9D-08FE-4FC4-993C-FC5C18D96868}">
      <dsp:nvSpPr>
        <dsp:cNvPr id="0" name=""/>
        <dsp:cNvSpPr/>
      </dsp:nvSpPr>
      <dsp:spPr>
        <a:xfrm>
          <a:off x="1452806" y="2253632"/>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90000"/>
            </a:lnSpc>
            <a:spcBef>
              <a:spcPct val="0"/>
            </a:spcBef>
            <a:spcAft>
              <a:spcPct val="35000"/>
            </a:spcAft>
            <a:buNone/>
          </a:pPr>
          <a:r>
            <a:rPr lang="en-US" sz="2500" kern="1200"/>
            <a:t>Duties and Obligations: Responsibilities of PCBUs and workers under the law.</a:t>
          </a:r>
        </a:p>
      </dsp:txBody>
      <dsp:txXfrm>
        <a:off x="1452806" y="2253632"/>
        <a:ext cx="6743064" cy="1257841"/>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9F0AD68-A03B-4EEE-8103-64D1167AC18E}">
      <dsp:nvSpPr>
        <dsp:cNvPr id="0" name=""/>
        <dsp:cNvSpPr/>
      </dsp:nvSpPr>
      <dsp:spPr>
        <a:xfrm>
          <a:off x="491" y="126746"/>
          <a:ext cx="3829387" cy="957346"/>
        </a:xfrm>
        <a:prstGeom prst="roundRect">
          <a:avLst>
            <a:gd name="adj" fmla="val 10000"/>
          </a:avLst>
        </a:prstGeom>
        <a:solidFill>
          <a:schemeClr val="accent2">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Procedure 1:</a:t>
          </a:r>
          <a:endParaRPr lang="en-US" sz="1200" b="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n-AU" sz="1200" b="0" i="0" kern="1200" dirty="0">
              <a:latin typeface="Arial" panose="020B0604020202020204" pitchFamily="34" charset="0"/>
              <a:cs typeface="Arial" panose="020B0604020202020204" pitchFamily="34" charset="0"/>
            </a:rPr>
            <a:t>Lifting Safely: New Manual Handling Procedures</a:t>
          </a:r>
          <a:endParaRPr lang="en-US" sz="1200" b="0" kern="1200" dirty="0">
            <a:latin typeface="Arial" panose="020B0604020202020204" pitchFamily="34" charset="0"/>
            <a:cs typeface="Arial" panose="020B0604020202020204" pitchFamily="34" charset="0"/>
          </a:endParaRPr>
        </a:p>
      </dsp:txBody>
      <dsp:txXfrm>
        <a:off x="28531" y="154786"/>
        <a:ext cx="3773307" cy="901266"/>
      </dsp:txXfrm>
    </dsp:sp>
    <dsp:sp modelId="{3A0C3921-07E4-498F-97CA-499097BD22D0}">
      <dsp:nvSpPr>
        <dsp:cNvPr id="0" name=""/>
        <dsp:cNvSpPr/>
      </dsp:nvSpPr>
      <dsp:spPr>
        <a:xfrm rot="5400000">
          <a:off x="1831417" y="1167861"/>
          <a:ext cx="167535" cy="167535"/>
        </a:xfrm>
        <a:prstGeom prst="rightArrow">
          <a:avLst>
            <a:gd name="adj1" fmla="val 66700"/>
            <a:gd name="adj2" fmla="val 5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DB90AFFF-F52C-45A9-8FF5-05CE3228995E}">
      <dsp:nvSpPr>
        <dsp:cNvPr id="0" name=""/>
        <dsp:cNvSpPr/>
      </dsp:nvSpPr>
      <dsp:spPr>
        <a:xfrm>
          <a:off x="491" y="1419164"/>
          <a:ext cx="3829387" cy="1212010"/>
        </a:xfrm>
        <a:prstGeom prst="roundRect">
          <a:avLst>
            <a:gd name="adj" fmla="val 10000"/>
          </a:avLst>
        </a:prstGeom>
        <a:solidFill>
          <a:schemeClr val="accent2">
            <a:tint val="40000"/>
            <a:alpha val="90000"/>
            <a:hueOff val="0"/>
            <a:satOff val="0"/>
            <a:lumOff val="0"/>
            <a:alphaOff val="0"/>
          </a:schemeClr>
        </a:solidFill>
        <a:ln w="25400" cap="flat" cmpd="sng" algn="ctr">
          <a:solidFill>
            <a:schemeClr val="accent2">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l" defTabSz="444500">
            <a:lnSpc>
              <a:spcPct val="90000"/>
            </a:lnSpc>
            <a:spcBef>
              <a:spcPct val="0"/>
            </a:spcBef>
            <a:spcAft>
              <a:spcPct val="35000"/>
            </a:spcAft>
            <a:buNone/>
          </a:pPr>
          <a:r>
            <a:rPr lang="en-US" sz="1000" b="1" kern="1200" dirty="0">
              <a:latin typeface="Arial" panose="020B0604020202020204" pitchFamily="34" charset="0"/>
              <a:cs typeface="Arial" panose="020B0604020202020204" pitchFamily="34" charset="0"/>
            </a:rPr>
            <a:t>Changes:</a:t>
          </a:r>
        </a:p>
        <a:p>
          <a:pPr marL="0" lvl="0" indent="0" algn="l" defTabSz="444500">
            <a:lnSpc>
              <a:spcPct val="90000"/>
            </a:lnSpc>
            <a:spcBef>
              <a:spcPct val="0"/>
            </a:spcBef>
            <a:spcAft>
              <a:spcPct val="35000"/>
            </a:spcAft>
            <a:buNone/>
          </a:pPr>
          <a:r>
            <a:rPr lang="en-AU" sz="800" b="0" i="0" kern="1200" dirty="0">
              <a:effectLst/>
              <a:latin typeface="Arial" panose="020B0604020202020204" pitchFamily="34" charset="0"/>
              <a:cs typeface="Arial" panose="020B0604020202020204" pitchFamily="34" charset="0"/>
            </a:rPr>
            <a:t>Old Procedure: Lift with your knees, not your back. (This is a common, but incomplete instruction.)</a:t>
          </a:r>
        </a:p>
        <a:p>
          <a:pPr marL="0" lvl="0" indent="0" defTabSz="444500">
            <a:lnSpc>
              <a:spcPct val="90000"/>
            </a:lnSpc>
            <a:spcBef>
              <a:spcPct val="0"/>
            </a:spcBef>
            <a:spcAft>
              <a:spcPct val="35000"/>
            </a:spcAft>
            <a:buNone/>
          </a:pPr>
          <a:r>
            <a:rPr lang="en-AU" sz="800" b="0" i="0" kern="1200" dirty="0">
              <a:effectLst/>
              <a:latin typeface="Arial" panose="020B0604020202020204" pitchFamily="34" charset="0"/>
              <a:cs typeface="Arial" panose="020B0604020202020204" pitchFamily="34" charset="0"/>
            </a:rPr>
            <a:t>New Procedure: Follow the updated Manual Handling Procedure, which includes:</a:t>
          </a:r>
        </a:p>
        <a:p>
          <a:pPr marL="0" lvl="0" indent="0" defTabSz="444500">
            <a:lnSpc>
              <a:spcPct val="90000"/>
            </a:lnSpc>
            <a:spcBef>
              <a:spcPct val="0"/>
            </a:spcBef>
            <a:spcAft>
              <a:spcPct val="35000"/>
            </a:spcAft>
            <a:buNone/>
          </a:pPr>
          <a:r>
            <a:rPr lang="en-AU" sz="800" b="0" i="0" kern="1200" dirty="0">
              <a:effectLst/>
              <a:latin typeface="Arial" panose="020B0604020202020204" pitchFamily="34" charset="0"/>
              <a:cs typeface="Arial" panose="020B0604020202020204" pitchFamily="34" charset="0"/>
            </a:rPr>
            <a:t>Assessing the load before lifting.</a:t>
          </a:r>
        </a:p>
        <a:p>
          <a:pPr marL="0" lvl="0" indent="0" defTabSz="444500">
            <a:lnSpc>
              <a:spcPct val="90000"/>
            </a:lnSpc>
            <a:spcBef>
              <a:spcPct val="0"/>
            </a:spcBef>
            <a:spcAft>
              <a:spcPct val="35000"/>
            </a:spcAft>
            <a:buNone/>
          </a:pPr>
          <a:r>
            <a:rPr lang="en-AU" sz="800" b="0" i="0" kern="1200" dirty="0">
              <a:effectLst/>
              <a:latin typeface="Arial" panose="020B0604020202020204" pitchFamily="34" charset="0"/>
              <a:cs typeface="Arial" panose="020B0604020202020204" pitchFamily="34" charset="0"/>
            </a:rPr>
            <a:t>Planning the lift and clearing obstacles.</a:t>
          </a:r>
        </a:p>
        <a:p>
          <a:pPr marL="0" lvl="0" indent="0" defTabSz="444500">
            <a:lnSpc>
              <a:spcPct val="90000"/>
            </a:lnSpc>
            <a:spcBef>
              <a:spcPct val="0"/>
            </a:spcBef>
            <a:spcAft>
              <a:spcPct val="35000"/>
            </a:spcAft>
            <a:buNone/>
          </a:pPr>
          <a:r>
            <a:rPr lang="en-AU" sz="800" b="0" i="0" kern="1200" dirty="0">
              <a:effectLst/>
              <a:latin typeface="Arial" panose="020B0604020202020204" pitchFamily="34" charset="0"/>
              <a:cs typeface="Arial" panose="020B0604020202020204" pitchFamily="34" charset="0"/>
            </a:rPr>
            <a:t>Using proper lifting techniques (bending knees, back straight, load close to body).</a:t>
          </a:r>
        </a:p>
        <a:p>
          <a:pPr marL="0" lvl="0" indent="0" defTabSz="444500">
            <a:lnSpc>
              <a:spcPct val="90000"/>
            </a:lnSpc>
            <a:spcBef>
              <a:spcPct val="0"/>
            </a:spcBef>
            <a:spcAft>
              <a:spcPct val="35000"/>
            </a:spcAft>
            <a:buNone/>
          </a:pPr>
          <a:r>
            <a:rPr lang="en-AU" sz="800" b="0" i="0" kern="1200" dirty="0">
              <a:effectLst/>
              <a:latin typeface="Arial" panose="020B0604020202020204" pitchFamily="34" charset="0"/>
              <a:cs typeface="Arial" panose="020B0604020202020204" pitchFamily="34" charset="0"/>
            </a:rPr>
            <a:t>Seeking assistance or mechanical aids for heavy or awkward loads.</a:t>
          </a:r>
          <a:endParaRPr lang="en-US" sz="800" kern="1200" dirty="0">
            <a:latin typeface="Arial" panose="020B0604020202020204" pitchFamily="34" charset="0"/>
            <a:cs typeface="Arial" panose="020B0604020202020204" pitchFamily="34" charset="0"/>
          </a:endParaRPr>
        </a:p>
      </dsp:txBody>
      <dsp:txXfrm>
        <a:off x="35990" y="1454663"/>
        <a:ext cx="3758389" cy="1141012"/>
      </dsp:txXfrm>
    </dsp:sp>
    <dsp:sp modelId="{32E886A1-908C-4D15-B144-1658B467D783}">
      <dsp:nvSpPr>
        <dsp:cNvPr id="0" name=""/>
        <dsp:cNvSpPr/>
      </dsp:nvSpPr>
      <dsp:spPr>
        <a:xfrm rot="5400000">
          <a:off x="1831417" y="2714943"/>
          <a:ext cx="167535" cy="167535"/>
        </a:xfrm>
        <a:prstGeom prst="rightArrow">
          <a:avLst>
            <a:gd name="adj1" fmla="val 66700"/>
            <a:gd name="adj2" fmla="val 5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37737DF1-59ED-4711-8E4D-6C745F0A12E0}">
      <dsp:nvSpPr>
        <dsp:cNvPr id="0" name=""/>
        <dsp:cNvSpPr/>
      </dsp:nvSpPr>
      <dsp:spPr>
        <a:xfrm>
          <a:off x="491" y="2966246"/>
          <a:ext cx="3829387" cy="957346"/>
        </a:xfrm>
        <a:prstGeom prst="roundRect">
          <a:avLst>
            <a:gd name="adj" fmla="val 10000"/>
          </a:avLst>
        </a:prstGeom>
        <a:solidFill>
          <a:schemeClr val="accent3">
            <a:tint val="40000"/>
            <a:alpha val="90000"/>
            <a:hueOff val="0"/>
            <a:satOff val="0"/>
            <a:lumOff val="0"/>
            <a:alphaOff val="0"/>
          </a:schemeClr>
        </a:solidFill>
        <a:ln w="25400" cap="flat" cmpd="sng" algn="ctr">
          <a:solidFill>
            <a:schemeClr val="accent3">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l" defTabSz="444500">
            <a:lnSpc>
              <a:spcPct val="90000"/>
            </a:lnSpc>
            <a:spcBef>
              <a:spcPct val="0"/>
            </a:spcBef>
            <a:spcAft>
              <a:spcPct val="35000"/>
            </a:spcAft>
            <a:buNone/>
          </a:pPr>
          <a:r>
            <a:rPr lang="en-US" sz="1000" b="1" kern="1200" dirty="0">
              <a:latin typeface="Arial" panose="020B0604020202020204" pitchFamily="34" charset="0"/>
              <a:cs typeface="Arial" panose="020B0604020202020204" pitchFamily="34" charset="0"/>
            </a:rPr>
            <a:t>Reason: </a:t>
          </a:r>
          <a:br>
            <a:rPr lang="en-US" sz="1000" b="1" kern="1200" dirty="0">
              <a:latin typeface="Arial" panose="020B0604020202020204" pitchFamily="34" charset="0"/>
              <a:cs typeface="Arial" panose="020B0604020202020204" pitchFamily="34" charset="0"/>
            </a:rPr>
          </a:br>
          <a:r>
            <a:rPr lang="en-AU" sz="1000" b="0" kern="1200" dirty="0">
              <a:latin typeface="Arial" panose="020B0604020202020204" pitchFamily="34" charset="0"/>
              <a:cs typeface="Arial" panose="020B0604020202020204" pitchFamily="34" charset="0"/>
            </a:rPr>
            <a:t>The old procedure was too vague and didn't address all aspects of safe lifting. The new procedure provides more detailed guidance to reduce the risk of back injuries, sprains, and strains. It emphasizes assessing the load and seeking assistance when needed, which are crucial for preventing injuries.</a:t>
          </a:r>
          <a:endParaRPr lang="en-US" sz="1000" b="0" kern="1200" dirty="0">
            <a:latin typeface="Arial" panose="020B0604020202020204" pitchFamily="34" charset="0"/>
            <a:cs typeface="Arial" panose="020B0604020202020204" pitchFamily="34" charset="0"/>
          </a:endParaRPr>
        </a:p>
      </dsp:txBody>
      <dsp:txXfrm>
        <a:off x="28531" y="2994286"/>
        <a:ext cx="3773307" cy="901266"/>
      </dsp:txXfrm>
    </dsp:sp>
    <dsp:sp modelId="{68768729-5F18-422B-ACD9-734F5881BF02}">
      <dsp:nvSpPr>
        <dsp:cNvPr id="0" name=""/>
        <dsp:cNvSpPr/>
      </dsp:nvSpPr>
      <dsp:spPr>
        <a:xfrm>
          <a:off x="4365992" y="126746"/>
          <a:ext cx="3829387" cy="957346"/>
        </a:xfrm>
        <a:prstGeom prst="roundRect">
          <a:avLst>
            <a:gd name="adj" fmla="val 10000"/>
          </a:avLst>
        </a:prstGeom>
        <a:solidFill>
          <a:schemeClr val="accent3">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ctr" defTabSz="533400">
            <a:lnSpc>
              <a:spcPct val="90000"/>
            </a:lnSpc>
            <a:spcBef>
              <a:spcPct val="0"/>
            </a:spcBef>
            <a:spcAft>
              <a:spcPct val="35000"/>
            </a:spcAft>
            <a:buNone/>
          </a:pPr>
          <a:r>
            <a:rPr lang="en-US" sz="1200" kern="1200" dirty="0">
              <a:latin typeface="Arial" panose="020B0604020202020204" pitchFamily="34" charset="0"/>
              <a:cs typeface="Arial" panose="020B0604020202020204" pitchFamily="34" charset="0"/>
            </a:rPr>
            <a:t>Procedure 2:</a:t>
          </a:r>
          <a:endParaRPr lang="en-AU" sz="1200" kern="1200" dirty="0">
            <a:latin typeface="Arial" panose="020B0604020202020204" pitchFamily="34" charset="0"/>
            <a:cs typeface="Arial" panose="020B0604020202020204" pitchFamily="34" charset="0"/>
          </a:endParaRPr>
        </a:p>
        <a:p>
          <a:pPr marL="0" lvl="0" indent="0" algn="ctr" defTabSz="533400">
            <a:lnSpc>
              <a:spcPct val="90000"/>
            </a:lnSpc>
            <a:spcBef>
              <a:spcPct val="0"/>
            </a:spcBef>
            <a:spcAft>
              <a:spcPct val="35000"/>
            </a:spcAft>
            <a:buNone/>
          </a:pPr>
          <a:r>
            <a:rPr lang="en-AU" sz="1200" kern="1200" dirty="0">
              <a:latin typeface="Arial" panose="020B0604020202020204" pitchFamily="34" charset="0"/>
              <a:cs typeface="Arial" panose="020B0604020202020204" pitchFamily="34" charset="0"/>
            </a:rPr>
            <a:t>Emergency Evacuation Procedure Updates</a:t>
          </a:r>
          <a:endParaRPr lang="en-US" sz="1200" kern="1200" dirty="0">
            <a:latin typeface="Arial" panose="020B0604020202020204" pitchFamily="34" charset="0"/>
            <a:cs typeface="Arial" panose="020B0604020202020204" pitchFamily="34" charset="0"/>
          </a:endParaRPr>
        </a:p>
      </dsp:txBody>
      <dsp:txXfrm>
        <a:off x="4394032" y="154786"/>
        <a:ext cx="3773307" cy="901266"/>
      </dsp:txXfrm>
    </dsp:sp>
    <dsp:sp modelId="{0C7F22BD-4888-4E06-AA8F-2E8C9862C173}">
      <dsp:nvSpPr>
        <dsp:cNvPr id="0" name=""/>
        <dsp:cNvSpPr/>
      </dsp:nvSpPr>
      <dsp:spPr>
        <a:xfrm rot="5400000">
          <a:off x="6196918" y="1167861"/>
          <a:ext cx="167535" cy="167535"/>
        </a:xfrm>
        <a:prstGeom prst="rightArrow">
          <a:avLst>
            <a:gd name="adj1" fmla="val 66700"/>
            <a:gd name="adj2" fmla="val 5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1037F18F-B484-4DCB-B1E8-AA9E674E8DB2}">
      <dsp:nvSpPr>
        <dsp:cNvPr id="0" name=""/>
        <dsp:cNvSpPr/>
      </dsp:nvSpPr>
      <dsp:spPr>
        <a:xfrm>
          <a:off x="4365992" y="1419164"/>
          <a:ext cx="3829387" cy="1356866"/>
        </a:xfrm>
        <a:prstGeom prst="roundRect">
          <a:avLst>
            <a:gd name="adj" fmla="val 10000"/>
          </a:avLst>
        </a:prstGeom>
        <a:solidFill>
          <a:schemeClr val="accent4">
            <a:tint val="40000"/>
            <a:alpha val="90000"/>
            <a:hueOff val="0"/>
            <a:satOff val="0"/>
            <a:lumOff val="0"/>
            <a:alphaOff val="0"/>
          </a:schemeClr>
        </a:solidFill>
        <a:ln w="25400" cap="flat" cmpd="sng" algn="ctr">
          <a:solidFill>
            <a:schemeClr val="accent4">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l" defTabSz="444500">
            <a:lnSpc>
              <a:spcPct val="90000"/>
            </a:lnSpc>
            <a:spcBef>
              <a:spcPct val="0"/>
            </a:spcBef>
            <a:spcAft>
              <a:spcPct val="35000"/>
            </a:spcAft>
            <a:buNone/>
          </a:pPr>
          <a:r>
            <a:rPr lang="en-US" sz="1000" b="1" kern="1200" dirty="0">
              <a:latin typeface="Arial" panose="020B0604020202020204" pitchFamily="34" charset="0"/>
              <a:cs typeface="Arial" panose="020B0604020202020204" pitchFamily="34" charset="0"/>
            </a:rPr>
            <a:t>Changes:</a:t>
          </a:r>
          <a:endParaRPr lang="en-AU" sz="1000" b="1" kern="1200" dirty="0">
            <a:latin typeface="Arial" panose="020B0604020202020204" pitchFamily="34" charset="0"/>
            <a:cs typeface="Arial" panose="020B0604020202020204" pitchFamily="34" charset="0"/>
          </a:endParaRP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Old Procedure: Evacuate the building when the alarm sounds. (This lacks specific instructions and details.)</a:t>
          </a: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New Procedure: Follow the updated Emergency Evacuation Procedure, which includes:</a:t>
          </a: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Responding to the specific alarm signals (alert vs. evacuation).</a:t>
          </a: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Following warden instructions.</a:t>
          </a: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Using designated evacuation routes (highlighted on the floor plan).</a:t>
          </a: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Assembling at the designated assembly point (shown on the floor plan).</a:t>
          </a:r>
        </a:p>
        <a:p>
          <a:pPr marL="0" lvl="0" indent="0" algn="l" defTabSz="444500">
            <a:lnSpc>
              <a:spcPct val="90000"/>
            </a:lnSpc>
            <a:spcBef>
              <a:spcPct val="0"/>
            </a:spcBef>
            <a:spcAft>
              <a:spcPct val="35000"/>
            </a:spcAft>
            <a:buNone/>
          </a:pPr>
          <a:r>
            <a:rPr lang="en-AU" sz="800" kern="1200" dirty="0">
              <a:latin typeface="Arial" panose="020B0604020202020204" pitchFamily="34" charset="0"/>
              <a:cs typeface="Arial" panose="020B0604020202020204" pitchFamily="34" charset="0"/>
            </a:rPr>
            <a:t>Accounting for all team members.</a:t>
          </a:r>
          <a:endParaRPr lang="en-US" sz="800" kern="1200" dirty="0">
            <a:latin typeface="Arial" panose="020B0604020202020204" pitchFamily="34" charset="0"/>
            <a:cs typeface="Arial" panose="020B0604020202020204" pitchFamily="34" charset="0"/>
          </a:endParaRPr>
        </a:p>
      </dsp:txBody>
      <dsp:txXfrm>
        <a:off x="4405733" y="1458905"/>
        <a:ext cx="3749905" cy="1277384"/>
      </dsp:txXfrm>
    </dsp:sp>
    <dsp:sp modelId="{08F49365-042A-4E79-9EB1-C5B39E6F327B}">
      <dsp:nvSpPr>
        <dsp:cNvPr id="0" name=""/>
        <dsp:cNvSpPr/>
      </dsp:nvSpPr>
      <dsp:spPr>
        <a:xfrm rot="5400000">
          <a:off x="6196918" y="2859799"/>
          <a:ext cx="167535" cy="167535"/>
        </a:xfrm>
        <a:prstGeom prst="rightArrow">
          <a:avLst>
            <a:gd name="adj1" fmla="val 66700"/>
            <a:gd name="adj2" fmla="val 5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sp>
    <dsp:sp modelId="{56884A21-11D8-4ADE-BCCC-93A4CC7CD4A5}">
      <dsp:nvSpPr>
        <dsp:cNvPr id="0" name=""/>
        <dsp:cNvSpPr/>
      </dsp:nvSpPr>
      <dsp:spPr>
        <a:xfrm>
          <a:off x="4365992" y="3111102"/>
          <a:ext cx="3829387" cy="1233407"/>
        </a:xfrm>
        <a:prstGeom prst="roundRect">
          <a:avLst>
            <a:gd name="adj" fmla="val 10000"/>
          </a:avLst>
        </a:prstGeom>
        <a:solidFill>
          <a:schemeClr val="accent5">
            <a:tint val="40000"/>
            <a:alpha val="90000"/>
            <a:hueOff val="0"/>
            <a:satOff val="0"/>
            <a:lumOff val="0"/>
            <a:alphaOff val="0"/>
          </a:schemeClr>
        </a:solidFill>
        <a:ln w="25400" cap="flat" cmpd="sng" algn="ctr">
          <a:solidFill>
            <a:schemeClr val="accent5">
              <a:tint val="40000"/>
              <a:alpha val="90000"/>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12700" tIns="12700" rIns="12700" bIns="12700" numCol="1" spcCol="1270" anchor="ctr" anchorCtr="0">
          <a:noAutofit/>
        </a:bodyPr>
        <a:lstStyle/>
        <a:p>
          <a:pPr marL="0" lvl="0" indent="0" algn="l" defTabSz="444500">
            <a:lnSpc>
              <a:spcPct val="90000"/>
            </a:lnSpc>
            <a:spcBef>
              <a:spcPct val="0"/>
            </a:spcBef>
            <a:spcAft>
              <a:spcPct val="35000"/>
            </a:spcAft>
            <a:buNone/>
          </a:pPr>
          <a:r>
            <a:rPr lang="en-US" sz="1000" b="1" kern="1200" dirty="0">
              <a:latin typeface="Arial" panose="020B0604020202020204" pitchFamily="34" charset="0"/>
              <a:cs typeface="Arial" panose="020B0604020202020204" pitchFamily="34" charset="0"/>
            </a:rPr>
            <a:t>Reason:</a:t>
          </a:r>
        </a:p>
        <a:p>
          <a:pPr marL="0" lvl="0" indent="0" algn="l" defTabSz="444500">
            <a:lnSpc>
              <a:spcPct val="90000"/>
            </a:lnSpc>
            <a:spcBef>
              <a:spcPct val="0"/>
            </a:spcBef>
            <a:spcAft>
              <a:spcPct val="35000"/>
            </a:spcAft>
            <a:buNone/>
          </a:pPr>
          <a:r>
            <a:rPr lang="en-AU" sz="1000" kern="1200" dirty="0">
              <a:latin typeface="Arial" panose="020B0604020202020204" pitchFamily="34" charset="0"/>
              <a:cs typeface="Arial" panose="020B0604020202020204" pitchFamily="34" charset="0"/>
            </a:rPr>
            <a:t>The old procedure lacked detail and could lead to confusion during an emergency. The new procedure provides clear, step-by-step instructions to ensure a safe and orderly evacuation. The inclusion of warden roles, specific routes, and assembly points enhances safety and efficiency. The emphasis on accounting for team members helps ensure everyone is safely evacuated.</a:t>
          </a:r>
          <a:endParaRPr lang="en-US" sz="1000" kern="1200" dirty="0">
            <a:latin typeface="Arial" panose="020B0604020202020204" pitchFamily="34" charset="0"/>
            <a:cs typeface="Arial" panose="020B0604020202020204" pitchFamily="34" charset="0"/>
          </a:endParaRPr>
        </a:p>
      </dsp:txBody>
      <dsp:txXfrm>
        <a:off x="4402117" y="3147227"/>
        <a:ext cx="3757137" cy="116115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021F200-46CF-4F8D-A198-3E48BCF165CE}">
      <dsp:nvSpPr>
        <dsp:cNvPr id="0" name=""/>
        <dsp:cNvSpPr/>
      </dsp:nvSpPr>
      <dsp:spPr>
        <a:xfrm>
          <a:off x="518185" y="768902"/>
          <a:ext cx="1475437" cy="1475437"/>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1CC1384-A2FD-47DA-A148-C2AACEF247C5}">
      <dsp:nvSpPr>
        <dsp:cNvPr id="0" name=""/>
        <dsp:cNvSpPr/>
      </dsp:nvSpPr>
      <dsp:spPr>
        <a:xfrm>
          <a:off x="832623" y="1083340"/>
          <a:ext cx="846562" cy="84656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49785AD-A9B8-4AE9-8A52-B719A72F116C}">
      <dsp:nvSpPr>
        <dsp:cNvPr id="0" name=""/>
        <dsp:cNvSpPr/>
      </dsp:nvSpPr>
      <dsp:spPr>
        <a:xfrm>
          <a:off x="46529" y="2703902"/>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Hazard Identification: Updated processes for identifying hazards.</a:t>
          </a:r>
        </a:p>
      </dsp:txBody>
      <dsp:txXfrm>
        <a:off x="46529" y="2703902"/>
        <a:ext cx="2418750" cy="720000"/>
      </dsp:txXfrm>
    </dsp:sp>
    <dsp:sp modelId="{C91046D2-5119-4AB9-A7B6-B47E5289A01F}">
      <dsp:nvSpPr>
        <dsp:cNvPr id="0" name=""/>
        <dsp:cNvSpPr/>
      </dsp:nvSpPr>
      <dsp:spPr>
        <a:xfrm>
          <a:off x="3360216" y="768902"/>
          <a:ext cx="1475437" cy="1475437"/>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C26C9C8-50A5-4430-A60F-14333D2E401A}">
      <dsp:nvSpPr>
        <dsp:cNvPr id="0" name=""/>
        <dsp:cNvSpPr/>
      </dsp:nvSpPr>
      <dsp:spPr>
        <a:xfrm>
          <a:off x="3674654" y="1083340"/>
          <a:ext cx="846562" cy="84656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C1BCCFB6-6523-44DF-A87F-17480920AEBF}">
      <dsp:nvSpPr>
        <dsp:cNvPr id="0" name=""/>
        <dsp:cNvSpPr/>
      </dsp:nvSpPr>
      <dsp:spPr>
        <a:xfrm>
          <a:off x="2888560" y="2703902"/>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Risk Assessment: New methods for assessing risks.</a:t>
          </a:r>
        </a:p>
      </dsp:txBody>
      <dsp:txXfrm>
        <a:off x="2888560" y="2703902"/>
        <a:ext cx="2418750" cy="720000"/>
      </dsp:txXfrm>
    </dsp:sp>
    <dsp:sp modelId="{6FD99EB8-236F-40B4-A35C-EAE37D9C2DDA}">
      <dsp:nvSpPr>
        <dsp:cNvPr id="0" name=""/>
        <dsp:cNvSpPr/>
      </dsp:nvSpPr>
      <dsp:spPr>
        <a:xfrm>
          <a:off x="6202248" y="768902"/>
          <a:ext cx="1475437" cy="1475437"/>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EC27E61-9408-44A7-AC98-E65A904B294B}">
      <dsp:nvSpPr>
        <dsp:cNvPr id="0" name=""/>
        <dsp:cNvSpPr/>
      </dsp:nvSpPr>
      <dsp:spPr>
        <a:xfrm>
          <a:off x="6516685" y="1083340"/>
          <a:ext cx="846562" cy="846562"/>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C842ED7-F577-42DA-9243-E0CABED3ACCA}">
      <dsp:nvSpPr>
        <dsp:cNvPr id="0" name=""/>
        <dsp:cNvSpPr/>
      </dsp:nvSpPr>
      <dsp:spPr>
        <a:xfrm>
          <a:off x="5730591" y="2703902"/>
          <a:ext cx="2418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622300">
            <a:lnSpc>
              <a:spcPct val="90000"/>
            </a:lnSpc>
            <a:spcBef>
              <a:spcPct val="0"/>
            </a:spcBef>
            <a:spcAft>
              <a:spcPct val="35000"/>
            </a:spcAft>
            <a:buNone/>
            <a:defRPr cap="all"/>
          </a:pPr>
          <a:r>
            <a:rPr lang="en-US" sz="1400" kern="1200"/>
            <a:t>Control Measures: Enhanced control measures to mitigate risks.</a:t>
          </a:r>
        </a:p>
      </dsp:txBody>
      <dsp:txXfrm>
        <a:off x="5730591" y="2703902"/>
        <a:ext cx="2418750" cy="720000"/>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17EDF8-B2A9-4C54-9B2C-26856CAAE9E9}">
      <dsp:nvSpPr>
        <dsp:cNvPr id="0" name=""/>
        <dsp:cNvSpPr/>
      </dsp:nvSpPr>
      <dsp:spPr>
        <a:xfrm>
          <a:off x="0" y="681330"/>
          <a:ext cx="8195871" cy="12578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B8D8C8-3F58-420C-8330-140A87C85A22}">
      <dsp:nvSpPr>
        <dsp:cNvPr id="0" name=""/>
        <dsp:cNvSpPr/>
      </dsp:nvSpPr>
      <dsp:spPr>
        <a:xfrm>
          <a:off x="380497" y="964345"/>
          <a:ext cx="691812" cy="691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91D137E2-9EF0-461E-A13E-2D27DBB73A32}">
      <dsp:nvSpPr>
        <dsp:cNvPr id="0" name=""/>
        <dsp:cNvSpPr/>
      </dsp:nvSpPr>
      <dsp:spPr>
        <a:xfrm>
          <a:off x="1452806" y="681330"/>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90000"/>
            </a:lnSpc>
            <a:spcBef>
              <a:spcPct val="0"/>
            </a:spcBef>
            <a:spcAft>
              <a:spcPct val="35000"/>
            </a:spcAft>
            <a:buNone/>
          </a:pPr>
          <a:r>
            <a:rPr lang="en-US" sz="2500" kern="1200"/>
            <a:t>Training Programs: Overview of updated training initiatives.</a:t>
          </a:r>
        </a:p>
      </dsp:txBody>
      <dsp:txXfrm>
        <a:off x="1452806" y="681330"/>
        <a:ext cx="6743064" cy="1257841"/>
      </dsp:txXfrm>
    </dsp:sp>
    <dsp:sp modelId="{A1CA45D4-37C5-4A4B-B1B2-9B7C4CFBD40E}">
      <dsp:nvSpPr>
        <dsp:cNvPr id="0" name=""/>
        <dsp:cNvSpPr/>
      </dsp:nvSpPr>
      <dsp:spPr>
        <a:xfrm>
          <a:off x="0" y="2253632"/>
          <a:ext cx="8195871" cy="12578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5EE436E-2397-47A7-AAAC-725FED90606A}">
      <dsp:nvSpPr>
        <dsp:cNvPr id="0" name=""/>
        <dsp:cNvSpPr/>
      </dsp:nvSpPr>
      <dsp:spPr>
        <a:xfrm>
          <a:off x="380497" y="2536647"/>
          <a:ext cx="691812" cy="691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B80E86CE-4279-4616-91F2-58BACFA0E43C}">
      <dsp:nvSpPr>
        <dsp:cNvPr id="0" name=""/>
        <dsp:cNvSpPr/>
      </dsp:nvSpPr>
      <dsp:spPr>
        <a:xfrm>
          <a:off x="1452806" y="2253632"/>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90000"/>
            </a:lnSpc>
            <a:spcBef>
              <a:spcPct val="0"/>
            </a:spcBef>
            <a:spcAft>
              <a:spcPct val="35000"/>
            </a:spcAft>
            <a:buNone/>
          </a:pPr>
          <a:r>
            <a:rPr lang="en-US" sz="2500" kern="1200"/>
            <a:t>Communication: Strategies for ensuring workers are aware of their WHS responsibilities.</a:t>
          </a:r>
        </a:p>
      </dsp:txBody>
      <dsp:txXfrm>
        <a:off x="1452806" y="2253632"/>
        <a:ext cx="6743064" cy="125784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BE018DD-C4B0-4FB9-91A2-2B627130FDC2}">
      <dsp:nvSpPr>
        <dsp:cNvPr id="0" name=""/>
        <dsp:cNvSpPr/>
      </dsp:nvSpPr>
      <dsp:spPr>
        <a:xfrm>
          <a:off x="1639174" y="368"/>
          <a:ext cx="6556696" cy="2034984"/>
        </a:xfrm>
        <a:prstGeom prst="rect">
          <a:avLst/>
        </a:prstGeom>
        <a:solidFill>
          <a:schemeClr val="accent2">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218" tIns="516886" rIns="127218" bIns="516886" numCol="1" spcCol="1270" anchor="ctr" anchorCtr="0">
          <a:noAutofit/>
        </a:bodyPr>
        <a:lstStyle/>
        <a:p>
          <a:pPr marL="0" lvl="0" indent="0" algn="l" defTabSz="889000">
            <a:lnSpc>
              <a:spcPct val="90000"/>
            </a:lnSpc>
            <a:spcBef>
              <a:spcPct val="0"/>
            </a:spcBef>
            <a:spcAft>
              <a:spcPct val="35000"/>
            </a:spcAft>
            <a:buNone/>
          </a:pPr>
          <a:r>
            <a:rPr lang="en-US" sz="2000" kern="1200"/>
            <a:t>Monitoring Processes: How compliance will be monitored.</a:t>
          </a:r>
        </a:p>
      </dsp:txBody>
      <dsp:txXfrm>
        <a:off x="1639174" y="368"/>
        <a:ext cx="6556696" cy="2034984"/>
      </dsp:txXfrm>
    </dsp:sp>
    <dsp:sp modelId="{366D576B-BCE1-4A78-AD77-B622818E68CF}">
      <dsp:nvSpPr>
        <dsp:cNvPr id="0" name=""/>
        <dsp:cNvSpPr/>
      </dsp:nvSpPr>
      <dsp:spPr>
        <a:xfrm>
          <a:off x="0" y="368"/>
          <a:ext cx="1639174" cy="2034984"/>
        </a:xfrm>
        <a:prstGeom prst="rect">
          <a:avLst/>
        </a:prstGeom>
        <a:solidFill>
          <a:schemeClr val="lt1">
            <a:hueOff val="0"/>
            <a:satOff val="0"/>
            <a:lumOff val="0"/>
            <a:alphaOff val="0"/>
          </a:schemeClr>
        </a:solidFill>
        <a:ln w="254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740" tIns="201011" rIns="86740" bIns="201011" numCol="1" spcCol="1270" anchor="ctr" anchorCtr="0">
          <a:noAutofit/>
        </a:bodyPr>
        <a:lstStyle/>
        <a:p>
          <a:pPr marL="0" lvl="0" indent="0" algn="ctr" defTabSz="1111250">
            <a:lnSpc>
              <a:spcPct val="90000"/>
            </a:lnSpc>
            <a:spcBef>
              <a:spcPct val="0"/>
            </a:spcBef>
            <a:spcAft>
              <a:spcPct val="35000"/>
            </a:spcAft>
            <a:buNone/>
          </a:pPr>
          <a:r>
            <a:rPr lang="en-US" sz="2500" kern="1200"/>
            <a:t>Monitoring</a:t>
          </a:r>
        </a:p>
      </dsp:txBody>
      <dsp:txXfrm>
        <a:off x="0" y="368"/>
        <a:ext cx="1639174" cy="2034984"/>
      </dsp:txXfrm>
    </dsp:sp>
    <dsp:sp modelId="{DBB8F8FB-D4C9-4666-98A8-9626795AD39F}">
      <dsp:nvSpPr>
        <dsp:cNvPr id="0" name=""/>
        <dsp:cNvSpPr/>
      </dsp:nvSpPr>
      <dsp:spPr>
        <a:xfrm>
          <a:off x="1639174" y="2157452"/>
          <a:ext cx="6556696" cy="2034984"/>
        </a:xfrm>
        <a:prstGeom prst="rect">
          <a:avLst/>
        </a:prstGeom>
        <a:solidFill>
          <a:schemeClr val="accent2">
            <a:hueOff val="4681519"/>
            <a:satOff val="-5839"/>
            <a:lumOff val="1373"/>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27218" tIns="516886" rIns="127218" bIns="516886" numCol="1" spcCol="1270" anchor="ctr" anchorCtr="0">
          <a:noAutofit/>
        </a:bodyPr>
        <a:lstStyle/>
        <a:p>
          <a:pPr marL="0" lvl="0" indent="0" algn="l" defTabSz="889000">
            <a:lnSpc>
              <a:spcPct val="90000"/>
            </a:lnSpc>
            <a:spcBef>
              <a:spcPct val="0"/>
            </a:spcBef>
            <a:spcAft>
              <a:spcPct val="35000"/>
            </a:spcAft>
            <a:buNone/>
          </a:pPr>
          <a:r>
            <a:rPr lang="en-US" sz="2000" kern="1200"/>
            <a:t>Reporting Mechanisms: Channels for reporting hazards and incidents.</a:t>
          </a:r>
        </a:p>
      </dsp:txBody>
      <dsp:txXfrm>
        <a:off x="1639174" y="2157452"/>
        <a:ext cx="6556696" cy="2034984"/>
      </dsp:txXfrm>
    </dsp:sp>
    <dsp:sp modelId="{F3958E58-903D-486A-BCDA-1AD83DB7679B}">
      <dsp:nvSpPr>
        <dsp:cNvPr id="0" name=""/>
        <dsp:cNvSpPr/>
      </dsp:nvSpPr>
      <dsp:spPr>
        <a:xfrm>
          <a:off x="0" y="2157452"/>
          <a:ext cx="1639174" cy="2034984"/>
        </a:xfrm>
        <a:prstGeom prst="rect">
          <a:avLst/>
        </a:prstGeom>
        <a:solidFill>
          <a:schemeClr val="lt1">
            <a:hueOff val="0"/>
            <a:satOff val="0"/>
            <a:lumOff val="0"/>
            <a:alphaOff val="0"/>
          </a:schemeClr>
        </a:solidFill>
        <a:ln w="25400" cap="flat" cmpd="sng" algn="ctr">
          <a:solidFill>
            <a:schemeClr val="accent2">
              <a:hueOff val="4681519"/>
              <a:satOff val="-5839"/>
              <a:lumOff val="1373"/>
              <a:alphaOff val="0"/>
            </a:schemeClr>
          </a:solidFill>
          <a:prstDash val="solid"/>
        </a:ln>
        <a:effectLst/>
      </dsp:spPr>
      <dsp:style>
        <a:lnRef idx="2">
          <a:scrgbClr r="0" g="0" b="0"/>
        </a:lnRef>
        <a:fillRef idx="1">
          <a:scrgbClr r="0" g="0" b="0"/>
        </a:fillRef>
        <a:effectRef idx="0">
          <a:scrgbClr r="0" g="0" b="0"/>
        </a:effectRef>
        <a:fontRef idx="minor"/>
      </dsp:style>
      <dsp:txBody>
        <a:bodyPr spcFirstLastPara="0" vert="horz" wrap="square" lIns="86740" tIns="201011" rIns="86740" bIns="201011" numCol="1" spcCol="1270" anchor="ctr" anchorCtr="0">
          <a:noAutofit/>
        </a:bodyPr>
        <a:lstStyle/>
        <a:p>
          <a:pPr marL="0" lvl="0" indent="0" algn="ctr" defTabSz="1111250">
            <a:lnSpc>
              <a:spcPct val="90000"/>
            </a:lnSpc>
            <a:spcBef>
              <a:spcPct val="0"/>
            </a:spcBef>
            <a:spcAft>
              <a:spcPct val="35000"/>
            </a:spcAft>
            <a:buNone/>
          </a:pPr>
          <a:r>
            <a:rPr lang="en-US" sz="2500" kern="1200"/>
            <a:t>Reporting</a:t>
          </a:r>
        </a:p>
      </dsp:txBody>
      <dsp:txXfrm>
        <a:off x="0" y="2157452"/>
        <a:ext cx="1639174" cy="2034984"/>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2E68FD-382B-46B7-921B-94D4D10E04AD}">
      <dsp:nvSpPr>
        <dsp:cNvPr id="0" name=""/>
        <dsp:cNvSpPr/>
      </dsp:nvSpPr>
      <dsp:spPr>
        <a:xfrm>
          <a:off x="1099810" y="696102"/>
          <a:ext cx="1660500" cy="166050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6E9D082B-3D04-4B3A-B902-E3908B376A4D}">
      <dsp:nvSpPr>
        <dsp:cNvPr id="0" name=""/>
        <dsp:cNvSpPr/>
      </dsp:nvSpPr>
      <dsp:spPr>
        <a:xfrm>
          <a:off x="85060" y="2776702"/>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Consequences of Non-Compliance: Possible actions by regulators if non-compliance is observed.</a:t>
          </a:r>
        </a:p>
      </dsp:txBody>
      <dsp:txXfrm>
        <a:off x="85060" y="2776702"/>
        <a:ext cx="3690000" cy="720000"/>
      </dsp:txXfrm>
    </dsp:sp>
    <dsp:sp modelId="{683343CD-E920-492D-877F-341DD74607BE}">
      <dsp:nvSpPr>
        <dsp:cNvPr id="0" name=""/>
        <dsp:cNvSpPr/>
      </dsp:nvSpPr>
      <dsp:spPr>
        <a:xfrm>
          <a:off x="5435560" y="696102"/>
          <a:ext cx="1660500" cy="166050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D5FE9296-5671-4203-B81A-F4B82377CBA5}">
      <dsp:nvSpPr>
        <dsp:cNvPr id="0" name=""/>
        <dsp:cNvSpPr/>
      </dsp:nvSpPr>
      <dsp:spPr>
        <a:xfrm>
          <a:off x="4420810" y="2776702"/>
          <a:ext cx="36900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55650">
            <a:lnSpc>
              <a:spcPct val="90000"/>
            </a:lnSpc>
            <a:spcBef>
              <a:spcPct val="0"/>
            </a:spcBef>
            <a:spcAft>
              <a:spcPct val="35000"/>
            </a:spcAft>
            <a:buNone/>
          </a:pPr>
          <a:r>
            <a:rPr lang="en-US" sz="1700" kern="1200"/>
            <a:t>Importance of Compliance: Reinforce the importance of adhering to WHS policies and procedures.</a:t>
          </a:r>
        </a:p>
      </dsp:txBody>
      <dsp:txXfrm>
        <a:off x="4420810" y="2776702"/>
        <a:ext cx="3690000" cy="72000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1F55C7-501D-4109-93B6-19C394210EBF}">
      <dsp:nvSpPr>
        <dsp:cNvPr id="0" name=""/>
        <dsp:cNvSpPr/>
      </dsp:nvSpPr>
      <dsp:spPr>
        <a:xfrm>
          <a:off x="0" y="681330"/>
          <a:ext cx="8195871" cy="12578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0A345EE-3610-4A5B-AE0B-67E1119ACC62}">
      <dsp:nvSpPr>
        <dsp:cNvPr id="0" name=""/>
        <dsp:cNvSpPr/>
      </dsp:nvSpPr>
      <dsp:spPr>
        <a:xfrm>
          <a:off x="380497" y="964345"/>
          <a:ext cx="691812" cy="691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DED0D0D2-D746-4E93-99F4-D6A3CB39EA99}">
      <dsp:nvSpPr>
        <dsp:cNvPr id="0" name=""/>
        <dsp:cNvSpPr/>
      </dsp:nvSpPr>
      <dsp:spPr>
        <a:xfrm>
          <a:off x="1452806" y="681330"/>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100000"/>
            </a:lnSpc>
            <a:spcBef>
              <a:spcPct val="0"/>
            </a:spcBef>
            <a:spcAft>
              <a:spcPct val="35000"/>
            </a:spcAft>
            <a:buNone/>
          </a:pPr>
          <a:r>
            <a:rPr lang="en-US" sz="2500" kern="1200"/>
            <a:t>Open Floor: Invite questions from the audience.</a:t>
          </a:r>
        </a:p>
      </dsp:txBody>
      <dsp:txXfrm>
        <a:off x="1452806" y="681330"/>
        <a:ext cx="6743064" cy="1257841"/>
      </dsp:txXfrm>
    </dsp:sp>
    <dsp:sp modelId="{8FC490EB-2B7C-4E73-8E98-31FB8B7538EC}">
      <dsp:nvSpPr>
        <dsp:cNvPr id="0" name=""/>
        <dsp:cNvSpPr/>
      </dsp:nvSpPr>
      <dsp:spPr>
        <a:xfrm>
          <a:off x="0" y="2253632"/>
          <a:ext cx="8195871" cy="125784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337688E-1A23-4E1D-ABA9-E2C63F40AEDF}">
      <dsp:nvSpPr>
        <dsp:cNvPr id="0" name=""/>
        <dsp:cNvSpPr/>
      </dsp:nvSpPr>
      <dsp:spPr>
        <a:xfrm>
          <a:off x="380497" y="2536647"/>
          <a:ext cx="691812" cy="691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solidFill>
            <a:schemeClr val="lt1">
              <a:alpha val="0"/>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7C28F1D0-978E-4366-81BE-16D4F392CF04}">
      <dsp:nvSpPr>
        <dsp:cNvPr id="0" name=""/>
        <dsp:cNvSpPr/>
      </dsp:nvSpPr>
      <dsp:spPr>
        <a:xfrm>
          <a:off x="1452806" y="2253632"/>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111250">
            <a:lnSpc>
              <a:spcPct val="100000"/>
            </a:lnSpc>
            <a:spcBef>
              <a:spcPct val="0"/>
            </a:spcBef>
            <a:spcAft>
              <a:spcPct val="35000"/>
            </a:spcAft>
            <a:buNone/>
          </a:pPr>
          <a:r>
            <a:rPr lang="en-US" sz="2500" kern="1200"/>
            <a:t>Engagement: Provide clear and concise answers to any queries.</a:t>
          </a:r>
        </a:p>
      </dsp:txBody>
      <dsp:txXfrm>
        <a:off x="1452806" y="2253632"/>
        <a:ext cx="6743064" cy="1257841"/>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D09477-58BD-4CEA-AFE5-D3949124BBFC}">
      <dsp:nvSpPr>
        <dsp:cNvPr id="0" name=""/>
        <dsp:cNvSpPr/>
      </dsp:nvSpPr>
      <dsp:spPr>
        <a:xfrm>
          <a:off x="0" y="681330"/>
          <a:ext cx="8195871" cy="1257841"/>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6ED2567-E93F-4276-9D8E-E7EC49D282C3}">
      <dsp:nvSpPr>
        <dsp:cNvPr id="0" name=""/>
        <dsp:cNvSpPr/>
      </dsp:nvSpPr>
      <dsp:spPr>
        <a:xfrm>
          <a:off x="380497" y="964345"/>
          <a:ext cx="691812" cy="691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0AF1003-DACE-48CF-8274-2D1E339A7CE5}">
      <dsp:nvSpPr>
        <dsp:cNvPr id="0" name=""/>
        <dsp:cNvSpPr/>
      </dsp:nvSpPr>
      <dsp:spPr>
        <a:xfrm>
          <a:off x="1452806" y="681330"/>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066800">
            <a:lnSpc>
              <a:spcPct val="90000"/>
            </a:lnSpc>
            <a:spcBef>
              <a:spcPct val="0"/>
            </a:spcBef>
            <a:spcAft>
              <a:spcPct val="35000"/>
            </a:spcAft>
            <a:buNone/>
          </a:pPr>
          <a:r>
            <a:rPr lang="en-US" sz="2400" kern="1200"/>
            <a:t>Summary: Recap of key points discussed.</a:t>
          </a:r>
        </a:p>
      </dsp:txBody>
      <dsp:txXfrm>
        <a:off x="1452806" y="681330"/>
        <a:ext cx="6743064" cy="1257841"/>
      </dsp:txXfrm>
    </dsp:sp>
    <dsp:sp modelId="{F9AF52C5-99F6-42CE-9E32-BDB6F94CA950}">
      <dsp:nvSpPr>
        <dsp:cNvPr id="0" name=""/>
        <dsp:cNvSpPr/>
      </dsp:nvSpPr>
      <dsp:spPr>
        <a:xfrm>
          <a:off x="0" y="2253632"/>
          <a:ext cx="8195871" cy="1257841"/>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DB3A66A6-0D61-4ACC-A9D1-F64B09BDE3E3}">
      <dsp:nvSpPr>
        <dsp:cNvPr id="0" name=""/>
        <dsp:cNvSpPr/>
      </dsp:nvSpPr>
      <dsp:spPr>
        <a:xfrm>
          <a:off x="380497" y="2536647"/>
          <a:ext cx="691812" cy="691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25400"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4B784856-39CE-4895-9650-0C73F7E0CF7B}">
      <dsp:nvSpPr>
        <dsp:cNvPr id="0" name=""/>
        <dsp:cNvSpPr/>
      </dsp:nvSpPr>
      <dsp:spPr>
        <a:xfrm>
          <a:off x="1452806" y="2253632"/>
          <a:ext cx="6743064" cy="125784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33122" tIns="133122" rIns="133122" bIns="133122" numCol="1" spcCol="1270" anchor="ctr" anchorCtr="0">
          <a:noAutofit/>
        </a:bodyPr>
        <a:lstStyle/>
        <a:p>
          <a:pPr marL="0" lvl="0" indent="0" algn="l" defTabSz="1066800">
            <a:lnSpc>
              <a:spcPct val="90000"/>
            </a:lnSpc>
            <a:spcBef>
              <a:spcPct val="0"/>
            </a:spcBef>
            <a:spcAft>
              <a:spcPct val="35000"/>
            </a:spcAft>
            <a:buNone/>
          </a:pPr>
          <a:r>
            <a:rPr lang="en-US" sz="2400" kern="1200"/>
            <a:t>Next Steps: Outline the next steps for implementing the changes and ensuring ongoing compliance.</a:t>
          </a:r>
        </a:p>
      </dsp:txBody>
      <dsp:txXfrm>
        <a:off x="1452806" y="2253632"/>
        <a:ext cx="6743064" cy="1257841"/>
      </dsp:txXfrm>
    </dsp:sp>
  </dsp:spTree>
</dsp:drawing>
</file>

<file path=ppt/diagrams/layout1.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4.xml><?xml version="1.0" encoding="utf-8"?>
<dgm:layoutDef xmlns:dgm="http://schemas.openxmlformats.org/drawingml/2006/diagram" xmlns:a="http://schemas.openxmlformats.org/drawingml/2006/main" uniqueId="urn:microsoft.com/office/officeart/2005/8/layout/lProcess1">
  <dgm:title val=""/>
  <dgm:desc val=""/>
  <dgm:catLst>
    <dgm:cat type="process" pri="1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0" destId="2" srcOrd="0" destOrd="0"/>
        <dgm:cxn modelId="6" srcId="1" destId="3" srcOrd="1" destOrd="0"/>
        <dgm:cxn modelId="23" srcId="2" destId="21" srcOrd="0" destOrd="0"/>
        <dgm:cxn modelId="24" srcId="2" destId="22" srcOrd="1" destOrd="0"/>
        <dgm:cxn modelId="33" srcId="1" destId="31" srcOrd="0" destOrd="0"/>
      </dgm:cxnLst>
      <dgm:bg/>
      <dgm:whole/>
    </dgm:dataModel>
  </dgm:sampData>
  <dgm:styleData>
    <dgm:dataModel>
      <dgm:ptLst>
        <dgm:pt modelId="0" type="doc"/>
        <dgm:pt modelId="1"/>
        <dgm:pt modelId="11"/>
        <dgm:pt modelId="2"/>
        <dgm:pt modelId="22"/>
      </dgm:ptLst>
      <dgm:cxnLst>
        <dgm:cxn modelId="3" srcId="0" destId="1" srcOrd="0" destOrd="0"/>
        <dgm:cxn modelId="4" srcId="0" destId="2" srcOrd="0" destOrd="0"/>
        <dgm:cxn modelId="5" srcId="1" destId="11" srcOrd="0" destOrd="0"/>
        <dgm:cxn modelId="6" srcId="2" destId="22"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51" srcId="1" destId="11" srcOrd="0" destOrd="0"/>
        <dgm:cxn modelId="61" srcId="2" destId="21" srcOrd="0" destOrd="0"/>
        <dgm:cxn modelId="71" srcId="3" destId="31" srcOrd="0" destOrd="0"/>
        <dgm:cxn modelId="81"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L"/>
          <dgm:param type="vertAlign" val="mid"/>
          <dgm:param type="nodeHorzAlign" val="l"/>
          <dgm:param type="nodeVertAlign" val="t"/>
          <dgm:param type="fallback" val="2D"/>
        </dgm:alg>
      </dgm:if>
      <dgm:else name="Name3">
        <dgm:alg type="lin">
          <dgm:param type="linDir" val="fromR"/>
          <dgm:param type="vertAlign" val="mid"/>
          <dgm:param type="nodeHorzAlign" val="r"/>
          <dgm:param type="nodeVertAlign" val="t"/>
          <dgm:param type="fallback" val="2D"/>
        </dgm:alg>
      </dgm:else>
    </dgm:choose>
    <dgm:shape xmlns:r="http://schemas.openxmlformats.org/officeDocument/2006/relationships" r:blip="">
      <dgm:adjLst/>
    </dgm:shape>
    <dgm:presOf/>
    <dgm:constrLst>
      <dgm:constr type="h" for="des" forName="header" refType="h"/>
      <dgm:constr type="w" for="des" forName="header" refType="h" refFor="des" refForName="header" op="equ" fact="4"/>
      <dgm:constr type="h" for="des" forName="child" refType="h" refFor="des" refForName="header" op="equ"/>
      <dgm:constr type="w" for="des" forName="child" refType="w" refFor="des" refForName="header" op="equ"/>
      <dgm:constr type="w" for="ch" forName="hSp" refType="w" refFor="des" refForName="header" op="equ" fact="0.14"/>
      <dgm:constr type="h" for="des" forName="parTrans" refType="h" refFor="des" refForName="header" op="equ" fact="0.35"/>
      <dgm:constr type="h" for="des" forName="sibTrans" refType="h" refFor="des" refForName="parTrans" op="equ"/>
      <dgm:constr type="primFontSz" for="des" forName="child" op="equ" val="65"/>
      <dgm:constr type="primFontSz" for="des" forName="header" op="equ" val="65"/>
    </dgm:constrLst>
    <dgm:ruleLst/>
    <dgm:forEach name="Name4" axis="ch" ptType="node">
      <dgm:layoutNode name="vertFlow">
        <dgm:choose name="Name5">
          <dgm:if name="Name6" func="var" arg="dir" op="equ" val="norm">
            <dgm:alg type="lin">
              <dgm:param type="linDir" val="fromT"/>
              <dgm:param type="nodeHorzAlign" val="ctr"/>
              <dgm:param type="nodeVertAlign" val="t"/>
              <dgm:param type="fallback" val="2D"/>
            </dgm:alg>
          </dgm:if>
          <dgm:else name="Name7">
            <dgm:alg type="lin">
              <dgm:param type="linDir" val="fromT"/>
              <dgm:param type="nodeHorzAlign" val="ctr"/>
              <dgm:param type="nodeVertAlign" val="t"/>
              <dgm:param type="fallback" val="2D"/>
            </dgm:alg>
          </dgm:else>
        </dgm:choose>
        <dgm:shape xmlns:r="http://schemas.openxmlformats.org/officeDocument/2006/relationships" r:blip="">
          <dgm:adjLst/>
        </dgm:shape>
        <dgm:presOf/>
        <dgm:constrLst/>
        <dgm:ruleLst/>
        <dgm:layoutNode name="header" styleLbl="node1">
          <dgm:alg type="tx"/>
          <dgm:shape xmlns:r="http://schemas.openxmlformats.org/officeDocument/2006/relationships" type="roundRect" r:blip="">
            <dgm:adjLst>
              <dgm:adj idx="1" val="0.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8" axis="ch" ptType="parTrans" cnt="1">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connDist" fact="0.25"/>
              <dgm:constr type="endPad" refType="connDist" fact="0.25"/>
            </dgm:constrLst>
            <dgm:ruleLst/>
          </dgm:layoutNode>
        </dgm:forEach>
        <dgm:forEach name="Name9" axis="ch" ptType="node">
          <dgm:layoutNode name="child" styleLbl="alignAccFollowNode1">
            <dgm:varLst>
              <dgm:chMax val="0"/>
              <dgm:bulletEnabled val="1"/>
            </dgm:varLst>
            <dgm:alg type="tx"/>
            <dgm:shape xmlns:r="http://schemas.openxmlformats.org/officeDocument/2006/relationships" type="roundRect" r:blip="">
              <dgm:adjLst>
                <dgm:adj idx="1" val="0.1"/>
              </dgm:adjLst>
            </dgm:shape>
            <dgm:presOf axis="desOrSelf" ptType="node"/>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0" axis="followSib" ptType="sibTrans" cnt="1">
            <dgm:layoutNode name="sibTrans" styleLbl="sibTrans2D1">
              <dgm:alg type="conn">
                <dgm:param type="begPts" val="auto"/>
                <dgm:param type="endPts" val="auto"/>
              </dgm:alg>
              <dgm:shape xmlns:r="http://schemas.openxmlformats.org/officeDocument/2006/relationships" type="conn" r:blip="">
                <dgm:adjLst/>
              </dgm:shape>
              <dgm:presOf axis="self"/>
              <dgm:constrLst>
                <dgm:constr type="w" refType="h"/>
                <dgm:constr type="connDist"/>
                <dgm:constr type="wArH" refType="h" fact="0.25"/>
                <dgm:constr type="hArH" refType="wArH" fact="2"/>
                <dgm:constr type="stemThick" refType="hArH" fact="0.667"/>
                <dgm:constr type="begPad" refType="w" fact="0.25"/>
                <dgm:constr type="endPad" refType="w" fact="0.25"/>
              </dgm:constrLst>
              <dgm:ruleLst/>
            </dgm:layoutNode>
          </dgm:forEach>
        </dgm:forEach>
      </dgm:layoutNode>
      <dgm:choose name="Name11">
        <dgm:if name="Name12" axis="self" ptType="node" func="revPos" op="gte" val="2">
          <dgm:layoutNode name="hSp">
            <dgm:alg type="sp"/>
            <dgm:shape xmlns:r="http://schemas.openxmlformats.org/officeDocument/2006/relationships" r:blip="">
              <dgm:adjLst/>
            </dgm:shape>
            <dgm:presOf/>
            <dgm:constrLst/>
            <dgm:ruleLst/>
          </dgm:layoutNode>
        </dgm:if>
        <dgm:else name="Name13"/>
      </dgm:choose>
    </dgm:forEach>
  </dgm:layoutNode>
</dgm:layoutDef>
</file>

<file path=ppt/diagrams/layout5.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16/7/layout/VerticalHollowActionList">
  <dgm:title val="Vertical Hollow Action List"/>
  <dgm:desc val="Use to show non-sequential or grouped lists of information. Works well with large amounts of text. All text has the same level of emphasis, and direction is not implied."/>
  <dgm:catLst>
    <dgm:cat type="list" pri="500"/>
  </dgm:catLst>
  <dgm:sampData>
    <dgm:dataModel>
      <dgm:ptLst>
        <dgm:pt modelId="0" type="doc"/>
        <dgm:pt modelId="1">
          <dgm:prSet phldr="1"/>
        </dgm:pt>
        <dgm:pt modelId="11">
          <dgm:prSet phldr="1"/>
        </dgm:pt>
        <dgm:pt modelId="2">
          <dgm:prSet phldr="1"/>
        </dgm:pt>
        <dgm:pt modelId="21">
          <dgm:prSet phldr="1"/>
        </dgm:pt>
        <dgm:pt modelId="3">
          <dgm:prSet phldr="1"/>
        </dgm:pt>
        <dgm:pt modelId="31">
          <dgm:prSet phldr="1"/>
        </dgm:pt>
        <dgm:pt modelId="4">
          <dgm:prSet phldr="1"/>
        </dgm:pt>
        <dgm:pt modelId="41">
          <dgm:prSet phldr="1"/>
        </dgm:pt>
        <dgm:pt modelId="5">
          <dgm:prSet phldr="1"/>
        </dgm:pt>
        <dgm:pt modelId="51">
          <dgm:prSet phldr="1"/>
        </dgm:pt>
      </dgm:ptLst>
      <dgm:cxnLst>
        <dgm:cxn modelId="4" srcId="0" destId="1" srcOrd="0" destOrd="0"/>
        <dgm:cxn modelId="5" srcId="0" destId="2" srcOrd="1" destOrd="0"/>
        <dgm:cxn modelId="6" srcId="0" destId="3" srcOrd="2" destOrd="0"/>
        <dgm:cxn modelId="7" srcId="0" destId="4" srcOrd="3" destOrd="0"/>
        <dgm:cxn modelId="8" srcId="0" destId="5" srcOrd="4" destOrd="0"/>
        <dgm:cxn modelId="13" srcId="1" destId="11" srcOrd="0" destOrd="0"/>
        <dgm:cxn modelId="23" srcId="2" destId="21" srcOrd="0" destOrd="0"/>
        <dgm:cxn modelId="33" srcId="3" destId="31" srcOrd="0" destOrd="0"/>
        <dgm:cxn modelId="43" srcId="4" destId="41" srcOrd="0" destOrd="0"/>
        <dgm:cxn modelId="53" srcId="5" destId="51" srcOrd="0"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6"/>
      <dgm:constr type="primFontSz" for="des" forName="parentText" op="equ" val="28"/>
      <dgm:constr type="primFontSz" for="des" forName="descendantText" refType="primFontSz" refFor="des" refForName="parentText" op="lte" fact="0.82"/>
      <dgm:constr type="primFontSz" for="des" forName="parentText" refType="primFontSz" refFor="des" refForName="descendantText" op="lte" fact="1.25"/>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2"/>
          <dgm:constr type="w" for="ch" forName="descendantText" refType="w" fact="0.8"/>
          <dgm:constr type="h" for="ch" forName="parentText" refType="h"/>
          <dgm:constr type="h" for="ch" forName="descendantText" refType="h" refFor="ch" refForName="parentText"/>
        </dgm:constrLst>
        <dgm:ruleLst/>
        <dgm:layoutNode name="parentText" styleLbl="solidFgAcc1">
          <dgm:varLst>
            <dgm:chMax val="1"/>
            <dgm:bulletEnabled/>
          </dgm:varLst>
          <dgm:alg type="tx"/>
          <dgm:shape xmlns:r="http://schemas.openxmlformats.org/officeDocument/2006/relationships" type="rect" r:blip="" zOrderOff="3">
            <dgm:adjLst/>
          </dgm:shape>
          <dgm:presOf axis="self" ptType="node"/>
          <dgm:constrLst>
            <dgm:constr type="tMarg" refType="h" fact="0.28"/>
            <dgm:constr type="bMarg" refType="h" fact="0.28"/>
            <dgm:constr type="lMarg" refType="w" fact="0.15"/>
            <dgm:constr type="rMarg" refType="w" fact="0.15"/>
          </dgm:constrLst>
          <dgm:ruleLst>
            <dgm:rule type="primFontSz" val="15" fact="NaN" max="NaN"/>
          </dgm:ruleLst>
        </dgm:layoutNode>
        <dgm:layoutNode name="descendantText" styleLbl="alignNode1">
          <dgm:varLst>
            <dgm:bulletEnabled/>
          </dgm:varLst>
          <dgm:alg type="tx">
            <dgm:param type="stBulletLvl" val="0"/>
            <dgm:param type="parTxLTRAlign" val="l"/>
            <dgm:param type="shpTxLTRAlignCh" val="l"/>
            <dgm:param type="parTxRTLAlign" val="r"/>
            <dgm:param type="shpTxRTLAlignCh" val="r"/>
          </dgm:alg>
          <dgm:choose name="Name10">
            <dgm:if name="Name11" func="var" arg="dir" op="equ" val="norm">
              <dgm:shape xmlns:r="http://schemas.openxmlformats.org/officeDocument/2006/relationships" type="rect" r:blip="">
                <dgm:adjLst/>
              </dgm:shape>
            </dgm:if>
            <dgm:else name="Name12">
              <dgm:shape xmlns:r="http://schemas.openxmlformats.org/officeDocument/2006/relationships" type="rect" r:blip="">
                <dgm:adjLst/>
              </dgm:shape>
            </dgm:else>
          </dgm:choose>
          <dgm:presOf axis="des" ptType="node"/>
          <dgm:constrLst>
            <dgm:constr type="primFontSz" val="24"/>
            <dgm:constr type="lMarg" refType="w" fact="0.055"/>
            <dgm:constr type="rMarg" refType="w" fact="0.055"/>
            <dgm:constr type="tMarg" refType="h" fact="0.72"/>
            <dgm:constr type="bMarg" refType="h" fact="0.72"/>
          </dgm:constrLst>
          <dgm:ruleLst>
            <dgm:rule type="primFontSz" val="11" fact="NaN" max="NaN"/>
          </dgm:ruleLst>
        </dgm:layoutNod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5BCAD085-E8A6-8845-BD4E-CB4CCA059FC4}"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5BCAD085-E8A6-8845-BD4E-CB4CCA059FC4}"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5BCAD085-E8A6-8845-BD4E-CB4CCA059FC4}" type="datetimeFigureOut">
              <a:rPr lang="en-US" smtClean="0"/>
              <a:t>3/8/2025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5BCAD085-E8A6-8845-BD4E-CB4CCA059FC4}" type="datetimeFigureOut">
              <a:rPr lang="en-US" smtClean="0"/>
              <a:t>3/8/2025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3/8/2025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3/8/2025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5BCAD085-E8A6-8845-BD4E-CB4CCA059FC4}" type="datetimeFigureOut">
              <a:rPr lang="en-US" smtClean="0"/>
              <a:t>3/8/2025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3/8/2025</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0E30439A-8A5B-46EC-8283-9B6B031D40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5CEAD642-85CF-4750-8432-7C80C901F00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427"/>
            <a:ext cx="9144000" cy="6858000"/>
          </a:xfrm>
          <a:prstGeom prst="rect">
            <a:avLst/>
          </a:prstGeom>
          <a:gradFill>
            <a:gsLst>
              <a:gs pos="0">
                <a:srgbClr val="000000"/>
              </a:gs>
              <a:gs pos="100000">
                <a:schemeClr val="accent1">
                  <a:lumMod val="75000"/>
                </a:schemeClr>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22">
            <a:extLst>
              <a:ext uri="{FF2B5EF4-FFF2-40B4-BE49-F238E27FC236}">
                <a16:creationId xmlns:a16="http://schemas.microsoft.com/office/drawing/2014/main" id="{FA33EEAE-15D5-4119-8C1E-89D943F911E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341640" y="-1720"/>
            <a:ext cx="8812530" cy="6840685"/>
          </a:xfrm>
          <a:prstGeom prst="rect">
            <a:avLst/>
          </a:prstGeom>
          <a:gradFill>
            <a:gsLst>
              <a:gs pos="21000">
                <a:schemeClr val="accent1">
                  <a:lumMod val="50000"/>
                  <a:alpha val="61000"/>
                </a:schemeClr>
              </a:gs>
              <a:gs pos="100000">
                <a:schemeClr val="accent1">
                  <a:alpha val="0"/>
                </a:schemeClr>
              </a:gs>
            </a:gsLst>
            <a:lin ang="21594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30D8B3B-9B80-4025-B934-26DC7D7CD2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54540" y="-1291"/>
            <a:ext cx="2706134" cy="6858864"/>
          </a:xfrm>
          <a:prstGeom prst="rect">
            <a:avLst/>
          </a:prstGeom>
          <a:gradFill>
            <a:gsLst>
              <a:gs pos="0">
                <a:schemeClr val="accent1">
                  <a:lumMod val="75000"/>
                  <a:alpha val="0"/>
                </a:schemeClr>
              </a:gs>
              <a:gs pos="99000">
                <a:srgbClr val="000000">
                  <a:alpha val="41000"/>
                </a:srgbClr>
              </a:gs>
            </a:gsLst>
            <a:lin ang="16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Oval 24">
            <a:extLst>
              <a:ext uri="{FF2B5EF4-FFF2-40B4-BE49-F238E27FC236}">
                <a16:creationId xmlns:a16="http://schemas.microsoft.com/office/drawing/2014/main" id="{B5A1B09C-1565-46F8-B70F-621C5EB48A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5274173">
            <a:off x="3923854" y="1402819"/>
            <a:ext cx="4967533" cy="3741293"/>
          </a:xfrm>
          <a:prstGeom prst="ellipse">
            <a:avLst/>
          </a:prstGeom>
          <a:gradFill>
            <a:gsLst>
              <a:gs pos="0">
                <a:schemeClr val="accent1">
                  <a:alpha val="24000"/>
                </a:schemeClr>
              </a:gs>
              <a:gs pos="79000">
                <a:schemeClr val="accent1">
                  <a:lumMod val="60000"/>
                  <a:lumOff val="40000"/>
                  <a:alpha val="0"/>
                </a:schemeClr>
              </a:gs>
            </a:gsLst>
            <a:lin ang="14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8" name="Rectangle 7">
            <a:extLst>
              <a:ext uri="{FF2B5EF4-FFF2-40B4-BE49-F238E27FC236}">
                <a16:creationId xmlns:a16="http://schemas.microsoft.com/office/drawing/2014/main" id="{6F5A5072-7B47-4D32-B52A-4EBBF590B8A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9715DAF0-AE1B-46C9-8A6B-DB2AA05AB91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1" y="-22693"/>
            <a:ext cx="9143998" cy="4374129"/>
          </a:xfrm>
          <a:prstGeom prst="rect">
            <a:avLst/>
          </a:prstGeom>
          <a:gradFill>
            <a:gsLst>
              <a:gs pos="0">
                <a:schemeClr val="accent1">
                  <a:lumMod val="75000"/>
                </a:schemeClr>
              </a:gs>
              <a:gs pos="100000">
                <a:srgbClr val="000000"/>
              </a:gs>
            </a:gsLst>
            <a:lin ang="15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6016219D-510E-4184-9090-6D5578A87BD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384720" y="-2407841"/>
            <a:ext cx="4374557" cy="9144000"/>
          </a:xfrm>
          <a:prstGeom prst="rect">
            <a:avLst/>
          </a:prstGeom>
          <a:gradFill>
            <a:gsLst>
              <a:gs pos="40000">
                <a:schemeClr val="accent1">
                  <a:alpha val="0"/>
                </a:schemeClr>
              </a:gs>
              <a:gs pos="100000">
                <a:schemeClr val="accent1">
                  <a:lumMod val="75000"/>
                  <a:alpha val="52000"/>
                </a:schemeClr>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a:extLst>
              <a:ext uri="{FF2B5EF4-FFF2-40B4-BE49-F238E27FC236}">
                <a16:creationId xmlns:a16="http://schemas.microsoft.com/office/drawing/2014/main" id="{AFF4A713-7B75-4B21-90D7-5AB19547C7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2555756" y="-2236808"/>
            <a:ext cx="4374128" cy="8802359"/>
          </a:xfrm>
          <a:prstGeom prst="rect">
            <a:avLst/>
          </a:prstGeom>
          <a:gradFill>
            <a:gsLst>
              <a:gs pos="17000">
                <a:schemeClr val="accent1">
                  <a:alpha val="0"/>
                </a:schemeClr>
              </a:gs>
              <a:gs pos="100000">
                <a:srgbClr val="000000">
                  <a:alpha val="37000"/>
                </a:srgbClr>
              </a:gs>
            </a:gsLst>
            <a:lin ang="7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C631C0B-6DA6-4E57-8231-CE32B3434A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 y="-22690"/>
            <a:ext cx="6406863" cy="4374126"/>
          </a:xfrm>
          <a:prstGeom prst="rect">
            <a:avLst/>
          </a:prstGeom>
          <a:gradFill>
            <a:gsLst>
              <a:gs pos="0">
                <a:schemeClr val="accent1">
                  <a:lumMod val="50000"/>
                  <a:alpha val="0"/>
                </a:schemeClr>
              </a:gs>
              <a:gs pos="100000">
                <a:srgbClr val="000000">
                  <a:alpha val="25000"/>
                </a:srgb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Freeform: Shape 17">
            <a:extLst>
              <a:ext uri="{FF2B5EF4-FFF2-40B4-BE49-F238E27FC236}">
                <a16:creationId xmlns:a16="http://schemas.microsoft.com/office/drawing/2014/main" id="{C29501E6-A978-4A61-9689-9085AF97A5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2508972">
            <a:off x="4459073" y="-1032053"/>
            <a:ext cx="3742610" cy="4439131"/>
          </a:xfrm>
          <a:custGeom>
            <a:avLst/>
            <a:gdLst>
              <a:gd name="connsiteX0" fmla="*/ 4990147 w 4990147"/>
              <a:gd name="connsiteY0" fmla="*/ 2229378 h 4439131"/>
              <a:gd name="connsiteX1" fmla="*/ 917384 w 4990147"/>
              <a:gd name="connsiteY1" fmla="*/ 4439131 h 4439131"/>
              <a:gd name="connsiteX2" fmla="*/ 910814 w 4990147"/>
              <a:gd name="connsiteY2" fmla="*/ 4434219 h 4439131"/>
              <a:gd name="connsiteX3" fmla="*/ 0 w 4990147"/>
              <a:gd name="connsiteY3" fmla="*/ 2502877 h 4439131"/>
              <a:gd name="connsiteX4" fmla="*/ 2502877 w 4990147"/>
              <a:gd name="connsiteY4" fmla="*/ 0 h 4439131"/>
              <a:gd name="connsiteX5" fmla="*/ 4954904 w 4990147"/>
              <a:gd name="connsiteY5" fmla="*/ 1998460 h 44391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990147" h="4439131">
                <a:moveTo>
                  <a:pt x="4990147" y="2229378"/>
                </a:moveTo>
                <a:lnTo>
                  <a:pt x="917384" y="4439131"/>
                </a:lnTo>
                <a:lnTo>
                  <a:pt x="910814" y="4434219"/>
                </a:lnTo>
                <a:cubicBezTo>
                  <a:pt x="354557" y="3975154"/>
                  <a:pt x="0" y="3280421"/>
                  <a:pt x="0" y="2502877"/>
                </a:cubicBezTo>
                <a:cubicBezTo>
                  <a:pt x="0" y="1120576"/>
                  <a:pt x="1120576" y="0"/>
                  <a:pt x="2502877" y="0"/>
                </a:cubicBezTo>
                <a:cubicBezTo>
                  <a:pt x="3712390" y="0"/>
                  <a:pt x="4721520" y="857941"/>
                  <a:pt x="4954904" y="1998460"/>
                </a:cubicBezTo>
                <a:close/>
              </a:path>
            </a:pathLst>
          </a:custGeom>
          <a:gradFill>
            <a:gsLst>
              <a:gs pos="0">
                <a:schemeClr val="accent1">
                  <a:alpha val="22000"/>
                </a:schemeClr>
              </a:gs>
              <a:gs pos="87000">
                <a:schemeClr val="accent1">
                  <a:lumMod val="60000"/>
                  <a:lumOff val="40000"/>
                  <a:alpha val="2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 name="Title 1"/>
          <p:cNvSpPr>
            <a:spLocks noGrp="1"/>
          </p:cNvSpPr>
          <p:nvPr>
            <p:ph type="ctrTitle"/>
          </p:nvPr>
        </p:nvSpPr>
        <p:spPr>
          <a:xfrm>
            <a:off x="1040148" y="818984"/>
            <a:ext cx="4947184" cy="3268520"/>
          </a:xfrm>
        </p:spPr>
        <p:txBody>
          <a:bodyPr>
            <a:normAutofit/>
          </a:bodyPr>
          <a:lstStyle/>
          <a:p>
            <a:pPr algn="r"/>
            <a:r>
              <a:rPr lang="en-AU" sz="4200">
                <a:solidFill>
                  <a:srgbClr val="FFFFFF"/>
                </a:solidFill>
              </a:rPr>
              <a:t>WHS Policies and Procedures Update</a:t>
            </a:r>
          </a:p>
        </p:txBody>
      </p:sp>
      <p:sp>
        <p:nvSpPr>
          <p:cNvPr id="26" name="Rectangle 25">
            <a:extLst>
              <a:ext uri="{FF2B5EF4-FFF2-40B4-BE49-F238E27FC236}">
                <a16:creationId xmlns:a16="http://schemas.microsoft.com/office/drawing/2014/main" id="{8C516CC8-80AC-446C-A56E-9F54B72104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4735" y="4480038"/>
            <a:ext cx="9134528" cy="2377962"/>
          </a:xfrm>
          <a:prstGeom prst="rect">
            <a:avLst/>
          </a:prstGeom>
          <a:gradFill>
            <a:gsLst>
              <a:gs pos="0">
                <a:schemeClr val="accent1">
                  <a:lumMod val="75000"/>
                  <a:alpha val="50000"/>
                </a:schemeClr>
              </a:gs>
              <a:gs pos="99000">
                <a:srgbClr val="000000">
                  <a:alpha val="34000"/>
                </a:srgbClr>
              </a:gs>
            </a:gsLst>
            <a:lin ang="17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48905" y="4797188"/>
            <a:ext cx="4538427" cy="1241828"/>
          </a:xfrm>
        </p:spPr>
        <p:txBody>
          <a:bodyPr>
            <a:normAutofit/>
          </a:bodyPr>
          <a:lstStyle/>
          <a:p>
            <a:pPr algn="r">
              <a:lnSpc>
                <a:spcPct val="90000"/>
              </a:lnSpc>
            </a:pPr>
            <a:r>
              <a:rPr lang="en-AU" sz="1800">
                <a:solidFill>
                  <a:srgbClr val="FFFFFF"/>
                </a:solidFill>
              </a:rPr>
              <a:t>Ensuring Compliance and Safety in the Workplace</a:t>
            </a:r>
          </a:p>
          <a:p>
            <a:pPr algn="r">
              <a:lnSpc>
                <a:spcPct val="90000"/>
              </a:lnSpc>
            </a:pPr>
            <a:r>
              <a:rPr lang="en-AU" sz="1800">
                <a:solidFill>
                  <a:srgbClr val="FFFFFF"/>
                </a:solidFill>
              </a:rPr>
              <a:t>Date: 25/02/2025</a:t>
            </a:r>
          </a:p>
          <a:p>
            <a:pPr algn="r">
              <a:lnSpc>
                <a:spcPct val="90000"/>
              </a:lnSpc>
            </a:pPr>
            <a:r>
              <a:rPr lang="en-AU" sz="1800">
                <a:solidFill>
                  <a:srgbClr val="FFFFFF"/>
                </a:solidFill>
              </a:rPr>
              <a:t>Presenter: Kaz Ito</a:t>
            </a:r>
          </a:p>
        </p:txBody>
      </p:sp>
      <p:sp>
        <p:nvSpPr>
          <p:cNvPr id="20" name="Rectangle 19">
            <a:extLst>
              <a:ext uri="{FF2B5EF4-FFF2-40B4-BE49-F238E27FC236}">
                <a16:creationId xmlns:a16="http://schemas.microsoft.com/office/drawing/2014/main" id="{53947E58-F088-49F1-A3D1-DEA690192E8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4368117" y="2081692"/>
            <a:ext cx="6857572" cy="2694194"/>
          </a:xfrm>
          <a:prstGeom prst="rect">
            <a:avLst/>
          </a:prstGeom>
          <a:gradFill>
            <a:gsLst>
              <a:gs pos="0">
                <a:schemeClr val="accent1">
                  <a:lumMod val="75000"/>
                  <a:alpha val="50000"/>
                </a:schemeClr>
              </a:gs>
              <a:gs pos="99000">
                <a:srgbClr val="000000">
                  <a:alpha val="0"/>
                </a:srgbClr>
              </a:gs>
            </a:gsLst>
            <a:lin ang="15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00"/>
                                  </p:stCondLst>
                                  <p:iterate type="lt">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400"/>
                                        <p:tgtEl>
                                          <p:spTgt spid="2"/>
                                        </p:tgtEl>
                                      </p:cBhvr>
                                    </p:animEffect>
                                  </p:childTnLst>
                                </p:cTn>
                              </p:par>
                              <p:par>
                                <p:cTn id="8" presetID="10" presetClass="entr" presetSubtype="0" fill="hold" grpId="0" nodeType="withEffect">
                                  <p:stCondLst>
                                    <p:cond delay="2000"/>
                                  </p:stCondLst>
                                  <p:iterate type="lt">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4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2000"/>
                                  </p:stCondLst>
                                  <p:iterate type="lt">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4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Introduction</a:t>
            </a:r>
          </a:p>
        </p:txBody>
      </p:sp>
      <p:graphicFrame>
        <p:nvGraphicFramePr>
          <p:cNvPr id="5" name="Content Placeholder 2">
            <a:extLst>
              <a:ext uri="{FF2B5EF4-FFF2-40B4-BE49-F238E27FC236}">
                <a16:creationId xmlns:a16="http://schemas.microsoft.com/office/drawing/2014/main" id="{EE48A140-8FCD-B68E-90F0-07510A6C57F6}"/>
              </a:ext>
            </a:extLst>
          </p:cNvPr>
          <p:cNvGraphicFramePr>
            <a:graphicFrameLocks noGrp="1"/>
          </p:cNvGraphicFramePr>
          <p:nvPr>
            <p:ph idx="1"/>
            <p:extLst>
              <p:ext uri="{D42A27DB-BD31-4B8C-83A1-F6EECF244321}">
                <p14:modId xmlns:p14="http://schemas.microsoft.com/office/powerpoint/2010/main" val="812567245"/>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Overview of Changes</a:t>
            </a:r>
          </a:p>
        </p:txBody>
      </p:sp>
      <p:graphicFrame>
        <p:nvGraphicFramePr>
          <p:cNvPr id="5" name="Content Placeholder 2">
            <a:extLst>
              <a:ext uri="{FF2B5EF4-FFF2-40B4-BE49-F238E27FC236}">
                <a16:creationId xmlns:a16="http://schemas.microsoft.com/office/drawing/2014/main" id="{CD5B7467-77AE-774D-5294-7D8A3C4D6FA1}"/>
              </a:ext>
            </a:extLst>
          </p:cNvPr>
          <p:cNvGraphicFramePr>
            <a:graphicFrameLocks noGrp="1"/>
          </p:cNvGraphicFramePr>
          <p:nvPr>
            <p:ph idx="1"/>
            <p:extLst>
              <p:ext uri="{D42A27DB-BD31-4B8C-83A1-F6EECF244321}">
                <p14:modId xmlns:p14="http://schemas.microsoft.com/office/powerpoint/2010/main" val="95916916"/>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Legislative Requirements</a:t>
            </a:r>
          </a:p>
        </p:txBody>
      </p:sp>
      <p:graphicFrame>
        <p:nvGraphicFramePr>
          <p:cNvPr id="5" name="Content Placeholder 2">
            <a:extLst>
              <a:ext uri="{FF2B5EF4-FFF2-40B4-BE49-F238E27FC236}">
                <a16:creationId xmlns:a16="http://schemas.microsoft.com/office/drawing/2014/main" id="{61F75E76-884B-2F82-A5F5-8011EA4D6384}"/>
              </a:ext>
            </a:extLst>
          </p:cNvPr>
          <p:cNvGraphicFramePr>
            <a:graphicFrameLocks noGrp="1"/>
          </p:cNvGraphicFramePr>
          <p:nvPr>
            <p:ph idx="1"/>
            <p:extLst>
              <p:ext uri="{D42A27DB-BD31-4B8C-83A1-F6EECF244321}">
                <p14:modId xmlns:p14="http://schemas.microsoft.com/office/powerpoint/2010/main" val="3618037755"/>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52297" y="502020"/>
            <a:ext cx="3992787" cy="1642970"/>
          </a:xfrm>
        </p:spPr>
        <p:txBody>
          <a:bodyPr anchor="b">
            <a:normAutofit/>
          </a:bodyPr>
          <a:lstStyle/>
          <a:p>
            <a:r>
              <a:rPr lang="en-AU" sz="3500" dirty="0"/>
              <a:t>Updated Policies</a:t>
            </a:r>
          </a:p>
        </p:txBody>
      </p:sp>
      <p:sp>
        <p:nvSpPr>
          <p:cNvPr id="3" name="Content Placeholder 2"/>
          <p:cNvSpPr>
            <a:spLocks noGrp="1"/>
          </p:cNvSpPr>
          <p:nvPr>
            <p:ph idx="1"/>
          </p:nvPr>
        </p:nvSpPr>
        <p:spPr>
          <a:xfrm>
            <a:off x="858692" y="2405894"/>
            <a:ext cx="3986392" cy="4076387"/>
          </a:xfrm>
        </p:spPr>
        <p:txBody>
          <a:bodyPr anchor="t">
            <a:normAutofit fontScale="92500" lnSpcReduction="10000"/>
          </a:bodyPr>
          <a:lstStyle/>
          <a:p>
            <a:r>
              <a:rPr lang="en-AU" sz="1000" b="1" dirty="0">
                <a:latin typeface="Arial" panose="020B0604020202020204" pitchFamily="34" charset="0"/>
                <a:cs typeface="Arial" panose="020B0604020202020204" pitchFamily="34" charset="0"/>
              </a:rPr>
              <a:t>Policy 1</a:t>
            </a:r>
            <a:r>
              <a:rPr lang="en-AU" sz="1000" dirty="0">
                <a:latin typeface="Arial" panose="020B0604020202020204" pitchFamily="34" charset="0"/>
                <a:cs typeface="Arial" panose="020B0604020202020204" pitchFamily="34" charset="0"/>
              </a:rPr>
              <a:t>:  Drug and Alcohol Policy</a:t>
            </a:r>
          </a:p>
          <a:p>
            <a:r>
              <a:rPr lang="en-AU" sz="1000" dirty="0">
                <a:latin typeface="Arial" panose="020B0604020202020204" pitchFamily="34" charset="0"/>
                <a:cs typeface="Arial" panose="020B0604020202020204" pitchFamily="34" charset="0"/>
              </a:rPr>
              <a:t>Changes: Clarified definitions of 'impairment' and 'workplace,' added a section on prescription medications affecting work performance, established a confidential reporting process for drug and alcohol concerns, and updated the consequences for policy breaches to align with current best practices and legal standards.</a:t>
            </a:r>
          </a:p>
          <a:p>
            <a:r>
              <a:rPr lang="en-AU" sz="1000" dirty="0">
                <a:latin typeface="Arial" panose="020B0604020202020204" pitchFamily="34" charset="0"/>
                <a:cs typeface="Arial" panose="020B0604020202020204" pitchFamily="34" charset="0"/>
              </a:rPr>
              <a:t>Reason: Ensure the policy is legally compliant and reflects best practices</a:t>
            </a:r>
          </a:p>
          <a:p>
            <a:pPr lvl="1"/>
            <a:r>
              <a:rPr lang="en-AU" sz="1000" dirty="0">
                <a:latin typeface="Arial" panose="020B0604020202020204" pitchFamily="34" charset="0"/>
                <a:cs typeface="Arial" panose="020B0604020202020204" pitchFamily="34" charset="0"/>
              </a:rPr>
              <a:t>Provide clear expectations for workers regarding drug and alcohol use.</a:t>
            </a:r>
          </a:p>
          <a:p>
            <a:pPr lvl="1"/>
            <a:r>
              <a:rPr lang="en-AU" sz="1000" dirty="0">
                <a:latin typeface="Arial" panose="020B0604020202020204" pitchFamily="34" charset="0"/>
                <a:cs typeface="Arial" panose="020B0604020202020204" pitchFamily="34" charset="0"/>
              </a:rPr>
              <a:t>Offer support and resources for workers struggling with substance abuse.</a:t>
            </a:r>
          </a:p>
          <a:p>
            <a:pPr lvl="1"/>
            <a:r>
              <a:rPr lang="en-AU" sz="1000" dirty="0">
                <a:latin typeface="Arial" panose="020B0604020202020204" pitchFamily="34" charset="0"/>
                <a:cs typeface="Arial" panose="020B0604020202020204" pitchFamily="34" charset="0"/>
              </a:rPr>
              <a:t>Create a safer work environment for everyone.</a:t>
            </a:r>
          </a:p>
          <a:p>
            <a:pPr marL="457200" lvl="1" indent="0">
              <a:buNone/>
            </a:pPr>
            <a:endParaRPr lang="en-AU" sz="1000" dirty="0">
              <a:latin typeface="Arial" panose="020B0604020202020204" pitchFamily="34" charset="0"/>
              <a:cs typeface="Arial" panose="020B0604020202020204" pitchFamily="34" charset="0"/>
            </a:endParaRPr>
          </a:p>
          <a:p>
            <a:r>
              <a:rPr lang="en-AU" sz="1000" b="1" dirty="0">
                <a:latin typeface="Arial" panose="020B0604020202020204" pitchFamily="34" charset="0"/>
                <a:cs typeface="Arial" panose="020B0604020202020204" pitchFamily="34" charset="0"/>
              </a:rPr>
              <a:t>Policy 2: </a:t>
            </a:r>
            <a:r>
              <a:rPr lang="en-AU" sz="1000" dirty="0">
                <a:latin typeface="Arial" panose="020B0604020202020204" pitchFamily="34" charset="0"/>
                <a:cs typeface="Arial" panose="020B0604020202020204" pitchFamily="34" charset="0"/>
              </a:rPr>
              <a:t>Working from Home Policy</a:t>
            </a:r>
          </a:p>
          <a:p>
            <a:r>
              <a:rPr lang="en-AU" sz="1000" dirty="0">
                <a:latin typeface="Arial" panose="020B0604020202020204" pitchFamily="34" charset="0"/>
                <a:cs typeface="Arial" panose="020B0604020202020204" pitchFamily="34" charset="0"/>
              </a:rPr>
              <a:t>Changes: Implemented a flexible work arrangement allowing employees to work from home up to [Number] days per week, with guidelines for safe ergonomic setups, provisions for IT equipment and support, expectations for communication and availability, and a focus on data security and confidentiality while remote.</a:t>
            </a:r>
          </a:p>
          <a:p>
            <a:r>
              <a:rPr lang="en-AU" sz="1000" dirty="0">
                <a:latin typeface="Arial" panose="020B0604020202020204" pitchFamily="34" charset="0"/>
                <a:cs typeface="Arial" panose="020B0604020202020204" pitchFamily="34" charset="0"/>
              </a:rPr>
              <a:t>Reason: The changes were implemented in response to the increasing demand for flexible work arrangements and to:</a:t>
            </a:r>
          </a:p>
          <a:p>
            <a:pPr lvl="1"/>
            <a:r>
              <a:rPr lang="en-AU" sz="1000" dirty="0">
                <a:latin typeface="Arial" panose="020B0604020202020204" pitchFamily="34" charset="0"/>
                <a:cs typeface="Arial" panose="020B0604020202020204" pitchFamily="34" charset="0"/>
              </a:rPr>
              <a:t>Improve work-life balance for employees.</a:t>
            </a:r>
          </a:p>
          <a:p>
            <a:pPr lvl="1"/>
            <a:r>
              <a:rPr lang="en-AU" sz="1000" dirty="0">
                <a:latin typeface="Arial" panose="020B0604020202020204" pitchFamily="34" charset="0"/>
                <a:cs typeface="Arial" panose="020B0604020202020204" pitchFamily="34" charset="0"/>
              </a:rPr>
              <a:t>Attract and retain talent.</a:t>
            </a:r>
          </a:p>
          <a:p>
            <a:pPr lvl="1"/>
            <a:r>
              <a:rPr lang="en-AU" sz="1000" dirty="0">
                <a:latin typeface="Arial" panose="020B0604020202020204" pitchFamily="34" charset="0"/>
                <a:cs typeface="Arial" panose="020B0604020202020204" pitchFamily="34" charset="0"/>
              </a:rPr>
              <a:t>Reduce office space costs.</a:t>
            </a:r>
          </a:p>
          <a:p>
            <a:pPr lvl="1"/>
            <a:r>
              <a:rPr lang="en-AU" sz="1000" dirty="0">
                <a:latin typeface="Arial" panose="020B0604020202020204" pitchFamily="34" charset="0"/>
                <a:cs typeface="Arial" panose="020B0604020202020204" pitchFamily="34" charset="0"/>
              </a:rPr>
              <a:t>Ensure the safety and well-being of employees working from home.</a:t>
            </a:r>
          </a:p>
          <a:p>
            <a:pPr lvl="1"/>
            <a:r>
              <a:rPr lang="en-AU" sz="1000" dirty="0">
                <a:latin typeface="Arial" panose="020B0604020202020204" pitchFamily="34" charset="0"/>
                <a:cs typeface="Arial" panose="020B0604020202020204" pitchFamily="34" charset="0"/>
              </a:rPr>
              <a:t>Maintain data security and confidentiality in a remote work environment.</a:t>
            </a:r>
          </a:p>
        </p:txBody>
      </p:sp>
      <p:sp>
        <p:nvSpPr>
          <p:cNvPr id="18" name="Rectangle 17">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5"/>
            <a:ext cx="306939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
            <a:ext cx="306939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22"/>
            <a:ext cx="3051501"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Rectangle 23">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2499" y="-10"/>
            <a:ext cx="2708601"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4" descr="Pen placed on top of a signature line">
            <a:extLst>
              <a:ext uri="{FF2B5EF4-FFF2-40B4-BE49-F238E27FC236}">
                <a16:creationId xmlns:a16="http://schemas.microsoft.com/office/drawing/2014/main" id="{249F12F9-E8A8-7DA6-65FD-5B6DB4EEEFAC}"/>
              </a:ext>
            </a:extLst>
          </p:cNvPr>
          <p:cNvPicPr>
            <a:picLocks noChangeAspect="1"/>
          </p:cNvPicPr>
          <p:nvPr/>
        </p:nvPicPr>
        <p:blipFill>
          <a:blip r:embed="rId2"/>
          <a:srcRect l="52672" r="2777" b="-2"/>
          <a:stretch/>
        </p:blipFill>
        <p:spPr>
          <a:xfrm>
            <a:off x="5306975" y="1101663"/>
            <a:ext cx="3127897" cy="4686566"/>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2170031"/>
          </a:xfrm>
          <a:prstGeom prst="rect">
            <a:avLst/>
          </a:prstGeom>
          <a:gradFill>
            <a:gsLst>
              <a:gs pos="0">
                <a:srgbClr val="000000">
                  <a:alpha val="96000"/>
                </a:srgbClr>
              </a:gs>
              <a:gs pos="100000">
                <a:schemeClr val="accent1">
                  <a:lumMod val="75000"/>
                </a:schemeClr>
              </a:gs>
            </a:gsLst>
            <a:lin ang="19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062114" y="0"/>
            <a:ext cx="3072908" cy="2170661"/>
          </a:xfrm>
          <a:prstGeom prst="rect">
            <a:avLst/>
          </a:prstGeom>
          <a:gradFill>
            <a:gsLst>
              <a:gs pos="19000">
                <a:schemeClr val="accent1">
                  <a:lumMod val="50000"/>
                  <a:alpha val="68000"/>
                </a:schemeClr>
              </a:gs>
              <a:gs pos="100000">
                <a:schemeClr val="accent1">
                  <a:alpha val="48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25">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486646" y="-3486043"/>
            <a:ext cx="2170709" cy="9144000"/>
          </a:xfrm>
          <a:prstGeom prst="rect">
            <a:avLst/>
          </a:prstGeom>
          <a:gradFill>
            <a:gsLst>
              <a:gs pos="23000">
                <a:schemeClr val="accent1">
                  <a:lumMod val="75000"/>
                  <a:alpha val="16000"/>
                </a:schemeClr>
              </a:gs>
              <a:gs pos="99000">
                <a:srgbClr val="000000">
                  <a:alpha val="45000"/>
                </a:srgbClr>
              </a:gs>
            </a:gsLst>
            <a:lin ang="21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37673" y="348865"/>
            <a:ext cx="7288583" cy="1576446"/>
          </a:xfrm>
        </p:spPr>
        <p:txBody>
          <a:bodyPr anchor="ctr">
            <a:normAutofit/>
          </a:bodyPr>
          <a:lstStyle/>
          <a:p>
            <a:r>
              <a:rPr lang="en-AU" sz="3500" dirty="0">
                <a:solidFill>
                  <a:srgbClr val="FFFFFF"/>
                </a:solidFill>
              </a:rPr>
              <a:t>Updated Procedures</a:t>
            </a:r>
          </a:p>
        </p:txBody>
      </p:sp>
      <p:graphicFrame>
        <p:nvGraphicFramePr>
          <p:cNvPr id="5" name="Content Placeholder 2">
            <a:extLst>
              <a:ext uri="{FF2B5EF4-FFF2-40B4-BE49-F238E27FC236}">
                <a16:creationId xmlns:a16="http://schemas.microsoft.com/office/drawing/2014/main" id="{A4756A15-7235-1403-0AD5-3E155788046F}"/>
              </a:ext>
            </a:extLst>
          </p:cNvPr>
          <p:cNvGraphicFramePr>
            <a:graphicFrameLocks noGrp="1"/>
          </p:cNvGraphicFramePr>
          <p:nvPr>
            <p:ph idx="1"/>
            <p:extLst>
              <p:ext uri="{D42A27DB-BD31-4B8C-83A1-F6EECF244321}">
                <p14:modId xmlns:p14="http://schemas.microsoft.com/office/powerpoint/2010/main" val="2867570141"/>
              </p:ext>
            </p:extLst>
          </p:nvPr>
        </p:nvGraphicFramePr>
        <p:xfrm>
          <a:off x="483042" y="2273574"/>
          <a:ext cx="8195871" cy="44712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Risk Management</a:t>
            </a:r>
          </a:p>
        </p:txBody>
      </p:sp>
      <p:graphicFrame>
        <p:nvGraphicFramePr>
          <p:cNvPr id="5" name="Content Placeholder 2">
            <a:extLst>
              <a:ext uri="{FF2B5EF4-FFF2-40B4-BE49-F238E27FC236}">
                <a16:creationId xmlns:a16="http://schemas.microsoft.com/office/drawing/2014/main" id="{749A3CC4-DA13-CCE4-3300-ABDDCE40D042}"/>
              </a:ext>
            </a:extLst>
          </p:cNvPr>
          <p:cNvGraphicFramePr>
            <a:graphicFrameLocks noGrp="1"/>
          </p:cNvGraphicFramePr>
          <p:nvPr>
            <p:ph idx="1"/>
            <p:extLst>
              <p:ext uri="{D42A27DB-BD31-4B8C-83A1-F6EECF244321}">
                <p14:modId xmlns:p14="http://schemas.microsoft.com/office/powerpoint/2010/main" val="4194062705"/>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Training and Awareness</a:t>
            </a:r>
          </a:p>
        </p:txBody>
      </p:sp>
      <p:graphicFrame>
        <p:nvGraphicFramePr>
          <p:cNvPr id="5" name="Content Placeholder 2">
            <a:extLst>
              <a:ext uri="{FF2B5EF4-FFF2-40B4-BE49-F238E27FC236}">
                <a16:creationId xmlns:a16="http://schemas.microsoft.com/office/drawing/2014/main" id="{6CC7A019-8AC6-1C30-4001-84CCA02178CD}"/>
              </a:ext>
            </a:extLst>
          </p:cNvPr>
          <p:cNvGraphicFramePr>
            <a:graphicFrameLocks noGrp="1"/>
          </p:cNvGraphicFramePr>
          <p:nvPr>
            <p:ph idx="1"/>
            <p:extLst>
              <p:ext uri="{D42A27DB-BD31-4B8C-83A1-F6EECF244321}">
                <p14:modId xmlns:p14="http://schemas.microsoft.com/office/powerpoint/2010/main" val="923089448"/>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Monitoring and Compliance</a:t>
            </a:r>
          </a:p>
        </p:txBody>
      </p:sp>
      <p:graphicFrame>
        <p:nvGraphicFramePr>
          <p:cNvPr id="5" name="Content Placeholder 2">
            <a:extLst>
              <a:ext uri="{FF2B5EF4-FFF2-40B4-BE49-F238E27FC236}">
                <a16:creationId xmlns:a16="http://schemas.microsoft.com/office/drawing/2014/main" id="{E2D9C7EB-B066-0434-F2A8-51FAA06DECF6}"/>
              </a:ext>
            </a:extLst>
          </p:cNvPr>
          <p:cNvGraphicFramePr>
            <a:graphicFrameLocks noGrp="1"/>
          </p:cNvGraphicFramePr>
          <p:nvPr>
            <p:ph idx="1"/>
            <p:extLst>
              <p:ext uri="{D42A27DB-BD31-4B8C-83A1-F6EECF244321}">
                <p14:modId xmlns:p14="http://schemas.microsoft.com/office/powerpoint/2010/main" val="971040401"/>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Potential Regulator Action</a:t>
            </a:r>
          </a:p>
        </p:txBody>
      </p:sp>
      <p:graphicFrame>
        <p:nvGraphicFramePr>
          <p:cNvPr id="5" name="Content Placeholder 2">
            <a:extLst>
              <a:ext uri="{FF2B5EF4-FFF2-40B4-BE49-F238E27FC236}">
                <a16:creationId xmlns:a16="http://schemas.microsoft.com/office/drawing/2014/main" id="{D782F93F-80D0-404A-A977-445A81386DBD}"/>
              </a:ext>
            </a:extLst>
          </p:cNvPr>
          <p:cNvGraphicFramePr>
            <a:graphicFrameLocks noGrp="1"/>
          </p:cNvGraphicFramePr>
          <p:nvPr>
            <p:ph idx="1"/>
            <p:extLst>
              <p:ext uri="{D42A27DB-BD31-4B8C-83A1-F6EECF244321}">
                <p14:modId xmlns:p14="http://schemas.microsoft.com/office/powerpoint/2010/main" val="3940286719"/>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a:extLst>
            <a:ext uri="{FF2B5EF4-FFF2-40B4-BE49-F238E27FC236}">
              <a16:creationId xmlns:a16="http://schemas.microsoft.com/office/drawing/2014/main" id="{16109E0B-C81A-A816-8597-36C72C5E5F2F}"/>
            </a:ext>
          </a:extLst>
        </p:cNvPr>
        <p:cNvGrpSpPr/>
        <p:nvPr/>
      </p:nvGrpSpPr>
      <p:grpSpPr>
        <a:xfrm>
          <a:off x="0" y="0"/>
          <a:ext cx="0" cy="0"/>
          <a:chOff x="0" y="0"/>
          <a:chExt cx="0" cy="0"/>
        </a:xfrm>
      </p:grpSpPr>
      <p:sp useBgFill="1">
        <p:nvSpPr>
          <p:cNvPr id="33" name="Rectangle 32">
            <a:extLst>
              <a:ext uri="{FF2B5EF4-FFF2-40B4-BE49-F238E27FC236}">
                <a16:creationId xmlns:a16="http://schemas.microsoft.com/office/drawing/2014/main" id="{8FBCB58A-8CC9-891B-653D-4203012A87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6510C312-19A1-E6CA-8B60-09BBF0C405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5EA630D6-2D21-5EEB-07CC-9C1A910139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8A076840-8DE9-D482-CF24-085648BE5C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D60D3AF7-1177-09F5-F754-DEAE7AD633F2}"/>
              </a:ext>
            </a:extLst>
          </p:cNvPr>
          <p:cNvSpPr>
            <a:spLocks noGrp="1"/>
          </p:cNvSpPr>
          <p:nvPr>
            <p:ph type="title"/>
          </p:nvPr>
        </p:nvSpPr>
        <p:spPr>
          <a:xfrm>
            <a:off x="1028697" y="348865"/>
            <a:ext cx="7533018" cy="877729"/>
          </a:xfrm>
        </p:spPr>
        <p:txBody>
          <a:bodyPr anchor="ctr">
            <a:normAutofit/>
          </a:bodyPr>
          <a:lstStyle/>
          <a:p>
            <a:r>
              <a:rPr lang="en-AU" sz="3500" dirty="0">
                <a:solidFill>
                  <a:srgbClr val="FFFFFF"/>
                </a:solidFill>
              </a:rPr>
              <a:t>Q&amp;A Session</a:t>
            </a:r>
          </a:p>
        </p:txBody>
      </p:sp>
      <p:graphicFrame>
        <p:nvGraphicFramePr>
          <p:cNvPr id="5" name="Content Placeholder 2">
            <a:extLst>
              <a:ext uri="{FF2B5EF4-FFF2-40B4-BE49-F238E27FC236}">
                <a16:creationId xmlns:a16="http://schemas.microsoft.com/office/drawing/2014/main" id="{2556832B-5BC1-0D4A-FB40-80B56D6F8A0A}"/>
              </a:ext>
            </a:extLst>
          </p:cNvPr>
          <p:cNvGraphicFramePr>
            <a:graphicFrameLocks noGrp="1"/>
          </p:cNvGraphicFramePr>
          <p:nvPr>
            <p:ph idx="1"/>
            <p:extLst>
              <p:ext uri="{D42A27DB-BD31-4B8C-83A1-F6EECF244321}">
                <p14:modId xmlns:p14="http://schemas.microsoft.com/office/powerpoint/2010/main" val="1878657002"/>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71204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BACC6370-2D7E-4714-9D71-7542949D7D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144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a:extLst>
              <a:ext uri="{FF2B5EF4-FFF2-40B4-BE49-F238E27FC236}">
                <a16:creationId xmlns:a16="http://schemas.microsoft.com/office/drawing/2014/main" id="{F68B3F68-107C-434F-AA38-110D5EA91B8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0"/>
            <a:ext cx="9143999" cy="1575955"/>
          </a:xfrm>
          <a:prstGeom prst="rect">
            <a:avLst/>
          </a:prstGeom>
          <a:gradFill>
            <a:gsLst>
              <a:gs pos="0">
                <a:srgbClr val="000000">
                  <a:alpha val="96000"/>
                </a:srgbClr>
              </a:gs>
              <a:gs pos="100000">
                <a:schemeClr val="accent1">
                  <a:lumMod val="75000"/>
                </a:schemeClr>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a:extLst>
              <a:ext uri="{FF2B5EF4-FFF2-40B4-BE49-F238E27FC236}">
                <a16:creationId xmlns:a16="http://schemas.microsoft.com/office/drawing/2014/main" id="{AAD0DBB9-1A4B-4391-81D4-CB19F9AB918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6096642" y="0"/>
            <a:ext cx="3047358" cy="1576412"/>
          </a:xfrm>
          <a:prstGeom prst="rect">
            <a:avLst/>
          </a:prstGeom>
          <a:gradFill>
            <a:gsLst>
              <a:gs pos="19000">
                <a:schemeClr val="accent1">
                  <a:lumMod val="50000"/>
                  <a:alpha val="68000"/>
                </a:schemeClr>
              </a:gs>
              <a:gs pos="100000">
                <a:schemeClr val="accent1">
                  <a:alpha val="79000"/>
                </a:schemeClr>
              </a:gs>
            </a:gsLst>
            <a:lin ang="19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Rectangle 14">
            <a:extLst>
              <a:ext uri="{FF2B5EF4-FFF2-40B4-BE49-F238E27FC236}">
                <a16:creationId xmlns:a16="http://schemas.microsoft.com/office/drawing/2014/main" id="{063BBA22-50EA-4C4D-BE05-F1CE4E63AA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3783777" y="-3783778"/>
            <a:ext cx="1576446" cy="9144002"/>
          </a:xfrm>
          <a:prstGeom prst="rect">
            <a:avLst/>
          </a:prstGeom>
          <a:gradFill>
            <a:gsLst>
              <a:gs pos="23000">
                <a:schemeClr val="accent1">
                  <a:alpha val="0"/>
                </a:schemeClr>
              </a:gs>
              <a:gs pos="99000">
                <a:srgbClr val="000000">
                  <a:alpha val="74000"/>
                </a:srgbClr>
              </a:gs>
            </a:gsLst>
            <a:lin ang="20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a:xfrm>
            <a:off x="1028697" y="348865"/>
            <a:ext cx="7533018" cy="877729"/>
          </a:xfrm>
        </p:spPr>
        <p:txBody>
          <a:bodyPr anchor="ctr">
            <a:normAutofit/>
          </a:bodyPr>
          <a:lstStyle/>
          <a:p>
            <a:r>
              <a:rPr lang="en-AU" sz="3500">
                <a:solidFill>
                  <a:srgbClr val="FFFFFF"/>
                </a:solidFill>
              </a:rPr>
              <a:t>Conclusion</a:t>
            </a:r>
          </a:p>
        </p:txBody>
      </p:sp>
      <p:graphicFrame>
        <p:nvGraphicFramePr>
          <p:cNvPr id="5" name="Content Placeholder 2">
            <a:extLst>
              <a:ext uri="{FF2B5EF4-FFF2-40B4-BE49-F238E27FC236}">
                <a16:creationId xmlns:a16="http://schemas.microsoft.com/office/drawing/2014/main" id="{721C9436-73D4-A8BA-3AD0-EBFE94459C31}"/>
              </a:ext>
            </a:extLst>
          </p:cNvPr>
          <p:cNvGraphicFramePr>
            <a:graphicFrameLocks noGrp="1"/>
          </p:cNvGraphicFramePr>
          <p:nvPr>
            <p:ph idx="1"/>
            <p:extLst>
              <p:ext uri="{D42A27DB-BD31-4B8C-83A1-F6EECF244321}">
                <p14:modId xmlns:p14="http://schemas.microsoft.com/office/powerpoint/2010/main" val="160565023"/>
              </p:ext>
            </p:extLst>
          </p:nvPr>
        </p:nvGraphicFramePr>
        <p:xfrm>
          <a:off x="483042" y="2112579"/>
          <a:ext cx="8195871" cy="41928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1812</TotalTime>
  <Words>769</Words>
  <Application>Microsoft Office PowerPoint</Application>
  <PresentationFormat>On-screen Show (4:3)</PresentationFormat>
  <Paragraphs>73</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Calibri</vt:lpstr>
      <vt:lpstr>Office Theme</vt:lpstr>
      <vt:lpstr>WHS Policies and Procedures Update</vt:lpstr>
      <vt:lpstr>Introduction</vt:lpstr>
      <vt:lpstr>Overview of Changes</vt:lpstr>
      <vt:lpstr>Legislative Requirements</vt:lpstr>
      <vt:lpstr>Updated Policies</vt:lpstr>
      <vt:lpstr>Updated Procedures</vt:lpstr>
      <vt:lpstr>Risk Management</vt:lpstr>
      <vt:lpstr>Training and Awareness</vt:lpstr>
      <vt:lpstr>Monitoring and Compliance</vt:lpstr>
      <vt:lpstr>Potential Regulator Action</vt:lpstr>
      <vt:lpstr>Q&amp;A Session</vt:lpstr>
      <vt:lpstr>Conclusion</vt:lpstr>
    </vt:vector>
  </TitlesOfParts>
  <Manager/>
  <Company/>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subject/>
  <dc:creator>Ito, Kaz</dc:creator>
  <cp:keywords/>
  <dc:description>generated using python-pptx</dc:description>
  <cp:lastModifiedBy>Ito, Kaz</cp:lastModifiedBy>
  <cp:revision>2</cp:revision>
  <dcterms:created xsi:type="dcterms:W3CDTF">2013-01-27T09:14:16Z</dcterms:created>
  <dcterms:modified xsi:type="dcterms:W3CDTF">2025-03-08T06:14:29Z</dcterms:modified>
  <cp:category/>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e7f9010-7f5c-4372-b4e3-91a33ea4ea32_Enabled">
    <vt:lpwstr>true</vt:lpwstr>
  </property>
  <property fmtid="{D5CDD505-2E9C-101B-9397-08002B2CF9AE}" pid="3" name="MSIP_Label_fe7f9010-7f5c-4372-b4e3-91a33ea4ea32_SetDate">
    <vt:lpwstr>2025-03-06T23:35:59Z</vt:lpwstr>
  </property>
  <property fmtid="{D5CDD505-2E9C-101B-9397-08002B2CF9AE}" pid="4" name="MSIP_Label_fe7f9010-7f5c-4372-b4e3-91a33ea4ea32_Method">
    <vt:lpwstr>Standard</vt:lpwstr>
  </property>
  <property fmtid="{D5CDD505-2E9C-101B-9397-08002B2CF9AE}" pid="5" name="MSIP_Label_fe7f9010-7f5c-4372-b4e3-91a33ea4ea32_Name">
    <vt:lpwstr>I - Internal</vt:lpwstr>
  </property>
  <property fmtid="{D5CDD505-2E9C-101B-9397-08002B2CF9AE}" pid="6" name="MSIP_Label_fe7f9010-7f5c-4372-b4e3-91a33ea4ea32_SiteId">
    <vt:lpwstr>bc0c325b-6efc-4ca8-9e46-11b50fe2aab5</vt:lpwstr>
  </property>
  <property fmtid="{D5CDD505-2E9C-101B-9397-08002B2CF9AE}" pid="7" name="MSIP_Label_fe7f9010-7f5c-4372-b4e3-91a33ea4ea32_ActionId">
    <vt:lpwstr>34cd6644-eb9a-4f87-93dc-d25ecfcb5c8c</vt:lpwstr>
  </property>
  <property fmtid="{D5CDD505-2E9C-101B-9397-08002B2CF9AE}" pid="8" name="MSIP_Label_fe7f9010-7f5c-4372-b4e3-91a33ea4ea32_ContentBits">
    <vt:lpwstr>0</vt:lpwstr>
  </property>
  <property fmtid="{D5CDD505-2E9C-101B-9397-08002B2CF9AE}" pid="9" name="MSIP_Label_fe7f9010-7f5c-4372-b4e3-91a33ea4ea32_Tag">
    <vt:lpwstr>10, 3, 0, 1</vt:lpwstr>
  </property>
</Properties>
</file>