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44" autoAdjust="0"/>
    <p:restoredTop sz="94660"/>
  </p:normalViewPr>
  <p:slideViewPr>
    <p:cSldViewPr snapToGrid="0">
      <p:cViewPr varScale="1">
        <p:scale>
          <a:sx n="39" d="100"/>
          <a:sy n="39" d="100"/>
        </p:scale>
        <p:origin x="84" y="15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-6843" y="2059012"/>
            <a:ext cx="12195668" cy="18288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65759" y="2166364"/>
            <a:ext cx="11471565" cy="1739347"/>
          </a:xfrm>
        </p:spPr>
        <p:txBody>
          <a:bodyPr tIns="45720" bIns="45720" anchor="ctr">
            <a:normAutofit/>
          </a:bodyPr>
          <a:lstStyle>
            <a:lvl1pPr algn="ctr">
              <a:lnSpc>
                <a:spcPct val="80000"/>
              </a:lnSpc>
              <a:defRPr sz="6000" spc="150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996250"/>
            <a:ext cx="9144000" cy="1309255"/>
          </a:xfrm>
        </p:spPr>
        <p:txBody>
          <a:bodyPr>
            <a:normAutofit/>
          </a:bodyPr>
          <a:lstStyle>
            <a:lvl1pPr marL="0" indent="0" algn="ctr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20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3924B5-8F64-4DA2-A513-4F90ADF6FA05}" type="datetimeFigureOut">
              <a:rPr lang="en-AU" smtClean="0"/>
              <a:t>8/10/2019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00EDA8-6A69-4599-B1F3-52E94A6A174A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4133993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3924B5-8F64-4DA2-A513-4F90ADF6FA05}" type="datetimeFigureOut">
              <a:rPr lang="en-AU" smtClean="0"/>
              <a:t>8/10/2019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00EDA8-6A69-4599-B1F3-52E94A6A174A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6839216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-6843" y="2059012"/>
            <a:ext cx="12195668" cy="18288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191" y="2208879"/>
            <a:ext cx="10515600" cy="1676400"/>
          </a:xfrm>
        </p:spPr>
        <p:txBody>
          <a:bodyPr anchor="ctr">
            <a:noAutofit/>
          </a:bodyPr>
          <a:lstStyle>
            <a:lvl1pPr algn="ctr">
              <a:lnSpc>
                <a:spcPct val="80000"/>
              </a:lnSpc>
              <a:defRPr sz="6000" b="0" spc="150" baseline="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3191" y="4010334"/>
            <a:ext cx="10515600" cy="1174639"/>
          </a:xfrm>
        </p:spPr>
        <p:txBody>
          <a:bodyPr anchor="t">
            <a:normAutofit/>
          </a:bodyPr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073924B5-8F64-4DA2-A513-4F90ADF6FA05}" type="datetimeFigureOut">
              <a:rPr lang="en-AU" smtClean="0"/>
              <a:t>8/10/2019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E800EDA8-6A69-4599-B1F3-52E94A6A174A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410121445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05344" y="2011680"/>
            <a:ext cx="4754880" cy="420624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30391" y="2011680"/>
            <a:ext cx="4754880" cy="420624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3924B5-8F64-4DA2-A513-4F90ADF6FA05}" type="datetimeFigureOut">
              <a:rPr lang="en-AU" smtClean="0"/>
              <a:t>8/10/2019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00EDA8-6A69-4599-B1F3-52E94A6A174A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2341496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07008" y="1913470"/>
            <a:ext cx="4754880" cy="743094"/>
          </a:xfrm>
        </p:spPr>
        <p:txBody>
          <a:bodyPr anchor="ctr">
            <a:normAutofit/>
          </a:bodyPr>
          <a:lstStyle>
            <a:lvl1pPr marL="0" indent="0">
              <a:buNone/>
              <a:defRPr sz="21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07008" y="2656566"/>
            <a:ext cx="4754880" cy="35661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31230" y="1913470"/>
            <a:ext cx="4754880" cy="743094"/>
          </a:xfrm>
        </p:spPr>
        <p:txBody>
          <a:bodyPr anchor="ctr">
            <a:normAutofit/>
          </a:bodyPr>
          <a:lstStyle>
            <a:lvl1pPr marL="0" indent="0">
              <a:buNone/>
              <a:defRPr sz="21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31230" y="2656564"/>
            <a:ext cx="4754880" cy="35661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3924B5-8F64-4DA2-A513-4F90ADF6FA05}" type="datetimeFigureOut">
              <a:rPr lang="en-AU" smtClean="0"/>
              <a:t>8/10/2019</a:t>
            </a:fld>
            <a:endParaRPr lang="en-A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00EDA8-6A69-4599-B1F3-52E94A6A174A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255742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3924B5-8F64-4DA2-A513-4F90ADF6FA05}" type="datetimeFigureOut">
              <a:rPr lang="en-AU" smtClean="0"/>
              <a:t>8/10/2019</a:t>
            </a:fld>
            <a:endParaRPr lang="en-A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00EDA8-6A69-4599-B1F3-52E94A6A174A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7338870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3924B5-8F64-4DA2-A513-4F90ADF6FA05}" type="datetimeFigureOut">
              <a:rPr lang="en-AU" smtClean="0"/>
              <a:t>8/10/2019</a:t>
            </a:fld>
            <a:endParaRPr lang="en-A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00EDA8-6A69-4599-B1F3-52E94A6A174A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42502961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07008" y="2120054"/>
            <a:ext cx="6126480" cy="41148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789023" y="2147486"/>
            <a:ext cx="3200400" cy="3432319"/>
          </a:xfrm>
        </p:spPr>
        <p:txBody>
          <a:bodyPr>
            <a:normAutofit/>
          </a:bodyPr>
          <a:lstStyle>
            <a:lvl1pPr marL="0" indent="0">
              <a:lnSpc>
                <a:spcPct val="95000"/>
              </a:lnSpc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3924B5-8F64-4DA2-A513-4F90ADF6FA05}" type="datetimeFigureOut">
              <a:rPr lang="en-AU" smtClean="0"/>
              <a:t>8/10/2019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00EDA8-6A69-4599-B1F3-52E94A6A174A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5333395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280160" y="2211494"/>
            <a:ext cx="6126480" cy="3931920"/>
          </a:xfrm>
          <a:solidFill>
            <a:schemeClr val="tx2">
              <a:lumMod val="60000"/>
              <a:lumOff val="40000"/>
            </a:schemeClr>
          </a:solidFill>
        </p:spPr>
        <p:txBody>
          <a:bodyPr tIns="365760" anchor="t"/>
          <a:lstStyle>
            <a:lvl1pPr marL="0" indent="0" algn="ctr">
              <a:buNone/>
              <a:defRPr sz="3200">
                <a:solidFill>
                  <a:schemeClr val="tx1">
                    <a:lumMod val="50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790688" y="2150621"/>
            <a:ext cx="3200400" cy="3429000"/>
          </a:xfrm>
        </p:spPr>
        <p:txBody>
          <a:bodyPr>
            <a:normAutofit/>
          </a:bodyPr>
          <a:lstStyle>
            <a:lvl1pPr marL="0" indent="0">
              <a:lnSpc>
                <a:spcPct val="95000"/>
              </a:lnSpc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3924B5-8F64-4DA2-A513-4F90ADF6FA05}" type="datetimeFigureOut">
              <a:rPr lang="en-AU" smtClean="0"/>
              <a:t>8/10/2019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00EDA8-6A69-4599-B1F3-52E94A6A174A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8033615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3924B5-8F64-4DA2-A513-4F90ADF6FA05}" type="datetimeFigureOut">
              <a:rPr lang="en-AU" smtClean="0"/>
              <a:t>8/10/2019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00EDA8-6A69-4599-B1F3-52E94A6A174A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804704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9019312" y="0"/>
            <a:ext cx="27432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160624" y="274638"/>
            <a:ext cx="2402380" cy="589756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199" y="274638"/>
            <a:ext cx="7973291" cy="5897562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422854"/>
            <a:ext cx="2743196" cy="365125"/>
          </a:xfrm>
        </p:spPr>
        <p:txBody>
          <a:bodyPr/>
          <a:lstStyle/>
          <a:p>
            <a:fld id="{073924B5-8F64-4DA2-A513-4F90ADF6FA05}" type="datetimeFigureOut">
              <a:rPr lang="en-AU" smtClean="0"/>
              <a:t>8/10/2019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776135" y="6422854"/>
            <a:ext cx="4279669" cy="365125"/>
          </a:xfrm>
        </p:spPr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73048" y="6422854"/>
            <a:ext cx="879759" cy="365125"/>
          </a:xfrm>
        </p:spPr>
        <p:txBody>
          <a:bodyPr/>
          <a:lstStyle/>
          <a:p>
            <a:fld id="{E800EDA8-6A69-4599-B1F3-52E94A6A174A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9520856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483" y="176109"/>
            <a:ext cx="12188952" cy="16459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02919" y="284176"/>
            <a:ext cx="9784080" cy="15087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02919" y="2011680"/>
            <a:ext cx="9784080" cy="420624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202266" y="6422854"/>
            <a:ext cx="3000894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l">
              <a:defRPr sz="1050">
                <a:solidFill>
                  <a:schemeClr val="tx1"/>
                </a:solidFill>
              </a:defRPr>
            </a:lvl1pPr>
          </a:lstStyle>
          <a:p>
            <a:fld id="{073924B5-8F64-4DA2-A513-4F90ADF6FA05}" type="datetimeFigureOut">
              <a:rPr lang="en-AU" smtClean="0"/>
              <a:t>8/10/2019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596471" y="6422854"/>
            <a:ext cx="504444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/>
                </a:solidFill>
              </a:defRPr>
            </a:lvl1pPr>
          </a:lstStyle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658927" y="6422854"/>
            <a:ext cx="946264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 b="0">
                <a:solidFill>
                  <a:schemeClr val="tx1"/>
                </a:solidFill>
              </a:defRPr>
            </a:lvl1pPr>
          </a:lstStyle>
          <a:p>
            <a:fld id="{E800EDA8-6A69-4599-B1F3-52E94A6A174A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59863867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000" kern="1200" cap="all" baseline="0">
          <a:solidFill>
            <a:schemeClr val="bg2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tx1"/>
        </a:buClr>
        <a:buFont typeface="Wingdings" pitchFamily="2" charset="2"/>
        <a:buChar char="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41148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64008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86868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09728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2846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718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29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18062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82681" y="3468541"/>
            <a:ext cx="1985319" cy="878129"/>
          </a:xfrm>
        </p:spPr>
        <p:txBody>
          <a:bodyPr/>
          <a:lstStyle/>
          <a:p>
            <a:r>
              <a:rPr lang="en-AU" dirty="0" smtClean="0">
                <a:solidFill>
                  <a:schemeClr val="bg1"/>
                </a:solidFill>
              </a:rPr>
              <a:t>Dwi </a:t>
            </a:r>
            <a:r>
              <a:rPr lang="en-AU" dirty="0" err="1" smtClean="0">
                <a:solidFill>
                  <a:schemeClr val="bg1"/>
                </a:solidFill>
              </a:rPr>
              <a:t>Nugraha</a:t>
            </a:r>
            <a:endParaRPr lang="en-AU" dirty="0">
              <a:solidFill>
                <a:schemeClr val="bg1"/>
              </a:solidFill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2212532" y="2261304"/>
            <a:ext cx="8455468" cy="16463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lnSpc>
                <a:spcPct val="80000"/>
              </a:lnSpc>
              <a:spcBef>
                <a:spcPct val="0"/>
              </a:spcBef>
              <a:buNone/>
              <a:defRPr sz="6000" kern="1200" cap="all" spc="150" baseline="0">
                <a:solidFill>
                  <a:schemeClr val="bg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AU" dirty="0" smtClean="0"/>
              <a:t>Conducting a Tour</a:t>
            </a:r>
            <a:endParaRPr lang="en-AU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7303" y="3907606"/>
            <a:ext cx="4357691" cy="28439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92115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/>
              <a:t>Meet and Greet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AU" sz="4400" dirty="0"/>
              <a:t>Smile</a:t>
            </a:r>
          </a:p>
          <a:p>
            <a:r>
              <a:rPr lang="en-AU" sz="4400" dirty="0"/>
              <a:t>Assess your group</a:t>
            </a:r>
          </a:p>
          <a:p>
            <a:r>
              <a:rPr lang="en-AU" sz="4400" dirty="0"/>
              <a:t>Brief outline of program</a:t>
            </a:r>
          </a:p>
          <a:p>
            <a:r>
              <a:rPr lang="en-AU" sz="4400" dirty="0"/>
              <a:t>Good body language</a:t>
            </a:r>
          </a:p>
          <a:p>
            <a:endParaRPr lang="en-AU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2208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91863" y="4551650"/>
            <a:ext cx="3837796" cy="18850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29932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/>
              <a:t>Workplace Health and Safety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AU" sz="4400" dirty="0"/>
              <a:t>Sign in of guests</a:t>
            </a:r>
          </a:p>
          <a:p>
            <a:r>
              <a:rPr lang="en-AU" sz="4400" dirty="0"/>
              <a:t>Closed in shoes</a:t>
            </a:r>
          </a:p>
          <a:p>
            <a:r>
              <a:rPr lang="en-AU" sz="4400" dirty="0"/>
              <a:t>Evacuation points</a:t>
            </a:r>
          </a:p>
          <a:p>
            <a:r>
              <a:rPr lang="en-AU" sz="4400" dirty="0"/>
              <a:t>Dress codes </a:t>
            </a:r>
          </a:p>
          <a:p>
            <a:endParaRPr lang="en-AU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2691" r="9013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153639" y="4771854"/>
            <a:ext cx="1642710" cy="1664809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2691" r="9013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41897" y="4771855"/>
            <a:ext cx="1642710" cy="166480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2691" r="9013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70319" y="4771854"/>
            <a:ext cx="1642710" cy="16648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47319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/>
              <a:t>Emergencies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AU" sz="4400" dirty="0"/>
              <a:t>Fire</a:t>
            </a:r>
          </a:p>
          <a:p>
            <a:r>
              <a:rPr lang="en-AU" sz="4400" dirty="0"/>
              <a:t>Lock down</a:t>
            </a:r>
          </a:p>
          <a:p>
            <a:r>
              <a:rPr lang="en-AU" sz="4400" dirty="0"/>
              <a:t>Ambulance on call</a:t>
            </a:r>
          </a:p>
          <a:p>
            <a:r>
              <a:rPr lang="en-AU" sz="4400" dirty="0"/>
              <a:t>Bad weather</a:t>
            </a:r>
          </a:p>
          <a:p>
            <a:endParaRPr lang="en-AU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99778" l="0" r="9977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21038" y="3575926"/>
            <a:ext cx="1855573" cy="185557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99778" l="0" r="9977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893252" y="2723120"/>
            <a:ext cx="1855573" cy="1855573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39115" y="4503713"/>
            <a:ext cx="1250313" cy="12503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73707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/>
              <a:t>Age and needs of Clients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AU" sz="4400" dirty="0"/>
              <a:t>Spilt into age groups</a:t>
            </a:r>
          </a:p>
          <a:p>
            <a:r>
              <a:rPr lang="en-AU" sz="4400" dirty="0"/>
              <a:t>SEP program</a:t>
            </a:r>
          </a:p>
          <a:p>
            <a:r>
              <a:rPr lang="en-AU" sz="4400" dirty="0"/>
              <a:t>Intensive English Unit</a:t>
            </a:r>
          </a:p>
          <a:p>
            <a:r>
              <a:rPr lang="en-AU" sz="4400" dirty="0"/>
              <a:t>No wheelchair access</a:t>
            </a:r>
          </a:p>
          <a:p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40853583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02919" y="4967416"/>
            <a:ext cx="10560713" cy="988540"/>
          </a:xfrm>
        </p:spPr>
        <p:txBody>
          <a:bodyPr/>
          <a:lstStyle/>
          <a:p>
            <a:r>
              <a:rPr lang="en-AU" sz="4400" dirty="0"/>
              <a:t>Any questions please don’t hesitate to ask</a:t>
            </a:r>
          </a:p>
          <a:p>
            <a:endParaRPr lang="en-AU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6879" y="1627332"/>
            <a:ext cx="11126753" cy="35056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01828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anded">
  <a:themeElements>
    <a:clrScheme name="Banded">
      <a:dk1>
        <a:srgbClr val="2C2C2C"/>
      </a:dk1>
      <a:lt1>
        <a:srgbClr val="FFFFFF"/>
      </a:lt1>
      <a:dk2>
        <a:srgbClr val="099BDD"/>
      </a:dk2>
      <a:lt2>
        <a:srgbClr val="F2F2F2"/>
      </a:lt2>
      <a:accent1>
        <a:srgbClr val="FFC000"/>
      </a:accent1>
      <a:accent2>
        <a:srgbClr val="A5D028"/>
      </a:accent2>
      <a:accent3>
        <a:srgbClr val="08CC78"/>
      </a:accent3>
      <a:accent4>
        <a:srgbClr val="F24099"/>
      </a:accent4>
      <a:accent5>
        <a:srgbClr val="828288"/>
      </a:accent5>
      <a:accent6>
        <a:srgbClr val="F56617"/>
      </a:accent6>
      <a:hlink>
        <a:srgbClr val="005DBA"/>
      </a:hlink>
      <a:folHlink>
        <a:srgbClr val="6C606A"/>
      </a:folHlink>
    </a:clrScheme>
    <a:fontScheme name="Banded">
      <a:maj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Banded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120000"/>
                <a:lumMod val="107000"/>
              </a:schemeClr>
            </a:gs>
            <a:gs pos="50000">
              <a:schemeClr val="phClr">
                <a:tint val="70000"/>
                <a:satMod val="124000"/>
                <a:lumMod val="103000"/>
              </a:schemeClr>
            </a:gs>
            <a:gs pos="100000">
              <a:schemeClr val="phClr">
                <a:tint val="85000"/>
                <a:satMod val="12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5000"/>
                <a:shade val="98000"/>
                <a:satMod val="110000"/>
                <a:lumMod val="103000"/>
              </a:schemeClr>
            </a:gs>
            <a:gs pos="50000">
              <a:schemeClr val="phClr">
                <a:shade val="85000"/>
                <a:satMod val="105000"/>
                <a:lumMod val="100000"/>
              </a:schemeClr>
            </a:gs>
            <a:gs pos="100000">
              <a:schemeClr val="phClr">
                <a:shade val="60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5875" dir="5400000" algn="ctr" rotWithShape="0">
              <a:srgbClr val="000000">
                <a:alpha val="68000"/>
              </a:srgbClr>
            </a:outerShdw>
          </a:effectLst>
        </a:effectStyle>
        <a:effectStyle>
          <a:effectLst>
            <a:outerShdw blurRad="88900" dist="2794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/>
              <a:schemeClr val="phClr">
                <a:shade val="91000"/>
                <a:satMod val="105000"/>
              </a:schemeClr>
            </a:duotone>
          </a:blip>
          <a:tile tx="0" ty="0" sx="100000" sy="100000" flip="none" algn="tl"/>
        </a:blipFill>
        <a:gradFill rotWithShape="1">
          <a:gsLst>
            <a:gs pos="0">
              <a:schemeClr val="phClr">
                <a:tint val="100000"/>
                <a:shade val="0"/>
                <a:satMod val="100000"/>
              </a:schemeClr>
            </a:gs>
            <a:gs pos="100000">
              <a:schemeClr val="phClr">
                <a:shade val="100000"/>
                <a:satMod val="10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nded" id="{98DFF888-2449-4D28-977C-6306C017633E}" vid="{9792607F-9579-4224-82FF-9C88C3E1E53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TM03090430[[fn=Banded]]</Template>
  <TotalTime>10</TotalTime>
  <Words>67</Words>
  <Application>Microsoft Office PowerPoint</Application>
  <PresentationFormat>Widescreen</PresentationFormat>
  <Paragraphs>23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9" baseType="lpstr">
      <vt:lpstr>Corbel</vt:lpstr>
      <vt:lpstr>Wingdings</vt:lpstr>
      <vt:lpstr>Banded</vt:lpstr>
      <vt:lpstr>PowerPoint Presentation</vt:lpstr>
      <vt:lpstr>Meet and Greet</vt:lpstr>
      <vt:lpstr>Workplace Health and Safety</vt:lpstr>
      <vt:lpstr>Emergencies </vt:lpstr>
      <vt:lpstr>Age and needs of Clients</vt:lpstr>
      <vt:lpstr>PowerPoint Presentation</vt:lpstr>
    </vt:vector>
  </TitlesOfParts>
  <Company>Queensland Government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NUGRAHA, Dwi</dc:creator>
  <cp:lastModifiedBy>NUGRAHA, Dwi</cp:lastModifiedBy>
  <cp:revision>4</cp:revision>
  <dcterms:created xsi:type="dcterms:W3CDTF">2019-10-08T04:18:32Z</dcterms:created>
  <dcterms:modified xsi:type="dcterms:W3CDTF">2019-10-08T04:29:27Z</dcterms:modified>
</cp:coreProperties>
</file>