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ags/tag2.xml" ContentType="application/vnd.openxmlformats-officedocument.presentationml.tags+xml"/>
  <Override PartName="/ppt/theme/theme2.xml" ContentType="application/vnd.openxmlformats-officedocument.theme+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notesSlides/notesSlide2.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7.xml" ContentType="application/vnd.openxmlformats-officedocument.presentationml.tags+xml"/>
  <Override PartName="/ppt/tags/tag8.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12.xml" ContentType="application/vnd.openxmlformats-officedocument.presentationml.tag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ags/tag13.xml" ContentType="application/vnd.openxmlformats-officedocument.presentationml.tags+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tags/tag14.xml" ContentType="application/vnd.openxmlformats-officedocument.presentationml.tags+xml"/>
  <Override PartName="/ppt/tags/tag15.xml" ContentType="application/vnd.openxmlformats-officedocument.presentationml.tags+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tags/tag16.xml" ContentType="application/vnd.openxmlformats-officedocument.presentationml.tags+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tags/tag17.xml" ContentType="application/vnd.openxmlformats-officedocument.presentationml.tags+xml"/>
  <Override PartName="/ppt/tags/tag1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bookmarkIdSeed="3">
  <p:sldMasterIdLst>
    <p:sldMasterId id="2147483660" r:id="rId2"/>
  </p:sldMasterIdLst>
  <p:notesMasterIdLst>
    <p:notesMasterId r:id="rId25"/>
  </p:notesMasterIdLst>
  <p:sldIdLst>
    <p:sldId id="257" r:id="rId3"/>
    <p:sldId id="260" r:id="rId4"/>
    <p:sldId id="286" r:id="rId5"/>
    <p:sldId id="262" r:id="rId6"/>
    <p:sldId id="287" r:id="rId7"/>
    <p:sldId id="288" r:id="rId8"/>
    <p:sldId id="296" r:id="rId9"/>
    <p:sldId id="263" r:id="rId10"/>
    <p:sldId id="270" r:id="rId11"/>
    <p:sldId id="297" r:id="rId12"/>
    <p:sldId id="264" r:id="rId13"/>
    <p:sldId id="271" r:id="rId14"/>
    <p:sldId id="275" r:id="rId15"/>
    <p:sldId id="276" r:id="rId16"/>
    <p:sldId id="292" r:id="rId17"/>
    <p:sldId id="298" r:id="rId18"/>
    <p:sldId id="277" r:id="rId19"/>
    <p:sldId id="294" r:id="rId20"/>
    <p:sldId id="299" r:id="rId21"/>
    <p:sldId id="267" r:id="rId22"/>
    <p:sldId id="282" r:id="rId23"/>
    <p:sldId id="261" r:id="rId24"/>
  </p:sldIdLst>
  <p:sldSz cx="9144000" cy="6858000" type="screen4x3"/>
  <p:notesSz cx="6858000" cy="9144000"/>
  <p:custDataLst>
    <p:tags r:id="rId26"/>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421" autoAdjust="0"/>
  </p:normalViewPr>
  <p:slideViewPr>
    <p:cSldViewPr snapToGrid="0" snapToObjects="1">
      <p:cViewPr varScale="1">
        <p:scale>
          <a:sx n="83" d="100"/>
          <a:sy n="83" d="100"/>
        </p:scale>
        <p:origin x="2346"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gs" Target="tags/tag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6C959B0-B2DB-456A-ADF1-21971CA87C78}" type="doc">
      <dgm:prSet loTypeId="urn:microsoft.com/office/officeart/2005/8/layout/hList1" loCatId="list" qsTypeId="urn:microsoft.com/office/officeart/2005/8/quickstyle/simple1" qsCatId="simple" csTypeId="urn:microsoft.com/office/officeart/2005/8/colors/accent0_3" csCatId="mainScheme" phldr="1"/>
      <dgm:spPr/>
      <dgm:t>
        <a:bodyPr/>
        <a:lstStyle/>
        <a:p>
          <a:endParaRPr lang="en-AU"/>
        </a:p>
      </dgm:t>
    </dgm:pt>
    <dgm:pt modelId="{1ACF5B6C-AC2D-410F-975B-C609FC7A2A64}">
      <dgm:prSet phldrT="[Text]"/>
      <dgm:spPr/>
      <dgm:t>
        <a:bodyPr/>
        <a:lstStyle/>
        <a:p>
          <a:r>
            <a:rPr lang="en-AU" b="0" dirty="0" smtClean="0">
              <a:latin typeface="Verdana" panose="020B0604030504040204" pitchFamily="34" charset="0"/>
              <a:ea typeface="Verdana" panose="020B0604030504040204" pitchFamily="34" charset="0"/>
              <a:cs typeface="Verdana" panose="020B0604030504040204" pitchFamily="34" charset="0"/>
            </a:rPr>
            <a:t>Relevant information</a:t>
          </a:r>
          <a:endParaRPr lang="en-AU" b="0" dirty="0">
            <a:latin typeface="Verdana" panose="020B0604030504040204" pitchFamily="34" charset="0"/>
            <a:ea typeface="Verdana" panose="020B0604030504040204" pitchFamily="34" charset="0"/>
            <a:cs typeface="Verdana" panose="020B0604030504040204" pitchFamily="34" charset="0"/>
          </a:endParaRPr>
        </a:p>
      </dgm:t>
    </dgm:pt>
    <dgm:pt modelId="{C1393F06-6414-4B3D-B58F-021EF7EAC928}" type="parTrans" cxnId="{03DDE4F7-476D-4A9A-911F-35B2A2C8C846}">
      <dgm:prSet/>
      <dgm:spPr/>
      <dgm:t>
        <a:bodyPr/>
        <a:lstStyle/>
        <a:p>
          <a:endParaRPr lang="en-AU"/>
        </a:p>
      </dgm:t>
    </dgm:pt>
    <dgm:pt modelId="{B3BDE40E-DC82-42D4-8C9B-F9F57108A5E6}" type="sibTrans" cxnId="{03DDE4F7-476D-4A9A-911F-35B2A2C8C846}">
      <dgm:prSet/>
      <dgm:spPr/>
      <dgm:t>
        <a:bodyPr/>
        <a:lstStyle/>
        <a:p>
          <a:endParaRPr lang="en-AU"/>
        </a:p>
      </dgm:t>
    </dgm:pt>
    <dgm:pt modelId="{24E90D65-9C1A-4715-A1C1-1DA0CB21C632}">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Is useful for the issue at hand. </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49B73FF2-4E43-4CAF-8CA8-BDA5DCC451B4}" type="parTrans" cxnId="{37DFD9EA-4686-41B4-ABED-F9B0BF4FA521}">
      <dgm:prSet/>
      <dgm:spPr/>
      <dgm:t>
        <a:bodyPr/>
        <a:lstStyle/>
        <a:p>
          <a:endParaRPr lang="en-AU"/>
        </a:p>
      </dgm:t>
    </dgm:pt>
    <dgm:pt modelId="{E4AD9109-562A-496E-876B-E2E438EE0382}" type="sibTrans" cxnId="{37DFD9EA-4686-41B4-ABED-F9B0BF4FA521}">
      <dgm:prSet/>
      <dgm:spPr/>
      <dgm:t>
        <a:bodyPr/>
        <a:lstStyle/>
        <a:p>
          <a:endParaRPr lang="en-AU"/>
        </a:p>
      </dgm:t>
    </dgm:pt>
    <dgm:pt modelId="{1D951A78-A48C-4AE0-B328-58DAB55AD6CF}">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Is the source reliable?  </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799A5060-F471-4006-B1C5-DE4DCA0763BB}" type="parTrans" cxnId="{9DF2DF47-38E0-40E5-AD5C-9D563B7DF963}">
      <dgm:prSet/>
      <dgm:spPr/>
      <dgm:t>
        <a:bodyPr/>
        <a:lstStyle/>
        <a:p>
          <a:endParaRPr lang="en-AU"/>
        </a:p>
      </dgm:t>
    </dgm:pt>
    <dgm:pt modelId="{AD906D09-7347-45EB-B31F-BF7A570E06AA}" type="sibTrans" cxnId="{9DF2DF47-38E0-40E5-AD5C-9D563B7DF963}">
      <dgm:prSet/>
      <dgm:spPr/>
      <dgm:t>
        <a:bodyPr/>
        <a:lstStyle/>
        <a:p>
          <a:endParaRPr lang="en-AU"/>
        </a:p>
      </dgm:t>
    </dgm:pt>
    <dgm:pt modelId="{776B0703-53D2-46B7-BD8B-A717637B407F}">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If any information is unable to be validated, you may need to investigate further.</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9C24DAA5-42C1-4C0F-9EB7-3DC951E404CB}" type="parTrans" cxnId="{87D45A71-C415-484D-AC4A-B6DC5BC3BEAA}">
      <dgm:prSet/>
      <dgm:spPr/>
      <dgm:t>
        <a:bodyPr/>
        <a:lstStyle/>
        <a:p>
          <a:endParaRPr lang="en-AU"/>
        </a:p>
      </dgm:t>
    </dgm:pt>
    <dgm:pt modelId="{676EC5E9-4201-48B8-976D-430E8FE1863B}" type="sibTrans" cxnId="{87D45A71-C415-484D-AC4A-B6DC5BC3BEAA}">
      <dgm:prSet/>
      <dgm:spPr/>
      <dgm:t>
        <a:bodyPr/>
        <a:lstStyle/>
        <a:p>
          <a:endParaRPr lang="en-AU"/>
        </a:p>
      </dgm:t>
    </dgm:pt>
    <dgm:pt modelId="{B6DCF63E-AF11-4FEB-9ACF-82B58F5178C1}">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In some instances you may need to make contact with a specialist or expert to gain professional advice. </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F8E5F698-1A2A-41A6-A9D3-72BA0A09ACDA}" type="parTrans" cxnId="{F43D8019-207E-4F03-8D26-3B5151BB23CC}">
      <dgm:prSet/>
      <dgm:spPr/>
      <dgm:t>
        <a:bodyPr/>
        <a:lstStyle/>
        <a:p>
          <a:endParaRPr lang="en-AU"/>
        </a:p>
      </dgm:t>
    </dgm:pt>
    <dgm:pt modelId="{925B9EBF-AAF7-4953-8748-A61FCEB798A8}" type="sibTrans" cxnId="{F43D8019-207E-4F03-8D26-3B5151BB23CC}">
      <dgm:prSet/>
      <dgm:spPr/>
      <dgm:t>
        <a:bodyPr/>
        <a:lstStyle/>
        <a:p>
          <a:endParaRPr lang="en-AU"/>
        </a:p>
      </dgm:t>
    </dgm:pt>
    <dgm:pt modelId="{CB69C68F-C10C-4588-8390-BFA28DDA3773}">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The best decisions are supported by reliable and valid evidence.</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6B886AD8-88B6-49CC-924E-978495BE5077}" type="parTrans" cxnId="{B54816D6-31EF-40CD-BB2E-7992219B3A16}">
      <dgm:prSet/>
      <dgm:spPr/>
      <dgm:t>
        <a:bodyPr/>
        <a:lstStyle/>
        <a:p>
          <a:endParaRPr lang="en-AU"/>
        </a:p>
      </dgm:t>
    </dgm:pt>
    <dgm:pt modelId="{BD12AEBE-4EA0-4A11-BACF-C4CDB88F8906}" type="sibTrans" cxnId="{B54816D6-31EF-40CD-BB2E-7992219B3A16}">
      <dgm:prSet/>
      <dgm:spPr/>
      <dgm:t>
        <a:bodyPr/>
        <a:lstStyle/>
        <a:p>
          <a:endParaRPr lang="en-AU"/>
        </a:p>
      </dgm:t>
    </dgm:pt>
    <dgm:pt modelId="{AF66A73D-84D6-4334-A859-8B54CBDD7625}">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Reliable information</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D380CAA1-0FC9-4383-821B-EDEA7FC9B9B6}" type="parTrans" cxnId="{5D1F1CE3-CFB2-4036-9C1A-16C05527C6CB}">
      <dgm:prSet/>
      <dgm:spPr/>
      <dgm:t>
        <a:bodyPr/>
        <a:lstStyle/>
        <a:p>
          <a:endParaRPr lang="en-AU"/>
        </a:p>
      </dgm:t>
    </dgm:pt>
    <dgm:pt modelId="{810C59D7-E25A-4D46-A3D5-B80EAB0AA573}" type="sibTrans" cxnId="{5D1F1CE3-CFB2-4036-9C1A-16C05527C6CB}">
      <dgm:prSet/>
      <dgm:spPr/>
      <dgm:t>
        <a:bodyPr/>
        <a:lstStyle/>
        <a:p>
          <a:endParaRPr lang="en-AU"/>
        </a:p>
      </dgm:t>
    </dgm:pt>
    <dgm:pt modelId="{C330A3D3-B4FA-4BE7-BE68-43984D60BB66}">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There must be a level of consistency between the data content and the area of interest of the user. </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A7C50BC2-4D13-4C63-BA96-CBB7E2559610}" type="parTrans" cxnId="{4E27B5CC-CC3D-43CA-9D54-6EC9482DC979}">
      <dgm:prSet/>
      <dgm:spPr/>
      <dgm:t>
        <a:bodyPr/>
        <a:lstStyle/>
        <a:p>
          <a:endParaRPr lang="en-AU"/>
        </a:p>
      </dgm:t>
    </dgm:pt>
    <dgm:pt modelId="{EE04C726-CFDB-4674-B628-FF634C5AB97E}" type="sibTrans" cxnId="{4E27B5CC-CC3D-43CA-9D54-6EC9482DC979}">
      <dgm:prSet/>
      <dgm:spPr/>
      <dgm:t>
        <a:bodyPr/>
        <a:lstStyle/>
        <a:p>
          <a:endParaRPr lang="en-AU"/>
        </a:p>
      </dgm:t>
    </dgm:pt>
    <dgm:pt modelId="{89538E81-CC9A-4D13-958B-9CE23DC189AA}">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Information should also be specific, current, understandable, comprehensive, unbiased, comparable, and accurate. </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CBFAD296-4F4E-470C-9EAE-A19D473760C2}" type="parTrans" cxnId="{D2DC274E-C731-4FAD-8B75-A2F56EBB5104}">
      <dgm:prSet/>
      <dgm:spPr/>
      <dgm:t>
        <a:bodyPr/>
        <a:lstStyle/>
        <a:p>
          <a:endParaRPr lang="en-AU"/>
        </a:p>
      </dgm:t>
    </dgm:pt>
    <dgm:pt modelId="{1645F28E-A1DB-49AD-AEC2-40D551F56543}" type="sibTrans" cxnId="{D2DC274E-C731-4FAD-8B75-A2F56EBB5104}">
      <dgm:prSet/>
      <dgm:spPr/>
      <dgm:t>
        <a:bodyPr/>
        <a:lstStyle/>
        <a:p>
          <a:endParaRPr lang="en-AU"/>
        </a:p>
      </dgm:t>
    </dgm:pt>
    <dgm:pt modelId="{88D6A024-C0EA-4AFC-8F66-01137CCBC543}">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Validate the information you have. </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435CD06B-62B4-441E-B009-E77263D5EB62}" type="parTrans" cxnId="{ADA8C38D-EE07-453D-ABF7-EB48397C5B4A}">
      <dgm:prSet/>
      <dgm:spPr/>
      <dgm:t>
        <a:bodyPr/>
        <a:lstStyle/>
        <a:p>
          <a:endParaRPr lang="en-AU"/>
        </a:p>
      </dgm:t>
    </dgm:pt>
    <dgm:pt modelId="{B213DC8B-A253-4162-84A0-5243D42178A3}" type="sibTrans" cxnId="{ADA8C38D-EE07-453D-ABF7-EB48397C5B4A}">
      <dgm:prSet/>
      <dgm:spPr/>
      <dgm:t>
        <a:bodyPr/>
        <a:lstStyle/>
        <a:p>
          <a:endParaRPr lang="en-AU"/>
        </a:p>
      </dgm:t>
    </dgm:pt>
    <dgm:pt modelId="{D099B946-5D51-4F75-BEEF-77FED24C9BBE}">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Can you reference a number of sources and reach the same outcome? </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481B6E2A-37D7-4028-A0AE-D758519BAA0A}" type="parTrans" cxnId="{70C71922-88E1-4939-A444-9E7A2025A93B}">
      <dgm:prSet/>
      <dgm:spPr/>
      <dgm:t>
        <a:bodyPr/>
        <a:lstStyle/>
        <a:p>
          <a:endParaRPr lang="en-AU"/>
        </a:p>
      </dgm:t>
    </dgm:pt>
    <dgm:pt modelId="{8EBFF601-BE2E-45B9-8092-406D008162BF}" type="sibTrans" cxnId="{70C71922-88E1-4939-A444-9E7A2025A93B}">
      <dgm:prSet/>
      <dgm:spPr/>
      <dgm:t>
        <a:bodyPr/>
        <a:lstStyle/>
        <a:p>
          <a:endParaRPr lang="en-AU"/>
        </a:p>
      </dgm:t>
    </dgm:pt>
    <dgm:pt modelId="{20E49D8F-87EF-47B9-99B1-2F3E3910E4D2}" type="pres">
      <dgm:prSet presAssocID="{56C959B0-B2DB-456A-ADF1-21971CA87C78}" presName="Name0" presStyleCnt="0">
        <dgm:presLayoutVars>
          <dgm:dir/>
          <dgm:animLvl val="lvl"/>
          <dgm:resizeHandles val="exact"/>
        </dgm:presLayoutVars>
      </dgm:prSet>
      <dgm:spPr/>
      <dgm:t>
        <a:bodyPr/>
        <a:lstStyle/>
        <a:p>
          <a:endParaRPr lang="en-AU"/>
        </a:p>
      </dgm:t>
    </dgm:pt>
    <dgm:pt modelId="{3F8EA589-4F50-4E2B-96DB-50690565813E}" type="pres">
      <dgm:prSet presAssocID="{1ACF5B6C-AC2D-410F-975B-C609FC7A2A64}" presName="composite" presStyleCnt="0"/>
      <dgm:spPr/>
      <dgm:t>
        <a:bodyPr/>
        <a:lstStyle/>
        <a:p>
          <a:endParaRPr lang="en-AU"/>
        </a:p>
      </dgm:t>
    </dgm:pt>
    <dgm:pt modelId="{95557F98-71E3-4A77-B697-04EDF4D9A24A}" type="pres">
      <dgm:prSet presAssocID="{1ACF5B6C-AC2D-410F-975B-C609FC7A2A64}" presName="parTx" presStyleLbl="alignNode1" presStyleIdx="0" presStyleCnt="2">
        <dgm:presLayoutVars>
          <dgm:chMax val="0"/>
          <dgm:chPref val="0"/>
          <dgm:bulletEnabled val="1"/>
        </dgm:presLayoutVars>
      </dgm:prSet>
      <dgm:spPr/>
      <dgm:t>
        <a:bodyPr/>
        <a:lstStyle/>
        <a:p>
          <a:endParaRPr lang="en-AU"/>
        </a:p>
      </dgm:t>
    </dgm:pt>
    <dgm:pt modelId="{D8F40372-6A3E-4356-B118-928BDE4F0D50}" type="pres">
      <dgm:prSet presAssocID="{1ACF5B6C-AC2D-410F-975B-C609FC7A2A64}" presName="desTx" presStyleLbl="alignAccFollowNode1" presStyleIdx="0" presStyleCnt="2">
        <dgm:presLayoutVars>
          <dgm:bulletEnabled val="1"/>
        </dgm:presLayoutVars>
      </dgm:prSet>
      <dgm:spPr/>
      <dgm:t>
        <a:bodyPr/>
        <a:lstStyle/>
        <a:p>
          <a:endParaRPr lang="en-AU"/>
        </a:p>
      </dgm:t>
    </dgm:pt>
    <dgm:pt modelId="{0B32383B-9220-4988-93AC-9997D0955CB5}" type="pres">
      <dgm:prSet presAssocID="{B3BDE40E-DC82-42D4-8C9B-F9F57108A5E6}" presName="space" presStyleCnt="0"/>
      <dgm:spPr/>
      <dgm:t>
        <a:bodyPr/>
        <a:lstStyle/>
        <a:p>
          <a:endParaRPr lang="en-AU"/>
        </a:p>
      </dgm:t>
    </dgm:pt>
    <dgm:pt modelId="{F3C448EC-2009-44EB-848A-1EF45AC2A626}" type="pres">
      <dgm:prSet presAssocID="{AF66A73D-84D6-4334-A859-8B54CBDD7625}" presName="composite" presStyleCnt="0"/>
      <dgm:spPr/>
      <dgm:t>
        <a:bodyPr/>
        <a:lstStyle/>
        <a:p>
          <a:endParaRPr lang="en-AU"/>
        </a:p>
      </dgm:t>
    </dgm:pt>
    <dgm:pt modelId="{0E059860-F699-4301-B65E-2F1150A68D6A}" type="pres">
      <dgm:prSet presAssocID="{AF66A73D-84D6-4334-A859-8B54CBDD7625}" presName="parTx" presStyleLbl="alignNode1" presStyleIdx="1" presStyleCnt="2">
        <dgm:presLayoutVars>
          <dgm:chMax val="0"/>
          <dgm:chPref val="0"/>
          <dgm:bulletEnabled val="1"/>
        </dgm:presLayoutVars>
      </dgm:prSet>
      <dgm:spPr/>
      <dgm:t>
        <a:bodyPr/>
        <a:lstStyle/>
        <a:p>
          <a:endParaRPr lang="en-AU"/>
        </a:p>
      </dgm:t>
    </dgm:pt>
    <dgm:pt modelId="{853381DB-84F4-40AC-8ED3-541EE3AE4C89}" type="pres">
      <dgm:prSet presAssocID="{AF66A73D-84D6-4334-A859-8B54CBDD7625}" presName="desTx" presStyleLbl="alignAccFollowNode1" presStyleIdx="1" presStyleCnt="2">
        <dgm:presLayoutVars>
          <dgm:bulletEnabled val="1"/>
        </dgm:presLayoutVars>
      </dgm:prSet>
      <dgm:spPr/>
      <dgm:t>
        <a:bodyPr/>
        <a:lstStyle/>
        <a:p>
          <a:endParaRPr lang="en-AU"/>
        </a:p>
      </dgm:t>
    </dgm:pt>
  </dgm:ptLst>
  <dgm:cxnLst>
    <dgm:cxn modelId="{82DCD377-6132-4484-A6EC-32C42B8C8DE1}" type="presOf" srcId="{24E90D65-9C1A-4715-A1C1-1DA0CB21C632}" destId="{D8F40372-6A3E-4356-B118-928BDE4F0D50}" srcOrd="0" destOrd="0" presId="urn:microsoft.com/office/officeart/2005/8/layout/hList1"/>
    <dgm:cxn modelId="{6C9BDED1-6127-4D9A-AEEA-EF9812CFC68D}" type="presOf" srcId="{89538E81-CC9A-4D13-958B-9CE23DC189AA}" destId="{D8F40372-6A3E-4356-B118-928BDE4F0D50}" srcOrd="0" destOrd="2" presId="urn:microsoft.com/office/officeart/2005/8/layout/hList1"/>
    <dgm:cxn modelId="{631125D9-B7AD-4093-87EA-649946CF1CFF}" type="presOf" srcId="{56C959B0-B2DB-456A-ADF1-21971CA87C78}" destId="{20E49D8F-87EF-47B9-99B1-2F3E3910E4D2}" srcOrd="0" destOrd="0" presId="urn:microsoft.com/office/officeart/2005/8/layout/hList1"/>
    <dgm:cxn modelId="{C83F5C6B-18CE-476D-9518-41BA40F76D15}" type="presOf" srcId="{776B0703-53D2-46B7-BD8B-A717637B407F}" destId="{853381DB-84F4-40AC-8ED3-541EE3AE4C89}" srcOrd="0" destOrd="2" presId="urn:microsoft.com/office/officeart/2005/8/layout/hList1"/>
    <dgm:cxn modelId="{87D45A71-C415-484D-AC4A-B6DC5BC3BEAA}" srcId="{AF66A73D-84D6-4334-A859-8B54CBDD7625}" destId="{776B0703-53D2-46B7-BD8B-A717637B407F}" srcOrd="2" destOrd="0" parTransId="{9C24DAA5-42C1-4C0F-9EB7-3DC951E404CB}" sibTransId="{676EC5E9-4201-48B8-976D-430E8FE1863B}"/>
    <dgm:cxn modelId="{4E27B5CC-CC3D-43CA-9D54-6EC9482DC979}" srcId="{1ACF5B6C-AC2D-410F-975B-C609FC7A2A64}" destId="{C330A3D3-B4FA-4BE7-BE68-43984D60BB66}" srcOrd="1" destOrd="0" parTransId="{A7C50BC2-4D13-4C63-BA96-CBB7E2559610}" sibTransId="{EE04C726-CFDB-4674-B628-FF634C5AB97E}"/>
    <dgm:cxn modelId="{BB7896C4-65C8-42E1-8A08-B491DF07B52A}" type="presOf" srcId="{B6DCF63E-AF11-4FEB-9ACF-82B58F5178C1}" destId="{853381DB-84F4-40AC-8ED3-541EE3AE4C89}" srcOrd="0" destOrd="3" presId="urn:microsoft.com/office/officeart/2005/8/layout/hList1"/>
    <dgm:cxn modelId="{957C35E3-E148-4039-A457-238A96AB21CA}" type="presOf" srcId="{1ACF5B6C-AC2D-410F-975B-C609FC7A2A64}" destId="{95557F98-71E3-4A77-B697-04EDF4D9A24A}" srcOrd="0" destOrd="0" presId="urn:microsoft.com/office/officeart/2005/8/layout/hList1"/>
    <dgm:cxn modelId="{ADA8C38D-EE07-453D-ABF7-EB48397C5B4A}" srcId="{1ACF5B6C-AC2D-410F-975B-C609FC7A2A64}" destId="{88D6A024-C0EA-4AFC-8F66-01137CCBC543}" srcOrd="3" destOrd="0" parTransId="{435CD06B-62B4-441E-B009-E77263D5EB62}" sibTransId="{B213DC8B-A253-4162-84A0-5243D42178A3}"/>
    <dgm:cxn modelId="{6095890B-BDAB-4666-AA34-4DA7BE3D89D1}" type="presOf" srcId="{C330A3D3-B4FA-4BE7-BE68-43984D60BB66}" destId="{D8F40372-6A3E-4356-B118-928BDE4F0D50}" srcOrd="0" destOrd="1" presId="urn:microsoft.com/office/officeart/2005/8/layout/hList1"/>
    <dgm:cxn modelId="{0F828FFC-5905-4453-9600-80DE02AA00FF}" type="presOf" srcId="{AF66A73D-84D6-4334-A859-8B54CBDD7625}" destId="{0E059860-F699-4301-B65E-2F1150A68D6A}" srcOrd="0" destOrd="0" presId="urn:microsoft.com/office/officeart/2005/8/layout/hList1"/>
    <dgm:cxn modelId="{D2DC274E-C731-4FAD-8B75-A2F56EBB5104}" srcId="{1ACF5B6C-AC2D-410F-975B-C609FC7A2A64}" destId="{89538E81-CC9A-4D13-958B-9CE23DC189AA}" srcOrd="2" destOrd="0" parTransId="{CBFAD296-4F4E-470C-9EAE-A19D473760C2}" sibTransId="{1645F28E-A1DB-49AD-AEC2-40D551F56543}"/>
    <dgm:cxn modelId="{B54816D6-31EF-40CD-BB2E-7992219B3A16}" srcId="{AF66A73D-84D6-4334-A859-8B54CBDD7625}" destId="{CB69C68F-C10C-4588-8390-BFA28DDA3773}" srcOrd="4" destOrd="0" parTransId="{6B886AD8-88B6-49CC-924E-978495BE5077}" sibTransId="{BD12AEBE-4EA0-4A11-BACF-C4CDB88F8906}"/>
    <dgm:cxn modelId="{CF31C7FF-DE24-47D4-B6BC-A14C5B556388}" type="presOf" srcId="{D099B946-5D51-4F75-BEEF-77FED24C9BBE}" destId="{853381DB-84F4-40AC-8ED3-541EE3AE4C89}" srcOrd="0" destOrd="1" presId="urn:microsoft.com/office/officeart/2005/8/layout/hList1"/>
    <dgm:cxn modelId="{D0B081FC-299B-4F81-8961-5E2F16CB10E3}" type="presOf" srcId="{88D6A024-C0EA-4AFC-8F66-01137CCBC543}" destId="{D8F40372-6A3E-4356-B118-928BDE4F0D50}" srcOrd="0" destOrd="3" presId="urn:microsoft.com/office/officeart/2005/8/layout/hList1"/>
    <dgm:cxn modelId="{F43D8019-207E-4F03-8D26-3B5151BB23CC}" srcId="{AF66A73D-84D6-4334-A859-8B54CBDD7625}" destId="{B6DCF63E-AF11-4FEB-9ACF-82B58F5178C1}" srcOrd="3" destOrd="0" parTransId="{F8E5F698-1A2A-41A6-A9D3-72BA0A09ACDA}" sibTransId="{925B9EBF-AAF7-4953-8748-A61FCEB798A8}"/>
    <dgm:cxn modelId="{70C71922-88E1-4939-A444-9E7A2025A93B}" srcId="{AF66A73D-84D6-4334-A859-8B54CBDD7625}" destId="{D099B946-5D51-4F75-BEEF-77FED24C9BBE}" srcOrd="1" destOrd="0" parTransId="{481B6E2A-37D7-4028-A0AE-D758519BAA0A}" sibTransId="{8EBFF601-BE2E-45B9-8092-406D008162BF}"/>
    <dgm:cxn modelId="{7986D7C6-3D14-4C18-B378-0EEA1C727E74}" type="presOf" srcId="{CB69C68F-C10C-4588-8390-BFA28DDA3773}" destId="{853381DB-84F4-40AC-8ED3-541EE3AE4C89}" srcOrd="0" destOrd="4" presId="urn:microsoft.com/office/officeart/2005/8/layout/hList1"/>
    <dgm:cxn modelId="{03DDE4F7-476D-4A9A-911F-35B2A2C8C846}" srcId="{56C959B0-B2DB-456A-ADF1-21971CA87C78}" destId="{1ACF5B6C-AC2D-410F-975B-C609FC7A2A64}" srcOrd="0" destOrd="0" parTransId="{C1393F06-6414-4B3D-B58F-021EF7EAC928}" sibTransId="{B3BDE40E-DC82-42D4-8C9B-F9F57108A5E6}"/>
    <dgm:cxn modelId="{37DFD9EA-4686-41B4-ABED-F9B0BF4FA521}" srcId="{1ACF5B6C-AC2D-410F-975B-C609FC7A2A64}" destId="{24E90D65-9C1A-4715-A1C1-1DA0CB21C632}" srcOrd="0" destOrd="0" parTransId="{49B73FF2-4E43-4CAF-8CA8-BDA5DCC451B4}" sibTransId="{E4AD9109-562A-496E-876B-E2E438EE0382}"/>
    <dgm:cxn modelId="{5D1F1CE3-CFB2-4036-9C1A-16C05527C6CB}" srcId="{56C959B0-B2DB-456A-ADF1-21971CA87C78}" destId="{AF66A73D-84D6-4334-A859-8B54CBDD7625}" srcOrd="1" destOrd="0" parTransId="{D380CAA1-0FC9-4383-821B-EDEA7FC9B9B6}" sibTransId="{810C59D7-E25A-4D46-A3D5-B80EAB0AA573}"/>
    <dgm:cxn modelId="{9DF2DF47-38E0-40E5-AD5C-9D563B7DF963}" srcId="{AF66A73D-84D6-4334-A859-8B54CBDD7625}" destId="{1D951A78-A48C-4AE0-B328-58DAB55AD6CF}" srcOrd="0" destOrd="0" parTransId="{799A5060-F471-4006-B1C5-DE4DCA0763BB}" sibTransId="{AD906D09-7347-45EB-B31F-BF7A570E06AA}"/>
    <dgm:cxn modelId="{404B0A71-8599-4CAD-B6B0-E9F431BC7FAE}" type="presOf" srcId="{1D951A78-A48C-4AE0-B328-58DAB55AD6CF}" destId="{853381DB-84F4-40AC-8ED3-541EE3AE4C89}" srcOrd="0" destOrd="0" presId="urn:microsoft.com/office/officeart/2005/8/layout/hList1"/>
    <dgm:cxn modelId="{44B7F9D3-1D22-4354-94F4-D384D1A8C92C}" type="presParOf" srcId="{20E49D8F-87EF-47B9-99B1-2F3E3910E4D2}" destId="{3F8EA589-4F50-4E2B-96DB-50690565813E}" srcOrd="0" destOrd="0" presId="urn:microsoft.com/office/officeart/2005/8/layout/hList1"/>
    <dgm:cxn modelId="{749E8246-7547-4EB4-9183-455873E58C77}" type="presParOf" srcId="{3F8EA589-4F50-4E2B-96DB-50690565813E}" destId="{95557F98-71E3-4A77-B697-04EDF4D9A24A}" srcOrd="0" destOrd="0" presId="urn:microsoft.com/office/officeart/2005/8/layout/hList1"/>
    <dgm:cxn modelId="{312AF858-5778-410D-95B3-45E981A667EA}" type="presParOf" srcId="{3F8EA589-4F50-4E2B-96DB-50690565813E}" destId="{D8F40372-6A3E-4356-B118-928BDE4F0D50}" srcOrd="1" destOrd="0" presId="urn:microsoft.com/office/officeart/2005/8/layout/hList1"/>
    <dgm:cxn modelId="{3C57D4B9-50BB-4E80-BB7D-B9D704D39EB3}" type="presParOf" srcId="{20E49D8F-87EF-47B9-99B1-2F3E3910E4D2}" destId="{0B32383B-9220-4988-93AC-9997D0955CB5}" srcOrd="1" destOrd="0" presId="urn:microsoft.com/office/officeart/2005/8/layout/hList1"/>
    <dgm:cxn modelId="{AFFF34DD-33A5-4ED4-8C19-F6BDDF560EE1}" type="presParOf" srcId="{20E49D8F-87EF-47B9-99B1-2F3E3910E4D2}" destId="{F3C448EC-2009-44EB-848A-1EF45AC2A626}" srcOrd="2" destOrd="0" presId="urn:microsoft.com/office/officeart/2005/8/layout/hList1"/>
    <dgm:cxn modelId="{7D735CDE-5F9A-429C-B880-EFB60E5C9AE8}" type="presParOf" srcId="{F3C448EC-2009-44EB-848A-1EF45AC2A626}" destId="{0E059860-F699-4301-B65E-2F1150A68D6A}" srcOrd="0" destOrd="0" presId="urn:microsoft.com/office/officeart/2005/8/layout/hList1"/>
    <dgm:cxn modelId="{782D0F67-4AE0-42B6-9171-DBE2E5F6DB67}" type="presParOf" srcId="{F3C448EC-2009-44EB-848A-1EF45AC2A626}" destId="{853381DB-84F4-40AC-8ED3-541EE3AE4C89}"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5701BEF-D29D-4CA9-AE41-D8B818FE5C62}" type="doc">
      <dgm:prSet loTypeId="urn:microsoft.com/office/officeart/2005/8/layout/hList1" loCatId="list" qsTypeId="urn:microsoft.com/office/officeart/2005/8/quickstyle/simple1" qsCatId="simple" csTypeId="urn:microsoft.com/office/officeart/2005/8/colors/accent0_3" csCatId="mainScheme" phldr="1"/>
      <dgm:spPr/>
      <dgm:t>
        <a:bodyPr/>
        <a:lstStyle/>
        <a:p>
          <a:endParaRPr lang="en-AU"/>
        </a:p>
      </dgm:t>
    </dgm:pt>
    <dgm:pt modelId="{746331FE-D751-4018-BBCA-00783DE119C2}">
      <dgm:prSet phldrT="[Text]" custT="1"/>
      <dgm:spPr/>
      <dgm:t>
        <a:bodyPr/>
        <a:lstStyle/>
        <a:p>
          <a:r>
            <a:rPr lang="en-AU" sz="1100" i="0" dirty="0" smtClean="0">
              <a:latin typeface="Verdana" panose="020B0604030504040204" pitchFamily="34" charset="0"/>
              <a:ea typeface="Verdana" panose="020B0604030504040204" pitchFamily="34" charset="0"/>
              <a:cs typeface="Verdana" panose="020B0604030504040204" pitchFamily="34" charset="0"/>
            </a:rPr>
            <a:t>Chronological order</a:t>
          </a:r>
          <a:endParaRPr lang="en-AU" sz="1100" i="0" dirty="0">
            <a:latin typeface="Verdana" panose="020B0604030504040204" pitchFamily="34" charset="0"/>
            <a:ea typeface="Verdana" panose="020B0604030504040204" pitchFamily="34" charset="0"/>
            <a:cs typeface="Verdana" panose="020B0604030504040204" pitchFamily="34" charset="0"/>
          </a:endParaRPr>
        </a:p>
      </dgm:t>
    </dgm:pt>
    <dgm:pt modelId="{5C015FD5-C21B-4C92-96D9-9412C08E4364}" type="parTrans" cxnId="{39C79FAF-9F37-4A85-A860-246202E78A3F}">
      <dgm:prSet/>
      <dgm:spPr/>
      <dgm:t>
        <a:bodyPr/>
        <a:lstStyle/>
        <a:p>
          <a:endParaRPr lang="en-AU"/>
        </a:p>
      </dgm:t>
    </dgm:pt>
    <dgm:pt modelId="{59476B52-7671-4BF2-BA17-F6ADE4A337C2}" type="sibTrans" cxnId="{39C79FAF-9F37-4A85-A860-246202E78A3F}">
      <dgm:prSet/>
      <dgm:spPr/>
      <dgm:t>
        <a:bodyPr/>
        <a:lstStyle/>
        <a:p>
          <a:endParaRPr lang="en-AU"/>
        </a:p>
      </dgm:t>
    </dgm:pt>
    <dgm:pt modelId="{5A8BF95A-BA4F-491E-9764-13870E069BEA}">
      <dgm:prSet custT="1"/>
      <dgm:spPr/>
      <dgm:t>
        <a:bodyPr/>
        <a:lstStyle/>
        <a:p>
          <a:r>
            <a:rPr lang="en-AU" sz="1100" i="0" dirty="0" smtClean="0">
              <a:latin typeface="Verdana" panose="020B0604030504040204" pitchFamily="34" charset="0"/>
              <a:ea typeface="Verdana" panose="020B0604030504040204" pitchFamily="34" charset="0"/>
              <a:cs typeface="Verdana" panose="020B0604030504040204" pitchFamily="34" charset="0"/>
            </a:rPr>
            <a:t>Order of importance</a:t>
          </a:r>
          <a:endParaRPr lang="en-US" sz="1100" i="0" dirty="0">
            <a:latin typeface="Verdana" panose="020B0604030504040204" pitchFamily="34" charset="0"/>
            <a:ea typeface="Verdana" panose="020B0604030504040204" pitchFamily="34" charset="0"/>
            <a:cs typeface="Verdana" panose="020B0604030504040204" pitchFamily="34" charset="0"/>
          </a:endParaRPr>
        </a:p>
      </dgm:t>
    </dgm:pt>
    <dgm:pt modelId="{7023B4EE-1C9D-44E2-8D0A-42541DAF7A85}" type="parTrans" cxnId="{46F75599-7E6D-4D2A-ABC9-6F70D58BBD4E}">
      <dgm:prSet/>
      <dgm:spPr/>
      <dgm:t>
        <a:bodyPr/>
        <a:lstStyle/>
        <a:p>
          <a:endParaRPr lang="en-AU"/>
        </a:p>
      </dgm:t>
    </dgm:pt>
    <dgm:pt modelId="{49253471-9A8D-41DC-AA88-A47EF3A116A4}" type="sibTrans" cxnId="{46F75599-7E6D-4D2A-ABC9-6F70D58BBD4E}">
      <dgm:prSet/>
      <dgm:spPr/>
      <dgm:t>
        <a:bodyPr/>
        <a:lstStyle/>
        <a:p>
          <a:endParaRPr lang="en-AU"/>
        </a:p>
      </dgm:t>
    </dgm:pt>
    <dgm:pt modelId="{3A94A946-D9C1-40B5-B864-0CBEC4A1AC8E}">
      <dgm:prSet custT="1"/>
      <dgm:spPr/>
      <dgm:t>
        <a:bodyPr/>
        <a:lstStyle/>
        <a:p>
          <a:r>
            <a:rPr lang="en-AU" sz="1100" i="0" dirty="0" smtClean="0">
              <a:latin typeface="Verdana" panose="020B0604030504040204" pitchFamily="34" charset="0"/>
              <a:ea typeface="Verdana" panose="020B0604030504040204" pitchFamily="34" charset="0"/>
              <a:cs typeface="Verdana" panose="020B0604030504040204" pitchFamily="34" charset="0"/>
            </a:rPr>
            <a:t>Comparison and contrast</a:t>
          </a:r>
          <a:endParaRPr lang="en-US" sz="1100" i="0" dirty="0">
            <a:latin typeface="Verdana" panose="020B0604030504040204" pitchFamily="34" charset="0"/>
            <a:ea typeface="Verdana" panose="020B0604030504040204" pitchFamily="34" charset="0"/>
            <a:cs typeface="Verdana" panose="020B0604030504040204" pitchFamily="34" charset="0"/>
          </a:endParaRPr>
        </a:p>
      </dgm:t>
    </dgm:pt>
    <dgm:pt modelId="{1890BC6B-0FB0-4650-AD8F-303B176A605A}" type="parTrans" cxnId="{F10DA19C-29A8-4C06-8319-4381B06D9887}">
      <dgm:prSet/>
      <dgm:spPr/>
      <dgm:t>
        <a:bodyPr/>
        <a:lstStyle/>
        <a:p>
          <a:endParaRPr lang="en-AU"/>
        </a:p>
      </dgm:t>
    </dgm:pt>
    <dgm:pt modelId="{6CD89FCE-96F2-4568-A64C-BAE392D1EF79}" type="sibTrans" cxnId="{F10DA19C-29A8-4C06-8319-4381B06D9887}">
      <dgm:prSet/>
      <dgm:spPr/>
      <dgm:t>
        <a:bodyPr/>
        <a:lstStyle/>
        <a:p>
          <a:endParaRPr lang="en-AU"/>
        </a:p>
      </dgm:t>
    </dgm:pt>
    <dgm:pt modelId="{0F61008F-1E8D-4F89-87CA-BE3626D5C849}">
      <dgm:prSet custT="1"/>
      <dgm:spPr/>
      <dgm:t>
        <a:bodyPr/>
        <a:lstStyle/>
        <a:p>
          <a:r>
            <a:rPr lang="en-AU" sz="1100" i="0" dirty="0" smtClean="0">
              <a:latin typeface="Verdana" panose="020B0604030504040204" pitchFamily="34" charset="0"/>
              <a:ea typeface="Verdana" panose="020B0604030504040204" pitchFamily="34" charset="0"/>
              <a:cs typeface="Verdana" panose="020B0604030504040204" pitchFamily="34" charset="0"/>
            </a:rPr>
            <a:t>Geographical organisation</a:t>
          </a:r>
          <a:endParaRPr lang="en-US" sz="1100" i="0" dirty="0">
            <a:latin typeface="Verdana" panose="020B0604030504040204" pitchFamily="34" charset="0"/>
            <a:ea typeface="Verdana" panose="020B0604030504040204" pitchFamily="34" charset="0"/>
            <a:cs typeface="Verdana" panose="020B0604030504040204" pitchFamily="34" charset="0"/>
          </a:endParaRPr>
        </a:p>
      </dgm:t>
    </dgm:pt>
    <dgm:pt modelId="{596DA94E-16A9-4EAF-BEA9-B99263CFCB3C}" type="parTrans" cxnId="{91F982D6-A3F9-44B0-9856-1BA026FFFF00}">
      <dgm:prSet/>
      <dgm:spPr/>
      <dgm:t>
        <a:bodyPr/>
        <a:lstStyle/>
        <a:p>
          <a:endParaRPr lang="en-AU"/>
        </a:p>
      </dgm:t>
    </dgm:pt>
    <dgm:pt modelId="{875CABA5-6B82-4FC4-B84F-E732C2CDB332}" type="sibTrans" cxnId="{91F982D6-A3F9-44B0-9856-1BA026FFFF00}">
      <dgm:prSet/>
      <dgm:spPr/>
      <dgm:t>
        <a:bodyPr/>
        <a:lstStyle/>
        <a:p>
          <a:endParaRPr lang="en-AU"/>
        </a:p>
      </dgm:t>
    </dgm:pt>
    <dgm:pt modelId="{DF856F3D-0336-4A59-B9DE-1D42972105E6}">
      <dgm:prSet custT="1"/>
      <dgm:spPr/>
      <dgm:t>
        <a:bodyPr/>
        <a:lstStyle/>
        <a:p>
          <a:r>
            <a:rPr lang="en-AU" sz="1100" i="0" dirty="0" smtClean="0">
              <a:latin typeface="Verdana" panose="020B0604030504040204" pitchFamily="34" charset="0"/>
              <a:ea typeface="Verdana" panose="020B0604030504040204" pitchFamily="34" charset="0"/>
              <a:cs typeface="Verdana" panose="020B0604030504040204" pitchFamily="34" charset="0"/>
            </a:rPr>
            <a:t>Inductive</a:t>
          </a:r>
          <a:endParaRPr lang="en-US" sz="1100" i="0" dirty="0">
            <a:latin typeface="Verdana" panose="020B0604030504040204" pitchFamily="34" charset="0"/>
            <a:ea typeface="Verdana" panose="020B0604030504040204" pitchFamily="34" charset="0"/>
            <a:cs typeface="Verdana" panose="020B0604030504040204" pitchFamily="34" charset="0"/>
          </a:endParaRPr>
        </a:p>
      </dgm:t>
    </dgm:pt>
    <dgm:pt modelId="{D84996BF-41B7-4AC4-BB80-03951B141675}" type="parTrans" cxnId="{374C780F-131E-493F-A3C0-823AAC2177C5}">
      <dgm:prSet/>
      <dgm:spPr/>
      <dgm:t>
        <a:bodyPr/>
        <a:lstStyle/>
        <a:p>
          <a:endParaRPr lang="en-AU"/>
        </a:p>
      </dgm:t>
    </dgm:pt>
    <dgm:pt modelId="{F913B1FD-554B-47FA-9D80-54C0693D9818}" type="sibTrans" cxnId="{374C780F-131E-493F-A3C0-823AAC2177C5}">
      <dgm:prSet/>
      <dgm:spPr/>
      <dgm:t>
        <a:bodyPr/>
        <a:lstStyle/>
        <a:p>
          <a:endParaRPr lang="en-AU"/>
        </a:p>
      </dgm:t>
    </dgm:pt>
    <dgm:pt modelId="{7D56AA96-6D51-4F41-88A3-629E30B51E88}">
      <dgm:prSet custT="1"/>
      <dgm:spPr/>
      <dgm:t>
        <a:bodyPr/>
        <a:lstStyle/>
        <a:p>
          <a:r>
            <a:rPr lang="en-AU" sz="1100" i="0" dirty="0" smtClean="0">
              <a:latin typeface="Verdana" panose="020B0604030504040204" pitchFamily="34" charset="0"/>
              <a:ea typeface="Verdana" panose="020B0604030504040204" pitchFamily="34" charset="0"/>
              <a:cs typeface="Verdana" panose="020B0604030504040204" pitchFamily="34" charset="0"/>
            </a:rPr>
            <a:t>Deductive</a:t>
          </a:r>
          <a:endParaRPr lang="en-US" sz="1100" i="0" dirty="0">
            <a:latin typeface="Verdana" panose="020B0604030504040204" pitchFamily="34" charset="0"/>
            <a:ea typeface="Verdana" panose="020B0604030504040204" pitchFamily="34" charset="0"/>
            <a:cs typeface="Verdana" panose="020B0604030504040204" pitchFamily="34" charset="0"/>
          </a:endParaRPr>
        </a:p>
      </dgm:t>
    </dgm:pt>
    <dgm:pt modelId="{92518F79-3B47-41E0-B231-1441B8A54F99}" type="parTrans" cxnId="{99687268-B835-40A0-BD89-BF67949C26C2}">
      <dgm:prSet/>
      <dgm:spPr/>
      <dgm:t>
        <a:bodyPr/>
        <a:lstStyle/>
        <a:p>
          <a:endParaRPr lang="en-AU"/>
        </a:p>
      </dgm:t>
    </dgm:pt>
    <dgm:pt modelId="{C24DC665-46B6-41BC-8E15-E6C31091DD33}" type="sibTrans" cxnId="{99687268-B835-40A0-BD89-BF67949C26C2}">
      <dgm:prSet/>
      <dgm:spPr/>
      <dgm:t>
        <a:bodyPr/>
        <a:lstStyle/>
        <a:p>
          <a:endParaRPr lang="en-AU"/>
        </a:p>
      </dgm:t>
    </dgm:pt>
    <dgm:pt modelId="{1C928E79-8478-4117-9E4D-858D2FA53FC3}">
      <dgm:prSet phldrT="[Text]" custT="1"/>
      <dgm:spPr/>
      <dgm:t>
        <a:bodyPr/>
        <a:lstStyle/>
        <a:p>
          <a:r>
            <a:rPr lang="en-AU" sz="1100" i="0" dirty="0" smtClean="0">
              <a:latin typeface="Verdana" panose="020B0604030504040204" pitchFamily="34" charset="0"/>
              <a:ea typeface="Verdana" panose="020B0604030504040204" pitchFamily="34" charset="0"/>
              <a:cs typeface="Verdana" panose="020B0604030504040204" pitchFamily="34" charset="0"/>
            </a:rPr>
            <a:t>Putting data into order on the basis of date or timeframe.</a:t>
          </a:r>
          <a:endParaRPr lang="en-AU" sz="1100" i="0" dirty="0">
            <a:latin typeface="Verdana" panose="020B0604030504040204" pitchFamily="34" charset="0"/>
            <a:ea typeface="Verdana" panose="020B0604030504040204" pitchFamily="34" charset="0"/>
            <a:cs typeface="Verdana" panose="020B0604030504040204" pitchFamily="34" charset="0"/>
          </a:endParaRPr>
        </a:p>
      </dgm:t>
    </dgm:pt>
    <dgm:pt modelId="{96037735-35F5-4625-B2C7-CE8CB28C7286}" type="parTrans" cxnId="{5B246F7A-DAB9-4259-85F4-C60A981423B5}">
      <dgm:prSet/>
      <dgm:spPr/>
      <dgm:t>
        <a:bodyPr/>
        <a:lstStyle/>
        <a:p>
          <a:endParaRPr lang="en-AU"/>
        </a:p>
      </dgm:t>
    </dgm:pt>
    <dgm:pt modelId="{D0FD44AB-5FE2-4443-BD86-A7C7004D93E1}" type="sibTrans" cxnId="{5B246F7A-DAB9-4259-85F4-C60A981423B5}">
      <dgm:prSet/>
      <dgm:spPr/>
      <dgm:t>
        <a:bodyPr/>
        <a:lstStyle/>
        <a:p>
          <a:endParaRPr lang="en-AU"/>
        </a:p>
      </dgm:t>
    </dgm:pt>
    <dgm:pt modelId="{EBE86C7B-821A-4B56-B708-E913E38E8FCD}">
      <dgm:prSet custT="1"/>
      <dgm:spPr/>
      <dgm:t>
        <a:bodyPr/>
        <a:lstStyle/>
        <a:p>
          <a:r>
            <a:rPr lang="en-AU" sz="1100" i="0" dirty="0" smtClean="0">
              <a:latin typeface="Verdana" panose="020B0604030504040204" pitchFamily="34" charset="0"/>
              <a:ea typeface="Verdana" panose="020B0604030504040204" pitchFamily="34" charset="0"/>
              <a:cs typeface="Verdana" panose="020B0604030504040204" pitchFamily="34" charset="0"/>
            </a:rPr>
            <a:t>Use visual tools i.e. graphs, charts, diagrams</a:t>
          </a:r>
          <a:endParaRPr lang="en-US" sz="1100" i="0" dirty="0">
            <a:latin typeface="Verdana" panose="020B0604030504040204" pitchFamily="34" charset="0"/>
            <a:ea typeface="Verdana" panose="020B0604030504040204" pitchFamily="34" charset="0"/>
            <a:cs typeface="Verdana" panose="020B0604030504040204" pitchFamily="34" charset="0"/>
          </a:endParaRPr>
        </a:p>
      </dgm:t>
    </dgm:pt>
    <dgm:pt modelId="{5E59863F-573D-4EC9-9EEC-8AA06F5BE1C6}" type="parTrans" cxnId="{1015B2A9-485D-4B7D-A19F-5A9FF2C2D3B9}">
      <dgm:prSet/>
      <dgm:spPr/>
      <dgm:t>
        <a:bodyPr/>
        <a:lstStyle/>
        <a:p>
          <a:endParaRPr lang="en-AU"/>
        </a:p>
      </dgm:t>
    </dgm:pt>
    <dgm:pt modelId="{37BE1CD0-A101-46DB-B2EA-97DF3E0FA0ED}" type="sibTrans" cxnId="{1015B2A9-485D-4B7D-A19F-5A9FF2C2D3B9}">
      <dgm:prSet/>
      <dgm:spPr/>
      <dgm:t>
        <a:bodyPr/>
        <a:lstStyle/>
        <a:p>
          <a:endParaRPr lang="en-AU"/>
        </a:p>
      </dgm:t>
    </dgm:pt>
    <dgm:pt modelId="{192C26B3-E877-44EB-B75F-1F5CC85C20BB}">
      <dgm:prSet custT="1"/>
      <dgm:spPr/>
      <dgm:t>
        <a:bodyPr/>
        <a:lstStyle/>
        <a:p>
          <a:r>
            <a:rPr lang="en-AU" sz="1100" i="0" dirty="0" smtClean="0">
              <a:latin typeface="Verdana" panose="020B0604030504040204" pitchFamily="34" charset="0"/>
              <a:ea typeface="Verdana" panose="020B0604030504040204" pitchFamily="34" charset="0"/>
              <a:cs typeface="Verdana" panose="020B0604030504040204" pitchFamily="34" charset="0"/>
            </a:rPr>
            <a:t>Used to organise sales data on the basis of territory. </a:t>
          </a:r>
          <a:endParaRPr lang="en-US" sz="1100" i="0" dirty="0">
            <a:latin typeface="Verdana" panose="020B0604030504040204" pitchFamily="34" charset="0"/>
            <a:ea typeface="Verdana" panose="020B0604030504040204" pitchFamily="34" charset="0"/>
            <a:cs typeface="Verdana" panose="020B0604030504040204" pitchFamily="34" charset="0"/>
          </a:endParaRPr>
        </a:p>
      </dgm:t>
    </dgm:pt>
    <dgm:pt modelId="{72E58878-8656-49DA-9EC2-78A8C4B3B2BF}" type="parTrans" cxnId="{B481129C-3642-4004-A980-08A238E155BF}">
      <dgm:prSet/>
      <dgm:spPr/>
      <dgm:t>
        <a:bodyPr/>
        <a:lstStyle/>
        <a:p>
          <a:endParaRPr lang="en-AU"/>
        </a:p>
      </dgm:t>
    </dgm:pt>
    <dgm:pt modelId="{F6391F9B-3EF3-43DB-81DC-D769245817BE}" type="sibTrans" cxnId="{B481129C-3642-4004-A980-08A238E155BF}">
      <dgm:prSet/>
      <dgm:spPr/>
      <dgm:t>
        <a:bodyPr/>
        <a:lstStyle/>
        <a:p>
          <a:endParaRPr lang="en-AU"/>
        </a:p>
      </dgm:t>
    </dgm:pt>
    <dgm:pt modelId="{0852818E-9A51-4E9A-8DC7-AB4E08AE4204}">
      <dgm:prSet custT="1"/>
      <dgm:spPr/>
      <dgm:t>
        <a:bodyPr/>
        <a:lstStyle/>
        <a:p>
          <a:r>
            <a:rPr lang="en-AU" sz="1100" i="0" dirty="0" smtClean="0">
              <a:latin typeface="Verdana" panose="020B0604030504040204" pitchFamily="34" charset="0"/>
              <a:ea typeface="Verdana" panose="020B0604030504040204" pitchFamily="34" charset="0"/>
              <a:cs typeface="Verdana" panose="020B0604030504040204" pitchFamily="34" charset="0"/>
            </a:rPr>
            <a:t>Facts relevant to the problem are placed before the conclusion and recommendation. </a:t>
          </a:r>
          <a:endParaRPr lang="en-US" sz="1100" i="0" dirty="0">
            <a:latin typeface="Verdana" panose="020B0604030504040204" pitchFamily="34" charset="0"/>
            <a:ea typeface="Verdana" panose="020B0604030504040204" pitchFamily="34" charset="0"/>
            <a:cs typeface="Verdana" panose="020B0604030504040204" pitchFamily="34" charset="0"/>
          </a:endParaRPr>
        </a:p>
      </dgm:t>
    </dgm:pt>
    <dgm:pt modelId="{F06558C2-BB50-40F5-B623-E08B5D3C1D38}" type="parTrans" cxnId="{29004786-5DD4-440C-8443-8821A517E1A9}">
      <dgm:prSet/>
      <dgm:spPr/>
      <dgm:t>
        <a:bodyPr/>
        <a:lstStyle/>
        <a:p>
          <a:endParaRPr lang="en-AU"/>
        </a:p>
      </dgm:t>
    </dgm:pt>
    <dgm:pt modelId="{E5101FF0-4499-4842-B010-75FF1C6DF9F2}" type="sibTrans" cxnId="{29004786-5DD4-440C-8443-8821A517E1A9}">
      <dgm:prSet/>
      <dgm:spPr/>
      <dgm:t>
        <a:bodyPr/>
        <a:lstStyle/>
        <a:p>
          <a:endParaRPr lang="en-AU"/>
        </a:p>
      </dgm:t>
    </dgm:pt>
    <dgm:pt modelId="{1F5EF863-C2DF-4A3E-B36A-11FE60BFC61F}">
      <dgm:prSet custT="1"/>
      <dgm:spPr/>
      <dgm:t>
        <a:bodyPr/>
        <a:lstStyle/>
        <a:p>
          <a:r>
            <a:rPr lang="en-AU" sz="1100" i="0" dirty="0" smtClean="0">
              <a:latin typeface="Verdana" panose="020B0604030504040204" pitchFamily="34" charset="0"/>
              <a:ea typeface="Verdana" panose="020B0604030504040204" pitchFamily="34" charset="0"/>
              <a:cs typeface="Verdana" panose="020B0604030504040204" pitchFamily="34" charset="0"/>
            </a:rPr>
            <a:t>Starts with recommended actions and follows through the supportive information. </a:t>
          </a:r>
          <a:endParaRPr lang="en-US" sz="1100" i="0" dirty="0">
            <a:latin typeface="Verdana" panose="020B0604030504040204" pitchFamily="34" charset="0"/>
            <a:ea typeface="Verdana" panose="020B0604030504040204" pitchFamily="34" charset="0"/>
            <a:cs typeface="Verdana" panose="020B0604030504040204" pitchFamily="34" charset="0"/>
          </a:endParaRPr>
        </a:p>
      </dgm:t>
    </dgm:pt>
    <dgm:pt modelId="{2D07003F-360A-4C4E-ADDC-2E6D4B16AD2B}" type="parTrans" cxnId="{4B280F78-AD3E-4BB7-AAD8-52336B9F61C9}">
      <dgm:prSet/>
      <dgm:spPr/>
      <dgm:t>
        <a:bodyPr/>
        <a:lstStyle/>
        <a:p>
          <a:endParaRPr lang="en-AU"/>
        </a:p>
      </dgm:t>
    </dgm:pt>
    <dgm:pt modelId="{D64478BC-2746-4390-9FBD-3CEDBDCFA1FC}" type="sibTrans" cxnId="{4B280F78-AD3E-4BB7-AAD8-52336B9F61C9}">
      <dgm:prSet/>
      <dgm:spPr/>
      <dgm:t>
        <a:bodyPr/>
        <a:lstStyle/>
        <a:p>
          <a:endParaRPr lang="en-AU"/>
        </a:p>
      </dgm:t>
    </dgm:pt>
    <dgm:pt modelId="{E663AE04-A668-4E81-9B9E-051C1A241807}">
      <dgm:prSet custT="1"/>
      <dgm:spPr/>
      <dgm:t>
        <a:bodyPr/>
        <a:lstStyle/>
        <a:p>
          <a:r>
            <a:rPr lang="en-AU" sz="1100" i="0" smtClean="0">
              <a:latin typeface="Verdana" panose="020B0604030504040204" pitchFamily="34" charset="0"/>
              <a:ea typeface="Verdana" panose="020B0604030504040204" pitchFamily="34" charset="0"/>
              <a:cs typeface="Verdana" panose="020B0604030504040204" pitchFamily="34" charset="0"/>
            </a:rPr>
            <a:t>Presenting </a:t>
          </a:r>
          <a:r>
            <a:rPr lang="en-AU" sz="1100" i="0" dirty="0" smtClean="0">
              <a:latin typeface="Verdana" panose="020B0604030504040204" pitchFamily="34" charset="0"/>
              <a:ea typeface="Verdana" panose="020B0604030504040204" pitchFamily="34" charset="0"/>
              <a:cs typeface="Verdana" panose="020B0604030504040204" pitchFamily="34" charset="0"/>
            </a:rPr>
            <a:t>the most important piece of information first to attract the attention of audience.</a:t>
          </a:r>
          <a:endParaRPr lang="en-US" sz="1100" i="0" dirty="0">
            <a:latin typeface="Verdana" panose="020B0604030504040204" pitchFamily="34" charset="0"/>
            <a:ea typeface="Verdana" panose="020B0604030504040204" pitchFamily="34" charset="0"/>
            <a:cs typeface="Verdana" panose="020B0604030504040204" pitchFamily="34" charset="0"/>
          </a:endParaRPr>
        </a:p>
      </dgm:t>
    </dgm:pt>
    <dgm:pt modelId="{0727946C-3B93-4069-8F80-98F17C548F8B}" type="parTrans" cxnId="{54CD6D9E-D637-4477-8E22-0BC880747E3D}">
      <dgm:prSet/>
      <dgm:spPr/>
      <dgm:t>
        <a:bodyPr/>
        <a:lstStyle/>
        <a:p>
          <a:endParaRPr lang="en-AU"/>
        </a:p>
      </dgm:t>
    </dgm:pt>
    <dgm:pt modelId="{C3F28516-C082-43EB-BB8A-960D6BFF32BD}" type="sibTrans" cxnId="{54CD6D9E-D637-4477-8E22-0BC880747E3D}">
      <dgm:prSet/>
      <dgm:spPr/>
      <dgm:t>
        <a:bodyPr/>
        <a:lstStyle/>
        <a:p>
          <a:endParaRPr lang="en-AU"/>
        </a:p>
      </dgm:t>
    </dgm:pt>
    <dgm:pt modelId="{99B7D6DC-CC6A-4277-80B6-32E275E59602}">
      <dgm:prSet phldrT="[Text]" custT="1"/>
      <dgm:spPr/>
      <dgm:t>
        <a:bodyPr/>
        <a:lstStyle/>
        <a:p>
          <a:r>
            <a:rPr lang="en-AU" sz="1100" i="0" dirty="0" smtClean="0">
              <a:latin typeface="Verdana" panose="020B0604030504040204" pitchFamily="34" charset="0"/>
              <a:ea typeface="Verdana" panose="020B0604030504040204" pitchFamily="34" charset="0"/>
              <a:cs typeface="Verdana" panose="020B0604030504040204" pitchFamily="34" charset="0"/>
            </a:rPr>
            <a:t>Useful for trend analysis or historical data analysis to know why or how a particular phenomenon occurred over time.</a:t>
          </a:r>
          <a:endParaRPr lang="en-AU" sz="1100" i="0" dirty="0">
            <a:latin typeface="Verdana" panose="020B0604030504040204" pitchFamily="34" charset="0"/>
            <a:ea typeface="Verdana" panose="020B0604030504040204" pitchFamily="34" charset="0"/>
            <a:cs typeface="Verdana" panose="020B0604030504040204" pitchFamily="34" charset="0"/>
          </a:endParaRPr>
        </a:p>
      </dgm:t>
    </dgm:pt>
    <dgm:pt modelId="{A7434174-9BCD-4BB1-B084-27A4361814F5}" type="parTrans" cxnId="{80558A02-0C18-4153-B247-4491267ED735}">
      <dgm:prSet/>
      <dgm:spPr/>
      <dgm:t>
        <a:bodyPr/>
        <a:lstStyle/>
        <a:p>
          <a:endParaRPr lang="en-AU"/>
        </a:p>
      </dgm:t>
    </dgm:pt>
    <dgm:pt modelId="{81A6FBF3-2519-4B13-AAD0-251327F60DB0}" type="sibTrans" cxnId="{80558A02-0C18-4153-B247-4491267ED735}">
      <dgm:prSet/>
      <dgm:spPr/>
      <dgm:t>
        <a:bodyPr/>
        <a:lstStyle/>
        <a:p>
          <a:endParaRPr lang="en-AU"/>
        </a:p>
      </dgm:t>
    </dgm:pt>
    <dgm:pt modelId="{FB5357DF-FEDF-434F-8FCE-FCAEB61DD346}">
      <dgm:prSet custT="1"/>
      <dgm:spPr/>
      <dgm:t>
        <a:bodyPr/>
        <a:lstStyle/>
        <a:p>
          <a:r>
            <a:rPr lang="en-AU" sz="1100" i="0" dirty="0" smtClean="0">
              <a:latin typeface="Verdana" panose="020B0604030504040204" pitchFamily="34" charset="0"/>
              <a:ea typeface="Verdana" panose="020B0604030504040204" pitchFamily="34" charset="0"/>
              <a:cs typeface="Verdana" panose="020B0604030504040204" pitchFamily="34" charset="0"/>
            </a:rPr>
            <a:t>List to identify similarities and differences among the group e.g. products,  techniques or job candidates.</a:t>
          </a:r>
          <a:endParaRPr lang="en-US" sz="1100" i="0" dirty="0">
            <a:latin typeface="Verdana" panose="020B0604030504040204" pitchFamily="34" charset="0"/>
            <a:ea typeface="Verdana" panose="020B0604030504040204" pitchFamily="34" charset="0"/>
            <a:cs typeface="Verdana" panose="020B0604030504040204" pitchFamily="34" charset="0"/>
          </a:endParaRPr>
        </a:p>
      </dgm:t>
    </dgm:pt>
    <dgm:pt modelId="{165050A8-9792-4D96-B985-E6DFCDB4D412}" type="parTrans" cxnId="{304958F0-BBA6-4BB1-9DE7-5AA7A74E841B}">
      <dgm:prSet/>
      <dgm:spPr/>
      <dgm:t>
        <a:bodyPr/>
        <a:lstStyle/>
        <a:p>
          <a:endParaRPr lang="en-AU"/>
        </a:p>
      </dgm:t>
    </dgm:pt>
    <dgm:pt modelId="{FC9FB13B-FA30-44E5-AF71-82F23C70DA17}" type="sibTrans" cxnId="{304958F0-BBA6-4BB1-9DE7-5AA7A74E841B}">
      <dgm:prSet/>
      <dgm:spPr/>
      <dgm:t>
        <a:bodyPr/>
        <a:lstStyle/>
        <a:p>
          <a:endParaRPr lang="en-AU"/>
        </a:p>
      </dgm:t>
    </dgm:pt>
    <dgm:pt modelId="{4489E266-BE90-43F8-98CD-CE22183D0AB5}">
      <dgm:prSet custT="1"/>
      <dgm:spPr/>
      <dgm:t>
        <a:bodyPr/>
        <a:lstStyle/>
        <a:p>
          <a:r>
            <a:rPr lang="en-AU" sz="1100" i="0" dirty="0" smtClean="0">
              <a:latin typeface="Verdana" panose="020B0604030504040204" pitchFamily="34" charset="0"/>
              <a:ea typeface="Verdana" panose="020B0604030504040204" pitchFamily="34" charset="0"/>
              <a:cs typeface="Verdana" panose="020B0604030504040204" pitchFamily="34" charset="0"/>
            </a:rPr>
            <a:t>Used to arrange travel plans, meeting, placement of different department with in a building to increase work efficiency.</a:t>
          </a:r>
          <a:endParaRPr lang="en-US" sz="1100" i="0" dirty="0">
            <a:latin typeface="Verdana" panose="020B0604030504040204" pitchFamily="34" charset="0"/>
            <a:ea typeface="Verdana" panose="020B0604030504040204" pitchFamily="34" charset="0"/>
            <a:cs typeface="Verdana" panose="020B0604030504040204" pitchFamily="34" charset="0"/>
          </a:endParaRPr>
        </a:p>
      </dgm:t>
    </dgm:pt>
    <dgm:pt modelId="{212A43A8-0391-4577-A8A9-F9452297611C}" type="parTrans" cxnId="{F877751E-921A-4624-B99F-0E5092B4774E}">
      <dgm:prSet/>
      <dgm:spPr/>
      <dgm:t>
        <a:bodyPr/>
        <a:lstStyle/>
        <a:p>
          <a:endParaRPr lang="en-AU"/>
        </a:p>
      </dgm:t>
    </dgm:pt>
    <dgm:pt modelId="{D80283E6-EAA8-40BC-8184-49634268D459}" type="sibTrans" cxnId="{F877751E-921A-4624-B99F-0E5092B4774E}">
      <dgm:prSet/>
      <dgm:spPr/>
      <dgm:t>
        <a:bodyPr/>
        <a:lstStyle/>
        <a:p>
          <a:endParaRPr lang="en-AU"/>
        </a:p>
      </dgm:t>
    </dgm:pt>
    <dgm:pt modelId="{A9064D95-C37F-4784-8763-E2589FA08833}">
      <dgm:prSet custT="1"/>
      <dgm:spPr/>
      <dgm:t>
        <a:bodyPr/>
        <a:lstStyle/>
        <a:p>
          <a:r>
            <a:rPr lang="en-AU" sz="1100" i="0" dirty="0" smtClean="0">
              <a:latin typeface="Verdana" panose="020B0604030504040204" pitchFamily="34" charset="0"/>
              <a:ea typeface="Verdana" panose="020B0604030504040204" pitchFamily="34" charset="0"/>
              <a:cs typeface="Verdana" panose="020B0604030504040204" pitchFamily="34" charset="0"/>
            </a:rPr>
            <a:t>This method is useful when previous conclusion have created confusion in the mind of your target audience. </a:t>
          </a:r>
          <a:endParaRPr lang="en-US" sz="1100" i="0" dirty="0">
            <a:latin typeface="Verdana" panose="020B0604030504040204" pitchFamily="34" charset="0"/>
            <a:ea typeface="Verdana" panose="020B0604030504040204" pitchFamily="34" charset="0"/>
            <a:cs typeface="Verdana" panose="020B0604030504040204" pitchFamily="34" charset="0"/>
          </a:endParaRPr>
        </a:p>
      </dgm:t>
    </dgm:pt>
    <dgm:pt modelId="{EB74149F-88BC-44A3-8D62-D44AA7397255}" type="parTrans" cxnId="{74E89604-4806-4CB1-BDA7-9AC5E9F9E571}">
      <dgm:prSet/>
      <dgm:spPr/>
      <dgm:t>
        <a:bodyPr/>
        <a:lstStyle/>
        <a:p>
          <a:endParaRPr lang="en-AU"/>
        </a:p>
      </dgm:t>
    </dgm:pt>
    <dgm:pt modelId="{F24EC2B9-E9A4-484E-A7F4-E1C467039647}" type="sibTrans" cxnId="{74E89604-4806-4CB1-BDA7-9AC5E9F9E571}">
      <dgm:prSet/>
      <dgm:spPr/>
      <dgm:t>
        <a:bodyPr/>
        <a:lstStyle/>
        <a:p>
          <a:endParaRPr lang="en-AU"/>
        </a:p>
      </dgm:t>
    </dgm:pt>
    <dgm:pt modelId="{C6619002-C287-4C3A-BFB2-AE4BA3EE8963}">
      <dgm:prSet custT="1"/>
      <dgm:spPr/>
      <dgm:t>
        <a:bodyPr/>
        <a:lstStyle/>
        <a:p>
          <a:r>
            <a:rPr lang="en-AU" sz="1100" i="0" dirty="0" smtClean="0">
              <a:latin typeface="Verdana" panose="020B0604030504040204" pitchFamily="34" charset="0"/>
              <a:ea typeface="Verdana" panose="020B0604030504040204" pitchFamily="34" charset="0"/>
              <a:cs typeface="Verdana" panose="020B0604030504040204" pitchFamily="34" charset="0"/>
            </a:rPr>
            <a:t>Useful when the target audience is knowledgeable about the topic or some selection process (e.g. choosing job candidates) is undertaken.  </a:t>
          </a:r>
          <a:endParaRPr lang="en-US" sz="1100" i="0" dirty="0">
            <a:latin typeface="Verdana" panose="020B0604030504040204" pitchFamily="34" charset="0"/>
            <a:ea typeface="Verdana" panose="020B0604030504040204" pitchFamily="34" charset="0"/>
            <a:cs typeface="Verdana" panose="020B0604030504040204" pitchFamily="34" charset="0"/>
          </a:endParaRPr>
        </a:p>
      </dgm:t>
    </dgm:pt>
    <dgm:pt modelId="{459D57B5-04E4-429F-98B0-FB89A5734028}" type="parTrans" cxnId="{10399BE5-0395-4E36-92F6-A9978473E8E5}">
      <dgm:prSet/>
      <dgm:spPr/>
      <dgm:t>
        <a:bodyPr/>
        <a:lstStyle/>
        <a:p>
          <a:endParaRPr lang="en-AU"/>
        </a:p>
      </dgm:t>
    </dgm:pt>
    <dgm:pt modelId="{6DDB3CFB-C9BB-4713-A647-2160B196D7CD}" type="sibTrans" cxnId="{10399BE5-0395-4E36-92F6-A9978473E8E5}">
      <dgm:prSet/>
      <dgm:spPr/>
      <dgm:t>
        <a:bodyPr/>
        <a:lstStyle/>
        <a:p>
          <a:endParaRPr lang="en-AU"/>
        </a:p>
      </dgm:t>
    </dgm:pt>
    <dgm:pt modelId="{496FF67A-C21C-438A-86FC-614DFA45C9BB}" type="pres">
      <dgm:prSet presAssocID="{05701BEF-D29D-4CA9-AE41-D8B818FE5C62}" presName="Name0" presStyleCnt="0">
        <dgm:presLayoutVars>
          <dgm:dir/>
          <dgm:animLvl val="lvl"/>
          <dgm:resizeHandles val="exact"/>
        </dgm:presLayoutVars>
      </dgm:prSet>
      <dgm:spPr/>
      <dgm:t>
        <a:bodyPr/>
        <a:lstStyle/>
        <a:p>
          <a:endParaRPr lang="en-AU"/>
        </a:p>
      </dgm:t>
    </dgm:pt>
    <dgm:pt modelId="{6EFEEB68-BAC4-4CC8-87DF-85B7216F2850}" type="pres">
      <dgm:prSet presAssocID="{746331FE-D751-4018-BBCA-00783DE119C2}" presName="composite" presStyleCnt="0"/>
      <dgm:spPr/>
    </dgm:pt>
    <dgm:pt modelId="{137FDFA1-EACE-496E-B150-E4A7034F14B9}" type="pres">
      <dgm:prSet presAssocID="{746331FE-D751-4018-BBCA-00783DE119C2}" presName="parTx" presStyleLbl="alignNode1" presStyleIdx="0" presStyleCnt="6">
        <dgm:presLayoutVars>
          <dgm:chMax val="0"/>
          <dgm:chPref val="0"/>
          <dgm:bulletEnabled val="1"/>
        </dgm:presLayoutVars>
      </dgm:prSet>
      <dgm:spPr/>
      <dgm:t>
        <a:bodyPr/>
        <a:lstStyle/>
        <a:p>
          <a:endParaRPr lang="en-AU"/>
        </a:p>
      </dgm:t>
    </dgm:pt>
    <dgm:pt modelId="{609B5BA9-9A84-4DF8-92B5-0B1509540CB1}" type="pres">
      <dgm:prSet presAssocID="{746331FE-D751-4018-BBCA-00783DE119C2}" presName="desTx" presStyleLbl="alignAccFollowNode1" presStyleIdx="0" presStyleCnt="6">
        <dgm:presLayoutVars>
          <dgm:bulletEnabled val="1"/>
        </dgm:presLayoutVars>
      </dgm:prSet>
      <dgm:spPr/>
      <dgm:t>
        <a:bodyPr/>
        <a:lstStyle/>
        <a:p>
          <a:endParaRPr lang="en-AU"/>
        </a:p>
      </dgm:t>
    </dgm:pt>
    <dgm:pt modelId="{4C6AB4CE-D0E2-4211-9FAB-A6AAED416BB7}" type="pres">
      <dgm:prSet presAssocID="{59476B52-7671-4BF2-BA17-F6ADE4A337C2}" presName="space" presStyleCnt="0"/>
      <dgm:spPr/>
    </dgm:pt>
    <dgm:pt modelId="{7E98960D-BB20-46D9-8C14-41C57BE48314}" type="pres">
      <dgm:prSet presAssocID="{5A8BF95A-BA4F-491E-9764-13870E069BEA}" presName="composite" presStyleCnt="0"/>
      <dgm:spPr/>
    </dgm:pt>
    <dgm:pt modelId="{42DA111F-160D-449D-A893-39D0188CDEFA}" type="pres">
      <dgm:prSet presAssocID="{5A8BF95A-BA4F-491E-9764-13870E069BEA}" presName="parTx" presStyleLbl="alignNode1" presStyleIdx="1" presStyleCnt="6">
        <dgm:presLayoutVars>
          <dgm:chMax val="0"/>
          <dgm:chPref val="0"/>
          <dgm:bulletEnabled val="1"/>
        </dgm:presLayoutVars>
      </dgm:prSet>
      <dgm:spPr/>
      <dgm:t>
        <a:bodyPr/>
        <a:lstStyle/>
        <a:p>
          <a:endParaRPr lang="en-AU"/>
        </a:p>
      </dgm:t>
    </dgm:pt>
    <dgm:pt modelId="{6F50A824-6261-4FE1-A98B-7265FE8B0C58}" type="pres">
      <dgm:prSet presAssocID="{5A8BF95A-BA4F-491E-9764-13870E069BEA}" presName="desTx" presStyleLbl="alignAccFollowNode1" presStyleIdx="1" presStyleCnt="6">
        <dgm:presLayoutVars>
          <dgm:bulletEnabled val="1"/>
        </dgm:presLayoutVars>
      </dgm:prSet>
      <dgm:spPr/>
      <dgm:t>
        <a:bodyPr/>
        <a:lstStyle/>
        <a:p>
          <a:endParaRPr lang="en-AU"/>
        </a:p>
      </dgm:t>
    </dgm:pt>
    <dgm:pt modelId="{8BA1A5E1-9FD9-4E1D-AAA5-C114E1884F26}" type="pres">
      <dgm:prSet presAssocID="{49253471-9A8D-41DC-AA88-A47EF3A116A4}" presName="space" presStyleCnt="0"/>
      <dgm:spPr/>
    </dgm:pt>
    <dgm:pt modelId="{73846695-FC19-4574-8597-BB49D41EEF95}" type="pres">
      <dgm:prSet presAssocID="{3A94A946-D9C1-40B5-B864-0CBEC4A1AC8E}" presName="composite" presStyleCnt="0"/>
      <dgm:spPr/>
    </dgm:pt>
    <dgm:pt modelId="{C7BC1E1A-CBFD-4BA3-B666-0B3DAEAEA45B}" type="pres">
      <dgm:prSet presAssocID="{3A94A946-D9C1-40B5-B864-0CBEC4A1AC8E}" presName="parTx" presStyleLbl="alignNode1" presStyleIdx="2" presStyleCnt="6">
        <dgm:presLayoutVars>
          <dgm:chMax val="0"/>
          <dgm:chPref val="0"/>
          <dgm:bulletEnabled val="1"/>
        </dgm:presLayoutVars>
      </dgm:prSet>
      <dgm:spPr/>
      <dgm:t>
        <a:bodyPr/>
        <a:lstStyle/>
        <a:p>
          <a:endParaRPr lang="en-AU"/>
        </a:p>
      </dgm:t>
    </dgm:pt>
    <dgm:pt modelId="{44EB96FE-0776-48E0-A43F-DFB49BAB7D6F}" type="pres">
      <dgm:prSet presAssocID="{3A94A946-D9C1-40B5-B864-0CBEC4A1AC8E}" presName="desTx" presStyleLbl="alignAccFollowNode1" presStyleIdx="2" presStyleCnt="6">
        <dgm:presLayoutVars>
          <dgm:bulletEnabled val="1"/>
        </dgm:presLayoutVars>
      </dgm:prSet>
      <dgm:spPr/>
      <dgm:t>
        <a:bodyPr/>
        <a:lstStyle/>
        <a:p>
          <a:endParaRPr lang="en-AU"/>
        </a:p>
      </dgm:t>
    </dgm:pt>
    <dgm:pt modelId="{38AA7968-010D-4F8D-811D-74DFD8910D12}" type="pres">
      <dgm:prSet presAssocID="{6CD89FCE-96F2-4568-A64C-BAE392D1EF79}" presName="space" presStyleCnt="0"/>
      <dgm:spPr/>
    </dgm:pt>
    <dgm:pt modelId="{C59F5DE7-DB0D-4770-AA42-FDAD8B5C1E8E}" type="pres">
      <dgm:prSet presAssocID="{0F61008F-1E8D-4F89-87CA-BE3626D5C849}" presName="composite" presStyleCnt="0"/>
      <dgm:spPr/>
    </dgm:pt>
    <dgm:pt modelId="{B6B3BCCD-8AB2-4A65-AB9D-C3D87B2940A5}" type="pres">
      <dgm:prSet presAssocID="{0F61008F-1E8D-4F89-87CA-BE3626D5C849}" presName="parTx" presStyleLbl="alignNode1" presStyleIdx="3" presStyleCnt="6">
        <dgm:presLayoutVars>
          <dgm:chMax val="0"/>
          <dgm:chPref val="0"/>
          <dgm:bulletEnabled val="1"/>
        </dgm:presLayoutVars>
      </dgm:prSet>
      <dgm:spPr/>
      <dgm:t>
        <a:bodyPr/>
        <a:lstStyle/>
        <a:p>
          <a:endParaRPr lang="en-AU"/>
        </a:p>
      </dgm:t>
    </dgm:pt>
    <dgm:pt modelId="{D2D9C24F-7329-4770-8572-DCB3A93D4B22}" type="pres">
      <dgm:prSet presAssocID="{0F61008F-1E8D-4F89-87CA-BE3626D5C849}" presName="desTx" presStyleLbl="alignAccFollowNode1" presStyleIdx="3" presStyleCnt="6">
        <dgm:presLayoutVars>
          <dgm:bulletEnabled val="1"/>
        </dgm:presLayoutVars>
      </dgm:prSet>
      <dgm:spPr/>
      <dgm:t>
        <a:bodyPr/>
        <a:lstStyle/>
        <a:p>
          <a:endParaRPr lang="en-AU"/>
        </a:p>
      </dgm:t>
    </dgm:pt>
    <dgm:pt modelId="{E9D026B8-F76E-4590-B897-17EBCDD9B824}" type="pres">
      <dgm:prSet presAssocID="{875CABA5-6B82-4FC4-B84F-E732C2CDB332}" presName="space" presStyleCnt="0"/>
      <dgm:spPr/>
    </dgm:pt>
    <dgm:pt modelId="{2463EDFD-CCE4-4735-B1A8-8C520649B099}" type="pres">
      <dgm:prSet presAssocID="{DF856F3D-0336-4A59-B9DE-1D42972105E6}" presName="composite" presStyleCnt="0"/>
      <dgm:spPr/>
    </dgm:pt>
    <dgm:pt modelId="{90402EF5-7BD6-47A5-98D2-ACE9377C8C5D}" type="pres">
      <dgm:prSet presAssocID="{DF856F3D-0336-4A59-B9DE-1D42972105E6}" presName="parTx" presStyleLbl="alignNode1" presStyleIdx="4" presStyleCnt="6">
        <dgm:presLayoutVars>
          <dgm:chMax val="0"/>
          <dgm:chPref val="0"/>
          <dgm:bulletEnabled val="1"/>
        </dgm:presLayoutVars>
      </dgm:prSet>
      <dgm:spPr/>
      <dgm:t>
        <a:bodyPr/>
        <a:lstStyle/>
        <a:p>
          <a:endParaRPr lang="en-AU"/>
        </a:p>
      </dgm:t>
    </dgm:pt>
    <dgm:pt modelId="{4AC8481F-7740-46D1-BB61-25DDAB02BACC}" type="pres">
      <dgm:prSet presAssocID="{DF856F3D-0336-4A59-B9DE-1D42972105E6}" presName="desTx" presStyleLbl="alignAccFollowNode1" presStyleIdx="4" presStyleCnt="6">
        <dgm:presLayoutVars>
          <dgm:bulletEnabled val="1"/>
        </dgm:presLayoutVars>
      </dgm:prSet>
      <dgm:spPr/>
      <dgm:t>
        <a:bodyPr/>
        <a:lstStyle/>
        <a:p>
          <a:endParaRPr lang="en-AU"/>
        </a:p>
      </dgm:t>
    </dgm:pt>
    <dgm:pt modelId="{2BA542F3-56A4-421C-A629-B858458D1758}" type="pres">
      <dgm:prSet presAssocID="{F913B1FD-554B-47FA-9D80-54C0693D9818}" presName="space" presStyleCnt="0"/>
      <dgm:spPr/>
    </dgm:pt>
    <dgm:pt modelId="{4502BA62-6D99-4B20-B2A0-8CE4330F0AE0}" type="pres">
      <dgm:prSet presAssocID="{7D56AA96-6D51-4F41-88A3-629E30B51E88}" presName="composite" presStyleCnt="0"/>
      <dgm:spPr/>
    </dgm:pt>
    <dgm:pt modelId="{342AD0F3-AF65-4744-9773-52F9D9936C7E}" type="pres">
      <dgm:prSet presAssocID="{7D56AA96-6D51-4F41-88A3-629E30B51E88}" presName="parTx" presStyleLbl="alignNode1" presStyleIdx="5" presStyleCnt="6">
        <dgm:presLayoutVars>
          <dgm:chMax val="0"/>
          <dgm:chPref val="0"/>
          <dgm:bulletEnabled val="1"/>
        </dgm:presLayoutVars>
      </dgm:prSet>
      <dgm:spPr/>
      <dgm:t>
        <a:bodyPr/>
        <a:lstStyle/>
        <a:p>
          <a:endParaRPr lang="en-AU"/>
        </a:p>
      </dgm:t>
    </dgm:pt>
    <dgm:pt modelId="{51142C7E-F9B9-41C7-A17B-204B4CEC719F}" type="pres">
      <dgm:prSet presAssocID="{7D56AA96-6D51-4F41-88A3-629E30B51E88}" presName="desTx" presStyleLbl="alignAccFollowNode1" presStyleIdx="5" presStyleCnt="6">
        <dgm:presLayoutVars>
          <dgm:bulletEnabled val="1"/>
        </dgm:presLayoutVars>
      </dgm:prSet>
      <dgm:spPr/>
      <dgm:t>
        <a:bodyPr/>
        <a:lstStyle/>
        <a:p>
          <a:endParaRPr lang="en-AU"/>
        </a:p>
      </dgm:t>
    </dgm:pt>
  </dgm:ptLst>
  <dgm:cxnLst>
    <dgm:cxn modelId="{374C780F-131E-493F-A3C0-823AAC2177C5}" srcId="{05701BEF-D29D-4CA9-AE41-D8B818FE5C62}" destId="{DF856F3D-0336-4A59-B9DE-1D42972105E6}" srcOrd="4" destOrd="0" parTransId="{D84996BF-41B7-4AC4-BB80-03951B141675}" sibTransId="{F913B1FD-554B-47FA-9D80-54C0693D9818}"/>
    <dgm:cxn modelId="{DFC63492-B56B-4C09-80C1-DC03496D2132}" type="presOf" srcId="{5A8BF95A-BA4F-491E-9764-13870E069BEA}" destId="{42DA111F-160D-449D-A893-39D0188CDEFA}" srcOrd="0" destOrd="0" presId="urn:microsoft.com/office/officeart/2005/8/layout/hList1"/>
    <dgm:cxn modelId="{BA9AA7F9-8216-47EC-B777-12D742ECE5E3}" type="presOf" srcId="{A9064D95-C37F-4784-8763-E2589FA08833}" destId="{4AC8481F-7740-46D1-BB61-25DDAB02BACC}" srcOrd="0" destOrd="1" presId="urn:microsoft.com/office/officeart/2005/8/layout/hList1"/>
    <dgm:cxn modelId="{F10DA19C-29A8-4C06-8319-4381B06D9887}" srcId="{05701BEF-D29D-4CA9-AE41-D8B818FE5C62}" destId="{3A94A946-D9C1-40B5-B864-0CBEC4A1AC8E}" srcOrd="2" destOrd="0" parTransId="{1890BC6B-0FB0-4650-AD8F-303B176A605A}" sibTransId="{6CD89FCE-96F2-4568-A64C-BAE392D1EF79}"/>
    <dgm:cxn modelId="{1015B2A9-485D-4B7D-A19F-5A9FF2C2D3B9}" srcId="{3A94A946-D9C1-40B5-B864-0CBEC4A1AC8E}" destId="{EBE86C7B-821A-4B56-B708-E913E38E8FCD}" srcOrd="0" destOrd="0" parTransId="{5E59863F-573D-4EC9-9EEC-8AA06F5BE1C6}" sibTransId="{37BE1CD0-A101-46DB-B2EA-97DF3E0FA0ED}"/>
    <dgm:cxn modelId="{93D90FCD-F929-4851-89B2-125C4A096B15}" type="presOf" srcId="{3A94A946-D9C1-40B5-B864-0CBEC4A1AC8E}" destId="{C7BC1E1A-CBFD-4BA3-B666-0B3DAEAEA45B}" srcOrd="0" destOrd="0" presId="urn:microsoft.com/office/officeart/2005/8/layout/hList1"/>
    <dgm:cxn modelId="{46F75599-7E6D-4D2A-ABC9-6F70D58BBD4E}" srcId="{05701BEF-D29D-4CA9-AE41-D8B818FE5C62}" destId="{5A8BF95A-BA4F-491E-9764-13870E069BEA}" srcOrd="1" destOrd="0" parTransId="{7023B4EE-1C9D-44E2-8D0A-42541DAF7A85}" sibTransId="{49253471-9A8D-41DC-AA88-A47EF3A116A4}"/>
    <dgm:cxn modelId="{8E1B93DF-4A07-4863-9E9E-02E7979627C1}" type="presOf" srcId="{99B7D6DC-CC6A-4277-80B6-32E275E59602}" destId="{609B5BA9-9A84-4DF8-92B5-0B1509540CB1}" srcOrd="0" destOrd="1" presId="urn:microsoft.com/office/officeart/2005/8/layout/hList1"/>
    <dgm:cxn modelId="{1979A776-328D-4D60-9BC1-06601351E53F}" type="presOf" srcId="{FB5357DF-FEDF-434F-8FCE-FCAEB61DD346}" destId="{44EB96FE-0776-48E0-A43F-DFB49BAB7D6F}" srcOrd="0" destOrd="1" presId="urn:microsoft.com/office/officeart/2005/8/layout/hList1"/>
    <dgm:cxn modelId="{29004786-5DD4-440C-8443-8821A517E1A9}" srcId="{DF856F3D-0336-4A59-B9DE-1D42972105E6}" destId="{0852818E-9A51-4E9A-8DC7-AB4E08AE4204}" srcOrd="0" destOrd="0" parTransId="{F06558C2-BB50-40F5-B623-E08B5D3C1D38}" sibTransId="{E5101FF0-4499-4842-B010-75FF1C6DF9F2}"/>
    <dgm:cxn modelId="{C82BA982-45EF-4789-BCAC-94135569F4A7}" type="presOf" srcId="{7D56AA96-6D51-4F41-88A3-629E30B51E88}" destId="{342AD0F3-AF65-4744-9773-52F9D9936C7E}" srcOrd="0" destOrd="0" presId="urn:microsoft.com/office/officeart/2005/8/layout/hList1"/>
    <dgm:cxn modelId="{E4B8EBD8-8C1E-4EF3-80A0-5046BFBDB3F1}" type="presOf" srcId="{4489E266-BE90-43F8-98CD-CE22183D0AB5}" destId="{D2D9C24F-7329-4770-8572-DCB3A93D4B22}" srcOrd="0" destOrd="1" presId="urn:microsoft.com/office/officeart/2005/8/layout/hList1"/>
    <dgm:cxn modelId="{9F29B7D3-AC85-4AE1-B0B6-5B6C3EA193C8}" type="presOf" srcId="{192C26B3-E877-44EB-B75F-1F5CC85C20BB}" destId="{D2D9C24F-7329-4770-8572-DCB3A93D4B22}" srcOrd="0" destOrd="0" presId="urn:microsoft.com/office/officeart/2005/8/layout/hList1"/>
    <dgm:cxn modelId="{74E89604-4806-4CB1-BDA7-9AC5E9F9E571}" srcId="{DF856F3D-0336-4A59-B9DE-1D42972105E6}" destId="{A9064D95-C37F-4784-8763-E2589FA08833}" srcOrd="1" destOrd="0" parTransId="{EB74149F-88BC-44A3-8D62-D44AA7397255}" sibTransId="{F24EC2B9-E9A4-484E-A7F4-E1C467039647}"/>
    <dgm:cxn modelId="{14F0AF47-0719-4A3F-8216-4F7B2D60DE41}" type="presOf" srcId="{DF856F3D-0336-4A59-B9DE-1D42972105E6}" destId="{90402EF5-7BD6-47A5-98D2-ACE9377C8C5D}" srcOrd="0" destOrd="0" presId="urn:microsoft.com/office/officeart/2005/8/layout/hList1"/>
    <dgm:cxn modelId="{87F83382-739F-4A10-8E68-BC42D98A8917}" type="presOf" srcId="{EBE86C7B-821A-4B56-B708-E913E38E8FCD}" destId="{44EB96FE-0776-48E0-A43F-DFB49BAB7D6F}" srcOrd="0" destOrd="0" presId="urn:microsoft.com/office/officeart/2005/8/layout/hList1"/>
    <dgm:cxn modelId="{922A63F9-4519-4761-89AB-5D020F4E7B63}" type="presOf" srcId="{1C928E79-8478-4117-9E4D-858D2FA53FC3}" destId="{609B5BA9-9A84-4DF8-92B5-0B1509540CB1}" srcOrd="0" destOrd="0" presId="urn:microsoft.com/office/officeart/2005/8/layout/hList1"/>
    <dgm:cxn modelId="{54CD6D9E-D637-4477-8E22-0BC880747E3D}" srcId="{5A8BF95A-BA4F-491E-9764-13870E069BEA}" destId="{E663AE04-A668-4E81-9B9E-051C1A241807}" srcOrd="0" destOrd="0" parTransId="{0727946C-3B93-4069-8F80-98F17C548F8B}" sibTransId="{C3F28516-C082-43EB-BB8A-960D6BFF32BD}"/>
    <dgm:cxn modelId="{10399BE5-0395-4E36-92F6-A9978473E8E5}" srcId="{7D56AA96-6D51-4F41-88A3-629E30B51E88}" destId="{C6619002-C287-4C3A-BFB2-AE4BA3EE8963}" srcOrd="1" destOrd="0" parTransId="{459D57B5-04E4-429F-98B0-FB89A5734028}" sibTransId="{6DDB3CFB-C9BB-4713-A647-2160B196D7CD}"/>
    <dgm:cxn modelId="{B481129C-3642-4004-A980-08A238E155BF}" srcId="{0F61008F-1E8D-4F89-87CA-BE3626D5C849}" destId="{192C26B3-E877-44EB-B75F-1F5CC85C20BB}" srcOrd="0" destOrd="0" parTransId="{72E58878-8656-49DA-9EC2-78A8C4B3B2BF}" sibTransId="{F6391F9B-3EF3-43DB-81DC-D769245817BE}"/>
    <dgm:cxn modelId="{F767FBF5-6952-4020-9E56-90AE0E8FD8C5}" type="presOf" srcId="{1F5EF863-C2DF-4A3E-B36A-11FE60BFC61F}" destId="{51142C7E-F9B9-41C7-A17B-204B4CEC719F}" srcOrd="0" destOrd="0" presId="urn:microsoft.com/office/officeart/2005/8/layout/hList1"/>
    <dgm:cxn modelId="{51F105E4-E630-4C3B-9C62-0F2D5C6BA2BB}" type="presOf" srcId="{C6619002-C287-4C3A-BFB2-AE4BA3EE8963}" destId="{51142C7E-F9B9-41C7-A17B-204B4CEC719F}" srcOrd="0" destOrd="1" presId="urn:microsoft.com/office/officeart/2005/8/layout/hList1"/>
    <dgm:cxn modelId="{E1976A5B-C034-4B7C-BF55-C8E243C57A92}" type="presOf" srcId="{746331FE-D751-4018-BBCA-00783DE119C2}" destId="{137FDFA1-EACE-496E-B150-E4A7034F14B9}" srcOrd="0" destOrd="0" presId="urn:microsoft.com/office/officeart/2005/8/layout/hList1"/>
    <dgm:cxn modelId="{91F982D6-A3F9-44B0-9856-1BA026FFFF00}" srcId="{05701BEF-D29D-4CA9-AE41-D8B818FE5C62}" destId="{0F61008F-1E8D-4F89-87CA-BE3626D5C849}" srcOrd="3" destOrd="0" parTransId="{596DA94E-16A9-4EAF-BEA9-B99263CFCB3C}" sibTransId="{875CABA5-6B82-4FC4-B84F-E732C2CDB332}"/>
    <dgm:cxn modelId="{39C79FAF-9F37-4A85-A860-246202E78A3F}" srcId="{05701BEF-D29D-4CA9-AE41-D8B818FE5C62}" destId="{746331FE-D751-4018-BBCA-00783DE119C2}" srcOrd="0" destOrd="0" parTransId="{5C015FD5-C21B-4C92-96D9-9412C08E4364}" sibTransId="{59476B52-7671-4BF2-BA17-F6ADE4A337C2}"/>
    <dgm:cxn modelId="{4B280F78-AD3E-4BB7-AAD8-52336B9F61C9}" srcId="{7D56AA96-6D51-4F41-88A3-629E30B51E88}" destId="{1F5EF863-C2DF-4A3E-B36A-11FE60BFC61F}" srcOrd="0" destOrd="0" parTransId="{2D07003F-360A-4C4E-ADDC-2E6D4B16AD2B}" sibTransId="{D64478BC-2746-4390-9FBD-3CEDBDCFA1FC}"/>
    <dgm:cxn modelId="{80558A02-0C18-4153-B247-4491267ED735}" srcId="{746331FE-D751-4018-BBCA-00783DE119C2}" destId="{99B7D6DC-CC6A-4277-80B6-32E275E59602}" srcOrd="1" destOrd="0" parTransId="{A7434174-9BCD-4BB1-B084-27A4361814F5}" sibTransId="{81A6FBF3-2519-4B13-AAD0-251327F60DB0}"/>
    <dgm:cxn modelId="{9774CF99-D789-4B80-B1A5-96008B506ED6}" type="presOf" srcId="{0852818E-9A51-4E9A-8DC7-AB4E08AE4204}" destId="{4AC8481F-7740-46D1-BB61-25DDAB02BACC}" srcOrd="0" destOrd="0" presId="urn:microsoft.com/office/officeart/2005/8/layout/hList1"/>
    <dgm:cxn modelId="{0FC7C772-DC42-4B4E-9BFD-894F4377C1CB}" type="presOf" srcId="{0F61008F-1E8D-4F89-87CA-BE3626D5C849}" destId="{B6B3BCCD-8AB2-4A65-AB9D-C3D87B2940A5}" srcOrd="0" destOrd="0" presId="urn:microsoft.com/office/officeart/2005/8/layout/hList1"/>
    <dgm:cxn modelId="{5B246F7A-DAB9-4259-85F4-C60A981423B5}" srcId="{746331FE-D751-4018-BBCA-00783DE119C2}" destId="{1C928E79-8478-4117-9E4D-858D2FA53FC3}" srcOrd="0" destOrd="0" parTransId="{96037735-35F5-4625-B2C7-CE8CB28C7286}" sibTransId="{D0FD44AB-5FE2-4443-BD86-A7C7004D93E1}"/>
    <dgm:cxn modelId="{E8DC1132-29E9-43D4-93BD-B0B19A8A50D8}" type="presOf" srcId="{05701BEF-D29D-4CA9-AE41-D8B818FE5C62}" destId="{496FF67A-C21C-438A-86FC-614DFA45C9BB}" srcOrd="0" destOrd="0" presId="urn:microsoft.com/office/officeart/2005/8/layout/hList1"/>
    <dgm:cxn modelId="{99687268-B835-40A0-BD89-BF67949C26C2}" srcId="{05701BEF-D29D-4CA9-AE41-D8B818FE5C62}" destId="{7D56AA96-6D51-4F41-88A3-629E30B51E88}" srcOrd="5" destOrd="0" parTransId="{92518F79-3B47-41E0-B231-1441B8A54F99}" sibTransId="{C24DC665-46B6-41BC-8E15-E6C31091DD33}"/>
    <dgm:cxn modelId="{F877751E-921A-4624-B99F-0E5092B4774E}" srcId="{0F61008F-1E8D-4F89-87CA-BE3626D5C849}" destId="{4489E266-BE90-43F8-98CD-CE22183D0AB5}" srcOrd="1" destOrd="0" parTransId="{212A43A8-0391-4577-A8A9-F9452297611C}" sibTransId="{D80283E6-EAA8-40BC-8184-49634268D459}"/>
    <dgm:cxn modelId="{29964CDB-696A-409C-9925-D5F67C6351BF}" type="presOf" srcId="{E663AE04-A668-4E81-9B9E-051C1A241807}" destId="{6F50A824-6261-4FE1-A98B-7265FE8B0C58}" srcOrd="0" destOrd="0" presId="urn:microsoft.com/office/officeart/2005/8/layout/hList1"/>
    <dgm:cxn modelId="{304958F0-BBA6-4BB1-9DE7-5AA7A74E841B}" srcId="{3A94A946-D9C1-40B5-B864-0CBEC4A1AC8E}" destId="{FB5357DF-FEDF-434F-8FCE-FCAEB61DD346}" srcOrd="1" destOrd="0" parTransId="{165050A8-9792-4D96-B985-E6DFCDB4D412}" sibTransId="{FC9FB13B-FA30-44E5-AF71-82F23C70DA17}"/>
    <dgm:cxn modelId="{B93CE2EB-3C46-4DCF-B2E3-4D9F223BF080}" type="presParOf" srcId="{496FF67A-C21C-438A-86FC-614DFA45C9BB}" destId="{6EFEEB68-BAC4-4CC8-87DF-85B7216F2850}" srcOrd="0" destOrd="0" presId="urn:microsoft.com/office/officeart/2005/8/layout/hList1"/>
    <dgm:cxn modelId="{FA31B95D-728A-4417-8403-1F20BB7061A6}" type="presParOf" srcId="{6EFEEB68-BAC4-4CC8-87DF-85B7216F2850}" destId="{137FDFA1-EACE-496E-B150-E4A7034F14B9}" srcOrd="0" destOrd="0" presId="urn:microsoft.com/office/officeart/2005/8/layout/hList1"/>
    <dgm:cxn modelId="{F35EE430-973B-49B1-9539-B19FD865CC8E}" type="presParOf" srcId="{6EFEEB68-BAC4-4CC8-87DF-85B7216F2850}" destId="{609B5BA9-9A84-4DF8-92B5-0B1509540CB1}" srcOrd="1" destOrd="0" presId="urn:microsoft.com/office/officeart/2005/8/layout/hList1"/>
    <dgm:cxn modelId="{8C351012-6E70-4225-BB7E-C596492AA0FD}" type="presParOf" srcId="{496FF67A-C21C-438A-86FC-614DFA45C9BB}" destId="{4C6AB4CE-D0E2-4211-9FAB-A6AAED416BB7}" srcOrd="1" destOrd="0" presId="urn:microsoft.com/office/officeart/2005/8/layout/hList1"/>
    <dgm:cxn modelId="{2DFEA815-1115-444D-8C49-4C495F92A456}" type="presParOf" srcId="{496FF67A-C21C-438A-86FC-614DFA45C9BB}" destId="{7E98960D-BB20-46D9-8C14-41C57BE48314}" srcOrd="2" destOrd="0" presId="urn:microsoft.com/office/officeart/2005/8/layout/hList1"/>
    <dgm:cxn modelId="{7E40E8A1-15BE-45D8-AFB0-29DEF9445434}" type="presParOf" srcId="{7E98960D-BB20-46D9-8C14-41C57BE48314}" destId="{42DA111F-160D-449D-A893-39D0188CDEFA}" srcOrd="0" destOrd="0" presId="urn:microsoft.com/office/officeart/2005/8/layout/hList1"/>
    <dgm:cxn modelId="{AA4B1CF9-2CA1-4A42-90EA-20569F65A081}" type="presParOf" srcId="{7E98960D-BB20-46D9-8C14-41C57BE48314}" destId="{6F50A824-6261-4FE1-A98B-7265FE8B0C58}" srcOrd="1" destOrd="0" presId="urn:microsoft.com/office/officeart/2005/8/layout/hList1"/>
    <dgm:cxn modelId="{76E2596F-36FB-459C-BDEC-8077E8187AC7}" type="presParOf" srcId="{496FF67A-C21C-438A-86FC-614DFA45C9BB}" destId="{8BA1A5E1-9FD9-4E1D-AAA5-C114E1884F26}" srcOrd="3" destOrd="0" presId="urn:microsoft.com/office/officeart/2005/8/layout/hList1"/>
    <dgm:cxn modelId="{6910E528-950C-46BD-BBEF-34692D1B3C1B}" type="presParOf" srcId="{496FF67A-C21C-438A-86FC-614DFA45C9BB}" destId="{73846695-FC19-4574-8597-BB49D41EEF95}" srcOrd="4" destOrd="0" presId="urn:microsoft.com/office/officeart/2005/8/layout/hList1"/>
    <dgm:cxn modelId="{D4EF621E-F34E-4458-96CA-FC4892018D51}" type="presParOf" srcId="{73846695-FC19-4574-8597-BB49D41EEF95}" destId="{C7BC1E1A-CBFD-4BA3-B666-0B3DAEAEA45B}" srcOrd="0" destOrd="0" presId="urn:microsoft.com/office/officeart/2005/8/layout/hList1"/>
    <dgm:cxn modelId="{E3C1E7AC-96CB-4EDE-B1C4-0AA08424012F}" type="presParOf" srcId="{73846695-FC19-4574-8597-BB49D41EEF95}" destId="{44EB96FE-0776-48E0-A43F-DFB49BAB7D6F}" srcOrd="1" destOrd="0" presId="urn:microsoft.com/office/officeart/2005/8/layout/hList1"/>
    <dgm:cxn modelId="{212B5139-12E5-4F5F-9714-CD0FE17ADC4F}" type="presParOf" srcId="{496FF67A-C21C-438A-86FC-614DFA45C9BB}" destId="{38AA7968-010D-4F8D-811D-74DFD8910D12}" srcOrd="5" destOrd="0" presId="urn:microsoft.com/office/officeart/2005/8/layout/hList1"/>
    <dgm:cxn modelId="{1760807D-496C-4AD4-B394-5D423915925E}" type="presParOf" srcId="{496FF67A-C21C-438A-86FC-614DFA45C9BB}" destId="{C59F5DE7-DB0D-4770-AA42-FDAD8B5C1E8E}" srcOrd="6" destOrd="0" presId="urn:microsoft.com/office/officeart/2005/8/layout/hList1"/>
    <dgm:cxn modelId="{ACE91492-C726-4F96-8398-73333DCD4FA7}" type="presParOf" srcId="{C59F5DE7-DB0D-4770-AA42-FDAD8B5C1E8E}" destId="{B6B3BCCD-8AB2-4A65-AB9D-C3D87B2940A5}" srcOrd="0" destOrd="0" presId="urn:microsoft.com/office/officeart/2005/8/layout/hList1"/>
    <dgm:cxn modelId="{A10FD0A7-4607-4557-8118-8A1F654C0408}" type="presParOf" srcId="{C59F5DE7-DB0D-4770-AA42-FDAD8B5C1E8E}" destId="{D2D9C24F-7329-4770-8572-DCB3A93D4B22}" srcOrd="1" destOrd="0" presId="urn:microsoft.com/office/officeart/2005/8/layout/hList1"/>
    <dgm:cxn modelId="{09FB7562-C8FC-4688-857A-CEE6B6469A3C}" type="presParOf" srcId="{496FF67A-C21C-438A-86FC-614DFA45C9BB}" destId="{E9D026B8-F76E-4590-B897-17EBCDD9B824}" srcOrd="7" destOrd="0" presId="urn:microsoft.com/office/officeart/2005/8/layout/hList1"/>
    <dgm:cxn modelId="{F2641D0F-EC3D-4C01-877F-A44B29154DE3}" type="presParOf" srcId="{496FF67A-C21C-438A-86FC-614DFA45C9BB}" destId="{2463EDFD-CCE4-4735-B1A8-8C520649B099}" srcOrd="8" destOrd="0" presId="urn:microsoft.com/office/officeart/2005/8/layout/hList1"/>
    <dgm:cxn modelId="{64A51E75-9EAA-4108-B6F1-8654091DFCA4}" type="presParOf" srcId="{2463EDFD-CCE4-4735-B1A8-8C520649B099}" destId="{90402EF5-7BD6-47A5-98D2-ACE9377C8C5D}" srcOrd="0" destOrd="0" presId="urn:microsoft.com/office/officeart/2005/8/layout/hList1"/>
    <dgm:cxn modelId="{E9CDC3D5-FBC2-4B1F-B7AB-699F0A796E56}" type="presParOf" srcId="{2463EDFD-CCE4-4735-B1A8-8C520649B099}" destId="{4AC8481F-7740-46D1-BB61-25DDAB02BACC}" srcOrd="1" destOrd="0" presId="urn:microsoft.com/office/officeart/2005/8/layout/hList1"/>
    <dgm:cxn modelId="{E4D12596-B7CB-4C7F-862C-0DD74EF05273}" type="presParOf" srcId="{496FF67A-C21C-438A-86FC-614DFA45C9BB}" destId="{2BA542F3-56A4-421C-A629-B858458D1758}" srcOrd="9" destOrd="0" presId="urn:microsoft.com/office/officeart/2005/8/layout/hList1"/>
    <dgm:cxn modelId="{7D0DC12F-72F1-4423-926D-B89BD5DBCE33}" type="presParOf" srcId="{496FF67A-C21C-438A-86FC-614DFA45C9BB}" destId="{4502BA62-6D99-4B20-B2A0-8CE4330F0AE0}" srcOrd="10" destOrd="0" presId="urn:microsoft.com/office/officeart/2005/8/layout/hList1"/>
    <dgm:cxn modelId="{CD1189EF-BC53-4E42-95D4-CB4A98F4FD0C}" type="presParOf" srcId="{4502BA62-6D99-4B20-B2A0-8CE4330F0AE0}" destId="{342AD0F3-AF65-4744-9773-52F9D9936C7E}" srcOrd="0" destOrd="0" presId="urn:microsoft.com/office/officeart/2005/8/layout/hList1"/>
    <dgm:cxn modelId="{BA4D698F-2B6C-42DC-A448-07BAB1F188B9}" type="presParOf" srcId="{4502BA62-6D99-4B20-B2A0-8CE4330F0AE0}" destId="{51142C7E-F9B9-41C7-A17B-204B4CEC719F}"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5A0E66D-3044-40A4-BAA0-CE94DD2B5D1A}" type="doc">
      <dgm:prSet loTypeId="urn:microsoft.com/office/officeart/2005/8/layout/bProcess3" loCatId="process" qsTypeId="urn:microsoft.com/office/officeart/2005/8/quickstyle/simple1" qsCatId="simple" csTypeId="urn:microsoft.com/office/officeart/2005/8/colors/accent0_3" csCatId="mainScheme" phldr="1"/>
      <dgm:spPr/>
      <dgm:t>
        <a:bodyPr/>
        <a:lstStyle/>
        <a:p>
          <a:endParaRPr lang="en-AU"/>
        </a:p>
      </dgm:t>
    </dgm:pt>
    <dgm:pt modelId="{FDCA7179-EEB6-479A-B592-868087BD4849}">
      <dgm:prSet phldrT="[Text]" custT="1"/>
      <dgm:spPr/>
      <dgm:t>
        <a:bodyPr/>
        <a:lstStyle/>
        <a:p>
          <a:r>
            <a:rPr lang="en-AU" sz="1100" dirty="0" smtClean="0">
              <a:latin typeface="Verdana" panose="020B0604030504040204" pitchFamily="34" charset="0"/>
              <a:ea typeface="Verdana" panose="020B0604030504040204" pitchFamily="34" charset="0"/>
              <a:cs typeface="Verdana" panose="020B0604030504040204" pitchFamily="34" charset="0"/>
            </a:rPr>
            <a:t>Forming</a:t>
          </a:r>
          <a:endParaRPr lang="en-AU" sz="1100" dirty="0">
            <a:latin typeface="Verdana" panose="020B0604030504040204" pitchFamily="34" charset="0"/>
            <a:ea typeface="Verdana" panose="020B0604030504040204" pitchFamily="34" charset="0"/>
            <a:cs typeface="Verdana" panose="020B0604030504040204" pitchFamily="34" charset="0"/>
          </a:endParaRPr>
        </a:p>
      </dgm:t>
    </dgm:pt>
    <dgm:pt modelId="{1C789C68-5965-4C60-8B7F-9A45E09A6531}" type="parTrans" cxnId="{698C9FAA-579F-4AC1-80A3-B62058A6469C}">
      <dgm:prSet/>
      <dgm:spPr/>
      <dgm:t>
        <a:bodyPr/>
        <a:lstStyle/>
        <a:p>
          <a:endParaRPr lang="en-AU"/>
        </a:p>
      </dgm:t>
    </dgm:pt>
    <dgm:pt modelId="{D812E2E7-61F2-4A08-9407-32BDFE935DDA}" type="sibTrans" cxnId="{698C9FAA-579F-4AC1-80A3-B62058A6469C}">
      <dgm:prSet/>
      <dgm:spPr/>
      <dgm:t>
        <a:bodyPr/>
        <a:lstStyle/>
        <a:p>
          <a:endParaRPr lang="en-AU"/>
        </a:p>
      </dgm:t>
    </dgm:pt>
    <dgm:pt modelId="{3BA742B8-2A8A-4587-AEA1-93ED5B2CBBF0}">
      <dgm:prSet phldrT="[Text]" custT="1"/>
      <dgm:spPr/>
      <dgm:t>
        <a:bodyPr/>
        <a:lstStyle/>
        <a:p>
          <a:r>
            <a:rPr lang="en-AU" sz="1100" dirty="0" smtClean="0">
              <a:latin typeface="Verdana" panose="020B0604030504040204" pitchFamily="34" charset="0"/>
              <a:ea typeface="Verdana" panose="020B0604030504040204" pitchFamily="34" charset="0"/>
              <a:cs typeface="Verdana" panose="020B0604030504040204" pitchFamily="34" charset="0"/>
            </a:rPr>
            <a:t>Storming</a:t>
          </a:r>
          <a:endParaRPr lang="en-AU" sz="1100" dirty="0">
            <a:latin typeface="Verdana" panose="020B0604030504040204" pitchFamily="34" charset="0"/>
            <a:ea typeface="Verdana" panose="020B0604030504040204" pitchFamily="34" charset="0"/>
            <a:cs typeface="Verdana" panose="020B0604030504040204" pitchFamily="34" charset="0"/>
          </a:endParaRPr>
        </a:p>
      </dgm:t>
    </dgm:pt>
    <dgm:pt modelId="{F2004BB3-0C46-47FC-93CE-1A3777AB0DA9}" type="parTrans" cxnId="{F0D8C4C8-BAE1-44C1-B46F-E36137C4C432}">
      <dgm:prSet/>
      <dgm:spPr/>
      <dgm:t>
        <a:bodyPr/>
        <a:lstStyle/>
        <a:p>
          <a:endParaRPr lang="en-AU"/>
        </a:p>
      </dgm:t>
    </dgm:pt>
    <dgm:pt modelId="{3B728225-07DA-48A8-912A-48AA14B75495}" type="sibTrans" cxnId="{F0D8C4C8-BAE1-44C1-B46F-E36137C4C432}">
      <dgm:prSet/>
      <dgm:spPr/>
      <dgm:t>
        <a:bodyPr/>
        <a:lstStyle/>
        <a:p>
          <a:endParaRPr lang="en-AU"/>
        </a:p>
      </dgm:t>
    </dgm:pt>
    <dgm:pt modelId="{A2D02F90-81AA-4C40-9D25-B0A43A286F6E}">
      <dgm:prSet phldrT="[Text]" custT="1"/>
      <dgm:spPr/>
      <dgm:t>
        <a:bodyPr/>
        <a:lstStyle/>
        <a:p>
          <a:r>
            <a:rPr lang="en-AU" sz="1100" dirty="0" smtClean="0">
              <a:latin typeface="Verdana" panose="020B0604030504040204" pitchFamily="34" charset="0"/>
              <a:ea typeface="Verdana" panose="020B0604030504040204" pitchFamily="34" charset="0"/>
              <a:cs typeface="Verdana" panose="020B0604030504040204" pitchFamily="34" charset="0"/>
            </a:rPr>
            <a:t>Norming</a:t>
          </a:r>
          <a:endParaRPr lang="en-AU" sz="1100" dirty="0">
            <a:latin typeface="Verdana" panose="020B0604030504040204" pitchFamily="34" charset="0"/>
            <a:ea typeface="Verdana" panose="020B0604030504040204" pitchFamily="34" charset="0"/>
            <a:cs typeface="Verdana" panose="020B0604030504040204" pitchFamily="34" charset="0"/>
          </a:endParaRPr>
        </a:p>
      </dgm:t>
    </dgm:pt>
    <dgm:pt modelId="{5276B646-84D8-4FC2-9CC9-A1FF7BFC0E0A}" type="parTrans" cxnId="{1468AFFF-F3FB-4553-8766-8A8C8CC774B8}">
      <dgm:prSet/>
      <dgm:spPr/>
      <dgm:t>
        <a:bodyPr/>
        <a:lstStyle/>
        <a:p>
          <a:endParaRPr lang="en-AU"/>
        </a:p>
      </dgm:t>
    </dgm:pt>
    <dgm:pt modelId="{02132055-A2EF-4136-9F21-CB8B509AA82E}" type="sibTrans" cxnId="{1468AFFF-F3FB-4553-8766-8A8C8CC774B8}">
      <dgm:prSet/>
      <dgm:spPr/>
      <dgm:t>
        <a:bodyPr/>
        <a:lstStyle/>
        <a:p>
          <a:endParaRPr lang="en-AU"/>
        </a:p>
      </dgm:t>
    </dgm:pt>
    <dgm:pt modelId="{33D3C8FF-A2FC-4E4E-AE36-F583614171E0}">
      <dgm:prSet phldrT="[Text]" custT="1"/>
      <dgm:spPr/>
      <dgm:t>
        <a:bodyPr/>
        <a:lstStyle/>
        <a:p>
          <a:r>
            <a:rPr lang="en-AU" sz="1100" dirty="0" smtClean="0">
              <a:latin typeface="Verdana" panose="020B0604030504040204" pitchFamily="34" charset="0"/>
              <a:ea typeface="Verdana" panose="020B0604030504040204" pitchFamily="34" charset="0"/>
              <a:cs typeface="Verdana" panose="020B0604030504040204" pitchFamily="34" charset="0"/>
            </a:rPr>
            <a:t>Performing</a:t>
          </a:r>
          <a:endParaRPr lang="en-AU" sz="1100" dirty="0">
            <a:latin typeface="Verdana" panose="020B0604030504040204" pitchFamily="34" charset="0"/>
            <a:ea typeface="Verdana" panose="020B0604030504040204" pitchFamily="34" charset="0"/>
            <a:cs typeface="Verdana" panose="020B0604030504040204" pitchFamily="34" charset="0"/>
          </a:endParaRPr>
        </a:p>
      </dgm:t>
    </dgm:pt>
    <dgm:pt modelId="{7824C2E2-71FA-4395-9458-CD8BF9155EEC}" type="parTrans" cxnId="{AC8B9713-07BC-4DB9-9C21-54D82F4202F1}">
      <dgm:prSet/>
      <dgm:spPr/>
      <dgm:t>
        <a:bodyPr/>
        <a:lstStyle/>
        <a:p>
          <a:endParaRPr lang="en-AU"/>
        </a:p>
      </dgm:t>
    </dgm:pt>
    <dgm:pt modelId="{260AFB49-6DD9-4CA2-B1B4-F684DD516119}" type="sibTrans" cxnId="{AC8B9713-07BC-4DB9-9C21-54D82F4202F1}">
      <dgm:prSet/>
      <dgm:spPr/>
      <dgm:t>
        <a:bodyPr/>
        <a:lstStyle/>
        <a:p>
          <a:endParaRPr lang="en-AU"/>
        </a:p>
      </dgm:t>
    </dgm:pt>
    <dgm:pt modelId="{A511DEDF-4B34-4E96-ABF9-E695E3D9FC39}">
      <dgm:prSet phldrT="[Text]" custT="1"/>
      <dgm:spPr/>
      <dgm:t>
        <a:bodyPr/>
        <a:lstStyle/>
        <a:p>
          <a:r>
            <a:rPr lang="en-AU" sz="1100" dirty="0" smtClean="0">
              <a:latin typeface="Verdana" panose="020B0604030504040204" pitchFamily="34" charset="0"/>
              <a:ea typeface="Verdana" panose="020B0604030504040204" pitchFamily="34" charset="0"/>
              <a:cs typeface="Verdana" panose="020B0604030504040204" pitchFamily="34" charset="0"/>
            </a:rPr>
            <a:t>Adjourning</a:t>
          </a:r>
          <a:endParaRPr lang="en-AU" sz="1100" dirty="0">
            <a:latin typeface="Verdana" panose="020B0604030504040204" pitchFamily="34" charset="0"/>
            <a:ea typeface="Verdana" panose="020B0604030504040204" pitchFamily="34" charset="0"/>
            <a:cs typeface="Verdana" panose="020B0604030504040204" pitchFamily="34" charset="0"/>
          </a:endParaRPr>
        </a:p>
      </dgm:t>
    </dgm:pt>
    <dgm:pt modelId="{20A0BCE9-A3C1-4C97-B8B8-064CA2087A49}" type="parTrans" cxnId="{48D19404-292C-4A4C-9354-4E6BCDCE165F}">
      <dgm:prSet/>
      <dgm:spPr/>
      <dgm:t>
        <a:bodyPr/>
        <a:lstStyle/>
        <a:p>
          <a:endParaRPr lang="en-AU"/>
        </a:p>
      </dgm:t>
    </dgm:pt>
    <dgm:pt modelId="{1B796E6F-2BEF-44BD-8984-D23D081455A2}" type="sibTrans" cxnId="{48D19404-292C-4A4C-9354-4E6BCDCE165F}">
      <dgm:prSet/>
      <dgm:spPr/>
      <dgm:t>
        <a:bodyPr/>
        <a:lstStyle/>
        <a:p>
          <a:endParaRPr lang="en-AU"/>
        </a:p>
      </dgm:t>
    </dgm:pt>
    <dgm:pt modelId="{4994C1B3-7719-45CB-AB65-7CDCC611C007}">
      <dgm:prSet phldrT="[Text]" custT="1"/>
      <dgm:spPr/>
      <dgm:t>
        <a:bodyPr/>
        <a:lstStyle/>
        <a:p>
          <a:r>
            <a:rPr lang="en-AU" sz="1100" dirty="0" smtClean="0">
              <a:latin typeface="Verdana" panose="020B0604030504040204" pitchFamily="34" charset="0"/>
              <a:ea typeface="Verdana" panose="020B0604030504040204" pitchFamily="34" charset="0"/>
              <a:cs typeface="Verdana" panose="020B0604030504040204" pitchFamily="34" charset="0"/>
            </a:rPr>
            <a:t>Transition from individual to team member</a:t>
          </a:r>
          <a:endParaRPr lang="en-AU" sz="1100" dirty="0">
            <a:latin typeface="Verdana" panose="020B0604030504040204" pitchFamily="34" charset="0"/>
            <a:ea typeface="Verdana" panose="020B0604030504040204" pitchFamily="34" charset="0"/>
            <a:cs typeface="Verdana" panose="020B0604030504040204" pitchFamily="34" charset="0"/>
          </a:endParaRPr>
        </a:p>
      </dgm:t>
    </dgm:pt>
    <dgm:pt modelId="{88E0B014-1CBF-4E4E-8F04-A72FB4FA8A39}" type="parTrans" cxnId="{0CEB0AE0-0082-4A96-A91D-D5B87A227603}">
      <dgm:prSet/>
      <dgm:spPr/>
      <dgm:t>
        <a:bodyPr/>
        <a:lstStyle/>
        <a:p>
          <a:endParaRPr lang="en-AU"/>
        </a:p>
      </dgm:t>
    </dgm:pt>
    <dgm:pt modelId="{C29D7A90-AAEC-4E2F-82DB-C45358CC5B05}" type="sibTrans" cxnId="{0CEB0AE0-0082-4A96-A91D-D5B87A227603}">
      <dgm:prSet/>
      <dgm:spPr/>
      <dgm:t>
        <a:bodyPr/>
        <a:lstStyle/>
        <a:p>
          <a:endParaRPr lang="en-AU"/>
        </a:p>
      </dgm:t>
    </dgm:pt>
    <dgm:pt modelId="{CB88F2B3-CBF4-4904-AA15-AD9098A52124}">
      <dgm:prSet phldrT="[Text]" custT="1"/>
      <dgm:spPr/>
      <dgm:t>
        <a:bodyPr/>
        <a:lstStyle/>
        <a:p>
          <a:r>
            <a:rPr lang="en-AU" sz="1100" b="0" dirty="0" smtClean="0">
              <a:latin typeface="Verdana" panose="020B0604030504040204" pitchFamily="34" charset="0"/>
              <a:ea typeface="Verdana" panose="020B0604030504040204" pitchFamily="34" charset="0"/>
              <a:cs typeface="Verdana" panose="020B0604030504040204" pitchFamily="34" charset="0"/>
            </a:rPr>
            <a:t>Group structure and patterns of interaction developed.</a:t>
          </a:r>
          <a:endParaRPr lang="en-AU" sz="1100" b="0" dirty="0">
            <a:latin typeface="Verdana" panose="020B0604030504040204" pitchFamily="34" charset="0"/>
            <a:ea typeface="Verdana" panose="020B0604030504040204" pitchFamily="34" charset="0"/>
            <a:cs typeface="Verdana" panose="020B0604030504040204" pitchFamily="34" charset="0"/>
          </a:endParaRPr>
        </a:p>
      </dgm:t>
    </dgm:pt>
    <dgm:pt modelId="{387C1C97-C4DA-4111-9211-536D64532823}" type="parTrans" cxnId="{58EDAD47-BEF8-4FCB-B94D-8C91D51020BC}">
      <dgm:prSet/>
      <dgm:spPr/>
      <dgm:t>
        <a:bodyPr/>
        <a:lstStyle/>
        <a:p>
          <a:endParaRPr lang="en-AU"/>
        </a:p>
      </dgm:t>
    </dgm:pt>
    <dgm:pt modelId="{E2447B4E-702B-4289-8C76-97FAB4E0FFE4}" type="sibTrans" cxnId="{58EDAD47-BEF8-4FCB-B94D-8C91D51020BC}">
      <dgm:prSet/>
      <dgm:spPr/>
      <dgm:t>
        <a:bodyPr/>
        <a:lstStyle/>
        <a:p>
          <a:endParaRPr lang="en-AU"/>
        </a:p>
      </dgm:t>
    </dgm:pt>
    <dgm:pt modelId="{3DFE3EE6-C8CE-42F0-82AB-B5FE613F0BE6}">
      <dgm:prSet phldrT="[Text]" custT="1"/>
      <dgm:spPr/>
      <dgm:t>
        <a:bodyPr/>
        <a:lstStyle/>
        <a:p>
          <a:r>
            <a:rPr lang="en-AU" sz="1100" dirty="0" smtClean="0">
              <a:latin typeface="Verdana" panose="020B0604030504040204" pitchFamily="34" charset="0"/>
              <a:ea typeface="Verdana" panose="020B0604030504040204" pitchFamily="34" charset="0"/>
              <a:cs typeface="Verdana" panose="020B0604030504040204" pitchFamily="34" charset="0"/>
            </a:rPr>
            <a:t>Knowledge, understanding and cohesion empowers the team.</a:t>
          </a:r>
          <a:endParaRPr lang="en-AU" sz="1100" dirty="0">
            <a:latin typeface="Verdana" panose="020B0604030504040204" pitchFamily="34" charset="0"/>
            <a:ea typeface="Verdana" panose="020B0604030504040204" pitchFamily="34" charset="0"/>
            <a:cs typeface="Verdana" panose="020B0604030504040204" pitchFamily="34" charset="0"/>
          </a:endParaRPr>
        </a:p>
      </dgm:t>
    </dgm:pt>
    <dgm:pt modelId="{B1D1AEE6-4BB6-4ECC-8F40-E1D44D4FD9DE}" type="parTrans" cxnId="{88AEF884-AA6C-4376-9710-B6FC9F421704}">
      <dgm:prSet/>
      <dgm:spPr/>
      <dgm:t>
        <a:bodyPr/>
        <a:lstStyle/>
        <a:p>
          <a:endParaRPr lang="en-AU"/>
        </a:p>
      </dgm:t>
    </dgm:pt>
    <dgm:pt modelId="{93FC6980-6873-4D43-A243-49612BED0C59}" type="sibTrans" cxnId="{88AEF884-AA6C-4376-9710-B6FC9F421704}">
      <dgm:prSet/>
      <dgm:spPr/>
      <dgm:t>
        <a:bodyPr/>
        <a:lstStyle/>
        <a:p>
          <a:endParaRPr lang="en-AU"/>
        </a:p>
      </dgm:t>
    </dgm:pt>
    <dgm:pt modelId="{B764B2CE-D0D2-4840-9A9F-E82EE126910B}">
      <dgm:prSet phldrT="[Text]" custT="1"/>
      <dgm:spPr/>
      <dgm:t>
        <a:bodyPr/>
        <a:lstStyle/>
        <a:p>
          <a:r>
            <a:rPr lang="en-AU" sz="1100" dirty="0" smtClean="0">
              <a:latin typeface="Verdana" panose="020B0604030504040204" pitchFamily="34" charset="0"/>
              <a:ea typeface="Verdana" panose="020B0604030504040204" pitchFamily="34" charset="0"/>
              <a:cs typeface="Verdana" panose="020B0604030504040204" pitchFamily="34" charset="0"/>
            </a:rPr>
            <a:t>Teams function well, produce measurable outcomes. High performance teams are confident and able to resolve issues.</a:t>
          </a:r>
        </a:p>
        <a:p>
          <a:endParaRPr lang="en-AU" sz="1100" dirty="0">
            <a:latin typeface="Verdana" panose="020B0604030504040204" pitchFamily="34" charset="0"/>
            <a:ea typeface="Verdana" panose="020B0604030504040204" pitchFamily="34" charset="0"/>
            <a:cs typeface="Verdana" panose="020B0604030504040204" pitchFamily="34" charset="0"/>
          </a:endParaRPr>
        </a:p>
      </dgm:t>
    </dgm:pt>
    <dgm:pt modelId="{567A7D82-348F-4071-8083-A497023A339D}" type="parTrans" cxnId="{F3E310CB-68EC-4625-8558-6903182E2548}">
      <dgm:prSet/>
      <dgm:spPr/>
      <dgm:t>
        <a:bodyPr/>
        <a:lstStyle/>
        <a:p>
          <a:endParaRPr lang="en-AU"/>
        </a:p>
      </dgm:t>
    </dgm:pt>
    <dgm:pt modelId="{AE0DD927-25F2-4FD2-A857-7C8E548A1F5D}" type="sibTrans" cxnId="{F3E310CB-68EC-4625-8558-6903182E2548}">
      <dgm:prSet/>
      <dgm:spPr/>
      <dgm:t>
        <a:bodyPr/>
        <a:lstStyle/>
        <a:p>
          <a:endParaRPr lang="en-AU"/>
        </a:p>
      </dgm:t>
    </dgm:pt>
    <dgm:pt modelId="{BAB94AF2-9985-4C27-B473-473BC09F331D}">
      <dgm:prSet phldrT="[Text]" custT="1"/>
      <dgm:spPr/>
      <dgm:t>
        <a:bodyPr/>
        <a:lstStyle/>
        <a:p>
          <a:r>
            <a:rPr lang="en-AU" sz="1100" dirty="0" smtClean="0">
              <a:latin typeface="Verdana" panose="020B0604030504040204" pitchFamily="34" charset="0"/>
              <a:ea typeface="Verdana" panose="020B0604030504040204" pitchFamily="34" charset="0"/>
              <a:cs typeface="Verdana" panose="020B0604030504040204" pitchFamily="34" charset="0"/>
            </a:rPr>
            <a:t>Completion - the break-up of the group, usually when the task is completed, its purpose fulfilled.</a:t>
          </a:r>
          <a:endParaRPr lang="en-AU" sz="1100" dirty="0">
            <a:latin typeface="Verdana" panose="020B0604030504040204" pitchFamily="34" charset="0"/>
            <a:ea typeface="Verdana" panose="020B0604030504040204" pitchFamily="34" charset="0"/>
            <a:cs typeface="Verdana" panose="020B0604030504040204" pitchFamily="34" charset="0"/>
          </a:endParaRPr>
        </a:p>
      </dgm:t>
    </dgm:pt>
    <dgm:pt modelId="{F8D340D6-B240-4788-A91B-6F4F1F890D1A}" type="parTrans" cxnId="{3892FCC8-E306-41C9-AB02-56B69CE5C422}">
      <dgm:prSet/>
      <dgm:spPr/>
      <dgm:t>
        <a:bodyPr/>
        <a:lstStyle/>
        <a:p>
          <a:endParaRPr lang="en-AU"/>
        </a:p>
      </dgm:t>
    </dgm:pt>
    <dgm:pt modelId="{C165D626-25A2-4EB1-91B6-E079A202F359}" type="sibTrans" cxnId="{3892FCC8-E306-41C9-AB02-56B69CE5C422}">
      <dgm:prSet/>
      <dgm:spPr/>
      <dgm:t>
        <a:bodyPr/>
        <a:lstStyle/>
        <a:p>
          <a:endParaRPr lang="en-AU"/>
        </a:p>
      </dgm:t>
    </dgm:pt>
    <dgm:pt modelId="{270BBAB5-6EE0-484A-883B-C8C1850A452E}" type="pres">
      <dgm:prSet presAssocID="{25A0E66D-3044-40A4-BAA0-CE94DD2B5D1A}" presName="Name0" presStyleCnt="0">
        <dgm:presLayoutVars>
          <dgm:dir/>
          <dgm:resizeHandles val="exact"/>
        </dgm:presLayoutVars>
      </dgm:prSet>
      <dgm:spPr/>
      <dgm:t>
        <a:bodyPr/>
        <a:lstStyle/>
        <a:p>
          <a:endParaRPr lang="en-AU"/>
        </a:p>
      </dgm:t>
    </dgm:pt>
    <dgm:pt modelId="{0FA290E1-0BE1-4B89-85FA-88638F533B13}" type="pres">
      <dgm:prSet presAssocID="{FDCA7179-EEB6-479A-B592-868087BD4849}" presName="node" presStyleLbl="node1" presStyleIdx="0" presStyleCnt="5">
        <dgm:presLayoutVars>
          <dgm:bulletEnabled val="1"/>
        </dgm:presLayoutVars>
      </dgm:prSet>
      <dgm:spPr/>
      <dgm:t>
        <a:bodyPr/>
        <a:lstStyle/>
        <a:p>
          <a:endParaRPr lang="en-AU"/>
        </a:p>
      </dgm:t>
    </dgm:pt>
    <dgm:pt modelId="{EAFBB035-BDE4-4495-AC76-3F916FE6CDC7}" type="pres">
      <dgm:prSet presAssocID="{D812E2E7-61F2-4A08-9407-32BDFE935DDA}" presName="sibTrans" presStyleLbl="sibTrans1D1" presStyleIdx="0" presStyleCnt="4"/>
      <dgm:spPr/>
      <dgm:t>
        <a:bodyPr/>
        <a:lstStyle/>
        <a:p>
          <a:endParaRPr lang="en-AU"/>
        </a:p>
      </dgm:t>
    </dgm:pt>
    <dgm:pt modelId="{E7A2ACED-9AA2-4E1A-B1F7-606E821CDD1C}" type="pres">
      <dgm:prSet presAssocID="{D812E2E7-61F2-4A08-9407-32BDFE935DDA}" presName="connectorText" presStyleLbl="sibTrans1D1" presStyleIdx="0" presStyleCnt="4"/>
      <dgm:spPr/>
      <dgm:t>
        <a:bodyPr/>
        <a:lstStyle/>
        <a:p>
          <a:endParaRPr lang="en-AU"/>
        </a:p>
      </dgm:t>
    </dgm:pt>
    <dgm:pt modelId="{08D62DBC-1737-4385-9835-8009961BB201}" type="pres">
      <dgm:prSet presAssocID="{3BA742B8-2A8A-4587-AEA1-93ED5B2CBBF0}" presName="node" presStyleLbl="node1" presStyleIdx="1" presStyleCnt="5">
        <dgm:presLayoutVars>
          <dgm:bulletEnabled val="1"/>
        </dgm:presLayoutVars>
      </dgm:prSet>
      <dgm:spPr/>
      <dgm:t>
        <a:bodyPr/>
        <a:lstStyle/>
        <a:p>
          <a:endParaRPr lang="en-AU"/>
        </a:p>
      </dgm:t>
    </dgm:pt>
    <dgm:pt modelId="{5FA2EF01-0C19-443C-9F0C-73112F507819}" type="pres">
      <dgm:prSet presAssocID="{3B728225-07DA-48A8-912A-48AA14B75495}" presName="sibTrans" presStyleLbl="sibTrans1D1" presStyleIdx="1" presStyleCnt="4"/>
      <dgm:spPr/>
      <dgm:t>
        <a:bodyPr/>
        <a:lstStyle/>
        <a:p>
          <a:endParaRPr lang="en-AU"/>
        </a:p>
      </dgm:t>
    </dgm:pt>
    <dgm:pt modelId="{65D81BBE-6B08-46E0-8F36-8256157224D8}" type="pres">
      <dgm:prSet presAssocID="{3B728225-07DA-48A8-912A-48AA14B75495}" presName="connectorText" presStyleLbl="sibTrans1D1" presStyleIdx="1" presStyleCnt="4"/>
      <dgm:spPr/>
      <dgm:t>
        <a:bodyPr/>
        <a:lstStyle/>
        <a:p>
          <a:endParaRPr lang="en-AU"/>
        </a:p>
      </dgm:t>
    </dgm:pt>
    <dgm:pt modelId="{B8BB7787-650B-40E3-BAC4-B45F75584C7B}" type="pres">
      <dgm:prSet presAssocID="{A2D02F90-81AA-4C40-9D25-B0A43A286F6E}" presName="node" presStyleLbl="node1" presStyleIdx="2" presStyleCnt="5">
        <dgm:presLayoutVars>
          <dgm:bulletEnabled val="1"/>
        </dgm:presLayoutVars>
      </dgm:prSet>
      <dgm:spPr/>
      <dgm:t>
        <a:bodyPr/>
        <a:lstStyle/>
        <a:p>
          <a:endParaRPr lang="en-AU"/>
        </a:p>
      </dgm:t>
    </dgm:pt>
    <dgm:pt modelId="{EA1341E4-4D52-470C-946F-25E52A300E27}" type="pres">
      <dgm:prSet presAssocID="{02132055-A2EF-4136-9F21-CB8B509AA82E}" presName="sibTrans" presStyleLbl="sibTrans1D1" presStyleIdx="2" presStyleCnt="4"/>
      <dgm:spPr/>
      <dgm:t>
        <a:bodyPr/>
        <a:lstStyle/>
        <a:p>
          <a:endParaRPr lang="en-AU"/>
        </a:p>
      </dgm:t>
    </dgm:pt>
    <dgm:pt modelId="{A8671893-ACFF-4556-8D1C-78FB77166EB3}" type="pres">
      <dgm:prSet presAssocID="{02132055-A2EF-4136-9F21-CB8B509AA82E}" presName="connectorText" presStyleLbl="sibTrans1D1" presStyleIdx="2" presStyleCnt="4"/>
      <dgm:spPr/>
      <dgm:t>
        <a:bodyPr/>
        <a:lstStyle/>
        <a:p>
          <a:endParaRPr lang="en-AU"/>
        </a:p>
      </dgm:t>
    </dgm:pt>
    <dgm:pt modelId="{DD5CDFE6-4931-4369-B837-90DAA79BD791}" type="pres">
      <dgm:prSet presAssocID="{33D3C8FF-A2FC-4E4E-AE36-F583614171E0}" presName="node" presStyleLbl="node1" presStyleIdx="3" presStyleCnt="5" custScaleX="180610">
        <dgm:presLayoutVars>
          <dgm:bulletEnabled val="1"/>
        </dgm:presLayoutVars>
      </dgm:prSet>
      <dgm:spPr/>
      <dgm:t>
        <a:bodyPr/>
        <a:lstStyle/>
        <a:p>
          <a:endParaRPr lang="en-AU"/>
        </a:p>
      </dgm:t>
    </dgm:pt>
    <dgm:pt modelId="{7AE2C5F2-E738-4957-8A62-783490A832FA}" type="pres">
      <dgm:prSet presAssocID="{260AFB49-6DD9-4CA2-B1B4-F684DD516119}" presName="sibTrans" presStyleLbl="sibTrans1D1" presStyleIdx="3" presStyleCnt="4"/>
      <dgm:spPr/>
      <dgm:t>
        <a:bodyPr/>
        <a:lstStyle/>
        <a:p>
          <a:endParaRPr lang="en-AU"/>
        </a:p>
      </dgm:t>
    </dgm:pt>
    <dgm:pt modelId="{77511FC9-9E39-4A4D-A809-4711EB7EEA76}" type="pres">
      <dgm:prSet presAssocID="{260AFB49-6DD9-4CA2-B1B4-F684DD516119}" presName="connectorText" presStyleLbl="sibTrans1D1" presStyleIdx="3" presStyleCnt="4"/>
      <dgm:spPr/>
      <dgm:t>
        <a:bodyPr/>
        <a:lstStyle/>
        <a:p>
          <a:endParaRPr lang="en-AU"/>
        </a:p>
      </dgm:t>
    </dgm:pt>
    <dgm:pt modelId="{35A35A4C-E495-4653-A3CB-CDDEA71D8022}" type="pres">
      <dgm:prSet presAssocID="{A511DEDF-4B34-4E96-ABF9-E695E3D9FC39}" presName="node" presStyleLbl="node1" presStyleIdx="4" presStyleCnt="5" custScaleX="132500">
        <dgm:presLayoutVars>
          <dgm:bulletEnabled val="1"/>
        </dgm:presLayoutVars>
      </dgm:prSet>
      <dgm:spPr/>
      <dgm:t>
        <a:bodyPr/>
        <a:lstStyle/>
        <a:p>
          <a:endParaRPr lang="en-AU"/>
        </a:p>
      </dgm:t>
    </dgm:pt>
  </dgm:ptLst>
  <dgm:cxnLst>
    <dgm:cxn modelId="{3A03C8AB-BC71-412B-8CB7-4291446FC012}" type="presOf" srcId="{33D3C8FF-A2FC-4E4E-AE36-F583614171E0}" destId="{DD5CDFE6-4931-4369-B837-90DAA79BD791}" srcOrd="0" destOrd="0" presId="urn:microsoft.com/office/officeart/2005/8/layout/bProcess3"/>
    <dgm:cxn modelId="{CC90140E-A65D-446D-A939-386642981D46}" type="presOf" srcId="{A2D02F90-81AA-4C40-9D25-B0A43A286F6E}" destId="{B8BB7787-650B-40E3-BAC4-B45F75584C7B}" srcOrd="0" destOrd="0" presId="urn:microsoft.com/office/officeart/2005/8/layout/bProcess3"/>
    <dgm:cxn modelId="{D6963AC8-34BC-4391-971E-AFC00F70F16A}" type="presOf" srcId="{BAB94AF2-9985-4C27-B473-473BC09F331D}" destId="{35A35A4C-E495-4653-A3CB-CDDEA71D8022}" srcOrd="0" destOrd="1" presId="urn:microsoft.com/office/officeart/2005/8/layout/bProcess3"/>
    <dgm:cxn modelId="{AC8B9713-07BC-4DB9-9C21-54D82F4202F1}" srcId="{25A0E66D-3044-40A4-BAA0-CE94DD2B5D1A}" destId="{33D3C8FF-A2FC-4E4E-AE36-F583614171E0}" srcOrd="3" destOrd="0" parTransId="{7824C2E2-71FA-4395-9458-CD8BF9155EEC}" sibTransId="{260AFB49-6DD9-4CA2-B1B4-F684DD516119}"/>
    <dgm:cxn modelId="{7E8C5E5F-2925-4FB8-9649-CE2BD6865EDF}" type="presOf" srcId="{3BA742B8-2A8A-4587-AEA1-93ED5B2CBBF0}" destId="{08D62DBC-1737-4385-9835-8009961BB201}" srcOrd="0" destOrd="0" presId="urn:microsoft.com/office/officeart/2005/8/layout/bProcess3"/>
    <dgm:cxn modelId="{B686E6FD-CB38-4D8E-88BD-F4C726D47D57}" type="presOf" srcId="{3B728225-07DA-48A8-912A-48AA14B75495}" destId="{5FA2EF01-0C19-443C-9F0C-73112F507819}" srcOrd="0" destOrd="0" presId="urn:microsoft.com/office/officeart/2005/8/layout/bProcess3"/>
    <dgm:cxn modelId="{9C80D063-0B05-43FA-AC92-2DEABD61BE2F}" type="presOf" srcId="{260AFB49-6DD9-4CA2-B1B4-F684DD516119}" destId="{7AE2C5F2-E738-4957-8A62-783490A832FA}" srcOrd="0" destOrd="0" presId="urn:microsoft.com/office/officeart/2005/8/layout/bProcess3"/>
    <dgm:cxn modelId="{BEA17B33-CC9F-43E1-A425-F5ECB856F9D4}" type="presOf" srcId="{4994C1B3-7719-45CB-AB65-7CDCC611C007}" destId="{0FA290E1-0BE1-4B89-85FA-88638F533B13}" srcOrd="0" destOrd="1" presId="urn:microsoft.com/office/officeart/2005/8/layout/bProcess3"/>
    <dgm:cxn modelId="{D1171FC7-F377-406D-8E97-FE759BCB88CD}" type="presOf" srcId="{02132055-A2EF-4136-9F21-CB8B509AA82E}" destId="{EA1341E4-4D52-470C-946F-25E52A300E27}" srcOrd="0" destOrd="0" presId="urn:microsoft.com/office/officeart/2005/8/layout/bProcess3"/>
    <dgm:cxn modelId="{1468AFFF-F3FB-4553-8766-8A8C8CC774B8}" srcId="{25A0E66D-3044-40A4-BAA0-CE94DD2B5D1A}" destId="{A2D02F90-81AA-4C40-9D25-B0A43A286F6E}" srcOrd="2" destOrd="0" parTransId="{5276B646-84D8-4FC2-9CC9-A1FF7BFC0E0A}" sibTransId="{02132055-A2EF-4136-9F21-CB8B509AA82E}"/>
    <dgm:cxn modelId="{83F60921-B427-469E-AA66-7BF69ED95B43}" type="presOf" srcId="{CB88F2B3-CBF4-4904-AA15-AD9098A52124}" destId="{08D62DBC-1737-4385-9835-8009961BB201}" srcOrd="0" destOrd="1" presId="urn:microsoft.com/office/officeart/2005/8/layout/bProcess3"/>
    <dgm:cxn modelId="{48D19404-292C-4A4C-9354-4E6BCDCE165F}" srcId="{25A0E66D-3044-40A4-BAA0-CE94DD2B5D1A}" destId="{A511DEDF-4B34-4E96-ABF9-E695E3D9FC39}" srcOrd="4" destOrd="0" parTransId="{20A0BCE9-A3C1-4C97-B8B8-064CA2087A49}" sibTransId="{1B796E6F-2BEF-44BD-8984-D23D081455A2}"/>
    <dgm:cxn modelId="{3892FCC8-E306-41C9-AB02-56B69CE5C422}" srcId="{A511DEDF-4B34-4E96-ABF9-E695E3D9FC39}" destId="{BAB94AF2-9985-4C27-B473-473BC09F331D}" srcOrd="0" destOrd="0" parTransId="{F8D340D6-B240-4788-A91B-6F4F1F890D1A}" sibTransId="{C165D626-25A2-4EB1-91B6-E079A202F359}"/>
    <dgm:cxn modelId="{698C9FAA-579F-4AC1-80A3-B62058A6469C}" srcId="{25A0E66D-3044-40A4-BAA0-CE94DD2B5D1A}" destId="{FDCA7179-EEB6-479A-B592-868087BD4849}" srcOrd="0" destOrd="0" parTransId="{1C789C68-5965-4C60-8B7F-9A45E09A6531}" sibTransId="{D812E2E7-61F2-4A08-9407-32BDFE935DDA}"/>
    <dgm:cxn modelId="{6ABF8556-6420-4B01-817E-A0ED0287F1D6}" type="presOf" srcId="{D812E2E7-61F2-4A08-9407-32BDFE935DDA}" destId="{EAFBB035-BDE4-4495-AC76-3F916FE6CDC7}" srcOrd="0" destOrd="0" presId="urn:microsoft.com/office/officeart/2005/8/layout/bProcess3"/>
    <dgm:cxn modelId="{88AEF884-AA6C-4376-9710-B6FC9F421704}" srcId="{A2D02F90-81AA-4C40-9D25-B0A43A286F6E}" destId="{3DFE3EE6-C8CE-42F0-82AB-B5FE613F0BE6}" srcOrd="0" destOrd="0" parTransId="{B1D1AEE6-4BB6-4ECC-8F40-E1D44D4FD9DE}" sibTransId="{93FC6980-6873-4D43-A243-49612BED0C59}"/>
    <dgm:cxn modelId="{4D4AE5C9-5B10-440D-B080-0F6964BB59D6}" type="presOf" srcId="{FDCA7179-EEB6-479A-B592-868087BD4849}" destId="{0FA290E1-0BE1-4B89-85FA-88638F533B13}" srcOrd="0" destOrd="0" presId="urn:microsoft.com/office/officeart/2005/8/layout/bProcess3"/>
    <dgm:cxn modelId="{D9583C13-74C3-4918-9208-5897AB2BB160}" type="presOf" srcId="{260AFB49-6DD9-4CA2-B1B4-F684DD516119}" destId="{77511FC9-9E39-4A4D-A809-4711EB7EEA76}" srcOrd="1" destOrd="0" presId="urn:microsoft.com/office/officeart/2005/8/layout/bProcess3"/>
    <dgm:cxn modelId="{F3E310CB-68EC-4625-8558-6903182E2548}" srcId="{33D3C8FF-A2FC-4E4E-AE36-F583614171E0}" destId="{B764B2CE-D0D2-4840-9A9F-E82EE126910B}" srcOrd="0" destOrd="0" parTransId="{567A7D82-348F-4071-8083-A497023A339D}" sibTransId="{AE0DD927-25F2-4FD2-A857-7C8E548A1F5D}"/>
    <dgm:cxn modelId="{58EDAD47-BEF8-4FCB-B94D-8C91D51020BC}" srcId="{3BA742B8-2A8A-4587-AEA1-93ED5B2CBBF0}" destId="{CB88F2B3-CBF4-4904-AA15-AD9098A52124}" srcOrd="0" destOrd="0" parTransId="{387C1C97-C4DA-4111-9211-536D64532823}" sibTransId="{E2447B4E-702B-4289-8C76-97FAB4E0FFE4}"/>
    <dgm:cxn modelId="{F0D8C4C8-BAE1-44C1-B46F-E36137C4C432}" srcId="{25A0E66D-3044-40A4-BAA0-CE94DD2B5D1A}" destId="{3BA742B8-2A8A-4587-AEA1-93ED5B2CBBF0}" srcOrd="1" destOrd="0" parTransId="{F2004BB3-0C46-47FC-93CE-1A3777AB0DA9}" sibTransId="{3B728225-07DA-48A8-912A-48AA14B75495}"/>
    <dgm:cxn modelId="{205B8C8D-667D-4870-8E7C-6DBAF7C46966}" type="presOf" srcId="{D812E2E7-61F2-4A08-9407-32BDFE935DDA}" destId="{E7A2ACED-9AA2-4E1A-B1F7-606E821CDD1C}" srcOrd="1" destOrd="0" presId="urn:microsoft.com/office/officeart/2005/8/layout/bProcess3"/>
    <dgm:cxn modelId="{44C4898D-80CA-4AEA-A2BC-4772603C3B16}" type="presOf" srcId="{3DFE3EE6-C8CE-42F0-82AB-B5FE613F0BE6}" destId="{B8BB7787-650B-40E3-BAC4-B45F75584C7B}" srcOrd="0" destOrd="1" presId="urn:microsoft.com/office/officeart/2005/8/layout/bProcess3"/>
    <dgm:cxn modelId="{117F26B5-0C5F-4477-AD32-D18738448912}" type="presOf" srcId="{3B728225-07DA-48A8-912A-48AA14B75495}" destId="{65D81BBE-6B08-46E0-8F36-8256157224D8}" srcOrd="1" destOrd="0" presId="urn:microsoft.com/office/officeart/2005/8/layout/bProcess3"/>
    <dgm:cxn modelId="{43D1190A-DB01-4A5D-8B7F-6C664BF9DB7E}" type="presOf" srcId="{B764B2CE-D0D2-4840-9A9F-E82EE126910B}" destId="{DD5CDFE6-4931-4369-B837-90DAA79BD791}" srcOrd="0" destOrd="1" presId="urn:microsoft.com/office/officeart/2005/8/layout/bProcess3"/>
    <dgm:cxn modelId="{4DA070AA-6B97-4D76-8416-351E0CB8620A}" type="presOf" srcId="{25A0E66D-3044-40A4-BAA0-CE94DD2B5D1A}" destId="{270BBAB5-6EE0-484A-883B-C8C1850A452E}" srcOrd="0" destOrd="0" presId="urn:microsoft.com/office/officeart/2005/8/layout/bProcess3"/>
    <dgm:cxn modelId="{0CEB0AE0-0082-4A96-A91D-D5B87A227603}" srcId="{FDCA7179-EEB6-479A-B592-868087BD4849}" destId="{4994C1B3-7719-45CB-AB65-7CDCC611C007}" srcOrd="0" destOrd="0" parTransId="{88E0B014-1CBF-4E4E-8F04-A72FB4FA8A39}" sibTransId="{C29D7A90-AAEC-4E2F-82DB-C45358CC5B05}"/>
    <dgm:cxn modelId="{FEE937A3-F322-4DE0-8F7E-E7400F674B85}" type="presOf" srcId="{A511DEDF-4B34-4E96-ABF9-E695E3D9FC39}" destId="{35A35A4C-E495-4653-A3CB-CDDEA71D8022}" srcOrd="0" destOrd="0" presId="urn:microsoft.com/office/officeart/2005/8/layout/bProcess3"/>
    <dgm:cxn modelId="{C9905938-75CB-4834-9ED0-5DEFF1A47B95}" type="presOf" srcId="{02132055-A2EF-4136-9F21-CB8B509AA82E}" destId="{A8671893-ACFF-4556-8D1C-78FB77166EB3}" srcOrd="1" destOrd="0" presId="urn:microsoft.com/office/officeart/2005/8/layout/bProcess3"/>
    <dgm:cxn modelId="{357C1DAB-0044-47D3-951E-3DE0FCE3E1E3}" type="presParOf" srcId="{270BBAB5-6EE0-484A-883B-C8C1850A452E}" destId="{0FA290E1-0BE1-4B89-85FA-88638F533B13}" srcOrd="0" destOrd="0" presId="urn:microsoft.com/office/officeart/2005/8/layout/bProcess3"/>
    <dgm:cxn modelId="{C719E391-2A5D-4D54-A728-6F646C97D0C7}" type="presParOf" srcId="{270BBAB5-6EE0-484A-883B-C8C1850A452E}" destId="{EAFBB035-BDE4-4495-AC76-3F916FE6CDC7}" srcOrd="1" destOrd="0" presId="urn:microsoft.com/office/officeart/2005/8/layout/bProcess3"/>
    <dgm:cxn modelId="{DB3DD9EE-2E93-44E0-B311-5F2EB75EA37E}" type="presParOf" srcId="{EAFBB035-BDE4-4495-AC76-3F916FE6CDC7}" destId="{E7A2ACED-9AA2-4E1A-B1F7-606E821CDD1C}" srcOrd="0" destOrd="0" presId="urn:microsoft.com/office/officeart/2005/8/layout/bProcess3"/>
    <dgm:cxn modelId="{D1483F4E-6870-4594-9504-61D5E47C82A5}" type="presParOf" srcId="{270BBAB5-6EE0-484A-883B-C8C1850A452E}" destId="{08D62DBC-1737-4385-9835-8009961BB201}" srcOrd="2" destOrd="0" presId="urn:microsoft.com/office/officeart/2005/8/layout/bProcess3"/>
    <dgm:cxn modelId="{0909BA49-025E-42E1-8D8C-ACC47C04E7AC}" type="presParOf" srcId="{270BBAB5-6EE0-484A-883B-C8C1850A452E}" destId="{5FA2EF01-0C19-443C-9F0C-73112F507819}" srcOrd="3" destOrd="0" presId="urn:microsoft.com/office/officeart/2005/8/layout/bProcess3"/>
    <dgm:cxn modelId="{E6D07149-E114-49CD-ACCC-2225ABCF9767}" type="presParOf" srcId="{5FA2EF01-0C19-443C-9F0C-73112F507819}" destId="{65D81BBE-6B08-46E0-8F36-8256157224D8}" srcOrd="0" destOrd="0" presId="urn:microsoft.com/office/officeart/2005/8/layout/bProcess3"/>
    <dgm:cxn modelId="{DF0BBE97-20EF-4C0C-BC76-4EA680229450}" type="presParOf" srcId="{270BBAB5-6EE0-484A-883B-C8C1850A452E}" destId="{B8BB7787-650B-40E3-BAC4-B45F75584C7B}" srcOrd="4" destOrd="0" presId="urn:microsoft.com/office/officeart/2005/8/layout/bProcess3"/>
    <dgm:cxn modelId="{F937E284-820A-4103-9181-72FE7B94014F}" type="presParOf" srcId="{270BBAB5-6EE0-484A-883B-C8C1850A452E}" destId="{EA1341E4-4D52-470C-946F-25E52A300E27}" srcOrd="5" destOrd="0" presId="urn:microsoft.com/office/officeart/2005/8/layout/bProcess3"/>
    <dgm:cxn modelId="{C06C8333-EE71-4429-92E0-C8D86E440973}" type="presParOf" srcId="{EA1341E4-4D52-470C-946F-25E52A300E27}" destId="{A8671893-ACFF-4556-8D1C-78FB77166EB3}" srcOrd="0" destOrd="0" presId="urn:microsoft.com/office/officeart/2005/8/layout/bProcess3"/>
    <dgm:cxn modelId="{839BDC53-E34A-44FC-947B-A06F7C3FC001}" type="presParOf" srcId="{270BBAB5-6EE0-484A-883B-C8C1850A452E}" destId="{DD5CDFE6-4931-4369-B837-90DAA79BD791}" srcOrd="6" destOrd="0" presId="urn:microsoft.com/office/officeart/2005/8/layout/bProcess3"/>
    <dgm:cxn modelId="{A4F299FC-EA3F-4484-8FA8-B0B260B0CB31}" type="presParOf" srcId="{270BBAB5-6EE0-484A-883B-C8C1850A452E}" destId="{7AE2C5F2-E738-4957-8A62-783490A832FA}" srcOrd="7" destOrd="0" presId="urn:microsoft.com/office/officeart/2005/8/layout/bProcess3"/>
    <dgm:cxn modelId="{7403D000-1A87-4638-B1B2-3D3D04130B28}" type="presParOf" srcId="{7AE2C5F2-E738-4957-8A62-783490A832FA}" destId="{77511FC9-9E39-4A4D-A809-4711EB7EEA76}" srcOrd="0" destOrd="0" presId="urn:microsoft.com/office/officeart/2005/8/layout/bProcess3"/>
    <dgm:cxn modelId="{6E7B8031-0C18-456D-9F32-83F22312FC40}" type="presParOf" srcId="{270BBAB5-6EE0-484A-883B-C8C1850A452E}" destId="{35A35A4C-E495-4653-A3CB-CDDEA71D8022}" srcOrd="8" destOrd="0" presId="urn:microsoft.com/office/officeart/2005/8/layout/b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2078B2A-BC9D-42C1-867B-81434E6DE09F}"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AU"/>
        </a:p>
      </dgm:t>
    </dgm:pt>
    <dgm:pt modelId="{971C204C-AA8A-4A14-AFD1-238CA770C77D}">
      <dgm:prSet phldrT="[Tex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Communications</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E0F5CD80-12EB-4D7D-BCC0-41C83D09EE49}" type="parTrans" cxnId="{949AD407-2C49-4173-8DEB-EC9146C3C41E}">
      <dgm:prSet/>
      <dgm:spPr/>
      <dgm:t>
        <a:bodyPr/>
        <a:lstStyle/>
        <a:p>
          <a:endParaRPr lang="en-AU"/>
        </a:p>
      </dgm:t>
    </dgm:pt>
    <dgm:pt modelId="{AC9B3C5C-B4ED-4374-9A7B-CF07DDAADE4F}" type="sibTrans" cxnId="{949AD407-2C49-4173-8DEB-EC9146C3C41E}">
      <dgm:prSet/>
      <dgm:spPr/>
      <dgm:t>
        <a:bodyPr/>
        <a:lstStyle/>
        <a:p>
          <a:endParaRPr lang="en-AU"/>
        </a:p>
      </dgm:t>
    </dgm:pt>
    <dgm:pt modelId="{F2BCAE9D-0F15-47FB-BA52-1CA90F054B7C}">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Compliance</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FE40441D-D221-418F-842D-2547D64DAB28}" type="parTrans" cxnId="{FF6F4756-9359-4B0A-8427-FC7F1763DC13}">
      <dgm:prSet/>
      <dgm:spPr/>
      <dgm:t>
        <a:bodyPr/>
        <a:lstStyle/>
        <a:p>
          <a:endParaRPr lang="en-AU"/>
        </a:p>
      </dgm:t>
    </dgm:pt>
    <dgm:pt modelId="{03C66658-923A-419C-B443-9E9EDB8834C5}" type="sibTrans" cxnId="{FF6F4756-9359-4B0A-8427-FC7F1763DC13}">
      <dgm:prSet/>
      <dgm:spPr/>
      <dgm:t>
        <a:bodyPr/>
        <a:lstStyle/>
        <a:p>
          <a:endParaRPr lang="en-AU"/>
        </a:p>
      </dgm:t>
    </dgm:pt>
    <dgm:pt modelId="{2080C61F-CF4F-448D-9FB3-9CBA047A57E6}">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Environmental</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C71415F2-C409-4DE1-AC91-2F556C5B7BC4}" type="parTrans" cxnId="{D831A502-0BD2-49CB-B529-E9270999F0E7}">
      <dgm:prSet/>
      <dgm:spPr/>
      <dgm:t>
        <a:bodyPr/>
        <a:lstStyle/>
        <a:p>
          <a:endParaRPr lang="en-AU"/>
        </a:p>
      </dgm:t>
    </dgm:pt>
    <dgm:pt modelId="{655405C8-50B1-4903-BA93-5ABC91CAB8B8}" type="sibTrans" cxnId="{D831A502-0BD2-49CB-B529-E9270999F0E7}">
      <dgm:prSet/>
      <dgm:spPr/>
      <dgm:t>
        <a:bodyPr/>
        <a:lstStyle/>
        <a:p>
          <a:endParaRPr lang="en-AU"/>
        </a:p>
      </dgm:t>
    </dgm:pt>
    <dgm:pt modelId="{EBD9C9B4-1A34-44D6-BD4B-DA9CF06D8C4A}">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Finance</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1DDF7169-306C-4A38-A27E-D23CD10BD95C}" type="parTrans" cxnId="{9680900E-DFA8-4C0A-BDE5-E59ED0A905E2}">
      <dgm:prSet/>
      <dgm:spPr/>
      <dgm:t>
        <a:bodyPr/>
        <a:lstStyle/>
        <a:p>
          <a:endParaRPr lang="en-AU"/>
        </a:p>
      </dgm:t>
    </dgm:pt>
    <dgm:pt modelId="{8BD5FF38-BF22-443F-8539-DC567ACB913B}" type="sibTrans" cxnId="{9680900E-DFA8-4C0A-BDE5-E59ED0A905E2}">
      <dgm:prSet/>
      <dgm:spPr/>
      <dgm:t>
        <a:bodyPr/>
        <a:lstStyle/>
        <a:p>
          <a:endParaRPr lang="en-AU"/>
        </a:p>
      </dgm:t>
    </dgm:pt>
    <dgm:pt modelId="{38E04196-5040-45D8-A96B-572EB24D9489}">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Health and safety</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3BAB7CB9-A849-4DAE-AD2E-1518B72BA49C}" type="parTrans" cxnId="{F36AAF04-9281-4E13-B064-9955FA83D5F7}">
      <dgm:prSet/>
      <dgm:spPr/>
      <dgm:t>
        <a:bodyPr/>
        <a:lstStyle/>
        <a:p>
          <a:endParaRPr lang="en-AU"/>
        </a:p>
      </dgm:t>
    </dgm:pt>
    <dgm:pt modelId="{B6B9A721-178E-42C5-88EB-AFCB7D68D976}" type="sibTrans" cxnId="{F36AAF04-9281-4E13-B064-9955FA83D5F7}">
      <dgm:prSet/>
      <dgm:spPr/>
      <dgm:t>
        <a:bodyPr/>
        <a:lstStyle/>
        <a:p>
          <a:endParaRPr lang="en-AU"/>
        </a:p>
      </dgm:t>
    </dgm:pt>
    <dgm:pt modelId="{CD20BEDA-3AE5-4DDC-BE28-D85C9C9650F1}">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Human resources</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E8D1C870-7AB9-44F4-8F89-298BEE34E50A}" type="parTrans" cxnId="{48746AB2-B1B7-42E9-BB58-AE2C7DA76A8E}">
      <dgm:prSet/>
      <dgm:spPr/>
      <dgm:t>
        <a:bodyPr/>
        <a:lstStyle/>
        <a:p>
          <a:endParaRPr lang="en-AU"/>
        </a:p>
      </dgm:t>
    </dgm:pt>
    <dgm:pt modelId="{04E39C6E-08BD-437A-B61A-5118D1A1380E}" type="sibTrans" cxnId="{48746AB2-B1B7-42E9-BB58-AE2C7DA76A8E}">
      <dgm:prSet/>
      <dgm:spPr/>
      <dgm:t>
        <a:bodyPr/>
        <a:lstStyle/>
        <a:p>
          <a:endParaRPr lang="en-AU"/>
        </a:p>
      </dgm:t>
    </dgm:pt>
    <dgm:pt modelId="{3BE05F95-6A50-48C1-AA5B-4C0CDD1D56F1}">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Legal</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16272FE1-2206-4192-81B1-1326C152650B}" type="parTrans" cxnId="{B3A3D3C1-9FD2-4AC1-9346-A8BA3E14F5ED}">
      <dgm:prSet/>
      <dgm:spPr/>
      <dgm:t>
        <a:bodyPr/>
        <a:lstStyle/>
        <a:p>
          <a:endParaRPr lang="en-AU"/>
        </a:p>
      </dgm:t>
    </dgm:pt>
    <dgm:pt modelId="{17121594-BCE4-476A-8804-D03A51273D6F}" type="sibTrans" cxnId="{B3A3D3C1-9FD2-4AC1-9346-A8BA3E14F5ED}">
      <dgm:prSet/>
      <dgm:spPr/>
      <dgm:t>
        <a:bodyPr/>
        <a:lstStyle/>
        <a:p>
          <a:endParaRPr lang="en-AU"/>
        </a:p>
      </dgm:t>
    </dgm:pt>
    <dgm:pt modelId="{82C9B5E4-E2DF-4F12-BEF9-CE15D0C8C3F5}">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Physical</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E6B2675B-F378-4C6D-8BBA-62B63FF16C98}" type="parTrans" cxnId="{C1845D12-7936-4612-862E-8B10F5434C9D}">
      <dgm:prSet/>
      <dgm:spPr/>
      <dgm:t>
        <a:bodyPr/>
        <a:lstStyle/>
        <a:p>
          <a:endParaRPr lang="en-AU"/>
        </a:p>
      </dgm:t>
    </dgm:pt>
    <dgm:pt modelId="{104373F2-EDB6-4D42-8BAC-CB0190BCDDFB}" type="sibTrans" cxnId="{C1845D12-7936-4612-862E-8B10F5434C9D}">
      <dgm:prSet/>
      <dgm:spPr/>
      <dgm:t>
        <a:bodyPr/>
        <a:lstStyle/>
        <a:p>
          <a:endParaRPr lang="en-AU"/>
        </a:p>
      </dgm:t>
    </dgm:pt>
    <dgm:pt modelId="{5022DEE4-BCF3-4D3F-80E6-B4B3D0BDD0FF}">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Political</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56D05F8A-022E-4D6A-86D3-FDA608AE8B79}" type="parTrans" cxnId="{91B3A78F-E184-4C68-A707-7A1110A1108E}">
      <dgm:prSet/>
      <dgm:spPr/>
      <dgm:t>
        <a:bodyPr/>
        <a:lstStyle/>
        <a:p>
          <a:endParaRPr lang="en-AU"/>
        </a:p>
      </dgm:t>
    </dgm:pt>
    <dgm:pt modelId="{E078CF79-6385-4265-91F3-88F3EB97B923}" type="sibTrans" cxnId="{91B3A78F-E184-4C68-A707-7A1110A1108E}">
      <dgm:prSet/>
      <dgm:spPr/>
      <dgm:t>
        <a:bodyPr/>
        <a:lstStyle/>
        <a:p>
          <a:endParaRPr lang="en-AU"/>
        </a:p>
      </dgm:t>
    </dgm:pt>
    <dgm:pt modelId="{CFF3B8FA-B2BD-4F51-8CDF-F73FBB0ABBE1}">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Quality</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29552D8F-3FB4-4F95-8124-F6022DED169C}" type="parTrans" cxnId="{68F930EB-08EF-4F11-BF35-19607CCDEA94}">
      <dgm:prSet/>
      <dgm:spPr/>
      <dgm:t>
        <a:bodyPr/>
        <a:lstStyle/>
        <a:p>
          <a:endParaRPr lang="en-AU"/>
        </a:p>
      </dgm:t>
    </dgm:pt>
    <dgm:pt modelId="{393A9729-A118-4EC1-9D0F-46710C7ADDF4}" type="sibTrans" cxnId="{68F930EB-08EF-4F11-BF35-19607CCDEA94}">
      <dgm:prSet/>
      <dgm:spPr/>
      <dgm:t>
        <a:bodyPr/>
        <a:lstStyle/>
        <a:p>
          <a:endParaRPr lang="en-AU"/>
        </a:p>
      </dgm:t>
    </dgm:pt>
    <dgm:pt modelId="{5E32BD64-4EB7-4AEA-BE4E-B0593FF3FA30}">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Social</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AE3EE9E9-AE0E-424F-A64E-769B755FEA11}" type="parTrans" cxnId="{410C3AED-8F2A-4B4B-A131-74BEA1AA7DF8}">
      <dgm:prSet/>
      <dgm:spPr/>
      <dgm:t>
        <a:bodyPr/>
        <a:lstStyle/>
        <a:p>
          <a:endParaRPr lang="en-AU"/>
        </a:p>
      </dgm:t>
    </dgm:pt>
    <dgm:pt modelId="{55A087B0-9BED-453C-9C5D-4FC1AD01E08F}" type="sibTrans" cxnId="{410C3AED-8F2A-4B4B-A131-74BEA1AA7DF8}">
      <dgm:prSet/>
      <dgm:spPr/>
      <dgm:t>
        <a:bodyPr/>
        <a:lstStyle/>
        <a:p>
          <a:endParaRPr lang="en-AU"/>
        </a:p>
      </dgm:t>
    </dgm:pt>
    <dgm:pt modelId="{9A881B88-CB39-4B0B-B4BD-BF8B1444EA0A}">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Technology</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0270BC44-015A-4616-B648-B4D56171DF72}" type="parTrans" cxnId="{48C07A35-1E13-48DA-8C42-62AE7C3FDC25}">
      <dgm:prSet/>
      <dgm:spPr/>
      <dgm:t>
        <a:bodyPr/>
        <a:lstStyle/>
        <a:p>
          <a:endParaRPr lang="en-AU"/>
        </a:p>
      </dgm:t>
    </dgm:pt>
    <dgm:pt modelId="{BC299B1D-068F-41C0-9B90-0D32747BE9B4}" type="sibTrans" cxnId="{48C07A35-1E13-48DA-8C42-62AE7C3FDC25}">
      <dgm:prSet/>
      <dgm:spPr/>
      <dgm:t>
        <a:bodyPr/>
        <a:lstStyle/>
        <a:p>
          <a:endParaRPr lang="en-AU"/>
        </a:p>
      </dgm:t>
    </dgm:pt>
    <dgm:pt modelId="{FFE96A83-810D-45B8-B1A7-119162FA4FC0}" type="pres">
      <dgm:prSet presAssocID="{72078B2A-BC9D-42C1-867B-81434E6DE09F}" presName="diagram" presStyleCnt="0">
        <dgm:presLayoutVars>
          <dgm:dir/>
          <dgm:resizeHandles val="exact"/>
        </dgm:presLayoutVars>
      </dgm:prSet>
      <dgm:spPr/>
      <dgm:t>
        <a:bodyPr/>
        <a:lstStyle/>
        <a:p>
          <a:endParaRPr lang="en-AU"/>
        </a:p>
      </dgm:t>
    </dgm:pt>
    <dgm:pt modelId="{0B926AE6-2833-470B-89C6-20F3A6BC7F22}" type="pres">
      <dgm:prSet presAssocID="{971C204C-AA8A-4A14-AFD1-238CA770C77D}" presName="node" presStyleLbl="node1" presStyleIdx="0" presStyleCnt="12">
        <dgm:presLayoutVars>
          <dgm:bulletEnabled val="1"/>
        </dgm:presLayoutVars>
      </dgm:prSet>
      <dgm:spPr/>
      <dgm:t>
        <a:bodyPr/>
        <a:lstStyle/>
        <a:p>
          <a:endParaRPr lang="en-AU"/>
        </a:p>
      </dgm:t>
    </dgm:pt>
    <dgm:pt modelId="{5A295905-746D-4046-8BFC-44A16797DA81}" type="pres">
      <dgm:prSet presAssocID="{AC9B3C5C-B4ED-4374-9A7B-CF07DDAADE4F}" presName="sibTrans" presStyleCnt="0"/>
      <dgm:spPr/>
    </dgm:pt>
    <dgm:pt modelId="{C7EDAC22-FA0E-4BB3-B6F7-4035911AEBFE}" type="pres">
      <dgm:prSet presAssocID="{F2BCAE9D-0F15-47FB-BA52-1CA90F054B7C}" presName="node" presStyleLbl="node1" presStyleIdx="1" presStyleCnt="12">
        <dgm:presLayoutVars>
          <dgm:bulletEnabled val="1"/>
        </dgm:presLayoutVars>
      </dgm:prSet>
      <dgm:spPr/>
      <dgm:t>
        <a:bodyPr/>
        <a:lstStyle/>
        <a:p>
          <a:endParaRPr lang="en-AU"/>
        </a:p>
      </dgm:t>
    </dgm:pt>
    <dgm:pt modelId="{F74F829E-45A3-4BBB-A5ED-5B3400B23F0E}" type="pres">
      <dgm:prSet presAssocID="{03C66658-923A-419C-B443-9E9EDB8834C5}" presName="sibTrans" presStyleCnt="0"/>
      <dgm:spPr/>
    </dgm:pt>
    <dgm:pt modelId="{E1C5524A-1EE3-40AE-BA61-80055626BEDD}" type="pres">
      <dgm:prSet presAssocID="{2080C61F-CF4F-448D-9FB3-9CBA047A57E6}" presName="node" presStyleLbl="node1" presStyleIdx="2" presStyleCnt="12" custLinFactNeighborY="-191">
        <dgm:presLayoutVars>
          <dgm:bulletEnabled val="1"/>
        </dgm:presLayoutVars>
      </dgm:prSet>
      <dgm:spPr/>
      <dgm:t>
        <a:bodyPr/>
        <a:lstStyle/>
        <a:p>
          <a:endParaRPr lang="en-AU"/>
        </a:p>
      </dgm:t>
    </dgm:pt>
    <dgm:pt modelId="{5CD00AEE-D380-44B6-979F-7BD2E3D9BCC1}" type="pres">
      <dgm:prSet presAssocID="{655405C8-50B1-4903-BA93-5ABC91CAB8B8}" presName="sibTrans" presStyleCnt="0"/>
      <dgm:spPr/>
    </dgm:pt>
    <dgm:pt modelId="{17D082DD-25F3-4955-9140-94C50F6DE264}" type="pres">
      <dgm:prSet presAssocID="{EBD9C9B4-1A34-44D6-BD4B-DA9CF06D8C4A}" presName="node" presStyleLbl="node1" presStyleIdx="3" presStyleCnt="12">
        <dgm:presLayoutVars>
          <dgm:bulletEnabled val="1"/>
        </dgm:presLayoutVars>
      </dgm:prSet>
      <dgm:spPr/>
      <dgm:t>
        <a:bodyPr/>
        <a:lstStyle/>
        <a:p>
          <a:endParaRPr lang="en-AU"/>
        </a:p>
      </dgm:t>
    </dgm:pt>
    <dgm:pt modelId="{EFAC264B-2119-43E1-81E0-60FD5D3F1309}" type="pres">
      <dgm:prSet presAssocID="{8BD5FF38-BF22-443F-8539-DC567ACB913B}" presName="sibTrans" presStyleCnt="0"/>
      <dgm:spPr/>
    </dgm:pt>
    <dgm:pt modelId="{2012B000-9369-4057-BD97-7C284CE7E9CD}" type="pres">
      <dgm:prSet presAssocID="{38E04196-5040-45D8-A96B-572EB24D9489}" presName="node" presStyleLbl="node1" presStyleIdx="4" presStyleCnt="12">
        <dgm:presLayoutVars>
          <dgm:bulletEnabled val="1"/>
        </dgm:presLayoutVars>
      </dgm:prSet>
      <dgm:spPr/>
      <dgm:t>
        <a:bodyPr/>
        <a:lstStyle/>
        <a:p>
          <a:endParaRPr lang="en-AU"/>
        </a:p>
      </dgm:t>
    </dgm:pt>
    <dgm:pt modelId="{C92C2495-84F3-4887-BB15-38A47DC7B0CC}" type="pres">
      <dgm:prSet presAssocID="{B6B9A721-178E-42C5-88EB-AFCB7D68D976}" presName="sibTrans" presStyleCnt="0"/>
      <dgm:spPr/>
    </dgm:pt>
    <dgm:pt modelId="{50A78067-1449-403D-A863-E606F58C2018}" type="pres">
      <dgm:prSet presAssocID="{CD20BEDA-3AE5-4DDC-BE28-D85C9C9650F1}" presName="node" presStyleLbl="node1" presStyleIdx="5" presStyleCnt="12">
        <dgm:presLayoutVars>
          <dgm:bulletEnabled val="1"/>
        </dgm:presLayoutVars>
      </dgm:prSet>
      <dgm:spPr/>
      <dgm:t>
        <a:bodyPr/>
        <a:lstStyle/>
        <a:p>
          <a:endParaRPr lang="en-AU"/>
        </a:p>
      </dgm:t>
    </dgm:pt>
    <dgm:pt modelId="{0730624B-7524-449C-AEDD-7707237C13C8}" type="pres">
      <dgm:prSet presAssocID="{04E39C6E-08BD-437A-B61A-5118D1A1380E}" presName="sibTrans" presStyleCnt="0"/>
      <dgm:spPr/>
    </dgm:pt>
    <dgm:pt modelId="{553A5812-8486-4F35-8A60-D864AE199EDB}" type="pres">
      <dgm:prSet presAssocID="{3BE05F95-6A50-48C1-AA5B-4C0CDD1D56F1}" presName="node" presStyleLbl="node1" presStyleIdx="6" presStyleCnt="12">
        <dgm:presLayoutVars>
          <dgm:bulletEnabled val="1"/>
        </dgm:presLayoutVars>
      </dgm:prSet>
      <dgm:spPr/>
      <dgm:t>
        <a:bodyPr/>
        <a:lstStyle/>
        <a:p>
          <a:endParaRPr lang="en-AU"/>
        </a:p>
      </dgm:t>
    </dgm:pt>
    <dgm:pt modelId="{E3E39A85-943C-47DE-81E5-DE69D682A1FC}" type="pres">
      <dgm:prSet presAssocID="{17121594-BCE4-476A-8804-D03A51273D6F}" presName="sibTrans" presStyleCnt="0"/>
      <dgm:spPr/>
    </dgm:pt>
    <dgm:pt modelId="{FA5C220F-4671-495A-91B4-EA2407E4D99D}" type="pres">
      <dgm:prSet presAssocID="{82C9B5E4-E2DF-4F12-BEF9-CE15D0C8C3F5}" presName="node" presStyleLbl="node1" presStyleIdx="7" presStyleCnt="12">
        <dgm:presLayoutVars>
          <dgm:bulletEnabled val="1"/>
        </dgm:presLayoutVars>
      </dgm:prSet>
      <dgm:spPr/>
      <dgm:t>
        <a:bodyPr/>
        <a:lstStyle/>
        <a:p>
          <a:endParaRPr lang="en-AU"/>
        </a:p>
      </dgm:t>
    </dgm:pt>
    <dgm:pt modelId="{C0F3E5DB-C927-41C3-A7C9-C10590B8C7BC}" type="pres">
      <dgm:prSet presAssocID="{104373F2-EDB6-4D42-8BAC-CB0190BCDDFB}" presName="sibTrans" presStyleCnt="0"/>
      <dgm:spPr/>
    </dgm:pt>
    <dgm:pt modelId="{E1624C68-3E0D-4E53-A8CF-CCE214E7F5E7}" type="pres">
      <dgm:prSet presAssocID="{5022DEE4-BCF3-4D3F-80E6-B4B3D0BDD0FF}" presName="node" presStyleLbl="node1" presStyleIdx="8" presStyleCnt="12">
        <dgm:presLayoutVars>
          <dgm:bulletEnabled val="1"/>
        </dgm:presLayoutVars>
      </dgm:prSet>
      <dgm:spPr/>
      <dgm:t>
        <a:bodyPr/>
        <a:lstStyle/>
        <a:p>
          <a:endParaRPr lang="en-AU"/>
        </a:p>
      </dgm:t>
    </dgm:pt>
    <dgm:pt modelId="{6BC3A5ED-56A6-4F3B-B5E9-857EF7516660}" type="pres">
      <dgm:prSet presAssocID="{E078CF79-6385-4265-91F3-88F3EB97B923}" presName="sibTrans" presStyleCnt="0"/>
      <dgm:spPr/>
    </dgm:pt>
    <dgm:pt modelId="{12EF2EBE-5085-42C7-AB5A-F3FEEEDDF248}" type="pres">
      <dgm:prSet presAssocID="{CFF3B8FA-B2BD-4F51-8CDF-F73FBB0ABBE1}" presName="node" presStyleLbl="node1" presStyleIdx="9" presStyleCnt="12">
        <dgm:presLayoutVars>
          <dgm:bulletEnabled val="1"/>
        </dgm:presLayoutVars>
      </dgm:prSet>
      <dgm:spPr/>
      <dgm:t>
        <a:bodyPr/>
        <a:lstStyle/>
        <a:p>
          <a:endParaRPr lang="en-AU"/>
        </a:p>
      </dgm:t>
    </dgm:pt>
    <dgm:pt modelId="{896F62C3-04BC-4CEF-9412-E242C7541F37}" type="pres">
      <dgm:prSet presAssocID="{393A9729-A118-4EC1-9D0F-46710C7ADDF4}" presName="sibTrans" presStyleCnt="0"/>
      <dgm:spPr/>
    </dgm:pt>
    <dgm:pt modelId="{BE6E0AE2-3547-4AAB-BC59-A01F28F685A2}" type="pres">
      <dgm:prSet presAssocID="{5E32BD64-4EB7-4AEA-BE4E-B0593FF3FA30}" presName="node" presStyleLbl="node1" presStyleIdx="10" presStyleCnt="12">
        <dgm:presLayoutVars>
          <dgm:bulletEnabled val="1"/>
        </dgm:presLayoutVars>
      </dgm:prSet>
      <dgm:spPr/>
      <dgm:t>
        <a:bodyPr/>
        <a:lstStyle/>
        <a:p>
          <a:endParaRPr lang="en-AU"/>
        </a:p>
      </dgm:t>
    </dgm:pt>
    <dgm:pt modelId="{48EEAB37-29ED-49B4-85E9-2899A823E7A4}" type="pres">
      <dgm:prSet presAssocID="{55A087B0-9BED-453C-9C5D-4FC1AD01E08F}" presName="sibTrans" presStyleCnt="0"/>
      <dgm:spPr/>
    </dgm:pt>
    <dgm:pt modelId="{41952894-C589-4BEC-9B70-3621E710726C}" type="pres">
      <dgm:prSet presAssocID="{9A881B88-CB39-4B0B-B4BD-BF8B1444EA0A}" presName="node" presStyleLbl="node1" presStyleIdx="11" presStyleCnt="12">
        <dgm:presLayoutVars>
          <dgm:bulletEnabled val="1"/>
        </dgm:presLayoutVars>
      </dgm:prSet>
      <dgm:spPr/>
      <dgm:t>
        <a:bodyPr/>
        <a:lstStyle/>
        <a:p>
          <a:endParaRPr lang="en-AU"/>
        </a:p>
      </dgm:t>
    </dgm:pt>
  </dgm:ptLst>
  <dgm:cxnLst>
    <dgm:cxn modelId="{F36AAF04-9281-4E13-B064-9955FA83D5F7}" srcId="{72078B2A-BC9D-42C1-867B-81434E6DE09F}" destId="{38E04196-5040-45D8-A96B-572EB24D9489}" srcOrd="4" destOrd="0" parTransId="{3BAB7CB9-A849-4DAE-AD2E-1518B72BA49C}" sibTransId="{B6B9A721-178E-42C5-88EB-AFCB7D68D976}"/>
    <dgm:cxn modelId="{6F5855E0-7004-4F3E-A67A-0FE7AB840694}" type="presOf" srcId="{5022DEE4-BCF3-4D3F-80E6-B4B3D0BDD0FF}" destId="{E1624C68-3E0D-4E53-A8CF-CCE214E7F5E7}" srcOrd="0" destOrd="0" presId="urn:microsoft.com/office/officeart/2005/8/layout/default"/>
    <dgm:cxn modelId="{410C3AED-8F2A-4B4B-A131-74BEA1AA7DF8}" srcId="{72078B2A-BC9D-42C1-867B-81434E6DE09F}" destId="{5E32BD64-4EB7-4AEA-BE4E-B0593FF3FA30}" srcOrd="10" destOrd="0" parTransId="{AE3EE9E9-AE0E-424F-A64E-769B755FEA11}" sibTransId="{55A087B0-9BED-453C-9C5D-4FC1AD01E08F}"/>
    <dgm:cxn modelId="{91B3A78F-E184-4C68-A707-7A1110A1108E}" srcId="{72078B2A-BC9D-42C1-867B-81434E6DE09F}" destId="{5022DEE4-BCF3-4D3F-80E6-B4B3D0BDD0FF}" srcOrd="8" destOrd="0" parTransId="{56D05F8A-022E-4D6A-86D3-FDA608AE8B79}" sibTransId="{E078CF79-6385-4265-91F3-88F3EB97B923}"/>
    <dgm:cxn modelId="{0206810D-02F9-4F4E-94EF-77EE6792F6EC}" type="presOf" srcId="{5E32BD64-4EB7-4AEA-BE4E-B0593FF3FA30}" destId="{BE6E0AE2-3547-4AAB-BC59-A01F28F685A2}" srcOrd="0" destOrd="0" presId="urn:microsoft.com/office/officeart/2005/8/layout/default"/>
    <dgm:cxn modelId="{FF6F4756-9359-4B0A-8427-FC7F1763DC13}" srcId="{72078B2A-BC9D-42C1-867B-81434E6DE09F}" destId="{F2BCAE9D-0F15-47FB-BA52-1CA90F054B7C}" srcOrd="1" destOrd="0" parTransId="{FE40441D-D221-418F-842D-2547D64DAB28}" sibTransId="{03C66658-923A-419C-B443-9E9EDB8834C5}"/>
    <dgm:cxn modelId="{C3CFF583-96F9-4A3C-97EB-A8F2C73613AB}" type="presOf" srcId="{971C204C-AA8A-4A14-AFD1-238CA770C77D}" destId="{0B926AE6-2833-470B-89C6-20F3A6BC7F22}" srcOrd="0" destOrd="0" presId="urn:microsoft.com/office/officeart/2005/8/layout/default"/>
    <dgm:cxn modelId="{FD536CC0-98E1-48C8-997D-A397CB118DCE}" type="presOf" srcId="{3BE05F95-6A50-48C1-AA5B-4C0CDD1D56F1}" destId="{553A5812-8486-4F35-8A60-D864AE199EDB}" srcOrd="0" destOrd="0" presId="urn:microsoft.com/office/officeart/2005/8/layout/default"/>
    <dgm:cxn modelId="{9680900E-DFA8-4C0A-BDE5-E59ED0A905E2}" srcId="{72078B2A-BC9D-42C1-867B-81434E6DE09F}" destId="{EBD9C9B4-1A34-44D6-BD4B-DA9CF06D8C4A}" srcOrd="3" destOrd="0" parTransId="{1DDF7169-306C-4A38-A27E-D23CD10BD95C}" sibTransId="{8BD5FF38-BF22-443F-8539-DC567ACB913B}"/>
    <dgm:cxn modelId="{6CB89C43-7AFF-4C90-9222-DEF16F17DEFB}" type="presOf" srcId="{CFF3B8FA-B2BD-4F51-8CDF-F73FBB0ABBE1}" destId="{12EF2EBE-5085-42C7-AB5A-F3FEEEDDF248}" srcOrd="0" destOrd="0" presId="urn:microsoft.com/office/officeart/2005/8/layout/default"/>
    <dgm:cxn modelId="{48746AB2-B1B7-42E9-BB58-AE2C7DA76A8E}" srcId="{72078B2A-BC9D-42C1-867B-81434E6DE09F}" destId="{CD20BEDA-3AE5-4DDC-BE28-D85C9C9650F1}" srcOrd="5" destOrd="0" parTransId="{E8D1C870-7AB9-44F4-8F89-298BEE34E50A}" sibTransId="{04E39C6E-08BD-437A-B61A-5118D1A1380E}"/>
    <dgm:cxn modelId="{1E9C2D4C-2789-41C4-9FBA-C7915906F6BF}" type="presOf" srcId="{EBD9C9B4-1A34-44D6-BD4B-DA9CF06D8C4A}" destId="{17D082DD-25F3-4955-9140-94C50F6DE264}" srcOrd="0" destOrd="0" presId="urn:microsoft.com/office/officeart/2005/8/layout/default"/>
    <dgm:cxn modelId="{D831A502-0BD2-49CB-B529-E9270999F0E7}" srcId="{72078B2A-BC9D-42C1-867B-81434E6DE09F}" destId="{2080C61F-CF4F-448D-9FB3-9CBA047A57E6}" srcOrd="2" destOrd="0" parTransId="{C71415F2-C409-4DE1-AC91-2F556C5B7BC4}" sibTransId="{655405C8-50B1-4903-BA93-5ABC91CAB8B8}"/>
    <dgm:cxn modelId="{2F7BBAA3-509B-48C1-85D4-E44703D7ABAA}" type="presOf" srcId="{82C9B5E4-E2DF-4F12-BEF9-CE15D0C8C3F5}" destId="{FA5C220F-4671-495A-91B4-EA2407E4D99D}" srcOrd="0" destOrd="0" presId="urn:microsoft.com/office/officeart/2005/8/layout/default"/>
    <dgm:cxn modelId="{0F50A61A-EC11-4C80-9199-91CEE61AB413}" type="presOf" srcId="{72078B2A-BC9D-42C1-867B-81434E6DE09F}" destId="{FFE96A83-810D-45B8-B1A7-119162FA4FC0}" srcOrd="0" destOrd="0" presId="urn:microsoft.com/office/officeart/2005/8/layout/default"/>
    <dgm:cxn modelId="{48C07A35-1E13-48DA-8C42-62AE7C3FDC25}" srcId="{72078B2A-BC9D-42C1-867B-81434E6DE09F}" destId="{9A881B88-CB39-4B0B-B4BD-BF8B1444EA0A}" srcOrd="11" destOrd="0" parTransId="{0270BC44-015A-4616-B648-B4D56171DF72}" sibTransId="{BC299B1D-068F-41C0-9B90-0D32747BE9B4}"/>
    <dgm:cxn modelId="{70A72766-5BAE-4BF6-BA3E-518ACC1FC61D}" type="presOf" srcId="{38E04196-5040-45D8-A96B-572EB24D9489}" destId="{2012B000-9369-4057-BD97-7C284CE7E9CD}" srcOrd="0" destOrd="0" presId="urn:microsoft.com/office/officeart/2005/8/layout/default"/>
    <dgm:cxn modelId="{A01AB4C6-C335-421A-A44E-8DCEA332A93E}" type="presOf" srcId="{CD20BEDA-3AE5-4DDC-BE28-D85C9C9650F1}" destId="{50A78067-1449-403D-A863-E606F58C2018}" srcOrd="0" destOrd="0" presId="urn:microsoft.com/office/officeart/2005/8/layout/default"/>
    <dgm:cxn modelId="{B3A3D3C1-9FD2-4AC1-9346-A8BA3E14F5ED}" srcId="{72078B2A-BC9D-42C1-867B-81434E6DE09F}" destId="{3BE05F95-6A50-48C1-AA5B-4C0CDD1D56F1}" srcOrd="6" destOrd="0" parTransId="{16272FE1-2206-4192-81B1-1326C152650B}" sibTransId="{17121594-BCE4-476A-8804-D03A51273D6F}"/>
    <dgm:cxn modelId="{CBCA5A37-6F13-4759-8DB8-986FF417DAAA}" type="presOf" srcId="{2080C61F-CF4F-448D-9FB3-9CBA047A57E6}" destId="{E1C5524A-1EE3-40AE-BA61-80055626BEDD}" srcOrd="0" destOrd="0" presId="urn:microsoft.com/office/officeart/2005/8/layout/default"/>
    <dgm:cxn modelId="{0244A9CA-85B7-4651-865C-528AC0DA9BB5}" type="presOf" srcId="{9A881B88-CB39-4B0B-B4BD-BF8B1444EA0A}" destId="{41952894-C589-4BEC-9B70-3621E710726C}" srcOrd="0" destOrd="0" presId="urn:microsoft.com/office/officeart/2005/8/layout/default"/>
    <dgm:cxn modelId="{077DDB4F-8FA4-4289-9EBB-3A51A05F1620}" type="presOf" srcId="{F2BCAE9D-0F15-47FB-BA52-1CA90F054B7C}" destId="{C7EDAC22-FA0E-4BB3-B6F7-4035911AEBFE}" srcOrd="0" destOrd="0" presId="urn:microsoft.com/office/officeart/2005/8/layout/default"/>
    <dgm:cxn modelId="{C1845D12-7936-4612-862E-8B10F5434C9D}" srcId="{72078B2A-BC9D-42C1-867B-81434E6DE09F}" destId="{82C9B5E4-E2DF-4F12-BEF9-CE15D0C8C3F5}" srcOrd="7" destOrd="0" parTransId="{E6B2675B-F378-4C6D-8BBA-62B63FF16C98}" sibTransId="{104373F2-EDB6-4D42-8BAC-CB0190BCDDFB}"/>
    <dgm:cxn modelId="{68F930EB-08EF-4F11-BF35-19607CCDEA94}" srcId="{72078B2A-BC9D-42C1-867B-81434E6DE09F}" destId="{CFF3B8FA-B2BD-4F51-8CDF-F73FBB0ABBE1}" srcOrd="9" destOrd="0" parTransId="{29552D8F-3FB4-4F95-8124-F6022DED169C}" sibTransId="{393A9729-A118-4EC1-9D0F-46710C7ADDF4}"/>
    <dgm:cxn modelId="{949AD407-2C49-4173-8DEB-EC9146C3C41E}" srcId="{72078B2A-BC9D-42C1-867B-81434E6DE09F}" destId="{971C204C-AA8A-4A14-AFD1-238CA770C77D}" srcOrd="0" destOrd="0" parTransId="{E0F5CD80-12EB-4D7D-BCC0-41C83D09EE49}" sibTransId="{AC9B3C5C-B4ED-4374-9A7B-CF07DDAADE4F}"/>
    <dgm:cxn modelId="{4D671D92-6F71-4C75-A108-798D9D3A9C0E}" type="presParOf" srcId="{FFE96A83-810D-45B8-B1A7-119162FA4FC0}" destId="{0B926AE6-2833-470B-89C6-20F3A6BC7F22}" srcOrd="0" destOrd="0" presId="urn:microsoft.com/office/officeart/2005/8/layout/default"/>
    <dgm:cxn modelId="{6AAB16AA-B68D-44C6-955B-577FECA1B4A2}" type="presParOf" srcId="{FFE96A83-810D-45B8-B1A7-119162FA4FC0}" destId="{5A295905-746D-4046-8BFC-44A16797DA81}" srcOrd="1" destOrd="0" presId="urn:microsoft.com/office/officeart/2005/8/layout/default"/>
    <dgm:cxn modelId="{9E7D94BB-0A08-4FA6-858B-3FA22F80C732}" type="presParOf" srcId="{FFE96A83-810D-45B8-B1A7-119162FA4FC0}" destId="{C7EDAC22-FA0E-4BB3-B6F7-4035911AEBFE}" srcOrd="2" destOrd="0" presId="urn:microsoft.com/office/officeart/2005/8/layout/default"/>
    <dgm:cxn modelId="{B826705C-FAF3-42FC-A8B5-37AF4FED36B6}" type="presParOf" srcId="{FFE96A83-810D-45B8-B1A7-119162FA4FC0}" destId="{F74F829E-45A3-4BBB-A5ED-5B3400B23F0E}" srcOrd="3" destOrd="0" presId="urn:microsoft.com/office/officeart/2005/8/layout/default"/>
    <dgm:cxn modelId="{55928F70-3D63-49C4-A519-C5142D6036F7}" type="presParOf" srcId="{FFE96A83-810D-45B8-B1A7-119162FA4FC0}" destId="{E1C5524A-1EE3-40AE-BA61-80055626BEDD}" srcOrd="4" destOrd="0" presId="urn:microsoft.com/office/officeart/2005/8/layout/default"/>
    <dgm:cxn modelId="{26868558-77AF-4702-AB80-769093D3868C}" type="presParOf" srcId="{FFE96A83-810D-45B8-B1A7-119162FA4FC0}" destId="{5CD00AEE-D380-44B6-979F-7BD2E3D9BCC1}" srcOrd="5" destOrd="0" presId="urn:microsoft.com/office/officeart/2005/8/layout/default"/>
    <dgm:cxn modelId="{74696DAF-6677-4532-8F48-510581BC4477}" type="presParOf" srcId="{FFE96A83-810D-45B8-B1A7-119162FA4FC0}" destId="{17D082DD-25F3-4955-9140-94C50F6DE264}" srcOrd="6" destOrd="0" presId="urn:microsoft.com/office/officeart/2005/8/layout/default"/>
    <dgm:cxn modelId="{6ED19F57-FAB8-451D-891A-53EBBB6ABA22}" type="presParOf" srcId="{FFE96A83-810D-45B8-B1A7-119162FA4FC0}" destId="{EFAC264B-2119-43E1-81E0-60FD5D3F1309}" srcOrd="7" destOrd="0" presId="urn:microsoft.com/office/officeart/2005/8/layout/default"/>
    <dgm:cxn modelId="{FBD157E9-13E4-462E-8D85-2EBFC278189F}" type="presParOf" srcId="{FFE96A83-810D-45B8-B1A7-119162FA4FC0}" destId="{2012B000-9369-4057-BD97-7C284CE7E9CD}" srcOrd="8" destOrd="0" presId="urn:microsoft.com/office/officeart/2005/8/layout/default"/>
    <dgm:cxn modelId="{3C7E2224-B509-4EFF-A82A-293956859CF9}" type="presParOf" srcId="{FFE96A83-810D-45B8-B1A7-119162FA4FC0}" destId="{C92C2495-84F3-4887-BB15-38A47DC7B0CC}" srcOrd="9" destOrd="0" presId="urn:microsoft.com/office/officeart/2005/8/layout/default"/>
    <dgm:cxn modelId="{B507BA89-D1AC-4B01-B930-FD2AECB189F4}" type="presParOf" srcId="{FFE96A83-810D-45B8-B1A7-119162FA4FC0}" destId="{50A78067-1449-403D-A863-E606F58C2018}" srcOrd="10" destOrd="0" presId="urn:microsoft.com/office/officeart/2005/8/layout/default"/>
    <dgm:cxn modelId="{54D27692-BC28-4162-8BA2-00FE274C32AF}" type="presParOf" srcId="{FFE96A83-810D-45B8-B1A7-119162FA4FC0}" destId="{0730624B-7524-449C-AEDD-7707237C13C8}" srcOrd="11" destOrd="0" presId="urn:microsoft.com/office/officeart/2005/8/layout/default"/>
    <dgm:cxn modelId="{314DAA76-5D70-488F-92C3-311338EB16CD}" type="presParOf" srcId="{FFE96A83-810D-45B8-B1A7-119162FA4FC0}" destId="{553A5812-8486-4F35-8A60-D864AE199EDB}" srcOrd="12" destOrd="0" presId="urn:microsoft.com/office/officeart/2005/8/layout/default"/>
    <dgm:cxn modelId="{874B61C1-149A-4EAA-B430-E2373B7E4D6F}" type="presParOf" srcId="{FFE96A83-810D-45B8-B1A7-119162FA4FC0}" destId="{E3E39A85-943C-47DE-81E5-DE69D682A1FC}" srcOrd="13" destOrd="0" presId="urn:microsoft.com/office/officeart/2005/8/layout/default"/>
    <dgm:cxn modelId="{176563DF-591E-4EB8-BB0A-779333901768}" type="presParOf" srcId="{FFE96A83-810D-45B8-B1A7-119162FA4FC0}" destId="{FA5C220F-4671-495A-91B4-EA2407E4D99D}" srcOrd="14" destOrd="0" presId="urn:microsoft.com/office/officeart/2005/8/layout/default"/>
    <dgm:cxn modelId="{352B7DCE-38B9-4578-A0B8-BB69A2FB53A8}" type="presParOf" srcId="{FFE96A83-810D-45B8-B1A7-119162FA4FC0}" destId="{C0F3E5DB-C927-41C3-A7C9-C10590B8C7BC}" srcOrd="15" destOrd="0" presId="urn:microsoft.com/office/officeart/2005/8/layout/default"/>
    <dgm:cxn modelId="{CC022AC9-8C3C-42AB-B0FA-18F223540C26}" type="presParOf" srcId="{FFE96A83-810D-45B8-B1A7-119162FA4FC0}" destId="{E1624C68-3E0D-4E53-A8CF-CCE214E7F5E7}" srcOrd="16" destOrd="0" presId="urn:microsoft.com/office/officeart/2005/8/layout/default"/>
    <dgm:cxn modelId="{8FFF919D-D0CE-4AEB-BE90-DEDBCB4DB0B8}" type="presParOf" srcId="{FFE96A83-810D-45B8-B1A7-119162FA4FC0}" destId="{6BC3A5ED-56A6-4F3B-B5E9-857EF7516660}" srcOrd="17" destOrd="0" presId="urn:microsoft.com/office/officeart/2005/8/layout/default"/>
    <dgm:cxn modelId="{81D0B728-3712-43B0-8153-97420C627CE1}" type="presParOf" srcId="{FFE96A83-810D-45B8-B1A7-119162FA4FC0}" destId="{12EF2EBE-5085-42C7-AB5A-F3FEEEDDF248}" srcOrd="18" destOrd="0" presId="urn:microsoft.com/office/officeart/2005/8/layout/default"/>
    <dgm:cxn modelId="{D461D5F8-7F7D-42AB-8CA0-5654AF87384B}" type="presParOf" srcId="{FFE96A83-810D-45B8-B1A7-119162FA4FC0}" destId="{896F62C3-04BC-4CEF-9412-E242C7541F37}" srcOrd="19" destOrd="0" presId="urn:microsoft.com/office/officeart/2005/8/layout/default"/>
    <dgm:cxn modelId="{53F953BF-DE1C-45D6-AFFB-7D0E6023A3E9}" type="presParOf" srcId="{FFE96A83-810D-45B8-B1A7-119162FA4FC0}" destId="{BE6E0AE2-3547-4AAB-BC59-A01F28F685A2}" srcOrd="20" destOrd="0" presId="urn:microsoft.com/office/officeart/2005/8/layout/default"/>
    <dgm:cxn modelId="{712B1DEE-629C-487C-ABAE-CD642771EFCA}" type="presParOf" srcId="{FFE96A83-810D-45B8-B1A7-119162FA4FC0}" destId="{48EEAB37-29ED-49B4-85E9-2899A823E7A4}" srcOrd="21" destOrd="0" presId="urn:microsoft.com/office/officeart/2005/8/layout/default"/>
    <dgm:cxn modelId="{9CDC606F-0FFE-4749-BAF3-C907088EBD66}" type="presParOf" srcId="{FFE96A83-810D-45B8-B1A7-119162FA4FC0}" destId="{41952894-C589-4BEC-9B70-3621E710726C}" srcOrd="2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ACF77F5-79BA-4761-8108-8AEFCC2B4305}"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AU"/>
        </a:p>
      </dgm:t>
    </dgm:pt>
    <dgm:pt modelId="{03DC66DE-9389-41FA-A0BE-E3A235AE1A6A}">
      <dgm:prSet phldrT="[Text]" custT="1"/>
      <dgm:spPr>
        <a:solidFill>
          <a:srgbClr val="FF0000"/>
        </a:solidFill>
      </dgm:spPr>
      <dgm:t>
        <a:bodyPr/>
        <a:lstStyle/>
        <a:p>
          <a:r>
            <a:rPr lang="en-AU" sz="1000" b="1" dirty="0" smtClean="0">
              <a:latin typeface="Verdana" panose="020B0604030504040204" pitchFamily="34" charset="0"/>
              <a:ea typeface="Verdana" panose="020B0604030504040204" pitchFamily="34" charset="0"/>
              <a:cs typeface="Verdana" panose="020B0604030504040204" pitchFamily="34" charset="0"/>
            </a:rPr>
            <a:t>AVOID</a:t>
          </a:r>
          <a:endParaRPr lang="en-AU" sz="1000" b="1" dirty="0">
            <a:latin typeface="Verdana" panose="020B0604030504040204" pitchFamily="34" charset="0"/>
            <a:ea typeface="Verdana" panose="020B0604030504040204" pitchFamily="34" charset="0"/>
            <a:cs typeface="Verdana" panose="020B0604030504040204" pitchFamily="34" charset="0"/>
          </a:endParaRPr>
        </a:p>
      </dgm:t>
    </dgm:pt>
    <dgm:pt modelId="{9CA866AA-BAF0-4F3C-B9D4-D44F6A0FCB71}" type="parTrans" cxnId="{44B1F8A5-0FA2-4FDF-9904-D8D1DA49234A}">
      <dgm:prSet/>
      <dgm:spPr/>
      <dgm:t>
        <a:bodyPr/>
        <a:lstStyle/>
        <a:p>
          <a:endParaRPr lang="en-AU"/>
        </a:p>
      </dgm:t>
    </dgm:pt>
    <dgm:pt modelId="{43865ABD-98F3-4ADF-A859-8C63F88AED6B}" type="sibTrans" cxnId="{44B1F8A5-0FA2-4FDF-9904-D8D1DA49234A}">
      <dgm:prSet/>
      <dgm:spPr/>
      <dgm:t>
        <a:bodyPr/>
        <a:lstStyle/>
        <a:p>
          <a:endParaRPr lang="en-AU"/>
        </a:p>
      </dgm:t>
    </dgm:pt>
    <dgm:pt modelId="{40B04271-84DE-43CE-9AF1-2641F21431E3}">
      <dgm:prSet phldrT="[Text]" custT="1"/>
      <dgm:spPr/>
      <dgm:t>
        <a:bodyPr/>
        <a:lstStyle/>
        <a:p>
          <a:r>
            <a:rPr lang="en-AU" sz="1000" dirty="0" smtClean="0">
              <a:latin typeface="Verdana" panose="020B0604030504040204" pitchFamily="34" charset="0"/>
              <a:ea typeface="Verdana" panose="020B0604030504040204" pitchFamily="34" charset="0"/>
              <a:cs typeface="Verdana" panose="020B0604030504040204" pitchFamily="34" charset="0"/>
            </a:rPr>
            <a:t>Removing a specific threat by eliminating the cause of the risk</a:t>
          </a:r>
          <a:endParaRPr lang="en-AU" sz="1000" dirty="0">
            <a:latin typeface="Verdana" panose="020B0604030504040204" pitchFamily="34" charset="0"/>
            <a:ea typeface="Verdana" panose="020B0604030504040204" pitchFamily="34" charset="0"/>
            <a:cs typeface="Verdana" panose="020B0604030504040204" pitchFamily="34" charset="0"/>
          </a:endParaRPr>
        </a:p>
      </dgm:t>
    </dgm:pt>
    <dgm:pt modelId="{F8F09351-496D-4C3E-97F9-003A0785C73A}" type="parTrans" cxnId="{3CA5598E-5BFE-41D4-A197-07416648C095}">
      <dgm:prSet/>
      <dgm:spPr/>
      <dgm:t>
        <a:bodyPr/>
        <a:lstStyle/>
        <a:p>
          <a:endParaRPr lang="en-AU"/>
        </a:p>
      </dgm:t>
    </dgm:pt>
    <dgm:pt modelId="{199C4AC8-93A8-46D5-8287-9BDEE566EC44}" type="sibTrans" cxnId="{3CA5598E-5BFE-41D4-A197-07416648C095}">
      <dgm:prSet/>
      <dgm:spPr/>
      <dgm:t>
        <a:bodyPr/>
        <a:lstStyle/>
        <a:p>
          <a:endParaRPr lang="en-AU"/>
        </a:p>
      </dgm:t>
    </dgm:pt>
    <dgm:pt modelId="{29EBD633-CA6A-4314-963D-CD973B781E0F}">
      <dgm:prSet phldrT="[Text]" custT="1"/>
      <dgm:spPr>
        <a:solidFill>
          <a:srgbClr val="FFCC00"/>
        </a:solidFill>
      </dgm:spPr>
      <dgm:t>
        <a:bodyPr/>
        <a:lstStyle/>
        <a:p>
          <a:r>
            <a:rPr lang="en-AU" sz="1000" b="1" dirty="0" smtClean="0">
              <a:latin typeface="Verdana" panose="020B0604030504040204" pitchFamily="34" charset="0"/>
              <a:ea typeface="Verdana" panose="020B0604030504040204" pitchFamily="34" charset="0"/>
              <a:cs typeface="Verdana" panose="020B0604030504040204" pitchFamily="34" charset="0"/>
            </a:rPr>
            <a:t>TRANSFER</a:t>
          </a:r>
          <a:endParaRPr lang="en-AU" sz="1000" b="1" dirty="0">
            <a:latin typeface="Verdana" panose="020B0604030504040204" pitchFamily="34" charset="0"/>
            <a:ea typeface="Verdana" panose="020B0604030504040204" pitchFamily="34" charset="0"/>
            <a:cs typeface="Verdana" panose="020B0604030504040204" pitchFamily="34" charset="0"/>
          </a:endParaRPr>
        </a:p>
      </dgm:t>
    </dgm:pt>
    <dgm:pt modelId="{EE869DE5-EC47-4C9D-B6AE-C03A83369A48}" type="parTrans" cxnId="{C2585A07-7CB8-4A1A-8787-AD6704212206}">
      <dgm:prSet/>
      <dgm:spPr/>
      <dgm:t>
        <a:bodyPr/>
        <a:lstStyle/>
        <a:p>
          <a:endParaRPr lang="en-AU"/>
        </a:p>
      </dgm:t>
    </dgm:pt>
    <dgm:pt modelId="{D9AE4773-ACFC-4B6B-B55D-413B47577617}" type="sibTrans" cxnId="{C2585A07-7CB8-4A1A-8787-AD6704212206}">
      <dgm:prSet/>
      <dgm:spPr/>
      <dgm:t>
        <a:bodyPr/>
        <a:lstStyle/>
        <a:p>
          <a:endParaRPr lang="en-AU"/>
        </a:p>
      </dgm:t>
    </dgm:pt>
    <dgm:pt modelId="{C05607C0-C140-4208-9674-EAC4303DABB1}">
      <dgm:prSet phldrT="[Text]" custT="1"/>
      <dgm:spPr/>
      <dgm:t>
        <a:bodyPr/>
        <a:lstStyle/>
        <a:p>
          <a:r>
            <a:rPr lang="en-AU" sz="1000" dirty="0" smtClean="0">
              <a:latin typeface="Verdana" panose="020B0604030504040204" pitchFamily="34" charset="0"/>
              <a:ea typeface="Verdana" panose="020B0604030504040204" pitchFamily="34" charset="0"/>
              <a:cs typeface="Verdana" panose="020B0604030504040204" pitchFamily="34" charset="0"/>
            </a:rPr>
            <a:t>Passively accepting that the risk may occur</a:t>
          </a:r>
          <a:endParaRPr lang="en-AU" sz="1000" dirty="0">
            <a:latin typeface="Verdana" panose="020B0604030504040204" pitchFamily="34" charset="0"/>
            <a:ea typeface="Verdana" panose="020B0604030504040204" pitchFamily="34" charset="0"/>
            <a:cs typeface="Verdana" panose="020B0604030504040204" pitchFamily="34" charset="0"/>
          </a:endParaRPr>
        </a:p>
      </dgm:t>
    </dgm:pt>
    <dgm:pt modelId="{13B92B49-D611-4518-AA96-3B44D58D9105}" type="parTrans" cxnId="{FA690977-F26B-46A2-B8A7-76C6DA466ECC}">
      <dgm:prSet/>
      <dgm:spPr/>
      <dgm:t>
        <a:bodyPr/>
        <a:lstStyle/>
        <a:p>
          <a:endParaRPr lang="en-AU"/>
        </a:p>
      </dgm:t>
    </dgm:pt>
    <dgm:pt modelId="{3BB5E732-5644-44B8-AD26-DFF0E0E5CF5E}" type="sibTrans" cxnId="{FA690977-F26B-46A2-B8A7-76C6DA466ECC}">
      <dgm:prSet/>
      <dgm:spPr/>
      <dgm:t>
        <a:bodyPr/>
        <a:lstStyle/>
        <a:p>
          <a:endParaRPr lang="en-AU"/>
        </a:p>
      </dgm:t>
    </dgm:pt>
    <dgm:pt modelId="{80DF2FF4-C75A-40DC-A19F-D2348385E8DD}">
      <dgm:prSet phldrT="[Text]" custT="1"/>
      <dgm:spPr/>
      <dgm:t>
        <a:bodyPr/>
        <a:lstStyle/>
        <a:p>
          <a:r>
            <a:rPr lang="en-AU" sz="1000" b="1" dirty="0" smtClean="0">
              <a:latin typeface="Verdana" panose="020B0604030504040204" pitchFamily="34" charset="0"/>
              <a:ea typeface="Verdana" panose="020B0604030504040204" pitchFamily="34" charset="0"/>
              <a:cs typeface="Verdana" panose="020B0604030504040204" pitchFamily="34" charset="0"/>
            </a:rPr>
            <a:t>ACCEPT</a:t>
          </a:r>
          <a:endParaRPr lang="en-AU" sz="1000" b="1" dirty="0">
            <a:latin typeface="Verdana" panose="020B0604030504040204" pitchFamily="34" charset="0"/>
            <a:ea typeface="Verdana" panose="020B0604030504040204" pitchFamily="34" charset="0"/>
            <a:cs typeface="Verdana" panose="020B0604030504040204" pitchFamily="34" charset="0"/>
          </a:endParaRPr>
        </a:p>
      </dgm:t>
    </dgm:pt>
    <dgm:pt modelId="{AD14D4D5-F0CE-4D7E-9C7B-95ED5AA4EBB7}" type="parTrans" cxnId="{DB7C650B-DB11-40CE-B6F8-91B111465031}">
      <dgm:prSet/>
      <dgm:spPr/>
      <dgm:t>
        <a:bodyPr/>
        <a:lstStyle/>
        <a:p>
          <a:endParaRPr lang="en-AU"/>
        </a:p>
      </dgm:t>
    </dgm:pt>
    <dgm:pt modelId="{744E289D-8AB5-4831-A646-6FB1B9769791}" type="sibTrans" cxnId="{DB7C650B-DB11-40CE-B6F8-91B111465031}">
      <dgm:prSet/>
      <dgm:spPr/>
      <dgm:t>
        <a:bodyPr/>
        <a:lstStyle/>
        <a:p>
          <a:endParaRPr lang="en-AU"/>
        </a:p>
      </dgm:t>
    </dgm:pt>
    <dgm:pt modelId="{89BCB969-7E23-4428-8B24-C40736E6F62E}">
      <dgm:prSet phldrT="[Text]" custT="1"/>
      <dgm:spPr>
        <a:solidFill>
          <a:srgbClr val="92D050"/>
        </a:solidFill>
      </dgm:spPr>
      <dgm:t>
        <a:bodyPr/>
        <a:lstStyle/>
        <a:p>
          <a:r>
            <a:rPr lang="en-AU" sz="1000" b="1" dirty="0" smtClean="0">
              <a:latin typeface="Verdana" panose="020B0604030504040204" pitchFamily="34" charset="0"/>
              <a:ea typeface="Verdana" panose="020B0604030504040204" pitchFamily="34" charset="0"/>
              <a:cs typeface="Verdana" panose="020B0604030504040204" pitchFamily="34" charset="0"/>
            </a:rPr>
            <a:t>MITIGATE</a:t>
          </a:r>
          <a:endParaRPr lang="en-AU" sz="1000" b="1" dirty="0">
            <a:latin typeface="Verdana" panose="020B0604030504040204" pitchFamily="34" charset="0"/>
            <a:ea typeface="Verdana" panose="020B0604030504040204" pitchFamily="34" charset="0"/>
            <a:cs typeface="Verdana" panose="020B0604030504040204" pitchFamily="34" charset="0"/>
          </a:endParaRPr>
        </a:p>
      </dgm:t>
    </dgm:pt>
    <dgm:pt modelId="{34E58C43-E583-406F-9468-42ABDCB7EBBE}" type="parTrans" cxnId="{AB36136A-CB8D-41A9-A1DA-6F51F625E1D1}">
      <dgm:prSet/>
      <dgm:spPr/>
      <dgm:t>
        <a:bodyPr/>
        <a:lstStyle/>
        <a:p>
          <a:endParaRPr lang="en-AU"/>
        </a:p>
      </dgm:t>
    </dgm:pt>
    <dgm:pt modelId="{F63AFE34-3BDA-4E93-8140-32B980CA89AB}" type="sibTrans" cxnId="{AB36136A-CB8D-41A9-A1DA-6F51F625E1D1}">
      <dgm:prSet/>
      <dgm:spPr/>
      <dgm:t>
        <a:bodyPr/>
        <a:lstStyle/>
        <a:p>
          <a:endParaRPr lang="en-AU"/>
        </a:p>
      </dgm:t>
    </dgm:pt>
    <dgm:pt modelId="{DE35E3AB-760E-4A09-9B29-5070E66B83A5}">
      <dgm:prSet custT="1"/>
      <dgm:spPr/>
      <dgm:t>
        <a:bodyPr/>
        <a:lstStyle/>
        <a:p>
          <a:r>
            <a:rPr lang="en-AU" sz="1000" dirty="0" smtClean="0">
              <a:latin typeface="Verdana" panose="020B0604030504040204" pitchFamily="34" charset="0"/>
              <a:ea typeface="Verdana" panose="020B0604030504040204" pitchFamily="34" charset="0"/>
              <a:cs typeface="Verdana" panose="020B0604030504040204" pitchFamily="34" charset="0"/>
            </a:rPr>
            <a:t>Involves shifting some or all of the ownership of a risk to a third party</a:t>
          </a:r>
          <a:endParaRPr lang="en-AU" sz="1000" dirty="0">
            <a:latin typeface="Verdana" panose="020B0604030504040204" pitchFamily="34" charset="0"/>
            <a:ea typeface="Verdana" panose="020B0604030504040204" pitchFamily="34" charset="0"/>
            <a:cs typeface="Verdana" panose="020B0604030504040204" pitchFamily="34" charset="0"/>
          </a:endParaRPr>
        </a:p>
      </dgm:t>
    </dgm:pt>
    <dgm:pt modelId="{E9160701-04B2-432F-AC69-6C77A3E75BB8}" type="parTrans" cxnId="{FEF2E932-27F2-4D57-9184-6C5511C8AAB4}">
      <dgm:prSet/>
      <dgm:spPr/>
      <dgm:t>
        <a:bodyPr/>
        <a:lstStyle/>
        <a:p>
          <a:endParaRPr lang="en-AU"/>
        </a:p>
      </dgm:t>
    </dgm:pt>
    <dgm:pt modelId="{6707D861-261F-426E-BDB8-3B8107C34AEA}" type="sibTrans" cxnId="{FEF2E932-27F2-4D57-9184-6C5511C8AAB4}">
      <dgm:prSet/>
      <dgm:spPr/>
      <dgm:t>
        <a:bodyPr/>
        <a:lstStyle/>
        <a:p>
          <a:endParaRPr lang="en-AU"/>
        </a:p>
      </dgm:t>
    </dgm:pt>
    <dgm:pt modelId="{7D0D02FE-931B-42B0-8120-00513ECA9CD2}">
      <dgm:prSet custT="1"/>
      <dgm:spPr/>
      <dgm:t>
        <a:bodyPr/>
        <a:lstStyle/>
        <a:p>
          <a:r>
            <a:rPr lang="en-AU" sz="1000" dirty="0" smtClean="0">
              <a:latin typeface="Verdana" panose="020B0604030504040204" pitchFamily="34" charset="0"/>
              <a:ea typeface="Verdana" panose="020B0604030504040204" pitchFamily="34" charset="0"/>
              <a:cs typeface="Verdana" panose="020B0604030504040204" pitchFamily="34" charset="0"/>
            </a:rPr>
            <a:t>Actions taken in order to reduce the impacts of any risk</a:t>
          </a:r>
          <a:endParaRPr lang="en-AU" sz="1000" dirty="0">
            <a:latin typeface="Verdana" panose="020B0604030504040204" pitchFamily="34" charset="0"/>
            <a:ea typeface="Verdana" panose="020B0604030504040204" pitchFamily="34" charset="0"/>
            <a:cs typeface="Verdana" panose="020B0604030504040204" pitchFamily="34" charset="0"/>
          </a:endParaRPr>
        </a:p>
      </dgm:t>
    </dgm:pt>
    <dgm:pt modelId="{383752FD-AB7B-4C6D-9318-0D68DC32EAEC}" type="parTrans" cxnId="{81D8F34C-AB41-4FF1-9782-58F17055ADA9}">
      <dgm:prSet/>
      <dgm:spPr/>
      <dgm:t>
        <a:bodyPr/>
        <a:lstStyle/>
        <a:p>
          <a:endParaRPr lang="en-AU"/>
        </a:p>
      </dgm:t>
    </dgm:pt>
    <dgm:pt modelId="{37FF1F78-C7BD-4181-BF74-B47F7BC23FBA}" type="sibTrans" cxnId="{81D8F34C-AB41-4FF1-9782-58F17055ADA9}">
      <dgm:prSet/>
      <dgm:spPr/>
      <dgm:t>
        <a:bodyPr/>
        <a:lstStyle/>
        <a:p>
          <a:endParaRPr lang="en-AU"/>
        </a:p>
      </dgm:t>
    </dgm:pt>
    <dgm:pt modelId="{60F99496-7E6D-44C2-AACB-96CFE67070CF}" type="pres">
      <dgm:prSet presAssocID="{5ACF77F5-79BA-4761-8108-8AEFCC2B4305}" presName="Name0" presStyleCnt="0">
        <dgm:presLayoutVars>
          <dgm:dir/>
          <dgm:animLvl val="lvl"/>
          <dgm:resizeHandles/>
        </dgm:presLayoutVars>
      </dgm:prSet>
      <dgm:spPr/>
      <dgm:t>
        <a:bodyPr/>
        <a:lstStyle/>
        <a:p>
          <a:endParaRPr lang="en-AU"/>
        </a:p>
      </dgm:t>
    </dgm:pt>
    <dgm:pt modelId="{F43BC29C-E86B-4F09-91D7-60CF83D90B18}" type="pres">
      <dgm:prSet presAssocID="{03DC66DE-9389-41FA-A0BE-E3A235AE1A6A}" presName="linNode" presStyleCnt="0"/>
      <dgm:spPr/>
    </dgm:pt>
    <dgm:pt modelId="{3BAD9266-A68A-49A2-A006-6E3355D63511}" type="pres">
      <dgm:prSet presAssocID="{03DC66DE-9389-41FA-A0BE-E3A235AE1A6A}" presName="parentShp" presStyleLbl="node1" presStyleIdx="0" presStyleCnt="4" custLinFactNeighborX="1325" custLinFactNeighborY="-126">
        <dgm:presLayoutVars>
          <dgm:bulletEnabled val="1"/>
        </dgm:presLayoutVars>
      </dgm:prSet>
      <dgm:spPr/>
      <dgm:t>
        <a:bodyPr/>
        <a:lstStyle/>
        <a:p>
          <a:endParaRPr lang="en-AU"/>
        </a:p>
      </dgm:t>
    </dgm:pt>
    <dgm:pt modelId="{CE5D620B-54E0-4B90-A600-425CC9F7E662}" type="pres">
      <dgm:prSet presAssocID="{03DC66DE-9389-41FA-A0BE-E3A235AE1A6A}" presName="childShp" presStyleLbl="bgAccFollowNode1" presStyleIdx="0" presStyleCnt="4">
        <dgm:presLayoutVars>
          <dgm:bulletEnabled val="1"/>
        </dgm:presLayoutVars>
      </dgm:prSet>
      <dgm:spPr/>
      <dgm:t>
        <a:bodyPr/>
        <a:lstStyle/>
        <a:p>
          <a:endParaRPr lang="en-AU"/>
        </a:p>
      </dgm:t>
    </dgm:pt>
    <dgm:pt modelId="{1B073E03-578B-4F62-B0AF-F14C0CD941C1}" type="pres">
      <dgm:prSet presAssocID="{43865ABD-98F3-4ADF-A859-8C63F88AED6B}" presName="spacing" presStyleCnt="0"/>
      <dgm:spPr/>
    </dgm:pt>
    <dgm:pt modelId="{DB55C063-56DC-4E95-873E-B5B21AC665E7}" type="pres">
      <dgm:prSet presAssocID="{29EBD633-CA6A-4314-963D-CD973B781E0F}" presName="linNode" presStyleCnt="0"/>
      <dgm:spPr/>
    </dgm:pt>
    <dgm:pt modelId="{6E40044B-479F-40F7-8523-8608FB65FC00}" type="pres">
      <dgm:prSet presAssocID="{29EBD633-CA6A-4314-963D-CD973B781E0F}" presName="parentShp" presStyleLbl="node1" presStyleIdx="1" presStyleCnt="4">
        <dgm:presLayoutVars>
          <dgm:bulletEnabled val="1"/>
        </dgm:presLayoutVars>
      </dgm:prSet>
      <dgm:spPr/>
      <dgm:t>
        <a:bodyPr/>
        <a:lstStyle/>
        <a:p>
          <a:endParaRPr lang="en-AU"/>
        </a:p>
      </dgm:t>
    </dgm:pt>
    <dgm:pt modelId="{FA793DE1-AAE4-40BE-BE26-4EFE0EB1D074}" type="pres">
      <dgm:prSet presAssocID="{29EBD633-CA6A-4314-963D-CD973B781E0F}" presName="childShp" presStyleLbl="bgAccFollowNode1" presStyleIdx="1" presStyleCnt="4">
        <dgm:presLayoutVars>
          <dgm:bulletEnabled val="1"/>
        </dgm:presLayoutVars>
      </dgm:prSet>
      <dgm:spPr/>
      <dgm:t>
        <a:bodyPr/>
        <a:lstStyle/>
        <a:p>
          <a:endParaRPr lang="en-AU"/>
        </a:p>
      </dgm:t>
    </dgm:pt>
    <dgm:pt modelId="{602F4BC4-0FD5-4792-BCB7-7F4A541929C4}" type="pres">
      <dgm:prSet presAssocID="{D9AE4773-ACFC-4B6B-B55D-413B47577617}" presName="spacing" presStyleCnt="0"/>
      <dgm:spPr/>
    </dgm:pt>
    <dgm:pt modelId="{A8C97085-EA39-4300-877E-8FFC77F531BD}" type="pres">
      <dgm:prSet presAssocID="{89BCB969-7E23-4428-8B24-C40736E6F62E}" presName="linNode" presStyleCnt="0"/>
      <dgm:spPr/>
    </dgm:pt>
    <dgm:pt modelId="{3E700BA4-A7A5-40B2-8D4D-7D9F39C7F718}" type="pres">
      <dgm:prSet presAssocID="{89BCB969-7E23-4428-8B24-C40736E6F62E}" presName="parentShp" presStyleLbl="node1" presStyleIdx="2" presStyleCnt="4">
        <dgm:presLayoutVars>
          <dgm:bulletEnabled val="1"/>
        </dgm:presLayoutVars>
      </dgm:prSet>
      <dgm:spPr/>
      <dgm:t>
        <a:bodyPr/>
        <a:lstStyle/>
        <a:p>
          <a:endParaRPr lang="en-AU"/>
        </a:p>
      </dgm:t>
    </dgm:pt>
    <dgm:pt modelId="{750D821F-952E-4B19-9508-A98AF36EE139}" type="pres">
      <dgm:prSet presAssocID="{89BCB969-7E23-4428-8B24-C40736E6F62E}" presName="childShp" presStyleLbl="bgAccFollowNode1" presStyleIdx="2" presStyleCnt="4">
        <dgm:presLayoutVars>
          <dgm:bulletEnabled val="1"/>
        </dgm:presLayoutVars>
      </dgm:prSet>
      <dgm:spPr/>
      <dgm:t>
        <a:bodyPr/>
        <a:lstStyle/>
        <a:p>
          <a:endParaRPr lang="en-AU"/>
        </a:p>
      </dgm:t>
    </dgm:pt>
    <dgm:pt modelId="{2FA994A8-BB84-46E3-B2DB-1D0FC55BE0E4}" type="pres">
      <dgm:prSet presAssocID="{F63AFE34-3BDA-4E93-8140-32B980CA89AB}" presName="spacing" presStyleCnt="0"/>
      <dgm:spPr/>
    </dgm:pt>
    <dgm:pt modelId="{C79AB9FB-78A4-4784-92D0-81BB294A5098}" type="pres">
      <dgm:prSet presAssocID="{80DF2FF4-C75A-40DC-A19F-D2348385E8DD}" presName="linNode" presStyleCnt="0"/>
      <dgm:spPr/>
    </dgm:pt>
    <dgm:pt modelId="{1FB0113E-13E6-42C2-A24F-80B145C91BBE}" type="pres">
      <dgm:prSet presAssocID="{80DF2FF4-C75A-40DC-A19F-D2348385E8DD}" presName="parentShp" presStyleLbl="node1" presStyleIdx="3" presStyleCnt="4">
        <dgm:presLayoutVars>
          <dgm:bulletEnabled val="1"/>
        </dgm:presLayoutVars>
      </dgm:prSet>
      <dgm:spPr/>
      <dgm:t>
        <a:bodyPr/>
        <a:lstStyle/>
        <a:p>
          <a:endParaRPr lang="en-AU"/>
        </a:p>
      </dgm:t>
    </dgm:pt>
    <dgm:pt modelId="{1CCBBB9A-54E0-4970-B9BD-0A95D9FC2EF9}" type="pres">
      <dgm:prSet presAssocID="{80DF2FF4-C75A-40DC-A19F-D2348385E8DD}" presName="childShp" presStyleLbl="bgAccFollowNode1" presStyleIdx="3" presStyleCnt="4">
        <dgm:presLayoutVars>
          <dgm:bulletEnabled val="1"/>
        </dgm:presLayoutVars>
      </dgm:prSet>
      <dgm:spPr/>
      <dgm:t>
        <a:bodyPr/>
        <a:lstStyle/>
        <a:p>
          <a:endParaRPr lang="en-AU"/>
        </a:p>
      </dgm:t>
    </dgm:pt>
  </dgm:ptLst>
  <dgm:cxnLst>
    <dgm:cxn modelId="{C2585A07-7CB8-4A1A-8787-AD6704212206}" srcId="{5ACF77F5-79BA-4761-8108-8AEFCC2B4305}" destId="{29EBD633-CA6A-4314-963D-CD973B781E0F}" srcOrd="1" destOrd="0" parTransId="{EE869DE5-EC47-4C9D-B6AE-C03A83369A48}" sibTransId="{D9AE4773-ACFC-4B6B-B55D-413B47577617}"/>
    <dgm:cxn modelId="{D6BF3FDA-872A-463F-BD67-CFD838C067FE}" type="presOf" srcId="{80DF2FF4-C75A-40DC-A19F-D2348385E8DD}" destId="{1FB0113E-13E6-42C2-A24F-80B145C91BBE}" srcOrd="0" destOrd="0" presId="urn:microsoft.com/office/officeart/2005/8/layout/vList6"/>
    <dgm:cxn modelId="{44B1F8A5-0FA2-4FDF-9904-D8D1DA49234A}" srcId="{5ACF77F5-79BA-4761-8108-8AEFCC2B4305}" destId="{03DC66DE-9389-41FA-A0BE-E3A235AE1A6A}" srcOrd="0" destOrd="0" parTransId="{9CA866AA-BAF0-4F3C-B9D4-D44F6A0FCB71}" sibTransId="{43865ABD-98F3-4ADF-A859-8C63F88AED6B}"/>
    <dgm:cxn modelId="{600DF890-04B3-42B1-B2F9-8A102CB72D2A}" type="presOf" srcId="{40B04271-84DE-43CE-9AF1-2641F21431E3}" destId="{CE5D620B-54E0-4B90-A600-425CC9F7E662}" srcOrd="0" destOrd="0" presId="urn:microsoft.com/office/officeart/2005/8/layout/vList6"/>
    <dgm:cxn modelId="{3CA5598E-5BFE-41D4-A197-07416648C095}" srcId="{03DC66DE-9389-41FA-A0BE-E3A235AE1A6A}" destId="{40B04271-84DE-43CE-9AF1-2641F21431E3}" srcOrd="0" destOrd="0" parTransId="{F8F09351-496D-4C3E-97F9-003A0785C73A}" sibTransId="{199C4AC8-93A8-46D5-8287-9BDEE566EC44}"/>
    <dgm:cxn modelId="{DB7C650B-DB11-40CE-B6F8-91B111465031}" srcId="{5ACF77F5-79BA-4761-8108-8AEFCC2B4305}" destId="{80DF2FF4-C75A-40DC-A19F-D2348385E8DD}" srcOrd="3" destOrd="0" parTransId="{AD14D4D5-F0CE-4D7E-9C7B-95ED5AA4EBB7}" sibTransId="{744E289D-8AB5-4831-A646-6FB1B9769791}"/>
    <dgm:cxn modelId="{72588D7F-0EEF-4618-B11A-92722CD07679}" type="presOf" srcId="{89BCB969-7E23-4428-8B24-C40736E6F62E}" destId="{3E700BA4-A7A5-40B2-8D4D-7D9F39C7F718}" srcOrd="0" destOrd="0" presId="urn:microsoft.com/office/officeart/2005/8/layout/vList6"/>
    <dgm:cxn modelId="{ABE60837-C017-4815-9F5E-735CD568C7B1}" type="presOf" srcId="{5ACF77F5-79BA-4761-8108-8AEFCC2B4305}" destId="{60F99496-7E6D-44C2-AACB-96CFE67070CF}" srcOrd="0" destOrd="0" presId="urn:microsoft.com/office/officeart/2005/8/layout/vList6"/>
    <dgm:cxn modelId="{EC7D7995-24D9-4D84-9C4C-A3E554B50343}" type="presOf" srcId="{DE35E3AB-760E-4A09-9B29-5070E66B83A5}" destId="{FA793DE1-AAE4-40BE-BE26-4EFE0EB1D074}" srcOrd="0" destOrd="0" presId="urn:microsoft.com/office/officeart/2005/8/layout/vList6"/>
    <dgm:cxn modelId="{0083051A-3235-47DF-B173-1645519D3000}" type="presOf" srcId="{C05607C0-C140-4208-9674-EAC4303DABB1}" destId="{1CCBBB9A-54E0-4970-B9BD-0A95D9FC2EF9}" srcOrd="0" destOrd="0" presId="urn:microsoft.com/office/officeart/2005/8/layout/vList6"/>
    <dgm:cxn modelId="{81D8F34C-AB41-4FF1-9782-58F17055ADA9}" srcId="{89BCB969-7E23-4428-8B24-C40736E6F62E}" destId="{7D0D02FE-931B-42B0-8120-00513ECA9CD2}" srcOrd="0" destOrd="0" parTransId="{383752FD-AB7B-4C6D-9318-0D68DC32EAEC}" sibTransId="{37FF1F78-C7BD-4181-BF74-B47F7BC23FBA}"/>
    <dgm:cxn modelId="{FEF2E932-27F2-4D57-9184-6C5511C8AAB4}" srcId="{29EBD633-CA6A-4314-963D-CD973B781E0F}" destId="{DE35E3AB-760E-4A09-9B29-5070E66B83A5}" srcOrd="0" destOrd="0" parTransId="{E9160701-04B2-432F-AC69-6C77A3E75BB8}" sibTransId="{6707D861-261F-426E-BDB8-3B8107C34AEA}"/>
    <dgm:cxn modelId="{FA690977-F26B-46A2-B8A7-76C6DA466ECC}" srcId="{80DF2FF4-C75A-40DC-A19F-D2348385E8DD}" destId="{C05607C0-C140-4208-9674-EAC4303DABB1}" srcOrd="0" destOrd="0" parTransId="{13B92B49-D611-4518-AA96-3B44D58D9105}" sibTransId="{3BB5E732-5644-44B8-AD26-DFF0E0E5CF5E}"/>
    <dgm:cxn modelId="{0C2B3F77-365C-4B9D-BFA9-7A46FA5D6C14}" type="presOf" srcId="{29EBD633-CA6A-4314-963D-CD973B781E0F}" destId="{6E40044B-479F-40F7-8523-8608FB65FC00}" srcOrd="0" destOrd="0" presId="urn:microsoft.com/office/officeart/2005/8/layout/vList6"/>
    <dgm:cxn modelId="{8E7B9BA4-B43E-43BF-861B-163170765544}" type="presOf" srcId="{7D0D02FE-931B-42B0-8120-00513ECA9CD2}" destId="{750D821F-952E-4B19-9508-A98AF36EE139}" srcOrd="0" destOrd="0" presId="urn:microsoft.com/office/officeart/2005/8/layout/vList6"/>
    <dgm:cxn modelId="{66D5F791-34E1-40BB-9A5D-4F92042C8F81}" type="presOf" srcId="{03DC66DE-9389-41FA-A0BE-E3A235AE1A6A}" destId="{3BAD9266-A68A-49A2-A006-6E3355D63511}" srcOrd="0" destOrd="0" presId="urn:microsoft.com/office/officeart/2005/8/layout/vList6"/>
    <dgm:cxn modelId="{AB36136A-CB8D-41A9-A1DA-6F51F625E1D1}" srcId="{5ACF77F5-79BA-4761-8108-8AEFCC2B4305}" destId="{89BCB969-7E23-4428-8B24-C40736E6F62E}" srcOrd="2" destOrd="0" parTransId="{34E58C43-E583-406F-9468-42ABDCB7EBBE}" sibTransId="{F63AFE34-3BDA-4E93-8140-32B980CA89AB}"/>
    <dgm:cxn modelId="{1FEC1A23-7186-40C9-99C8-B02F11E740A0}" type="presParOf" srcId="{60F99496-7E6D-44C2-AACB-96CFE67070CF}" destId="{F43BC29C-E86B-4F09-91D7-60CF83D90B18}" srcOrd="0" destOrd="0" presId="urn:microsoft.com/office/officeart/2005/8/layout/vList6"/>
    <dgm:cxn modelId="{0E02DE2E-FD03-4E08-8BBF-A0A1A2435502}" type="presParOf" srcId="{F43BC29C-E86B-4F09-91D7-60CF83D90B18}" destId="{3BAD9266-A68A-49A2-A006-6E3355D63511}" srcOrd="0" destOrd="0" presId="urn:microsoft.com/office/officeart/2005/8/layout/vList6"/>
    <dgm:cxn modelId="{2C2C1CB5-1076-4FFD-9D7A-2898327302AB}" type="presParOf" srcId="{F43BC29C-E86B-4F09-91D7-60CF83D90B18}" destId="{CE5D620B-54E0-4B90-A600-425CC9F7E662}" srcOrd="1" destOrd="0" presId="urn:microsoft.com/office/officeart/2005/8/layout/vList6"/>
    <dgm:cxn modelId="{6E913B25-3BE3-4669-92E6-77D73B569321}" type="presParOf" srcId="{60F99496-7E6D-44C2-AACB-96CFE67070CF}" destId="{1B073E03-578B-4F62-B0AF-F14C0CD941C1}" srcOrd="1" destOrd="0" presId="urn:microsoft.com/office/officeart/2005/8/layout/vList6"/>
    <dgm:cxn modelId="{F462DE74-9D6B-4B22-BF1A-DEAA8E634740}" type="presParOf" srcId="{60F99496-7E6D-44C2-AACB-96CFE67070CF}" destId="{DB55C063-56DC-4E95-873E-B5B21AC665E7}" srcOrd="2" destOrd="0" presId="urn:microsoft.com/office/officeart/2005/8/layout/vList6"/>
    <dgm:cxn modelId="{AD6E80BD-5CC9-4863-8F32-4347FB344088}" type="presParOf" srcId="{DB55C063-56DC-4E95-873E-B5B21AC665E7}" destId="{6E40044B-479F-40F7-8523-8608FB65FC00}" srcOrd="0" destOrd="0" presId="urn:microsoft.com/office/officeart/2005/8/layout/vList6"/>
    <dgm:cxn modelId="{ABC47408-B998-4761-9F1C-2D4456596DB7}" type="presParOf" srcId="{DB55C063-56DC-4E95-873E-B5B21AC665E7}" destId="{FA793DE1-AAE4-40BE-BE26-4EFE0EB1D074}" srcOrd="1" destOrd="0" presId="urn:microsoft.com/office/officeart/2005/8/layout/vList6"/>
    <dgm:cxn modelId="{98FEB2EE-DA1F-4542-B7D1-D2D39CFFF738}" type="presParOf" srcId="{60F99496-7E6D-44C2-AACB-96CFE67070CF}" destId="{602F4BC4-0FD5-4792-BCB7-7F4A541929C4}" srcOrd="3" destOrd="0" presId="urn:microsoft.com/office/officeart/2005/8/layout/vList6"/>
    <dgm:cxn modelId="{145C5134-07FA-48C2-91EE-F4B750822767}" type="presParOf" srcId="{60F99496-7E6D-44C2-AACB-96CFE67070CF}" destId="{A8C97085-EA39-4300-877E-8FFC77F531BD}" srcOrd="4" destOrd="0" presId="urn:microsoft.com/office/officeart/2005/8/layout/vList6"/>
    <dgm:cxn modelId="{01ABF926-E451-400A-A434-886DB73465FD}" type="presParOf" srcId="{A8C97085-EA39-4300-877E-8FFC77F531BD}" destId="{3E700BA4-A7A5-40B2-8D4D-7D9F39C7F718}" srcOrd="0" destOrd="0" presId="urn:microsoft.com/office/officeart/2005/8/layout/vList6"/>
    <dgm:cxn modelId="{1391F6EB-FC5E-4AA0-A42B-B208E7800636}" type="presParOf" srcId="{A8C97085-EA39-4300-877E-8FFC77F531BD}" destId="{750D821F-952E-4B19-9508-A98AF36EE139}" srcOrd="1" destOrd="0" presId="urn:microsoft.com/office/officeart/2005/8/layout/vList6"/>
    <dgm:cxn modelId="{9ADEBF42-052F-45B8-9458-DED06242B22C}" type="presParOf" srcId="{60F99496-7E6D-44C2-AACB-96CFE67070CF}" destId="{2FA994A8-BB84-46E3-B2DB-1D0FC55BE0E4}" srcOrd="5" destOrd="0" presId="urn:microsoft.com/office/officeart/2005/8/layout/vList6"/>
    <dgm:cxn modelId="{5F195538-E9D3-43BD-8B64-09C1D1484DEE}" type="presParOf" srcId="{60F99496-7E6D-44C2-AACB-96CFE67070CF}" destId="{C79AB9FB-78A4-4784-92D0-81BB294A5098}" srcOrd="6" destOrd="0" presId="urn:microsoft.com/office/officeart/2005/8/layout/vList6"/>
    <dgm:cxn modelId="{E4332E57-BFE2-4A15-BABF-5B3C2D396EFF}" type="presParOf" srcId="{C79AB9FB-78A4-4784-92D0-81BB294A5098}" destId="{1FB0113E-13E6-42C2-A24F-80B145C91BBE}" srcOrd="0" destOrd="0" presId="urn:microsoft.com/office/officeart/2005/8/layout/vList6"/>
    <dgm:cxn modelId="{6F6F6718-93E5-4C6D-964E-E9EAD1D497DE}" type="presParOf" srcId="{C79AB9FB-78A4-4784-92D0-81BB294A5098}" destId="{1CCBBB9A-54E0-4970-B9BD-0A95D9FC2EF9}"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33F14BD-35EC-4271-9307-004B415D3B5B}"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6DE4020-0F04-4BC0-9A45-F51781E3FB73}">
      <dgm:prSet phldrT="[Text]" custT="1"/>
      <dgm:spPr>
        <a:solidFill>
          <a:srgbClr val="FF0000"/>
        </a:solidFill>
      </dgm:spPr>
      <dgm:t>
        <a:bodyPr/>
        <a:lstStyle/>
        <a:p>
          <a:r>
            <a:rPr lang="en-US" sz="1050" b="1" dirty="0" smtClean="0">
              <a:solidFill>
                <a:schemeClr val="bg1"/>
              </a:solidFill>
              <a:latin typeface="Verdana"/>
              <a:cs typeface="Verdana"/>
            </a:rPr>
            <a:t>Extreme</a:t>
          </a:r>
          <a:endParaRPr lang="en-US" sz="1050" b="1" dirty="0">
            <a:solidFill>
              <a:schemeClr val="bg1"/>
            </a:solidFill>
            <a:latin typeface="Verdana"/>
            <a:cs typeface="Verdana"/>
          </a:endParaRPr>
        </a:p>
        <a:p>
          <a:endParaRPr lang="en-US" sz="1050" dirty="0">
            <a:latin typeface="Verdana"/>
            <a:cs typeface="Verdana"/>
          </a:endParaRPr>
        </a:p>
      </dgm:t>
    </dgm:pt>
    <dgm:pt modelId="{00D92DDC-C17D-4936-BF6B-A305E295F921}" type="parTrans" cxnId="{BFF062B0-43B2-47FC-8282-D4F736B4D302}">
      <dgm:prSet/>
      <dgm:spPr/>
      <dgm:t>
        <a:bodyPr/>
        <a:lstStyle/>
        <a:p>
          <a:endParaRPr lang="en-US">
            <a:latin typeface="Verdana"/>
            <a:cs typeface="Verdana"/>
          </a:endParaRPr>
        </a:p>
      </dgm:t>
    </dgm:pt>
    <dgm:pt modelId="{FFF30055-6339-45A4-8C68-70252622D67A}" type="sibTrans" cxnId="{BFF062B0-43B2-47FC-8282-D4F736B4D302}">
      <dgm:prSet/>
      <dgm:spPr/>
      <dgm:t>
        <a:bodyPr/>
        <a:lstStyle/>
        <a:p>
          <a:endParaRPr lang="en-US">
            <a:latin typeface="Verdana"/>
            <a:cs typeface="Verdana"/>
          </a:endParaRPr>
        </a:p>
      </dgm:t>
    </dgm:pt>
    <dgm:pt modelId="{4006D0E0-2C69-4F11-8CB7-17706EAFAE30}">
      <dgm:prSet phldrT="[Text]" custT="1"/>
      <dgm:spPr/>
      <dgm:t>
        <a:bodyPr/>
        <a:lstStyle/>
        <a:p>
          <a:r>
            <a:rPr lang="en-US" sz="1050" dirty="0">
              <a:latin typeface="Verdana"/>
              <a:cs typeface="Verdana"/>
            </a:rPr>
            <a:t>Terminate activity</a:t>
          </a:r>
        </a:p>
      </dgm:t>
    </dgm:pt>
    <dgm:pt modelId="{5DA4B40F-1D4A-4B6B-BFA6-FA4B3C98F314}" type="parTrans" cxnId="{E9B8EC75-18A1-4B1D-B9DC-BEDD0766EE28}">
      <dgm:prSet/>
      <dgm:spPr/>
      <dgm:t>
        <a:bodyPr/>
        <a:lstStyle/>
        <a:p>
          <a:endParaRPr lang="en-US">
            <a:latin typeface="Verdana"/>
            <a:cs typeface="Verdana"/>
          </a:endParaRPr>
        </a:p>
      </dgm:t>
    </dgm:pt>
    <dgm:pt modelId="{439AEDE1-1036-465D-9467-654AFA942404}" type="sibTrans" cxnId="{E9B8EC75-18A1-4B1D-B9DC-BEDD0766EE28}">
      <dgm:prSet/>
      <dgm:spPr/>
      <dgm:t>
        <a:bodyPr/>
        <a:lstStyle/>
        <a:p>
          <a:endParaRPr lang="en-US">
            <a:latin typeface="Verdana"/>
            <a:cs typeface="Verdana"/>
          </a:endParaRPr>
        </a:p>
      </dgm:t>
    </dgm:pt>
    <dgm:pt modelId="{B223EA14-C7B0-4073-8FB3-57187B48D3C0}">
      <dgm:prSet phldrT="[Text]" custT="1"/>
      <dgm:spPr>
        <a:solidFill>
          <a:srgbClr val="FFC000"/>
        </a:solidFill>
      </dgm:spPr>
      <dgm:t>
        <a:bodyPr/>
        <a:lstStyle/>
        <a:p>
          <a:r>
            <a:rPr lang="en-US" sz="1050" b="1" dirty="0" smtClean="0">
              <a:solidFill>
                <a:schemeClr val="bg1"/>
              </a:solidFill>
              <a:latin typeface="Verdana"/>
              <a:cs typeface="Verdana"/>
            </a:rPr>
            <a:t>High</a:t>
          </a:r>
          <a:endParaRPr lang="en-US" sz="1050" b="1" dirty="0">
            <a:solidFill>
              <a:schemeClr val="bg1"/>
            </a:solidFill>
            <a:latin typeface="Verdana"/>
            <a:cs typeface="Verdana"/>
          </a:endParaRPr>
        </a:p>
      </dgm:t>
    </dgm:pt>
    <dgm:pt modelId="{62EB06FB-E816-4CC9-B7DF-72FE6D6D248D}" type="parTrans" cxnId="{288C853D-09E9-41C6-9FD1-CD7D2E521806}">
      <dgm:prSet/>
      <dgm:spPr/>
      <dgm:t>
        <a:bodyPr/>
        <a:lstStyle/>
        <a:p>
          <a:endParaRPr lang="en-US">
            <a:latin typeface="Verdana"/>
            <a:cs typeface="Verdana"/>
          </a:endParaRPr>
        </a:p>
      </dgm:t>
    </dgm:pt>
    <dgm:pt modelId="{50132012-C1FD-434A-A804-8F3CF4DF5F2F}" type="sibTrans" cxnId="{288C853D-09E9-41C6-9FD1-CD7D2E521806}">
      <dgm:prSet/>
      <dgm:spPr/>
      <dgm:t>
        <a:bodyPr/>
        <a:lstStyle/>
        <a:p>
          <a:endParaRPr lang="en-US">
            <a:latin typeface="Verdana"/>
            <a:cs typeface="Verdana"/>
          </a:endParaRPr>
        </a:p>
      </dgm:t>
    </dgm:pt>
    <dgm:pt modelId="{893435CB-6EBB-425C-B935-539FF4177F07}">
      <dgm:prSet phldrT="[Text]" custT="1"/>
      <dgm:spPr/>
      <dgm:t>
        <a:bodyPr/>
        <a:lstStyle/>
        <a:p>
          <a:r>
            <a:rPr lang="en-US" sz="1050" dirty="0">
              <a:latin typeface="Verdana"/>
              <a:cs typeface="Verdana"/>
            </a:rPr>
            <a:t>Transfer risk</a:t>
          </a:r>
        </a:p>
      </dgm:t>
    </dgm:pt>
    <dgm:pt modelId="{45531283-7C05-4940-A1B7-D21BD2502027}" type="parTrans" cxnId="{258ABA7F-D66D-4A4F-BB3C-679070831C95}">
      <dgm:prSet/>
      <dgm:spPr/>
      <dgm:t>
        <a:bodyPr/>
        <a:lstStyle/>
        <a:p>
          <a:endParaRPr lang="en-US">
            <a:latin typeface="Verdana"/>
            <a:cs typeface="Verdana"/>
          </a:endParaRPr>
        </a:p>
      </dgm:t>
    </dgm:pt>
    <dgm:pt modelId="{94317AA2-C8E6-46EF-A559-87EBC1DDA8E2}" type="sibTrans" cxnId="{258ABA7F-D66D-4A4F-BB3C-679070831C95}">
      <dgm:prSet/>
      <dgm:spPr/>
      <dgm:t>
        <a:bodyPr/>
        <a:lstStyle/>
        <a:p>
          <a:endParaRPr lang="en-US">
            <a:latin typeface="Verdana"/>
            <a:cs typeface="Verdana"/>
          </a:endParaRPr>
        </a:p>
      </dgm:t>
    </dgm:pt>
    <dgm:pt modelId="{CDBE5876-5396-4C3C-A645-F12C3499FAD7}">
      <dgm:prSet phldrT="[Text]" custT="1"/>
      <dgm:spPr/>
      <dgm:t>
        <a:bodyPr/>
        <a:lstStyle/>
        <a:p>
          <a:r>
            <a:rPr lang="en-US" sz="1000" dirty="0">
              <a:latin typeface="Verdana"/>
              <a:cs typeface="Verdana"/>
            </a:rPr>
            <a:t>Treat risk (likelihood +/or consequence)</a:t>
          </a:r>
        </a:p>
      </dgm:t>
    </dgm:pt>
    <dgm:pt modelId="{62465ABC-F99B-4373-A70F-7E68CD4D9B3E}" type="parTrans" cxnId="{68D0CD02-1615-4391-942D-DE70087DF6F7}">
      <dgm:prSet/>
      <dgm:spPr/>
      <dgm:t>
        <a:bodyPr/>
        <a:lstStyle/>
        <a:p>
          <a:endParaRPr lang="en-US">
            <a:latin typeface="Verdana"/>
            <a:cs typeface="Verdana"/>
          </a:endParaRPr>
        </a:p>
      </dgm:t>
    </dgm:pt>
    <dgm:pt modelId="{D7609E77-A90D-4A1A-8AB8-1221B6804AAF}" type="sibTrans" cxnId="{68D0CD02-1615-4391-942D-DE70087DF6F7}">
      <dgm:prSet/>
      <dgm:spPr/>
      <dgm:t>
        <a:bodyPr/>
        <a:lstStyle/>
        <a:p>
          <a:endParaRPr lang="en-US">
            <a:latin typeface="Verdana"/>
            <a:cs typeface="Verdana"/>
          </a:endParaRPr>
        </a:p>
      </dgm:t>
    </dgm:pt>
    <dgm:pt modelId="{E1155710-7A74-4F83-97B6-60AA0E57BC16}">
      <dgm:prSet phldrT="[Text]" custT="1"/>
      <dgm:spPr>
        <a:solidFill>
          <a:srgbClr val="78B832"/>
        </a:solidFill>
      </dgm:spPr>
      <dgm:t>
        <a:bodyPr/>
        <a:lstStyle/>
        <a:p>
          <a:r>
            <a:rPr lang="en-US" sz="1050" b="1" dirty="0" smtClean="0">
              <a:latin typeface="Verdana"/>
              <a:cs typeface="Verdana"/>
            </a:rPr>
            <a:t>Moderate</a:t>
          </a:r>
          <a:endParaRPr lang="en-US" sz="1050" b="1" dirty="0">
            <a:latin typeface="Verdana"/>
            <a:cs typeface="Verdana"/>
          </a:endParaRPr>
        </a:p>
      </dgm:t>
    </dgm:pt>
    <dgm:pt modelId="{D60E3787-A137-4AAA-B518-2C33BFC63757}" type="parTrans" cxnId="{B1AD76C3-81C4-4825-BC86-385CD0475898}">
      <dgm:prSet/>
      <dgm:spPr/>
      <dgm:t>
        <a:bodyPr/>
        <a:lstStyle/>
        <a:p>
          <a:endParaRPr lang="en-US">
            <a:latin typeface="Verdana"/>
            <a:cs typeface="Verdana"/>
          </a:endParaRPr>
        </a:p>
      </dgm:t>
    </dgm:pt>
    <dgm:pt modelId="{37F49D4B-B5CC-46FD-8096-B874EFCDB722}" type="sibTrans" cxnId="{B1AD76C3-81C4-4825-BC86-385CD0475898}">
      <dgm:prSet/>
      <dgm:spPr/>
      <dgm:t>
        <a:bodyPr/>
        <a:lstStyle/>
        <a:p>
          <a:endParaRPr lang="en-US">
            <a:latin typeface="Verdana"/>
            <a:cs typeface="Verdana"/>
          </a:endParaRPr>
        </a:p>
      </dgm:t>
    </dgm:pt>
    <dgm:pt modelId="{1092B5EC-6E5B-4CFA-978D-FB3CDA839198}">
      <dgm:prSet phldrT="[Text]" custT="1"/>
      <dgm:spPr/>
      <dgm:t>
        <a:bodyPr/>
        <a:lstStyle/>
        <a:p>
          <a:r>
            <a:rPr lang="en-US" sz="1050" dirty="0">
              <a:latin typeface="Verdana"/>
              <a:cs typeface="Verdana"/>
            </a:rPr>
            <a:t>Treat risk (by reducing </a:t>
          </a:r>
          <a:r>
            <a:rPr lang="en-US" sz="1000" dirty="0">
              <a:latin typeface="Verdana"/>
              <a:cs typeface="Verdana"/>
            </a:rPr>
            <a:t>likelihood +/or consequence)</a:t>
          </a:r>
        </a:p>
      </dgm:t>
    </dgm:pt>
    <dgm:pt modelId="{D9009CCE-C0E1-40F6-9E20-971DEE756F12}" type="parTrans" cxnId="{BC3F4D9F-5DD3-4298-9809-2218F2183203}">
      <dgm:prSet/>
      <dgm:spPr/>
      <dgm:t>
        <a:bodyPr/>
        <a:lstStyle/>
        <a:p>
          <a:endParaRPr lang="en-US">
            <a:latin typeface="Verdana"/>
            <a:cs typeface="Verdana"/>
          </a:endParaRPr>
        </a:p>
      </dgm:t>
    </dgm:pt>
    <dgm:pt modelId="{C79B4191-F1D6-4FE2-BC5C-4A03256B5E49}" type="sibTrans" cxnId="{BC3F4D9F-5DD3-4298-9809-2218F2183203}">
      <dgm:prSet/>
      <dgm:spPr/>
      <dgm:t>
        <a:bodyPr/>
        <a:lstStyle/>
        <a:p>
          <a:endParaRPr lang="en-US">
            <a:latin typeface="Verdana"/>
            <a:cs typeface="Verdana"/>
          </a:endParaRPr>
        </a:p>
      </dgm:t>
    </dgm:pt>
    <dgm:pt modelId="{F2213084-A962-45FA-B225-D215AF1B4771}">
      <dgm:prSet custT="1"/>
      <dgm:spPr/>
      <dgm:t>
        <a:bodyPr/>
        <a:lstStyle/>
        <a:p>
          <a:r>
            <a:rPr lang="en-US" sz="1050" b="1" dirty="0">
              <a:solidFill>
                <a:schemeClr val="bg1"/>
              </a:solidFill>
              <a:latin typeface="Verdana"/>
              <a:cs typeface="Verdana"/>
            </a:rPr>
            <a:t>Low</a:t>
          </a:r>
          <a:endParaRPr lang="en-US" sz="1050" dirty="0">
            <a:solidFill>
              <a:schemeClr val="bg1"/>
            </a:solidFill>
            <a:latin typeface="Verdana"/>
            <a:cs typeface="Verdana"/>
          </a:endParaRPr>
        </a:p>
      </dgm:t>
    </dgm:pt>
    <dgm:pt modelId="{2704DC19-1D8B-4FA7-B34D-F39EC3BF09EA}" type="parTrans" cxnId="{69C3E71F-0AD3-41F4-B0A3-6B0C6FE25054}">
      <dgm:prSet/>
      <dgm:spPr/>
      <dgm:t>
        <a:bodyPr/>
        <a:lstStyle/>
        <a:p>
          <a:endParaRPr lang="en-US">
            <a:latin typeface="Verdana"/>
            <a:cs typeface="Verdana"/>
          </a:endParaRPr>
        </a:p>
      </dgm:t>
    </dgm:pt>
    <dgm:pt modelId="{705150CD-EC2E-4294-B9AF-36C2BAFD88B4}" type="sibTrans" cxnId="{69C3E71F-0AD3-41F4-B0A3-6B0C6FE25054}">
      <dgm:prSet/>
      <dgm:spPr/>
      <dgm:t>
        <a:bodyPr/>
        <a:lstStyle/>
        <a:p>
          <a:endParaRPr lang="en-US">
            <a:latin typeface="Verdana"/>
            <a:cs typeface="Verdana"/>
          </a:endParaRPr>
        </a:p>
      </dgm:t>
    </dgm:pt>
    <dgm:pt modelId="{09636F88-742F-47C1-8524-EE37204EC822}">
      <dgm:prSet custT="1"/>
      <dgm:spPr/>
      <dgm:t>
        <a:bodyPr/>
        <a:lstStyle/>
        <a:p>
          <a:r>
            <a:rPr lang="en-US" sz="1050" dirty="0">
              <a:latin typeface="Verdana"/>
              <a:cs typeface="Verdana"/>
            </a:rPr>
            <a:t>Tolerate risk</a:t>
          </a:r>
        </a:p>
      </dgm:t>
    </dgm:pt>
    <dgm:pt modelId="{1D4A987C-1150-4983-BF55-7DBD7242A086}" type="parTrans" cxnId="{B7C2FBB2-219F-4B95-B998-B0AAC9A8A2C9}">
      <dgm:prSet/>
      <dgm:spPr/>
      <dgm:t>
        <a:bodyPr/>
        <a:lstStyle/>
        <a:p>
          <a:endParaRPr lang="en-US">
            <a:latin typeface="Verdana"/>
            <a:cs typeface="Verdana"/>
          </a:endParaRPr>
        </a:p>
      </dgm:t>
    </dgm:pt>
    <dgm:pt modelId="{3F40DC5D-D466-42E5-A665-C1A668093C6F}" type="sibTrans" cxnId="{B7C2FBB2-219F-4B95-B998-B0AAC9A8A2C9}">
      <dgm:prSet/>
      <dgm:spPr/>
      <dgm:t>
        <a:bodyPr/>
        <a:lstStyle/>
        <a:p>
          <a:endParaRPr lang="en-US">
            <a:latin typeface="Verdana"/>
            <a:cs typeface="Verdana"/>
          </a:endParaRPr>
        </a:p>
      </dgm:t>
    </dgm:pt>
    <dgm:pt modelId="{027F39AD-8A1F-4967-8596-F1BF29E15CB5}" type="pres">
      <dgm:prSet presAssocID="{E33F14BD-35EC-4271-9307-004B415D3B5B}" presName="Name0" presStyleCnt="0">
        <dgm:presLayoutVars>
          <dgm:dir/>
          <dgm:animLvl val="lvl"/>
          <dgm:resizeHandles val="exact"/>
        </dgm:presLayoutVars>
      </dgm:prSet>
      <dgm:spPr/>
      <dgm:t>
        <a:bodyPr/>
        <a:lstStyle/>
        <a:p>
          <a:endParaRPr lang="en-US"/>
        </a:p>
      </dgm:t>
    </dgm:pt>
    <dgm:pt modelId="{03D9730F-2155-47BA-87BC-A927ED36855B}" type="pres">
      <dgm:prSet presAssocID="{A6DE4020-0F04-4BC0-9A45-F51781E3FB73}" presName="linNode" presStyleCnt="0"/>
      <dgm:spPr/>
    </dgm:pt>
    <dgm:pt modelId="{77BF8D1C-0732-47CC-9F33-1B0B3AE77AFD}" type="pres">
      <dgm:prSet presAssocID="{A6DE4020-0F04-4BC0-9A45-F51781E3FB73}" presName="parentText" presStyleLbl="node1" presStyleIdx="0" presStyleCnt="4">
        <dgm:presLayoutVars>
          <dgm:chMax val="1"/>
          <dgm:bulletEnabled val="1"/>
        </dgm:presLayoutVars>
      </dgm:prSet>
      <dgm:spPr/>
      <dgm:t>
        <a:bodyPr/>
        <a:lstStyle/>
        <a:p>
          <a:endParaRPr lang="en-US"/>
        </a:p>
      </dgm:t>
    </dgm:pt>
    <dgm:pt modelId="{E170B0C8-3BD9-4C1A-89DE-1EBA88538623}" type="pres">
      <dgm:prSet presAssocID="{A6DE4020-0F04-4BC0-9A45-F51781E3FB73}" presName="descendantText" presStyleLbl="alignAccFollowNode1" presStyleIdx="0" presStyleCnt="4" custLinFactNeighborX="3968" custLinFactNeighborY="-1403">
        <dgm:presLayoutVars>
          <dgm:bulletEnabled val="1"/>
        </dgm:presLayoutVars>
      </dgm:prSet>
      <dgm:spPr/>
      <dgm:t>
        <a:bodyPr/>
        <a:lstStyle/>
        <a:p>
          <a:endParaRPr lang="en-US"/>
        </a:p>
      </dgm:t>
    </dgm:pt>
    <dgm:pt modelId="{4022AF2F-1608-4004-8733-DEA55F75C16A}" type="pres">
      <dgm:prSet presAssocID="{FFF30055-6339-45A4-8C68-70252622D67A}" presName="sp" presStyleCnt="0"/>
      <dgm:spPr/>
    </dgm:pt>
    <dgm:pt modelId="{DDCED8CE-7B34-4464-ACB3-91A8E0CFE23B}" type="pres">
      <dgm:prSet presAssocID="{B223EA14-C7B0-4073-8FB3-57187B48D3C0}" presName="linNode" presStyleCnt="0"/>
      <dgm:spPr/>
    </dgm:pt>
    <dgm:pt modelId="{193EE007-52B1-4124-BA46-72441B6EE496}" type="pres">
      <dgm:prSet presAssocID="{B223EA14-C7B0-4073-8FB3-57187B48D3C0}" presName="parentText" presStyleLbl="node1" presStyleIdx="1" presStyleCnt="4">
        <dgm:presLayoutVars>
          <dgm:chMax val="1"/>
          <dgm:bulletEnabled val="1"/>
        </dgm:presLayoutVars>
      </dgm:prSet>
      <dgm:spPr/>
      <dgm:t>
        <a:bodyPr/>
        <a:lstStyle/>
        <a:p>
          <a:endParaRPr lang="en-US"/>
        </a:p>
      </dgm:t>
    </dgm:pt>
    <dgm:pt modelId="{7632F813-95A4-4E5D-BDBE-17A94031883D}" type="pres">
      <dgm:prSet presAssocID="{B223EA14-C7B0-4073-8FB3-57187B48D3C0}" presName="descendantText" presStyleLbl="alignAccFollowNode1" presStyleIdx="1" presStyleCnt="4">
        <dgm:presLayoutVars>
          <dgm:bulletEnabled val="1"/>
        </dgm:presLayoutVars>
      </dgm:prSet>
      <dgm:spPr/>
      <dgm:t>
        <a:bodyPr/>
        <a:lstStyle/>
        <a:p>
          <a:endParaRPr lang="en-US"/>
        </a:p>
      </dgm:t>
    </dgm:pt>
    <dgm:pt modelId="{A894B818-3D70-40E9-870D-4D046AA1683F}" type="pres">
      <dgm:prSet presAssocID="{50132012-C1FD-434A-A804-8F3CF4DF5F2F}" presName="sp" presStyleCnt="0"/>
      <dgm:spPr/>
    </dgm:pt>
    <dgm:pt modelId="{88925180-EB00-4589-9C6F-4ECB1BF15D9A}" type="pres">
      <dgm:prSet presAssocID="{E1155710-7A74-4F83-97B6-60AA0E57BC16}" presName="linNode" presStyleCnt="0"/>
      <dgm:spPr/>
    </dgm:pt>
    <dgm:pt modelId="{6CEA3A47-5DAF-46F1-BD39-2D3FF0C97BF2}" type="pres">
      <dgm:prSet presAssocID="{E1155710-7A74-4F83-97B6-60AA0E57BC16}" presName="parentText" presStyleLbl="node1" presStyleIdx="2" presStyleCnt="4">
        <dgm:presLayoutVars>
          <dgm:chMax val="1"/>
          <dgm:bulletEnabled val="1"/>
        </dgm:presLayoutVars>
      </dgm:prSet>
      <dgm:spPr/>
      <dgm:t>
        <a:bodyPr/>
        <a:lstStyle/>
        <a:p>
          <a:endParaRPr lang="en-US"/>
        </a:p>
      </dgm:t>
    </dgm:pt>
    <dgm:pt modelId="{FD72A395-BFFE-47A1-88D4-17E6C2350940}" type="pres">
      <dgm:prSet presAssocID="{E1155710-7A74-4F83-97B6-60AA0E57BC16}" presName="descendantText" presStyleLbl="alignAccFollowNode1" presStyleIdx="2" presStyleCnt="4">
        <dgm:presLayoutVars>
          <dgm:bulletEnabled val="1"/>
        </dgm:presLayoutVars>
      </dgm:prSet>
      <dgm:spPr/>
      <dgm:t>
        <a:bodyPr/>
        <a:lstStyle/>
        <a:p>
          <a:endParaRPr lang="en-US"/>
        </a:p>
      </dgm:t>
    </dgm:pt>
    <dgm:pt modelId="{C203AE4F-91D6-4AE5-BC5C-0CE018B24177}" type="pres">
      <dgm:prSet presAssocID="{37F49D4B-B5CC-46FD-8096-B874EFCDB722}" presName="sp" presStyleCnt="0"/>
      <dgm:spPr/>
    </dgm:pt>
    <dgm:pt modelId="{1545F76C-F729-4AAB-BFDA-9A10C2503B47}" type="pres">
      <dgm:prSet presAssocID="{F2213084-A962-45FA-B225-D215AF1B4771}" presName="linNode" presStyleCnt="0"/>
      <dgm:spPr/>
    </dgm:pt>
    <dgm:pt modelId="{281BBA75-BC35-435E-966D-11DC56543F4E}" type="pres">
      <dgm:prSet presAssocID="{F2213084-A962-45FA-B225-D215AF1B4771}" presName="parentText" presStyleLbl="node1" presStyleIdx="3" presStyleCnt="4" custLinFactNeighborX="-592" custLinFactNeighborY="-987">
        <dgm:presLayoutVars>
          <dgm:chMax val="1"/>
          <dgm:bulletEnabled val="1"/>
        </dgm:presLayoutVars>
      </dgm:prSet>
      <dgm:spPr/>
      <dgm:t>
        <a:bodyPr/>
        <a:lstStyle/>
        <a:p>
          <a:endParaRPr lang="en-US"/>
        </a:p>
      </dgm:t>
    </dgm:pt>
    <dgm:pt modelId="{681892EB-BE82-425A-BDEC-D988AE5841F1}" type="pres">
      <dgm:prSet presAssocID="{F2213084-A962-45FA-B225-D215AF1B4771}" presName="descendantText" presStyleLbl="alignAccFollowNode1" presStyleIdx="3" presStyleCnt="4">
        <dgm:presLayoutVars>
          <dgm:bulletEnabled val="1"/>
        </dgm:presLayoutVars>
      </dgm:prSet>
      <dgm:spPr/>
      <dgm:t>
        <a:bodyPr/>
        <a:lstStyle/>
        <a:p>
          <a:endParaRPr lang="en-US"/>
        </a:p>
      </dgm:t>
    </dgm:pt>
  </dgm:ptLst>
  <dgm:cxnLst>
    <dgm:cxn modelId="{BC3F4D9F-5DD3-4298-9809-2218F2183203}" srcId="{E1155710-7A74-4F83-97B6-60AA0E57BC16}" destId="{1092B5EC-6E5B-4CFA-978D-FB3CDA839198}" srcOrd="0" destOrd="0" parTransId="{D9009CCE-C0E1-40F6-9E20-971DEE756F12}" sibTransId="{C79B4191-F1D6-4FE2-BC5C-4A03256B5E49}"/>
    <dgm:cxn modelId="{FD68B44C-DC9B-469A-B47D-A980F3128E9F}" type="presOf" srcId="{1092B5EC-6E5B-4CFA-978D-FB3CDA839198}" destId="{FD72A395-BFFE-47A1-88D4-17E6C2350940}" srcOrd="0" destOrd="0" presId="urn:microsoft.com/office/officeart/2005/8/layout/vList5"/>
    <dgm:cxn modelId="{EF20A053-71B4-4E44-97BD-9D9073BAC83E}" type="presOf" srcId="{B223EA14-C7B0-4073-8FB3-57187B48D3C0}" destId="{193EE007-52B1-4124-BA46-72441B6EE496}" srcOrd="0" destOrd="0" presId="urn:microsoft.com/office/officeart/2005/8/layout/vList5"/>
    <dgm:cxn modelId="{B1AD76C3-81C4-4825-BC86-385CD0475898}" srcId="{E33F14BD-35EC-4271-9307-004B415D3B5B}" destId="{E1155710-7A74-4F83-97B6-60AA0E57BC16}" srcOrd="2" destOrd="0" parTransId="{D60E3787-A137-4AAA-B518-2C33BFC63757}" sibTransId="{37F49D4B-B5CC-46FD-8096-B874EFCDB722}"/>
    <dgm:cxn modelId="{30A4CC11-DB2D-4B79-A734-A88CB7BBF367}" type="presOf" srcId="{E1155710-7A74-4F83-97B6-60AA0E57BC16}" destId="{6CEA3A47-5DAF-46F1-BD39-2D3FF0C97BF2}" srcOrd="0" destOrd="0" presId="urn:microsoft.com/office/officeart/2005/8/layout/vList5"/>
    <dgm:cxn modelId="{258ABA7F-D66D-4A4F-BB3C-679070831C95}" srcId="{B223EA14-C7B0-4073-8FB3-57187B48D3C0}" destId="{893435CB-6EBB-425C-B935-539FF4177F07}" srcOrd="0" destOrd="0" parTransId="{45531283-7C05-4940-A1B7-D21BD2502027}" sibTransId="{94317AA2-C8E6-46EF-A559-87EBC1DDA8E2}"/>
    <dgm:cxn modelId="{BFF062B0-43B2-47FC-8282-D4F736B4D302}" srcId="{E33F14BD-35EC-4271-9307-004B415D3B5B}" destId="{A6DE4020-0F04-4BC0-9A45-F51781E3FB73}" srcOrd="0" destOrd="0" parTransId="{00D92DDC-C17D-4936-BF6B-A305E295F921}" sibTransId="{FFF30055-6339-45A4-8C68-70252622D67A}"/>
    <dgm:cxn modelId="{7EF47063-3236-4BFD-AFF8-D847F1AC446D}" type="presOf" srcId="{CDBE5876-5396-4C3C-A645-F12C3499FAD7}" destId="{7632F813-95A4-4E5D-BDBE-17A94031883D}" srcOrd="0" destOrd="1" presId="urn:microsoft.com/office/officeart/2005/8/layout/vList5"/>
    <dgm:cxn modelId="{B7C2FBB2-219F-4B95-B998-B0AAC9A8A2C9}" srcId="{F2213084-A962-45FA-B225-D215AF1B4771}" destId="{09636F88-742F-47C1-8524-EE37204EC822}" srcOrd="0" destOrd="0" parTransId="{1D4A987C-1150-4983-BF55-7DBD7242A086}" sibTransId="{3F40DC5D-D466-42E5-A665-C1A668093C6F}"/>
    <dgm:cxn modelId="{31560D5E-55F8-4C91-8E4B-6EE1D3788D65}" type="presOf" srcId="{A6DE4020-0F04-4BC0-9A45-F51781E3FB73}" destId="{77BF8D1C-0732-47CC-9F33-1B0B3AE77AFD}" srcOrd="0" destOrd="0" presId="urn:microsoft.com/office/officeart/2005/8/layout/vList5"/>
    <dgm:cxn modelId="{E9B8EC75-18A1-4B1D-B9DC-BEDD0766EE28}" srcId="{A6DE4020-0F04-4BC0-9A45-F51781E3FB73}" destId="{4006D0E0-2C69-4F11-8CB7-17706EAFAE30}" srcOrd="0" destOrd="0" parTransId="{5DA4B40F-1D4A-4B6B-BFA6-FA4B3C98F314}" sibTransId="{439AEDE1-1036-465D-9467-654AFA942404}"/>
    <dgm:cxn modelId="{68D0CD02-1615-4391-942D-DE70087DF6F7}" srcId="{B223EA14-C7B0-4073-8FB3-57187B48D3C0}" destId="{CDBE5876-5396-4C3C-A645-F12C3499FAD7}" srcOrd="1" destOrd="0" parTransId="{62465ABC-F99B-4373-A70F-7E68CD4D9B3E}" sibTransId="{D7609E77-A90D-4A1A-8AB8-1221B6804AAF}"/>
    <dgm:cxn modelId="{69C3E71F-0AD3-41F4-B0A3-6B0C6FE25054}" srcId="{E33F14BD-35EC-4271-9307-004B415D3B5B}" destId="{F2213084-A962-45FA-B225-D215AF1B4771}" srcOrd="3" destOrd="0" parTransId="{2704DC19-1D8B-4FA7-B34D-F39EC3BF09EA}" sibTransId="{705150CD-EC2E-4294-B9AF-36C2BAFD88B4}"/>
    <dgm:cxn modelId="{839922C0-9751-4328-A36F-4A383D655CB5}" type="presOf" srcId="{E33F14BD-35EC-4271-9307-004B415D3B5B}" destId="{027F39AD-8A1F-4967-8596-F1BF29E15CB5}" srcOrd="0" destOrd="0" presId="urn:microsoft.com/office/officeart/2005/8/layout/vList5"/>
    <dgm:cxn modelId="{C5C8A873-7CCA-4758-9B72-56C5101F31DA}" type="presOf" srcId="{4006D0E0-2C69-4F11-8CB7-17706EAFAE30}" destId="{E170B0C8-3BD9-4C1A-89DE-1EBA88538623}" srcOrd="0" destOrd="0" presId="urn:microsoft.com/office/officeart/2005/8/layout/vList5"/>
    <dgm:cxn modelId="{288C853D-09E9-41C6-9FD1-CD7D2E521806}" srcId="{E33F14BD-35EC-4271-9307-004B415D3B5B}" destId="{B223EA14-C7B0-4073-8FB3-57187B48D3C0}" srcOrd="1" destOrd="0" parTransId="{62EB06FB-E816-4CC9-B7DF-72FE6D6D248D}" sibTransId="{50132012-C1FD-434A-A804-8F3CF4DF5F2F}"/>
    <dgm:cxn modelId="{282969E8-1867-4E1B-AB64-6402B918F92E}" type="presOf" srcId="{09636F88-742F-47C1-8524-EE37204EC822}" destId="{681892EB-BE82-425A-BDEC-D988AE5841F1}" srcOrd="0" destOrd="0" presId="urn:microsoft.com/office/officeart/2005/8/layout/vList5"/>
    <dgm:cxn modelId="{2AB58584-4E3B-4306-9FDD-370619F2CA77}" type="presOf" srcId="{F2213084-A962-45FA-B225-D215AF1B4771}" destId="{281BBA75-BC35-435E-966D-11DC56543F4E}" srcOrd="0" destOrd="0" presId="urn:microsoft.com/office/officeart/2005/8/layout/vList5"/>
    <dgm:cxn modelId="{9F385D46-60BA-41F6-AC4B-3BE94773B27A}" type="presOf" srcId="{893435CB-6EBB-425C-B935-539FF4177F07}" destId="{7632F813-95A4-4E5D-BDBE-17A94031883D}" srcOrd="0" destOrd="0" presId="urn:microsoft.com/office/officeart/2005/8/layout/vList5"/>
    <dgm:cxn modelId="{CD58D9DB-B300-44CA-BEA3-B130C86A7EF2}" type="presParOf" srcId="{027F39AD-8A1F-4967-8596-F1BF29E15CB5}" destId="{03D9730F-2155-47BA-87BC-A927ED36855B}" srcOrd="0" destOrd="0" presId="urn:microsoft.com/office/officeart/2005/8/layout/vList5"/>
    <dgm:cxn modelId="{852DC32F-CDF5-456C-8BFA-8E11FA2C2C8E}" type="presParOf" srcId="{03D9730F-2155-47BA-87BC-A927ED36855B}" destId="{77BF8D1C-0732-47CC-9F33-1B0B3AE77AFD}" srcOrd="0" destOrd="0" presId="urn:microsoft.com/office/officeart/2005/8/layout/vList5"/>
    <dgm:cxn modelId="{CF13B4D7-514A-450A-B8BB-9430DA1D4AE9}" type="presParOf" srcId="{03D9730F-2155-47BA-87BC-A927ED36855B}" destId="{E170B0C8-3BD9-4C1A-89DE-1EBA88538623}" srcOrd="1" destOrd="0" presId="urn:microsoft.com/office/officeart/2005/8/layout/vList5"/>
    <dgm:cxn modelId="{9C0EA384-DBE6-47D2-B675-53B6225C94F6}" type="presParOf" srcId="{027F39AD-8A1F-4967-8596-F1BF29E15CB5}" destId="{4022AF2F-1608-4004-8733-DEA55F75C16A}" srcOrd="1" destOrd="0" presId="urn:microsoft.com/office/officeart/2005/8/layout/vList5"/>
    <dgm:cxn modelId="{BAA42814-7C35-4DC2-98D2-359D48E86918}" type="presParOf" srcId="{027F39AD-8A1F-4967-8596-F1BF29E15CB5}" destId="{DDCED8CE-7B34-4464-ACB3-91A8E0CFE23B}" srcOrd="2" destOrd="0" presId="urn:microsoft.com/office/officeart/2005/8/layout/vList5"/>
    <dgm:cxn modelId="{0D2B4358-CD51-4F0A-AB0C-8F7B564DF40D}" type="presParOf" srcId="{DDCED8CE-7B34-4464-ACB3-91A8E0CFE23B}" destId="{193EE007-52B1-4124-BA46-72441B6EE496}" srcOrd="0" destOrd="0" presId="urn:microsoft.com/office/officeart/2005/8/layout/vList5"/>
    <dgm:cxn modelId="{43F54652-8CE8-45CE-B343-80E8A81935A8}" type="presParOf" srcId="{DDCED8CE-7B34-4464-ACB3-91A8E0CFE23B}" destId="{7632F813-95A4-4E5D-BDBE-17A94031883D}" srcOrd="1" destOrd="0" presId="urn:microsoft.com/office/officeart/2005/8/layout/vList5"/>
    <dgm:cxn modelId="{94BA8902-3F4E-4FD6-9EAB-88A7E38FD1D0}" type="presParOf" srcId="{027F39AD-8A1F-4967-8596-F1BF29E15CB5}" destId="{A894B818-3D70-40E9-870D-4D046AA1683F}" srcOrd="3" destOrd="0" presId="urn:microsoft.com/office/officeart/2005/8/layout/vList5"/>
    <dgm:cxn modelId="{126CD849-1FCC-43D3-907F-5F0D574E4DE9}" type="presParOf" srcId="{027F39AD-8A1F-4967-8596-F1BF29E15CB5}" destId="{88925180-EB00-4589-9C6F-4ECB1BF15D9A}" srcOrd="4" destOrd="0" presId="urn:microsoft.com/office/officeart/2005/8/layout/vList5"/>
    <dgm:cxn modelId="{958D6673-0E9B-499B-8440-03CA6E05D0AF}" type="presParOf" srcId="{88925180-EB00-4589-9C6F-4ECB1BF15D9A}" destId="{6CEA3A47-5DAF-46F1-BD39-2D3FF0C97BF2}" srcOrd="0" destOrd="0" presId="urn:microsoft.com/office/officeart/2005/8/layout/vList5"/>
    <dgm:cxn modelId="{4A892CD9-A6EC-47A3-8D09-9F28D28D8A46}" type="presParOf" srcId="{88925180-EB00-4589-9C6F-4ECB1BF15D9A}" destId="{FD72A395-BFFE-47A1-88D4-17E6C2350940}" srcOrd="1" destOrd="0" presId="urn:microsoft.com/office/officeart/2005/8/layout/vList5"/>
    <dgm:cxn modelId="{C5BA8B8A-0C87-48F4-8A1A-F7C25B1EFAF5}" type="presParOf" srcId="{027F39AD-8A1F-4967-8596-F1BF29E15CB5}" destId="{C203AE4F-91D6-4AE5-BC5C-0CE018B24177}" srcOrd="5" destOrd="0" presId="urn:microsoft.com/office/officeart/2005/8/layout/vList5"/>
    <dgm:cxn modelId="{DDE6AE91-6177-487F-9374-B4922D14C949}" type="presParOf" srcId="{027F39AD-8A1F-4967-8596-F1BF29E15CB5}" destId="{1545F76C-F729-4AAB-BFDA-9A10C2503B47}" srcOrd="6" destOrd="0" presId="urn:microsoft.com/office/officeart/2005/8/layout/vList5"/>
    <dgm:cxn modelId="{DF20F2E7-0E8B-413F-83BF-BB9386852936}" type="presParOf" srcId="{1545F76C-F729-4AAB-BFDA-9A10C2503B47}" destId="{281BBA75-BC35-435E-966D-11DC56543F4E}" srcOrd="0" destOrd="0" presId="urn:microsoft.com/office/officeart/2005/8/layout/vList5"/>
    <dgm:cxn modelId="{362DA5CC-D6E4-43B2-9FAA-F81F96DD86AA}" type="presParOf" srcId="{1545F76C-F729-4AAB-BFDA-9A10C2503B47}" destId="{681892EB-BE82-425A-BDEC-D988AE5841F1}" srcOrd="1" destOrd="0" presId="urn:microsoft.com/office/officeart/2005/8/layout/vList5"/>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B993EFA-8BC6-4754-A11B-CA96E8F51A88}" type="doc">
      <dgm:prSet loTypeId="urn:microsoft.com/office/officeart/2005/8/layout/hList1" loCatId="list" qsTypeId="urn:microsoft.com/office/officeart/2005/8/quickstyle/simple1" qsCatId="simple" csTypeId="urn:microsoft.com/office/officeart/2005/8/colors/accent0_3" csCatId="mainScheme" phldr="1"/>
      <dgm:spPr/>
      <dgm:t>
        <a:bodyPr/>
        <a:lstStyle/>
        <a:p>
          <a:endParaRPr lang="en-AU"/>
        </a:p>
      </dgm:t>
    </dgm:pt>
    <dgm:pt modelId="{71ED3D8D-681D-4FEB-B3B7-FA38CD34F6EA}">
      <dgm:prSet phldrT="[Text]" custT="1"/>
      <dgm:spPr/>
      <dgm:t>
        <a:bodyPr/>
        <a:lstStyle/>
        <a:p>
          <a:r>
            <a:rPr lang="en-AU" sz="1000">
              <a:latin typeface="Verdana" panose="020B0604030504040204" pitchFamily="34" charset="0"/>
              <a:ea typeface="Verdana" panose="020B0604030504040204" pitchFamily="34" charset="0"/>
              <a:cs typeface="Verdana" panose="020B0604030504040204" pitchFamily="34" charset="0"/>
            </a:rPr>
            <a:t>Exploration</a:t>
          </a:r>
        </a:p>
      </dgm:t>
    </dgm:pt>
    <dgm:pt modelId="{51850A95-437C-4F76-A8D4-1DD88966ACB7}" type="parTrans" cxnId="{73E3200A-FC0B-4C7C-9A21-C5B932ECCD8B}">
      <dgm:prSet/>
      <dgm:spPr/>
      <dgm:t>
        <a:bodyPr/>
        <a:lstStyle/>
        <a:p>
          <a:endParaRPr lang="en-AU"/>
        </a:p>
      </dgm:t>
    </dgm:pt>
    <dgm:pt modelId="{A8CA489E-C331-4CFE-8B11-2E236E2F2761}" type="sibTrans" cxnId="{73E3200A-FC0B-4C7C-9A21-C5B932ECCD8B}">
      <dgm:prSet/>
      <dgm:spPr/>
      <dgm:t>
        <a:bodyPr/>
        <a:lstStyle/>
        <a:p>
          <a:endParaRPr lang="en-AU"/>
        </a:p>
      </dgm:t>
    </dgm:pt>
    <dgm:pt modelId="{70ABB271-6AA4-4A8A-99EC-74CFDB1076D7}">
      <dgm:prSet phldrT="[Text]" custT="1"/>
      <dgm:spPr/>
      <dgm:t>
        <a:bodyPr/>
        <a:lstStyle/>
        <a:p>
          <a:r>
            <a:rPr lang="en-AU" sz="1000">
              <a:latin typeface="Verdana" panose="020B0604030504040204" pitchFamily="34" charset="0"/>
              <a:ea typeface="Verdana" panose="020B0604030504040204" pitchFamily="34" charset="0"/>
              <a:cs typeface="Verdana" panose="020B0604030504040204" pitchFamily="34" charset="0"/>
            </a:rPr>
            <a:t>Assess your needs, the needs of your team and organisation.</a:t>
          </a:r>
        </a:p>
      </dgm:t>
    </dgm:pt>
    <dgm:pt modelId="{C48F07CF-2ADF-4F9B-AFE6-78C1E03C84D4}" type="parTrans" cxnId="{EE3216F7-131D-4D9B-96DA-A6692508C481}">
      <dgm:prSet/>
      <dgm:spPr/>
      <dgm:t>
        <a:bodyPr/>
        <a:lstStyle/>
        <a:p>
          <a:endParaRPr lang="en-AU"/>
        </a:p>
      </dgm:t>
    </dgm:pt>
    <dgm:pt modelId="{CDAA1667-FA8D-40BD-8A7A-CC867723BAC0}" type="sibTrans" cxnId="{EE3216F7-131D-4D9B-96DA-A6692508C481}">
      <dgm:prSet/>
      <dgm:spPr/>
      <dgm:t>
        <a:bodyPr/>
        <a:lstStyle/>
        <a:p>
          <a:endParaRPr lang="en-AU"/>
        </a:p>
      </dgm:t>
    </dgm:pt>
    <dgm:pt modelId="{6A7E1EBE-2DBE-4AE4-93B9-7F9A0290397C}">
      <dgm:prSet phldrT="[Text]" custT="1"/>
      <dgm:spPr/>
      <dgm:t>
        <a:bodyPr/>
        <a:lstStyle/>
        <a:p>
          <a:r>
            <a:rPr lang="en-AU" sz="1000">
              <a:latin typeface="Verdana" panose="020B0604030504040204" pitchFamily="34" charset="0"/>
              <a:ea typeface="Verdana" panose="020B0604030504040204" pitchFamily="34" charset="0"/>
              <a:cs typeface="Verdana" panose="020B0604030504040204" pitchFamily="34" charset="0"/>
            </a:rPr>
            <a:t>Installation</a:t>
          </a:r>
        </a:p>
      </dgm:t>
    </dgm:pt>
    <dgm:pt modelId="{51E8F737-8397-4A94-BE80-24D57BC67B40}" type="parTrans" cxnId="{2BACE142-219A-48B9-B7FF-995CA3B895DB}">
      <dgm:prSet/>
      <dgm:spPr/>
      <dgm:t>
        <a:bodyPr/>
        <a:lstStyle/>
        <a:p>
          <a:endParaRPr lang="en-AU"/>
        </a:p>
      </dgm:t>
    </dgm:pt>
    <dgm:pt modelId="{1CCC4F29-B51E-40F7-AED8-6BA0E91CD5B9}" type="sibTrans" cxnId="{2BACE142-219A-48B9-B7FF-995CA3B895DB}">
      <dgm:prSet/>
      <dgm:spPr/>
      <dgm:t>
        <a:bodyPr/>
        <a:lstStyle/>
        <a:p>
          <a:endParaRPr lang="en-AU"/>
        </a:p>
      </dgm:t>
    </dgm:pt>
    <dgm:pt modelId="{C91A5C80-C8A6-43A9-898B-23AE20C7ABDE}">
      <dgm:prSet phldrT="[Text]" custT="1"/>
      <dgm:spPr/>
      <dgm:t>
        <a:bodyPr/>
        <a:lstStyle/>
        <a:p>
          <a:r>
            <a:rPr lang="en-AU" sz="1000">
              <a:latin typeface="Verdana" panose="020B0604030504040204" pitchFamily="34" charset="0"/>
              <a:ea typeface="Verdana" panose="020B0604030504040204" pitchFamily="34" charset="0"/>
              <a:cs typeface="Verdana" panose="020B0604030504040204" pitchFamily="34" charset="0"/>
            </a:rPr>
            <a:t>Get ready.</a:t>
          </a:r>
        </a:p>
      </dgm:t>
    </dgm:pt>
    <dgm:pt modelId="{A7C438CF-98C9-4869-A5E6-F0716A9414D4}" type="parTrans" cxnId="{E7ADF35B-EEB8-42EE-8311-D42AB7AA7A0C}">
      <dgm:prSet/>
      <dgm:spPr/>
      <dgm:t>
        <a:bodyPr/>
        <a:lstStyle/>
        <a:p>
          <a:endParaRPr lang="en-AU"/>
        </a:p>
      </dgm:t>
    </dgm:pt>
    <dgm:pt modelId="{F09D3D22-DBA8-4FE3-B2C3-F6754FA051A3}" type="sibTrans" cxnId="{E7ADF35B-EEB8-42EE-8311-D42AB7AA7A0C}">
      <dgm:prSet/>
      <dgm:spPr/>
      <dgm:t>
        <a:bodyPr/>
        <a:lstStyle/>
        <a:p>
          <a:endParaRPr lang="en-AU"/>
        </a:p>
      </dgm:t>
    </dgm:pt>
    <dgm:pt modelId="{7DCD99E7-2D1A-4722-980C-3BB15D121CFD}">
      <dgm:prSet phldrT="[Text]" custT="1"/>
      <dgm:spPr/>
      <dgm:t>
        <a:bodyPr/>
        <a:lstStyle/>
        <a:p>
          <a:r>
            <a:rPr lang="en-AU" sz="1000">
              <a:latin typeface="Verdana" panose="020B0604030504040204" pitchFamily="34" charset="0"/>
              <a:ea typeface="Verdana" panose="020B0604030504040204" pitchFamily="34" charset="0"/>
              <a:cs typeface="Verdana" panose="020B0604030504040204" pitchFamily="34" charset="0"/>
            </a:rPr>
            <a:t>Initial implementation</a:t>
          </a:r>
        </a:p>
      </dgm:t>
    </dgm:pt>
    <dgm:pt modelId="{A4B5E03B-91F8-4014-972B-6DEA0D414B58}" type="parTrans" cxnId="{C6D2193A-6644-4531-A51B-2EE839CAD8AF}">
      <dgm:prSet/>
      <dgm:spPr/>
      <dgm:t>
        <a:bodyPr/>
        <a:lstStyle/>
        <a:p>
          <a:endParaRPr lang="en-AU"/>
        </a:p>
      </dgm:t>
    </dgm:pt>
    <dgm:pt modelId="{5EBEBF37-DCE4-4ED0-AA1F-05B6DA0F99FC}" type="sibTrans" cxnId="{C6D2193A-6644-4531-A51B-2EE839CAD8AF}">
      <dgm:prSet/>
      <dgm:spPr/>
      <dgm:t>
        <a:bodyPr/>
        <a:lstStyle/>
        <a:p>
          <a:endParaRPr lang="en-AU"/>
        </a:p>
      </dgm:t>
    </dgm:pt>
    <dgm:pt modelId="{5CEED23F-9BD7-48E2-94CB-8BDDD055E53B}">
      <dgm:prSet phldrT="[Text]" custT="1"/>
      <dgm:spPr/>
      <dgm:t>
        <a:bodyPr/>
        <a:lstStyle/>
        <a:p>
          <a:r>
            <a:rPr lang="en-AU" sz="1000">
              <a:latin typeface="Verdana" panose="020B0604030504040204" pitchFamily="34" charset="0"/>
              <a:ea typeface="Verdana" panose="020B0604030504040204" pitchFamily="34" charset="0"/>
              <a:cs typeface="Verdana" panose="020B0604030504040204" pitchFamily="34" charset="0"/>
            </a:rPr>
            <a:t>Manage the implementation </a:t>
          </a:r>
        </a:p>
      </dgm:t>
    </dgm:pt>
    <dgm:pt modelId="{989491CC-C33A-4B19-9E8A-6C6D3F3E3E58}" type="parTrans" cxnId="{32EF7409-6EF0-4072-8D47-5A626AE747D1}">
      <dgm:prSet/>
      <dgm:spPr/>
      <dgm:t>
        <a:bodyPr/>
        <a:lstStyle/>
        <a:p>
          <a:endParaRPr lang="en-AU"/>
        </a:p>
      </dgm:t>
    </dgm:pt>
    <dgm:pt modelId="{834E05AC-FC0F-499F-BFD6-231C9870FE1F}" type="sibTrans" cxnId="{32EF7409-6EF0-4072-8D47-5A626AE747D1}">
      <dgm:prSet/>
      <dgm:spPr/>
      <dgm:t>
        <a:bodyPr/>
        <a:lstStyle/>
        <a:p>
          <a:endParaRPr lang="en-AU"/>
        </a:p>
      </dgm:t>
    </dgm:pt>
    <dgm:pt modelId="{BABEF447-DD20-4BEC-89E3-DB388FD7A46A}">
      <dgm:prSet phldrT="[Text]" custT="1"/>
      <dgm:spPr/>
      <dgm:t>
        <a:bodyPr/>
        <a:lstStyle/>
        <a:p>
          <a:r>
            <a:rPr lang="en-AU" sz="1000">
              <a:latin typeface="Verdana" panose="020B0604030504040204" pitchFamily="34" charset="0"/>
              <a:ea typeface="Verdana" panose="020B0604030504040204" pitchFamily="34" charset="0"/>
              <a:cs typeface="Verdana" panose="020B0604030504040204" pitchFamily="34" charset="0"/>
            </a:rPr>
            <a:t>Full implementation</a:t>
          </a:r>
        </a:p>
      </dgm:t>
    </dgm:pt>
    <dgm:pt modelId="{01480751-0846-4ECA-BE29-08A47DA3AF04}" type="parTrans" cxnId="{FA11F8DD-3FE6-4D22-A6ED-47100BB446A0}">
      <dgm:prSet/>
      <dgm:spPr/>
      <dgm:t>
        <a:bodyPr/>
        <a:lstStyle/>
        <a:p>
          <a:endParaRPr lang="en-AU"/>
        </a:p>
      </dgm:t>
    </dgm:pt>
    <dgm:pt modelId="{C34157FE-A395-41B6-9EEA-2AB839BBBFDD}" type="sibTrans" cxnId="{FA11F8DD-3FE6-4D22-A6ED-47100BB446A0}">
      <dgm:prSet/>
      <dgm:spPr/>
      <dgm:t>
        <a:bodyPr/>
        <a:lstStyle/>
        <a:p>
          <a:endParaRPr lang="en-AU"/>
        </a:p>
      </dgm:t>
    </dgm:pt>
    <dgm:pt modelId="{2700AD80-5E52-441C-8B96-35A875A04FA4}">
      <dgm:prSet phldrT="[Text]" custT="1"/>
      <dgm:spPr/>
      <dgm:t>
        <a:bodyPr/>
        <a:lstStyle/>
        <a:p>
          <a:r>
            <a:rPr lang="en-AU" sz="1000">
              <a:latin typeface="Verdana" panose="020B0604030504040204" pitchFamily="34" charset="0"/>
              <a:ea typeface="Verdana" panose="020B0604030504040204" pitchFamily="34" charset="0"/>
              <a:cs typeface="Verdana" panose="020B0604030504040204" pitchFamily="34" charset="0"/>
            </a:rPr>
            <a:t>How will you implement your plans?</a:t>
          </a:r>
        </a:p>
      </dgm:t>
    </dgm:pt>
    <dgm:pt modelId="{922A836B-3FE5-4F45-8EE6-0FF1EC4FB3D2}" type="parTrans" cxnId="{5C35C194-DF6A-4DF6-93F2-8DFBB93A311C}">
      <dgm:prSet/>
      <dgm:spPr/>
      <dgm:t>
        <a:bodyPr/>
        <a:lstStyle/>
        <a:p>
          <a:endParaRPr lang="en-AU"/>
        </a:p>
      </dgm:t>
    </dgm:pt>
    <dgm:pt modelId="{850B1B79-7134-486A-8B5A-81A7909BF06A}" type="sibTrans" cxnId="{5C35C194-DF6A-4DF6-93F2-8DFBB93A311C}">
      <dgm:prSet/>
      <dgm:spPr/>
      <dgm:t>
        <a:bodyPr/>
        <a:lstStyle/>
        <a:p>
          <a:endParaRPr lang="en-AU"/>
        </a:p>
      </dgm:t>
    </dgm:pt>
    <dgm:pt modelId="{68DD3DC6-30EF-4BD7-98C8-C098D0DD0B61}">
      <dgm:prSet phldrT="[Text]" custT="1"/>
      <dgm:spPr/>
      <dgm:t>
        <a:bodyPr/>
        <a:lstStyle/>
        <a:p>
          <a:r>
            <a:rPr lang="en-AU" sz="1000">
              <a:latin typeface="Verdana" panose="020B0604030504040204" pitchFamily="34" charset="0"/>
              <a:ea typeface="Verdana" panose="020B0604030504040204" pitchFamily="34" charset="0"/>
              <a:cs typeface="Verdana" panose="020B0604030504040204" pitchFamily="34" charset="0"/>
            </a:rPr>
            <a:t>Prepare and manage the resources required including physical, financial and human.</a:t>
          </a:r>
        </a:p>
      </dgm:t>
    </dgm:pt>
    <dgm:pt modelId="{102485C6-1F89-4699-9578-C9BD2AA923FE}" type="parTrans" cxnId="{1AE8154D-E0FF-4C4A-B6D9-F883934BF087}">
      <dgm:prSet/>
      <dgm:spPr/>
      <dgm:t>
        <a:bodyPr/>
        <a:lstStyle/>
        <a:p>
          <a:endParaRPr lang="en-AU"/>
        </a:p>
      </dgm:t>
    </dgm:pt>
    <dgm:pt modelId="{5FD33B9E-3CA5-4A78-A079-98338F6490C1}" type="sibTrans" cxnId="{1AE8154D-E0FF-4C4A-B6D9-F883934BF087}">
      <dgm:prSet/>
      <dgm:spPr/>
      <dgm:t>
        <a:bodyPr/>
        <a:lstStyle/>
        <a:p>
          <a:endParaRPr lang="en-AU"/>
        </a:p>
      </dgm:t>
    </dgm:pt>
    <dgm:pt modelId="{38E54B0B-BA59-4695-9D11-2B7BD9E36CF0}">
      <dgm:prSet phldrT="[Text]" custT="1"/>
      <dgm:spPr/>
      <dgm:t>
        <a:bodyPr/>
        <a:lstStyle/>
        <a:p>
          <a:r>
            <a:rPr lang="en-AU" sz="1000">
              <a:latin typeface="Verdana" panose="020B0604030504040204" pitchFamily="34" charset="0"/>
              <a:ea typeface="Verdana" panose="020B0604030504040204" pitchFamily="34" charset="0"/>
              <a:cs typeface="Verdana" panose="020B0604030504040204" pitchFamily="34" charset="0"/>
            </a:rPr>
            <a:t>What needs to change?</a:t>
          </a:r>
        </a:p>
      </dgm:t>
    </dgm:pt>
    <dgm:pt modelId="{3CF05CE4-F60B-4FDC-A00F-613C2F1EC1BF}" type="parTrans" cxnId="{6C068F6D-8FA5-417E-AAD7-640F7457DFE1}">
      <dgm:prSet/>
      <dgm:spPr/>
      <dgm:t>
        <a:bodyPr/>
        <a:lstStyle/>
        <a:p>
          <a:endParaRPr lang="en-AU"/>
        </a:p>
      </dgm:t>
    </dgm:pt>
    <dgm:pt modelId="{23EB0573-8B63-41E4-B4A8-D6D3D798B754}" type="sibTrans" cxnId="{6C068F6D-8FA5-417E-AAD7-640F7457DFE1}">
      <dgm:prSet/>
      <dgm:spPr/>
      <dgm:t>
        <a:bodyPr/>
        <a:lstStyle/>
        <a:p>
          <a:endParaRPr lang="en-AU"/>
        </a:p>
      </dgm:t>
    </dgm:pt>
    <dgm:pt modelId="{187B3F01-3B84-449E-9A24-D29D9FACC750}">
      <dgm:prSet phldrT="[Text]" custT="1"/>
      <dgm:spPr/>
      <dgm:t>
        <a:bodyPr/>
        <a:lstStyle/>
        <a:p>
          <a:r>
            <a:rPr lang="en-AU" sz="1000">
              <a:latin typeface="Verdana" panose="020B0604030504040204" pitchFamily="34" charset="0"/>
              <a:ea typeface="Verdana" panose="020B0604030504040204" pitchFamily="34" charset="0"/>
              <a:cs typeface="Verdana" panose="020B0604030504040204" pitchFamily="34" charset="0"/>
            </a:rPr>
            <a:t>Manage that change.</a:t>
          </a:r>
        </a:p>
      </dgm:t>
    </dgm:pt>
    <dgm:pt modelId="{ADA211F1-9341-472B-BA01-2DD9F13192BF}" type="parTrans" cxnId="{376B9206-ABBF-464D-8374-009DFD9A074D}">
      <dgm:prSet/>
      <dgm:spPr/>
      <dgm:t>
        <a:bodyPr/>
        <a:lstStyle/>
        <a:p>
          <a:endParaRPr lang="en-AU"/>
        </a:p>
      </dgm:t>
    </dgm:pt>
    <dgm:pt modelId="{A7A76C88-2B31-4DE7-8729-D6C902CA8B8A}" type="sibTrans" cxnId="{376B9206-ABBF-464D-8374-009DFD9A074D}">
      <dgm:prSet/>
      <dgm:spPr/>
      <dgm:t>
        <a:bodyPr/>
        <a:lstStyle/>
        <a:p>
          <a:endParaRPr lang="en-AU"/>
        </a:p>
      </dgm:t>
    </dgm:pt>
    <dgm:pt modelId="{FF852DC6-BD96-46B5-BC7C-19A59CCF1AA2}">
      <dgm:prSet phldrT="[Text]" custT="1"/>
      <dgm:spPr/>
      <dgm:t>
        <a:bodyPr/>
        <a:lstStyle/>
        <a:p>
          <a:r>
            <a:rPr lang="en-AU" sz="1000">
              <a:latin typeface="Verdana" panose="020B0604030504040204" pitchFamily="34" charset="0"/>
              <a:ea typeface="Verdana" panose="020B0604030504040204" pitchFamily="34" charset="0"/>
              <a:cs typeface="Verdana" panose="020B0604030504040204" pitchFamily="34" charset="0"/>
            </a:rPr>
            <a:t>Create and manage improvment plans.</a:t>
          </a:r>
        </a:p>
      </dgm:t>
    </dgm:pt>
    <dgm:pt modelId="{9AF92F5A-F192-4078-9263-C113AE4CDF19}" type="parTrans" cxnId="{6D8945E7-BB7B-4A45-A0A2-0CB83E1FA1D6}">
      <dgm:prSet/>
      <dgm:spPr/>
      <dgm:t>
        <a:bodyPr/>
        <a:lstStyle/>
        <a:p>
          <a:endParaRPr lang="en-AU"/>
        </a:p>
      </dgm:t>
    </dgm:pt>
    <dgm:pt modelId="{F0B0A5C2-1CD0-4B11-8F30-68EA0F450EA1}" type="sibTrans" cxnId="{6D8945E7-BB7B-4A45-A0A2-0CB83E1FA1D6}">
      <dgm:prSet/>
      <dgm:spPr/>
      <dgm:t>
        <a:bodyPr/>
        <a:lstStyle/>
        <a:p>
          <a:endParaRPr lang="en-AU"/>
        </a:p>
      </dgm:t>
    </dgm:pt>
    <dgm:pt modelId="{E92E790D-8982-4730-A56F-7CE8E6BA9A82}">
      <dgm:prSet phldrT="[Text]" custT="1"/>
      <dgm:spPr/>
      <dgm:t>
        <a:bodyPr/>
        <a:lstStyle/>
        <a:p>
          <a:r>
            <a:rPr lang="en-AU" sz="1000">
              <a:latin typeface="Verdana" panose="020B0604030504040204" pitchFamily="34" charset="0"/>
              <a:ea typeface="Verdana" panose="020B0604030504040204" pitchFamily="34" charset="0"/>
              <a:cs typeface="Verdana" panose="020B0604030504040204" pitchFamily="34" charset="0"/>
            </a:rPr>
            <a:t>Review and evaluate </a:t>
          </a:r>
        </a:p>
      </dgm:t>
    </dgm:pt>
    <dgm:pt modelId="{3B8DD6B3-C40B-4725-AEB5-47962C18B522}" type="parTrans" cxnId="{7E626D06-C842-4D1D-86CB-BF5D080C46A9}">
      <dgm:prSet/>
      <dgm:spPr/>
      <dgm:t>
        <a:bodyPr/>
        <a:lstStyle/>
        <a:p>
          <a:endParaRPr lang="en-AU"/>
        </a:p>
      </dgm:t>
    </dgm:pt>
    <dgm:pt modelId="{EA91C857-6A12-4AC2-9F5C-B56F8540977D}" type="sibTrans" cxnId="{7E626D06-C842-4D1D-86CB-BF5D080C46A9}">
      <dgm:prSet/>
      <dgm:spPr/>
      <dgm:t>
        <a:bodyPr/>
        <a:lstStyle/>
        <a:p>
          <a:endParaRPr lang="en-AU"/>
        </a:p>
      </dgm:t>
    </dgm:pt>
    <dgm:pt modelId="{6D382F3B-EB95-4C20-92AF-DE5AAA5DCF8B}">
      <dgm:prSet phldrT="[Text]" custT="1"/>
      <dgm:spPr/>
      <dgm:t>
        <a:bodyPr/>
        <a:lstStyle/>
        <a:p>
          <a:r>
            <a:rPr lang="en-AU" sz="1000">
              <a:latin typeface="Verdana" panose="020B0604030504040204" pitchFamily="34" charset="0"/>
              <a:ea typeface="Verdana" panose="020B0604030504040204" pitchFamily="34" charset="0"/>
              <a:cs typeface="Verdana" panose="020B0604030504040204" pitchFamily="34" charset="0"/>
            </a:rPr>
            <a:t>Assess the understanding of your team to the changes. </a:t>
          </a:r>
        </a:p>
      </dgm:t>
    </dgm:pt>
    <dgm:pt modelId="{A8B648FA-38EB-4365-846D-360B708F8271}" type="parTrans" cxnId="{83EA6293-E27C-4F98-9E39-A774701D2CBF}">
      <dgm:prSet/>
      <dgm:spPr/>
      <dgm:t>
        <a:bodyPr/>
        <a:lstStyle/>
        <a:p>
          <a:endParaRPr lang="en-AU"/>
        </a:p>
      </dgm:t>
    </dgm:pt>
    <dgm:pt modelId="{1F5B1105-B326-4278-9BB5-EDC3D6ADE1EE}" type="sibTrans" cxnId="{83EA6293-E27C-4F98-9E39-A774701D2CBF}">
      <dgm:prSet/>
      <dgm:spPr/>
      <dgm:t>
        <a:bodyPr/>
        <a:lstStyle/>
        <a:p>
          <a:endParaRPr lang="en-AU"/>
        </a:p>
      </dgm:t>
    </dgm:pt>
    <dgm:pt modelId="{E46EE844-C8F3-4BEE-8767-BAF7EF4773DC}">
      <dgm:prSet phldrT="[Text]" custT="1"/>
      <dgm:spPr/>
      <dgm:t>
        <a:bodyPr/>
        <a:lstStyle/>
        <a:p>
          <a:r>
            <a:rPr lang="en-AU" sz="1000">
              <a:latin typeface="Verdana" panose="020B0604030504040204" pitchFamily="34" charset="0"/>
              <a:ea typeface="Verdana" panose="020B0604030504040204" pitchFamily="34" charset="0"/>
              <a:cs typeface="Verdana" panose="020B0604030504040204" pitchFamily="34" charset="0"/>
            </a:rPr>
            <a:t>Gain agreement for any changes ot the inital plan.</a:t>
          </a:r>
        </a:p>
      </dgm:t>
    </dgm:pt>
    <dgm:pt modelId="{833963A5-44A4-4B24-8911-E95D69F36080}" type="parTrans" cxnId="{5F7AF789-7425-499D-AA41-3AD51A89C468}">
      <dgm:prSet/>
      <dgm:spPr/>
      <dgm:t>
        <a:bodyPr/>
        <a:lstStyle/>
        <a:p>
          <a:endParaRPr lang="en-AU"/>
        </a:p>
      </dgm:t>
    </dgm:pt>
    <dgm:pt modelId="{981B8B91-8839-42EC-A34F-9FBA160FC6D3}" type="sibTrans" cxnId="{5F7AF789-7425-499D-AA41-3AD51A89C468}">
      <dgm:prSet/>
      <dgm:spPr/>
      <dgm:t>
        <a:bodyPr/>
        <a:lstStyle/>
        <a:p>
          <a:endParaRPr lang="en-AU"/>
        </a:p>
      </dgm:t>
    </dgm:pt>
    <dgm:pt modelId="{31961E58-4E95-439B-AB30-421C670B1925}">
      <dgm:prSet phldrT="[Text]" custT="1"/>
      <dgm:spPr/>
      <dgm:t>
        <a:bodyPr/>
        <a:lstStyle/>
        <a:p>
          <a:r>
            <a:rPr lang="en-AU" sz="1000">
              <a:latin typeface="Verdana" panose="020B0604030504040204" pitchFamily="34" charset="0"/>
              <a:ea typeface="Verdana" panose="020B0604030504040204" pitchFamily="34" charset="0"/>
              <a:cs typeface="Verdana" panose="020B0604030504040204" pitchFamily="34" charset="0"/>
            </a:rPr>
            <a:t>Gain full agreement from teams and managers. </a:t>
          </a:r>
        </a:p>
      </dgm:t>
    </dgm:pt>
    <dgm:pt modelId="{8799F043-5EC2-4398-B946-0DD7976190E9}" type="parTrans" cxnId="{CA169095-DA75-4859-9D1B-6B3C8E902C74}">
      <dgm:prSet/>
      <dgm:spPr/>
      <dgm:t>
        <a:bodyPr/>
        <a:lstStyle/>
        <a:p>
          <a:endParaRPr lang="en-AU"/>
        </a:p>
      </dgm:t>
    </dgm:pt>
    <dgm:pt modelId="{7FBB1BF6-1769-4273-8A04-E56B4A93C8FB}" type="sibTrans" cxnId="{CA169095-DA75-4859-9D1B-6B3C8E902C74}">
      <dgm:prSet/>
      <dgm:spPr/>
      <dgm:t>
        <a:bodyPr/>
        <a:lstStyle/>
        <a:p>
          <a:endParaRPr lang="en-AU"/>
        </a:p>
      </dgm:t>
    </dgm:pt>
    <dgm:pt modelId="{46413164-601A-41E3-A3A5-EAC41A987954}">
      <dgm:prSet phldrT="[Text]" custT="1"/>
      <dgm:spPr/>
      <dgm:t>
        <a:bodyPr/>
        <a:lstStyle/>
        <a:p>
          <a:r>
            <a:rPr lang="en-AU" sz="1000">
              <a:latin typeface="Verdana" panose="020B0604030504040204" pitchFamily="34" charset="0"/>
              <a:ea typeface="Verdana" panose="020B0604030504040204" pitchFamily="34" charset="0"/>
              <a:cs typeface="Verdana" panose="020B0604030504040204" pitchFamily="34" charset="0"/>
            </a:rPr>
            <a:t>Monitor success and outcomes. </a:t>
          </a:r>
        </a:p>
      </dgm:t>
    </dgm:pt>
    <dgm:pt modelId="{8F71AE82-2ACB-46A0-81E3-9D051CF717CC}" type="parTrans" cxnId="{73ACB9D7-4324-4253-A98E-1F79B13CC914}">
      <dgm:prSet/>
      <dgm:spPr/>
      <dgm:t>
        <a:bodyPr/>
        <a:lstStyle/>
        <a:p>
          <a:endParaRPr lang="en-AU"/>
        </a:p>
      </dgm:t>
    </dgm:pt>
    <dgm:pt modelId="{BB40E01F-8A26-45BB-946C-07D0EB415EB7}" type="sibTrans" cxnId="{73ACB9D7-4324-4253-A98E-1F79B13CC914}">
      <dgm:prSet/>
      <dgm:spPr/>
      <dgm:t>
        <a:bodyPr/>
        <a:lstStyle/>
        <a:p>
          <a:endParaRPr lang="en-AU"/>
        </a:p>
      </dgm:t>
    </dgm:pt>
    <dgm:pt modelId="{270B6A70-1D8D-4C07-A9C0-2CF5E7A0A21D}" type="pres">
      <dgm:prSet presAssocID="{BB993EFA-8BC6-4754-A11B-CA96E8F51A88}" presName="Name0" presStyleCnt="0">
        <dgm:presLayoutVars>
          <dgm:dir/>
          <dgm:animLvl val="lvl"/>
          <dgm:resizeHandles val="exact"/>
        </dgm:presLayoutVars>
      </dgm:prSet>
      <dgm:spPr/>
      <dgm:t>
        <a:bodyPr/>
        <a:lstStyle/>
        <a:p>
          <a:endParaRPr lang="en-AU"/>
        </a:p>
      </dgm:t>
    </dgm:pt>
    <dgm:pt modelId="{CA0C35E5-5046-4E28-9468-AD7D7B27850A}" type="pres">
      <dgm:prSet presAssocID="{71ED3D8D-681D-4FEB-B3B7-FA38CD34F6EA}" presName="composite" presStyleCnt="0"/>
      <dgm:spPr/>
      <dgm:t>
        <a:bodyPr/>
        <a:lstStyle/>
        <a:p>
          <a:endParaRPr lang="en-AU"/>
        </a:p>
      </dgm:t>
    </dgm:pt>
    <dgm:pt modelId="{3C2A4E59-A6DF-4B30-9D87-27041BA5C2CC}" type="pres">
      <dgm:prSet presAssocID="{71ED3D8D-681D-4FEB-B3B7-FA38CD34F6EA}" presName="parTx" presStyleLbl="alignNode1" presStyleIdx="0" presStyleCnt="4">
        <dgm:presLayoutVars>
          <dgm:chMax val="0"/>
          <dgm:chPref val="0"/>
          <dgm:bulletEnabled val="1"/>
        </dgm:presLayoutVars>
      </dgm:prSet>
      <dgm:spPr/>
      <dgm:t>
        <a:bodyPr/>
        <a:lstStyle/>
        <a:p>
          <a:endParaRPr lang="en-AU"/>
        </a:p>
      </dgm:t>
    </dgm:pt>
    <dgm:pt modelId="{F2CCEB2A-B7EB-4E9E-A191-94257882A7CB}" type="pres">
      <dgm:prSet presAssocID="{71ED3D8D-681D-4FEB-B3B7-FA38CD34F6EA}" presName="desTx" presStyleLbl="alignAccFollowNode1" presStyleIdx="0" presStyleCnt="4">
        <dgm:presLayoutVars>
          <dgm:bulletEnabled val="1"/>
        </dgm:presLayoutVars>
      </dgm:prSet>
      <dgm:spPr/>
      <dgm:t>
        <a:bodyPr/>
        <a:lstStyle/>
        <a:p>
          <a:endParaRPr lang="en-AU"/>
        </a:p>
      </dgm:t>
    </dgm:pt>
    <dgm:pt modelId="{036017BD-06AA-4226-9B3E-D42B81B86B4C}" type="pres">
      <dgm:prSet presAssocID="{A8CA489E-C331-4CFE-8B11-2E236E2F2761}" presName="space" presStyleCnt="0"/>
      <dgm:spPr/>
      <dgm:t>
        <a:bodyPr/>
        <a:lstStyle/>
        <a:p>
          <a:endParaRPr lang="en-AU"/>
        </a:p>
      </dgm:t>
    </dgm:pt>
    <dgm:pt modelId="{CD5F90ED-C7E3-4D58-ACF0-91831B7A483E}" type="pres">
      <dgm:prSet presAssocID="{6A7E1EBE-2DBE-4AE4-93B9-7F9A0290397C}" presName="composite" presStyleCnt="0"/>
      <dgm:spPr/>
      <dgm:t>
        <a:bodyPr/>
        <a:lstStyle/>
        <a:p>
          <a:endParaRPr lang="en-AU"/>
        </a:p>
      </dgm:t>
    </dgm:pt>
    <dgm:pt modelId="{0D8EE19E-CFC8-4899-A67D-870536F242CC}" type="pres">
      <dgm:prSet presAssocID="{6A7E1EBE-2DBE-4AE4-93B9-7F9A0290397C}" presName="parTx" presStyleLbl="alignNode1" presStyleIdx="1" presStyleCnt="4">
        <dgm:presLayoutVars>
          <dgm:chMax val="0"/>
          <dgm:chPref val="0"/>
          <dgm:bulletEnabled val="1"/>
        </dgm:presLayoutVars>
      </dgm:prSet>
      <dgm:spPr/>
      <dgm:t>
        <a:bodyPr/>
        <a:lstStyle/>
        <a:p>
          <a:endParaRPr lang="en-AU"/>
        </a:p>
      </dgm:t>
    </dgm:pt>
    <dgm:pt modelId="{444B3960-313E-46C3-A5B6-1916A851826F}" type="pres">
      <dgm:prSet presAssocID="{6A7E1EBE-2DBE-4AE4-93B9-7F9A0290397C}" presName="desTx" presStyleLbl="alignAccFollowNode1" presStyleIdx="1" presStyleCnt="4" custLinFactNeighborX="1427" custLinFactNeighborY="1144">
        <dgm:presLayoutVars>
          <dgm:bulletEnabled val="1"/>
        </dgm:presLayoutVars>
      </dgm:prSet>
      <dgm:spPr/>
      <dgm:t>
        <a:bodyPr/>
        <a:lstStyle/>
        <a:p>
          <a:endParaRPr lang="en-AU"/>
        </a:p>
      </dgm:t>
    </dgm:pt>
    <dgm:pt modelId="{EB5A3E62-232D-48BF-9022-06388434A470}" type="pres">
      <dgm:prSet presAssocID="{1CCC4F29-B51E-40F7-AED8-6BA0E91CD5B9}" presName="space" presStyleCnt="0"/>
      <dgm:spPr/>
      <dgm:t>
        <a:bodyPr/>
        <a:lstStyle/>
        <a:p>
          <a:endParaRPr lang="en-AU"/>
        </a:p>
      </dgm:t>
    </dgm:pt>
    <dgm:pt modelId="{C4F030B2-4746-4088-B506-4635F8FB2A20}" type="pres">
      <dgm:prSet presAssocID="{7DCD99E7-2D1A-4722-980C-3BB15D121CFD}" presName="composite" presStyleCnt="0"/>
      <dgm:spPr/>
      <dgm:t>
        <a:bodyPr/>
        <a:lstStyle/>
        <a:p>
          <a:endParaRPr lang="en-AU"/>
        </a:p>
      </dgm:t>
    </dgm:pt>
    <dgm:pt modelId="{305A65D9-5328-4CBF-990A-305BDF9670DE}" type="pres">
      <dgm:prSet presAssocID="{7DCD99E7-2D1A-4722-980C-3BB15D121CFD}" presName="parTx" presStyleLbl="alignNode1" presStyleIdx="2" presStyleCnt="4">
        <dgm:presLayoutVars>
          <dgm:chMax val="0"/>
          <dgm:chPref val="0"/>
          <dgm:bulletEnabled val="1"/>
        </dgm:presLayoutVars>
      </dgm:prSet>
      <dgm:spPr/>
      <dgm:t>
        <a:bodyPr/>
        <a:lstStyle/>
        <a:p>
          <a:endParaRPr lang="en-AU"/>
        </a:p>
      </dgm:t>
    </dgm:pt>
    <dgm:pt modelId="{75AEBE4E-C14C-494B-B853-CEBF150138CE}" type="pres">
      <dgm:prSet presAssocID="{7DCD99E7-2D1A-4722-980C-3BB15D121CFD}" presName="desTx" presStyleLbl="alignAccFollowNode1" presStyleIdx="2" presStyleCnt="4">
        <dgm:presLayoutVars>
          <dgm:bulletEnabled val="1"/>
        </dgm:presLayoutVars>
      </dgm:prSet>
      <dgm:spPr/>
      <dgm:t>
        <a:bodyPr/>
        <a:lstStyle/>
        <a:p>
          <a:endParaRPr lang="en-AU"/>
        </a:p>
      </dgm:t>
    </dgm:pt>
    <dgm:pt modelId="{E9B2B542-7A76-47DB-B608-48DCB14B8F03}" type="pres">
      <dgm:prSet presAssocID="{5EBEBF37-DCE4-4ED0-AA1F-05B6DA0F99FC}" presName="space" presStyleCnt="0"/>
      <dgm:spPr/>
      <dgm:t>
        <a:bodyPr/>
        <a:lstStyle/>
        <a:p>
          <a:endParaRPr lang="en-AU"/>
        </a:p>
      </dgm:t>
    </dgm:pt>
    <dgm:pt modelId="{7F37489D-C04D-415C-BE7E-93C71F7A1F67}" type="pres">
      <dgm:prSet presAssocID="{BABEF447-DD20-4BEC-89E3-DB388FD7A46A}" presName="composite" presStyleCnt="0"/>
      <dgm:spPr/>
      <dgm:t>
        <a:bodyPr/>
        <a:lstStyle/>
        <a:p>
          <a:endParaRPr lang="en-AU"/>
        </a:p>
      </dgm:t>
    </dgm:pt>
    <dgm:pt modelId="{B429448E-4762-4563-9DC4-73ECB7E675B7}" type="pres">
      <dgm:prSet presAssocID="{BABEF447-DD20-4BEC-89E3-DB388FD7A46A}" presName="parTx" presStyleLbl="alignNode1" presStyleIdx="3" presStyleCnt="4">
        <dgm:presLayoutVars>
          <dgm:chMax val="0"/>
          <dgm:chPref val="0"/>
          <dgm:bulletEnabled val="1"/>
        </dgm:presLayoutVars>
      </dgm:prSet>
      <dgm:spPr/>
      <dgm:t>
        <a:bodyPr/>
        <a:lstStyle/>
        <a:p>
          <a:endParaRPr lang="en-AU"/>
        </a:p>
      </dgm:t>
    </dgm:pt>
    <dgm:pt modelId="{5417867B-F3E4-4758-B6A4-57A68E3FDA13}" type="pres">
      <dgm:prSet presAssocID="{BABEF447-DD20-4BEC-89E3-DB388FD7A46A}" presName="desTx" presStyleLbl="alignAccFollowNode1" presStyleIdx="3" presStyleCnt="4">
        <dgm:presLayoutVars>
          <dgm:bulletEnabled val="1"/>
        </dgm:presLayoutVars>
      </dgm:prSet>
      <dgm:spPr/>
      <dgm:t>
        <a:bodyPr/>
        <a:lstStyle/>
        <a:p>
          <a:endParaRPr lang="en-AU"/>
        </a:p>
      </dgm:t>
    </dgm:pt>
  </dgm:ptLst>
  <dgm:cxnLst>
    <dgm:cxn modelId="{C525651B-83B1-4EAD-8EC0-264ACB51E9D0}" type="presOf" srcId="{187B3F01-3B84-449E-9A24-D29D9FACC750}" destId="{75AEBE4E-C14C-494B-B853-CEBF150138CE}" srcOrd="0" destOrd="2" presId="urn:microsoft.com/office/officeart/2005/8/layout/hList1"/>
    <dgm:cxn modelId="{81FD907D-706F-43FF-B1C0-760F538B548C}" type="presOf" srcId="{7DCD99E7-2D1A-4722-980C-3BB15D121CFD}" destId="{305A65D9-5328-4CBF-990A-305BDF9670DE}" srcOrd="0" destOrd="0" presId="urn:microsoft.com/office/officeart/2005/8/layout/hList1"/>
    <dgm:cxn modelId="{96560EF2-C3AA-433D-9E96-0522217124EF}" type="presOf" srcId="{E46EE844-C8F3-4BEE-8767-BAF7EF4773DC}" destId="{75AEBE4E-C14C-494B-B853-CEBF150138CE}" srcOrd="0" destOrd="4" presId="urn:microsoft.com/office/officeart/2005/8/layout/hList1"/>
    <dgm:cxn modelId="{0B939764-6691-4E05-BC01-5E163F32D3C7}" type="presOf" srcId="{E92E790D-8982-4730-A56F-7CE8E6BA9A82}" destId="{5417867B-F3E4-4758-B6A4-57A68E3FDA13}" srcOrd="0" destOrd="0" presId="urn:microsoft.com/office/officeart/2005/8/layout/hList1"/>
    <dgm:cxn modelId="{73E3200A-FC0B-4C7C-9A21-C5B932ECCD8B}" srcId="{BB993EFA-8BC6-4754-A11B-CA96E8F51A88}" destId="{71ED3D8D-681D-4FEB-B3B7-FA38CD34F6EA}" srcOrd="0" destOrd="0" parTransId="{51850A95-437C-4F76-A8D4-1DD88966ACB7}" sibTransId="{A8CA489E-C331-4CFE-8B11-2E236E2F2761}"/>
    <dgm:cxn modelId="{B38059FF-ACB3-430D-9BD3-79378EFDF293}" type="presOf" srcId="{6A7E1EBE-2DBE-4AE4-93B9-7F9A0290397C}" destId="{0D8EE19E-CFC8-4899-A67D-870536F242CC}" srcOrd="0" destOrd="0" presId="urn:microsoft.com/office/officeart/2005/8/layout/hList1"/>
    <dgm:cxn modelId="{08C53EC4-95D7-4A4B-B206-BEEE2E1972F3}" type="presOf" srcId="{FF852DC6-BD96-46B5-BC7C-19A59CCF1AA2}" destId="{75AEBE4E-C14C-494B-B853-CEBF150138CE}" srcOrd="0" destOrd="3" presId="urn:microsoft.com/office/officeart/2005/8/layout/hList1"/>
    <dgm:cxn modelId="{7E626D06-C842-4D1D-86CB-BF5D080C46A9}" srcId="{BABEF447-DD20-4BEC-89E3-DB388FD7A46A}" destId="{E92E790D-8982-4730-A56F-7CE8E6BA9A82}" srcOrd="0" destOrd="0" parTransId="{3B8DD6B3-C40B-4725-AEB5-47962C18B522}" sibTransId="{EA91C857-6A12-4AC2-9F5C-B56F8540977D}"/>
    <dgm:cxn modelId="{CA169095-DA75-4859-9D1B-6B3C8E902C74}" srcId="{6A7E1EBE-2DBE-4AE4-93B9-7F9A0290397C}" destId="{31961E58-4E95-439B-AB30-421C670B1925}" srcOrd="2" destOrd="0" parTransId="{8799F043-5EC2-4398-B946-0DD7976190E9}" sibTransId="{7FBB1BF6-1769-4273-8A04-E56B4A93C8FB}"/>
    <dgm:cxn modelId="{FA11F8DD-3FE6-4D22-A6ED-47100BB446A0}" srcId="{BB993EFA-8BC6-4754-A11B-CA96E8F51A88}" destId="{BABEF447-DD20-4BEC-89E3-DB388FD7A46A}" srcOrd="3" destOrd="0" parTransId="{01480751-0846-4ECA-BE29-08A47DA3AF04}" sibTransId="{C34157FE-A395-41B6-9EEA-2AB839BBBFDD}"/>
    <dgm:cxn modelId="{73ACB9D7-4324-4253-A98E-1F79B13CC914}" srcId="{BABEF447-DD20-4BEC-89E3-DB388FD7A46A}" destId="{46413164-601A-41E3-A3A5-EAC41A987954}" srcOrd="2" destOrd="0" parTransId="{8F71AE82-2ACB-46A0-81E3-9D051CF717CC}" sibTransId="{BB40E01F-8A26-45BB-946C-07D0EB415EB7}"/>
    <dgm:cxn modelId="{5F7AF789-7425-499D-AA41-3AD51A89C468}" srcId="{7DCD99E7-2D1A-4722-980C-3BB15D121CFD}" destId="{E46EE844-C8F3-4BEE-8767-BAF7EF4773DC}" srcOrd="4" destOrd="0" parTransId="{833963A5-44A4-4B24-8911-E95D69F36080}" sibTransId="{981B8B91-8839-42EC-A34F-9FBA160FC6D3}"/>
    <dgm:cxn modelId="{83EA6293-E27C-4F98-9E39-A774701D2CBF}" srcId="{BABEF447-DD20-4BEC-89E3-DB388FD7A46A}" destId="{6D382F3B-EB95-4C20-92AF-DE5AAA5DCF8B}" srcOrd="1" destOrd="0" parTransId="{A8B648FA-38EB-4365-846D-360B708F8271}" sibTransId="{1F5B1105-B326-4278-9BB5-EDC3D6ADE1EE}"/>
    <dgm:cxn modelId="{32EF7409-6EF0-4072-8D47-5A626AE747D1}" srcId="{7DCD99E7-2D1A-4722-980C-3BB15D121CFD}" destId="{5CEED23F-9BD7-48E2-94CB-8BDDD055E53B}" srcOrd="0" destOrd="0" parTransId="{989491CC-C33A-4B19-9E8A-6C6D3F3E3E58}" sibTransId="{834E05AC-FC0F-499F-BFD6-231C9870FE1F}"/>
    <dgm:cxn modelId="{413D090E-00D4-4A45-B3CF-D375755F1B3E}" type="presOf" srcId="{46413164-601A-41E3-A3A5-EAC41A987954}" destId="{5417867B-F3E4-4758-B6A4-57A68E3FDA13}" srcOrd="0" destOrd="2" presId="urn:microsoft.com/office/officeart/2005/8/layout/hList1"/>
    <dgm:cxn modelId="{EE3216F7-131D-4D9B-96DA-A6692508C481}" srcId="{71ED3D8D-681D-4FEB-B3B7-FA38CD34F6EA}" destId="{70ABB271-6AA4-4A8A-99EC-74CFDB1076D7}" srcOrd="0" destOrd="0" parTransId="{C48F07CF-2ADF-4F9B-AFE6-78C1E03C84D4}" sibTransId="{CDAA1667-FA8D-40BD-8A7A-CC867723BAC0}"/>
    <dgm:cxn modelId="{5C35C194-DF6A-4DF6-93F2-8DFBB93A311C}" srcId="{71ED3D8D-681D-4FEB-B3B7-FA38CD34F6EA}" destId="{2700AD80-5E52-441C-8B96-35A875A04FA4}" srcOrd="1" destOrd="0" parTransId="{922A836B-3FE5-4F45-8EE6-0FF1EC4FB3D2}" sibTransId="{850B1B79-7134-486A-8B5A-81A7909BF06A}"/>
    <dgm:cxn modelId="{FD5BD2C4-F356-4395-8EA5-EEF9EC9B141B}" type="presOf" srcId="{BABEF447-DD20-4BEC-89E3-DB388FD7A46A}" destId="{B429448E-4762-4563-9DC4-73ECB7E675B7}" srcOrd="0" destOrd="0" presId="urn:microsoft.com/office/officeart/2005/8/layout/hList1"/>
    <dgm:cxn modelId="{E7ADF35B-EEB8-42EE-8311-D42AB7AA7A0C}" srcId="{6A7E1EBE-2DBE-4AE4-93B9-7F9A0290397C}" destId="{C91A5C80-C8A6-43A9-898B-23AE20C7ABDE}" srcOrd="0" destOrd="0" parTransId="{A7C438CF-98C9-4869-A5E6-F0716A9414D4}" sibTransId="{F09D3D22-DBA8-4FE3-B2C3-F6754FA051A3}"/>
    <dgm:cxn modelId="{44C472B8-3FCB-4B79-A589-53BAD3C1A7D2}" type="presOf" srcId="{71ED3D8D-681D-4FEB-B3B7-FA38CD34F6EA}" destId="{3C2A4E59-A6DF-4B30-9D87-27041BA5C2CC}" srcOrd="0" destOrd="0" presId="urn:microsoft.com/office/officeart/2005/8/layout/hList1"/>
    <dgm:cxn modelId="{5B776926-7F60-44CF-9F35-6B319AE7D52F}" type="presOf" srcId="{2700AD80-5E52-441C-8B96-35A875A04FA4}" destId="{F2CCEB2A-B7EB-4E9E-A191-94257882A7CB}" srcOrd="0" destOrd="1" presId="urn:microsoft.com/office/officeart/2005/8/layout/hList1"/>
    <dgm:cxn modelId="{375E7E5D-DDFF-4A5E-B4E9-8011340F51A2}" type="presOf" srcId="{BB993EFA-8BC6-4754-A11B-CA96E8F51A88}" destId="{270B6A70-1D8D-4C07-A9C0-2CF5E7A0A21D}" srcOrd="0" destOrd="0" presId="urn:microsoft.com/office/officeart/2005/8/layout/hList1"/>
    <dgm:cxn modelId="{94971AFB-91D1-4988-9233-00BDD9D02DB8}" type="presOf" srcId="{6D382F3B-EB95-4C20-92AF-DE5AAA5DCF8B}" destId="{5417867B-F3E4-4758-B6A4-57A68E3FDA13}" srcOrd="0" destOrd="1" presId="urn:microsoft.com/office/officeart/2005/8/layout/hList1"/>
    <dgm:cxn modelId="{C6D2193A-6644-4531-A51B-2EE839CAD8AF}" srcId="{BB993EFA-8BC6-4754-A11B-CA96E8F51A88}" destId="{7DCD99E7-2D1A-4722-980C-3BB15D121CFD}" srcOrd="2" destOrd="0" parTransId="{A4B5E03B-91F8-4014-972B-6DEA0D414B58}" sibTransId="{5EBEBF37-DCE4-4ED0-AA1F-05B6DA0F99FC}"/>
    <dgm:cxn modelId="{2BACE142-219A-48B9-B7FF-995CA3B895DB}" srcId="{BB993EFA-8BC6-4754-A11B-CA96E8F51A88}" destId="{6A7E1EBE-2DBE-4AE4-93B9-7F9A0290397C}" srcOrd="1" destOrd="0" parTransId="{51E8F737-8397-4A94-BE80-24D57BC67B40}" sibTransId="{1CCC4F29-B51E-40F7-AED8-6BA0E91CD5B9}"/>
    <dgm:cxn modelId="{E81F08D0-6DC6-46FD-B10D-234FFFB4AFE4}" type="presOf" srcId="{5CEED23F-9BD7-48E2-94CB-8BDDD055E53B}" destId="{75AEBE4E-C14C-494B-B853-CEBF150138CE}" srcOrd="0" destOrd="0" presId="urn:microsoft.com/office/officeart/2005/8/layout/hList1"/>
    <dgm:cxn modelId="{AC343110-6E77-4B07-8115-F018BF723DA8}" type="presOf" srcId="{70ABB271-6AA4-4A8A-99EC-74CFDB1076D7}" destId="{F2CCEB2A-B7EB-4E9E-A191-94257882A7CB}" srcOrd="0" destOrd="0" presId="urn:microsoft.com/office/officeart/2005/8/layout/hList1"/>
    <dgm:cxn modelId="{6C068F6D-8FA5-417E-AAD7-640F7457DFE1}" srcId="{7DCD99E7-2D1A-4722-980C-3BB15D121CFD}" destId="{38E54B0B-BA59-4695-9D11-2B7BD9E36CF0}" srcOrd="1" destOrd="0" parTransId="{3CF05CE4-F60B-4FDC-A00F-613C2F1EC1BF}" sibTransId="{23EB0573-8B63-41E4-B4A8-D6D3D798B754}"/>
    <dgm:cxn modelId="{0D319ABD-F7B9-42A6-B7C9-E01ACD9C0785}" type="presOf" srcId="{C91A5C80-C8A6-43A9-898B-23AE20C7ABDE}" destId="{444B3960-313E-46C3-A5B6-1916A851826F}" srcOrd="0" destOrd="0" presId="urn:microsoft.com/office/officeart/2005/8/layout/hList1"/>
    <dgm:cxn modelId="{355E0299-817C-4D3E-AFB4-897820DB0BF1}" type="presOf" srcId="{31961E58-4E95-439B-AB30-421C670B1925}" destId="{444B3960-313E-46C3-A5B6-1916A851826F}" srcOrd="0" destOrd="2" presId="urn:microsoft.com/office/officeart/2005/8/layout/hList1"/>
    <dgm:cxn modelId="{A4B3611C-6BAA-4FB7-BF4D-A372DD799BAF}" type="presOf" srcId="{68DD3DC6-30EF-4BD7-98C8-C098D0DD0B61}" destId="{444B3960-313E-46C3-A5B6-1916A851826F}" srcOrd="0" destOrd="1" presId="urn:microsoft.com/office/officeart/2005/8/layout/hList1"/>
    <dgm:cxn modelId="{6A1C4D64-A4B2-4B5B-A88E-55D9C085684F}" type="presOf" srcId="{38E54B0B-BA59-4695-9D11-2B7BD9E36CF0}" destId="{75AEBE4E-C14C-494B-B853-CEBF150138CE}" srcOrd="0" destOrd="1" presId="urn:microsoft.com/office/officeart/2005/8/layout/hList1"/>
    <dgm:cxn modelId="{1AE8154D-E0FF-4C4A-B6D9-F883934BF087}" srcId="{6A7E1EBE-2DBE-4AE4-93B9-7F9A0290397C}" destId="{68DD3DC6-30EF-4BD7-98C8-C098D0DD0B61}" srcOrd="1" destOrd="0" parTransId="{102485C6-1F89-4699-9578-C9BD2AA923FE}" sibTransId="{5FD33B9E-3CA5-4A78-A079-98338F6490C1}"/>
    <dgm:cxn modelId="{6D8945E7-BB7B-4A45-A0A2-0CB83E1FA1D6}" srcId="{7DCD99E7-2D1A-4722-980C-3BB15D121CFD}" destId="{FF852DC6-BD96-46B5-BC7C-19A59CCF1AA2}" srcOrd="3" destOrd="0" parTransId="{9AF92F5A-F192-4078-9263-C113AE4CDF19}" sibTransId="{F0B0A5C2-1CD0-4B11-8F30-68EA0F450EA1}"/>
    <dgm:cxn modelId="{376B9206-ABBF-464D-8374-009DFD9A074D}" srcId="{7DCD99E7-2D1A-4722-980C-3BB15D121CFD}" destId="{187B3F01-3B84-449E-9A24-D29D9FACC750}" srcOrd="2" destOrd="0" parTransId="{ADA211F1-9341-472B-BA01-2DD9F13192BF}" sibTransId="{A7A76C88-2B31-4DE7-8729-D6C902CA8B8A}"/>
    <dgm:cxn modelId="{D887CAD8-6C30-4B4A-911E-6346C783CAAB}" type="presParOf" srcId="{270B6A70-1D8D-4C07-A9C0-2CF5E7A0A21D}" destId="{CA0C35E5-5046-4E28-9468-AD7D7B27850A}" srcOrd="0" destOrd="0" presId="urn:microsoft.com/office/officeart/2005/8/layout/hList1"/>
    <dgm:cxn modelId="{F6F1C8FF-B479-4CE6-AFA5-94239EE2DC05}" type="presParOf" srcId="{CA0C35E5-5046-4E28-9468-AD7D7B27850A}" destId="{3C2A4E59-A6DF-4B30-9D87-27041BA5C2CC}" srcOrd="0" destOrd="0" presId="urn:microsoft.com/office/officeart/2005/8/layout/hList1"/>
    <dgm:cxn modelId="{F6EC980C-5171-4893-B86C-C6D461ED297B}" type="presParOf" srcId="{CA0C35E5-5046-4E28-9468-AD7D7B27850A}" destId="{F2CCEB2A-B7EB-4E9E-A191-94257882A7CB}" srcOrd="1" destOrd="0" presId="urn:microsoft.com/office/officeart/2005/8/layout/hList1"/>
    <dgm:cxn modelId="{1B53646C-6338-4461-91E3-C23D831BD5FE}" type="presParOf" srcId="{270B6A70-1D8D-4C07-A9C0-2CF5E7A0A21D}" destId="{036017BD-06AA-4226-9B3E-D42B81B86B4C}" srcOrd="1" destOrd="0" presId="urn:microsoft.com/office/officeart/2005/8/layout/hList1"/>
    <dgm:cxn modelId="{AA11794F-EF7C-4E69-8405-11AC8D937E20}" type="presParOf" srcId="{270B6A70-1D8D-4C07-A9C0-2CF5E7A0A21D}" destId="{CD5F90ED-C7E3-4D58-ACF0-91831B7A483E}" srcOrd="2" destOrd="0" presId="urn:microsoft.com/office/officeart/2005/8/layout/hList1"/>
    <dgm:cxn modelId="{C61B6262-B355-4846-8E5E-8E7E1DC64BB4}" type="presParOf" srcId="{CD5F90ED-C7E3-4D58-ACF0-91831B7A483E}" destId="{0D8EE19E-CFC8-4899-A67D-870536F242CC}" srcOrd="0" destOrd="0" presId="urn:microsoft.com/office/officeart/2005/8/layout/hList1"/>
    <dgm:cxn modelId="{3E729BD4-A31E-48EE-B1FD-BF10317823AC}" type="presParOf" srcId="{CD5F90ED-C7E3-4D58-ACF0-91831B7A483E}" destId="{444B3960-313E-46C3-A5B6-1916A851826F}" srcOrd="1" destOrd="0" presId="urn:microsoft.com/office/officeart/2005/8/layout/hList1"/>
    <dgm:cxn modelId="{3AF0B6B8-CDD4-426D-9D7E-8D078B789301}" type="presParOf" srcId="{270B6A70-1D8D-4C07-A9C0-2CF5E7A0A21D}" destId="{EB5A3E62-232D-48BF-9022-06388434A470}" srcOrd="3" destOrd="0" presId="urn:microsoft.com/office/officeart/2005/8/layout/hList1"/>
    <dgm:cxn modelId="{5128A959-E8BB-480E-A81E-ADE6D6060176}" type="presParOf" srcId="{270B6A70-1D8D-4C07-A9C0-2CF5E7A0A21D}" destId="{C4F030B2-4746-4088-B506-4635F8FB2A20}" srcOrd="4" destOrd="0" presId="urn:microsoft.com/office/officeart/2005/8/layout/hList1"/>
    <dgm:cxn modelId="{049D3820-D646-40DE-9529-7D6B11708CA4}" type="presParOf" srcId="{C4F030B2-4746-4088-B506-4635F8FB2A20}" destId="{305A65D9-5328-4CBF-990A-305BDF9670DE}" srcOrd="0" destOrd="0" presId="urn:microsoft.com/office/officeart/2005/8/layout/hList1"/>
    <dgm:cxn modelId="{957882BB-01F1-4056-9818-A73FFCBD6B82}" type="presParOf" srcId="{C4F030B2-4746-4088-B506-4635F8FB2A20}" destId="{75AEBE4E-C14C-494B-B853-CEBF150138CE}" srcOrd="1" destOrd="0" presId="urn:microsoft.com/office/officeart/2005/8/layout/hList1"/>
    <dgm:cxn modelId="{C6C56305-2210-46AB-9E78-7D6409F394CE}" type="presParOf" srcId="{270B6A70-1D8D-4C07-A9C0-2CF5E7A0A21D}" destId="{E9B2B542-7A76-47DB-B608-48DCB14B8F03}" srcOrd="5" destOrd="0" presId="urn:microsoft.com/office/officeart/2005/8/layout/hList1"/>
    <dgm:cxn modelId="{6D781685-D505-4D19-B7D6-035F648D4F2B}" type="presParOf" srcId="{270B6A70-1D8D-4C07-A9C0-2CF5E7A0A21D}" destId="{7F37489D-C04D-415C-BE7E-93C71F7A1F67}" srcOrd="6" destOrd="0" presId="urn:microsoft.com/office/officeart/2005/8/layout/hList1"/>
    <dgm:cxn modelId="{0246A20E-4BE4-45B8-8C8A-2C1393C67B83}" type="presParOf" srcId="{7F37489D-C04D-415C-BE7E-93C71F7A1F67}" destId="{B429448E-4762-4563-9DC4-73ECB7E675B7}" srcOrd="0" destOrd="0" presId="urn:microsoft.com/office/officeart/2005/8/layout/hList1"/>
    <dgm:cxn modelId="{90509E0E-6FEC-49FF-9CF4-27DB996C9828}" type="presParOf" srcId="{7F37489D-C04D-415C-BE7E-93C71F7A1F67}" destId="{5417867B-F3E4-4758-B6A4-57A68E3FDA13}"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74264D3-5D93-4D9C-B3E5-223EC65E4475}"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AU"/>
        </a:p>
      </dgm:t>
    </dgm:pt>
    <dgm:pt modelId="{7F459B61-76C0-499D-AC99-B81BF6EF3CCF}">
      <dgm:prSet phldrT="[Text]" custT="1"/>
      <dgm:spPr/>
      <dgm:t>
        <a:bodyPr/>
        <a:lstStyle/>
        <a:p>
          <a:r>
            <a:rPr lang="en-AU" sz="1400" dirty="0" smtClean="0">
              <a:latin typeface="Verdana" panose="020B0604030504040204" pitchFamily="34" charset="0"/>
              <a:ea typeface="Verdana" panose="020B0604030504040204" pitchFamily="34" charset="0"/>
              <a:cs typeface="Verdana" panose="020B0604030504040204" pitchFamily="34" charset="0"/>
            </a:rPr>
            <a:t>What has worked well?</a:t>
          </a:r>
          <a:endParaRPr lang="en-AU" sz="1400" dirty="0">
            <a:latin typeface="Verdana" panose="020B0604030504040204" pitchFamily="34" charset="0"/>
            <a:ea typeface="Verdana" panose="020B0604030504040204" pitchFamily="34" charset="0"/>
            <a:cs typeface="Verdana" panose="020B0604030504040204" pitchFamily="34" charset="0"/>
          </a:endParaRPr>
        </a:p>
      </dgm:t>
    </dgm:pt>
    <dgm:pt modelId="{DD11EDBB-AF4F-4C79-9BAE-F316F2EAE1C0}" type="parTrans" cxnId="{719D6E0E-4DF6-4A20-B531-ADB2F9631175}">
      <dgm:prSet/>
      <dgm:spPr/>
      <dgm:t>
        <a:bodyPr/>
        <a:lstStyle/>
        <a:p>
          <a:endParaRPr lang="en-AU"/>
        </a:p>
      </dgm:t>
    </dgm:pt>
    <dgm:pt modelId="{870206FF-FA5C-4330-9055-6E6AAF614FBA}" type="sibTrans" cxnId="{719D6E0E-4DF6-4A20-B531-ADB2F9631175}">
      <dgm:prSet/>
      <dgm:spPr/>
      <dgm:t>
        <a:bodyPr/>
        <a:lstStyle/>
        <a:p>
          <a:endParaRPr lang="en-AU"/>
        </a:p>
      </dgm:t>
    </dgm:pt>
    <dgm:pt modelId="{7D6AAA70-4350-4E3A-9E8A-D9207775EB59}">
      <dgm:prSet custT="1"/>
      <dgm:spPr/>
      <dgm:t>
        <a:bodyPr/>
        <a:lstStyle/>
        <a:p>
          <a:r>
            <a:rPr lang="en-AU" sz="1400" dirty="0" smtClean="0">
              <a:latin typeface="Verdana" panose="020B0604030504040204" pitchFamily="34" charset="0"/>
              <a:ea typeface="Verdana" panose="020B0604030504040204" pitchFamily="34" charset="0"/>
              <a:cs typeface="Verdana" panose="020B0604030504040204" pitchFamily="34" charset="0"/>
            </a:rPr>
            <a:t>What has been achieved?</a:t>
          </a:r>
          <a:endParaRPr lang="en-AU" sz="1400" dirty="0">
            <a:latin typeface="Verdana" panose="020B0604030504040204" pitchFamily="34" charset="0"/>
            <a:ea typeface="Verdana" panose="020B0604030504040204" pitchFamily="34" charset="0"/>
            <a:cs typeface="Verdana" panose="020B0604030504040204" pitchFamily="34" charset="0"/>
          </a:endParaRPr>
        </a:p>
      </dgm:t>
    </dgm:pt>
    <dgm:pt modelId="{BCF53103-4671-44C2-8883-0A1FEF53C369}" type="parTrans" cxnId="{BF444C25-83DA-4B34-BACD-1706635CB251}">
      <dgm:prSet/>
      <dgm:spPr/>
      <dgm:t>
        <a:bodyPr/>
        <a:lstStyle/>
        <a:p>
          <a:endParaRPr lang="en-AU"/>
        </a:p>
      </dgm:t>
    </dgm:pt>
    <dgm:pt modelId="{0210B46B-B7E5-4B7D-8BCC-7C82E2AA93E4}" type="sibTrans" cxnId="{BF444C25-83DA-4B34-BACD-1706635CB251}">
      <dgm:prSet/>
      <dgm:spPr/>
      <dgm:t>
        <a:bodyPr/>
        <a:lstStyle/>
        <a:p>
          <a:endParaRPr lang="en-AU"/>
        </a:p>
      </dgm:t>
    </dgm:pt>
    <dgm:pt modelId="{BF7BA837-511F-4441-A1FC-C9D79BE045D5}">
      <dgm:prSet custT="1"/>
      <dgm:spPr/>
      <dgm:t>
        <a:bodyPr/>
        <a:lstStyle/>
        <a:p>
          <a:r>
            <a:rPr lang="en-AU" sz="1400" dirty="0" smtClean="0">
              <a:latin typeface="Verdana" panose="020B0604030504040204" pitchFamily="34" charset="0"/>
              <a:ea typeface="Verdana" panose="020B0604030504040204" pitchFamily="34" charset="0"/>
              <a:cs typeface="Verdana" panose="020B0604030504040204" pitchFamily="34" charset="0"/>
            </a:rPr>
            <a:t>What is not working?</a:t>
          </a:r>
          <a:endParaRPr lang="en-AU" sz="1400" dirty="0">
            <a:latin typeface="Verdana" panose="020B0604030504040204" pitchFamily="34" charset="0"/>
            <a:ea typeface="Verdana" panose="020B0604030504040204" pitchFamily="34" charset="0"/>
            <a:cs typeface="Verdana" panose="020B0604030504040204" pitchFamily="34" charset="0"/>
          </a:endParaRPr>
        </a:p>
      </dgm:t>
    </dgm:pt>
    <dgm:pt modelId="{E7CE89F0-EEE2-4DA8-A30A-388925986CF2}" type="parTrans" cxnId="{8E5AFCFE-4605-4230-8DD5-7B2BFFEACDF6}">
      <dgm:prSet/>
      <dgm:spPr/>
      <dgm:t>
        <a:bodyPr/>
        <a:lstStyle/>
        <a:p>
          <a:endParaRPr lang="en-AU"/>
        </a:p>
      </dgm:t>
    </dgm:pt>
    <dgm:pt modelId="{19A3B2E8-4E32-401C-8B7D-922CC1365C28}" type="sibTrans" cxnId="{8E5AFCFE-4605-4230-8DD5-7B2BFFEACDF6}">
      <dgm:prSet/>
      <dgm:spPr/>
      <dgm:t>
        <a:bodyPr/>
        <a:lstStyle/>
        <a:p>
          <a:endParaRPr lang="en-AU"/>
        </a:p>
      </dgm:t>
    </dgm:pt>
    <dgm:pt modelId="{B61A741E-2744-4638-9EE3-953A06538ABC}">
      <dgm:prSet custT="1"/>
      <dgm:spPr/>
      <dgm:t>
        <a:bodyPr/>
        <a:lstStyle/>
        <a:p>
          <a:r>
            <a:rPr lang="en-AU" sz="1400" dirty="0" smtClean="0">
              <a:latin typeface="Verdana" panose="020B0604030504040204" pitchFamily="34" charset="0"/>
              <a:ea typeface="Verdana" panose="020B0604030504040204" pitchFamily="34" charset="0"/>
              <a:cs typeface="Verdana" panose="020B0604030504040204" pitchFamily="34" charset="0"/>
            </a:rPr>
            <a:t>What should be done differently?</a:t>
          </a:r>
          <a:endParaRPr lang="en-AU" sz="1400" dirty="0">
            <a:latin typeface="Verdana" panose="020B0604030504040204" pitchFamily="34" charset="0"/>
            <a:ea typeface="Verdana" panose="020B0604030504040204" pitchFamily="34" charset="0"/>
            <a:cs typeface="Verdana" panose="020B0604030504040204" pitchFamily="34" charset="0"/>
          </a:endParaRPr>
        </a:p>
      </dgm:t>
    </dgm:pt>
    <dgm:pt modelId="{C0EB563D-74E0-435A-82F9-94971CB85A2F}" type="parTrans" cxnId="{E0716495-B9FA-48B7-8A84-2A80D3C0A10B}">
      <dgm:prSet/>
      <dgm:spPr/>
      <dgm:t>
        <a:bodyPr/>
        <a:lstStyle/>
        <a:p>
          <a:endParaRPr lang="en-AU"/>
        </a:p>
      </dgm:t>
    </dgm:pt>
    <dgm:pt modelId="{708244AB-86AC-4716-8CC2-D4440F3EB037}" type="sibTrans" cxnId="{E0716495-B9FA-48B7-8A84-2A80D3C0A10B}">
      <dgm:prSet/>
      <dgm:spPr/>
      <dgm:t>
        <a:bodyPr/>
        <a:lstStyle/>
        <a:p>
          <a:endParaRPr lang="en-AU"/>
        </a:p>
      </dgm:t>
    </dgm:pt>
    <dgm:pt modelId="{D2D1BEE2-2722-467A-BD36-858AE0E52AB3}" type="pres">
      <dgm:prSet presAssocID="{974264D3-5D93-4D9C-B3E5-223EC65E4475}" presName="diagram" presStyleCnt="0">
        <dgm:presLayoutVars>
          <dgm:dir/>
          <dgm:resizeHandles val="exact"/>
        </dgm:presLayoutVars>
      </dgm:prSet>
      <dgm:spPr/>
      <dgm:t>
        <a:bodyPr/>
        <a:lstStyle/>
        <a:p>
          <a:endParaRPr lang="en-AU"/>
        </a:p>
      </dgm:t>
    </dgm:pt>
    <dgm:pt modelId="{3A841B75-8470-4617-81F2-D98F5D6C63A2}" type="pres">
      <dgm:prSet presAssocID="{7F459B61-76C0-499D-AC99-B81BF6EF3CCF}" presName="node" presStyleLbl="node1" presStyleIdx="0" presStyleCnt="4" custScaleX="115633">
        <dgm:presLayoutVars>
          <dgm:bulletEnabled val="1"/>
        </dgm:presLayoutVars>
      </dgm:prSet>
      <dgm:spPr/>
      <dgm:t>
        <a:bodyPr/>
        <a:lstStyle/>
        <a:p>
          <a:endParaRPr lang="en-AU"/>
        </a:p>
      </dgm:t>
    </dgm:pt>
    <dgm:pt modelId="{0A80659A-D267-4450-9D18-FE391F946BC1}" type="pres">
      <dgm:prSet presAssocID="{870206FF-FA5C-4330-9055-6E6AAF614FBA}" presName="sibTrans" presStyleCnt="0"/>
      <dgm:spPr/>
    </dgm:pt>
    <dgm:pt modelId="{9650B423-1988-4210-AEF6-FD63E83BD543}" type="pres">
      <dgm:prSet presAssocID="{7D6AAA70-4350-4E3A-9E8A-D9207775EB59}" presName="node" presStyleLbl="node1" presStyleIdx="1" presStyleCnt="4" custScaleX="111532">
        <dgm:presLayoutVars>
          <dgm:bulletEnabled val="1"/>
        </dgm:presLayoutVars>
      </dgm:prSet>
      <dgm:spPr/>
      <dgm:t>
        <a:bodyPr/>
        <a:lstStyle/>
        <a:p>
          <a:endParaRPr lang="en-AU"/>
        </a:p>
      </dgm:t>
    </dgm:pt>
    <dgm:pt modelId="{31B1ACC0-0C08-4355-8DEB-4E8A627D889B}" type="pres">
      <dgm:prSet presAssocID="{0210B46B-B7E5-4B7D-8BCC-7C82E2AA93E4}" presName="sibTrans" presStyleCnt="0"/>
      <dgm:spPr/>
    </dgm:pt>
    <dgm:pt modelId="{367A1948-1CFA-477C-A924-439E03D028E4}" type="pres">
      <dgm:prSet presAssocID="{BF7BA837-511F-4441-A1FC-C9D79BE045D5}" presName="node" presStyleLbl="node1" presStyleIdx="2" presStyleCnt="4" custScaleX="113725">
        <dgm:presLayoutVars>
          <dgm:bulletEnabled val="1"/>
        </dgm:presLayoutVars>
      </dgm:prSet>
      <dgm:spPr/>
      <dgm:t>
        <a:bodyPr/>
        <a:lstStyle/>
        <a:p>
          <a:endParaRPr lang="en-AU"/>
        </a:p>
      </dgm:t>
    </dgm:pt>
    <dgm:pt modelId="{28E2CE45-FA39-4B45-B047-31DE2D0A3614}" type="pres">
      <dgm:prSet presAssocID="{19A3B2E8-4E32-401C-8B7D-922CC1365C28}" presName="sibTrans" presStyleCnt="0"/>
      <dgm:spPr/>
    </dgm:pt>
    <dgm:pt modelId="{341383AC-C1C0-4A9D-A181-E509DE5A5FA1}" type="pres">
      <dgm:prSet presAssocID="{B61A741E-2744-4638-9EE3-953A06538ABC}" presName="node" presStyleLbl="node1" presStyleIdx="3" presStyleCnt="4" custScaleX="116519">
        <dgm:presLayoutVars>
          <dgm:bulletEnabled val="1"/>
        </dgm:presLayoutVars>
      </dgm:prSet>
      <dgm:spPr/>
      <dgm:t>
        <a:bodyPr/>
        <a:lstStyle/>
        <a:p>
          <a:endParaRPr lang="en-AU"/>
        </a:p>
      </dgm:t>
    </dgm:pt>
  </dgm:ptLst>
  <dgm:cxnLst>
    <dgm:cxn modelId="{96099E5E-DBC7-4778-B98F-A2C2CDA71374}" type="presOf" srcId="{BF7BA837-511F-4441-A1FC-C9D79BE045D5}" destId="{367A1948-1CFA-477C-A924-439E03D028E4}" srcOrd="0" destOrd="0" presId="urn:microsoft.com/office/officeart/2005/8/layout/default"/>
    <dgm:cxn modelId="{679B1E51-CEB0-40E4-8EF0-779BD98EACD7}" type="presOf" srcId="{7D6AAA70-4350-4E3A-9E8A-D9207775EB59}" destId="{9650B423-1988-4210-AEF6-FD63E83BD543}" srcOrd="0" destOrd="0" presId="urn:microsoft.com/office/officeart/2005/8/layout/default"/>
    <dgm:cxn modelId="{8FF25C93-0264-43E7-97F7-BD3499A27C90}" type="presOf" srcId="{B61A741E-2744-4638-9EE3-953A06538ABC}" destId="{341383AC-C1C0-4A9D-A181-E509DE5A5FA1}" srcOrd="0" destOrd="0" presId="urn:microsoft.com/office/officeart/2005/8/layout/default"/>
    <dgm:cxn modelId="{BF444C25-83DA-4B34-BACD-1706635CB251}" srcId="{974264D3-5D93-4D9C-B3E5-223EC65E4475}" destId="{7D6AAA70-4350-4E3A-9E8A-D9207775EB59}" srcOrd="1" destOrd="0" parTransId="{BCF53103-4671-44C2-8883-0A1FEF53C369}" sibTransId="{0210B46B-B7E5-4B7D-8BCC-7C82E2AA93E4}"/>
    <dgm:cxn modelId="{E02A9894-180F-40F6-950F-146BEB13CAE5}" type="presOf" srcId="{974264D3-5D93-4D9C-B3E5-223EC65E4475}" destId="{D2D1BEE2-2722-467A-BD36-858AE0E52AB3}" srcOrd="0" destOrd="0" presId="urn:microsoft.com/office/officeart/2005/8/layout/default"/>
    <dgm:cxn modelId="{5D204C3D-A60F-42EA-AA87-2996DB18AFDD}" type="presOf" srcId="{7F459B61-76C0-499D-AC99-B81BF6EF3CCF}" destId="{3A841B75-8470-4617-81F2-D98F5D6C63A2}" srcOrd="0" destOrd="0" presId="urn:microsoft.com/office/officeart/2005/8/layout/default"/>
    <dgm:cxn modelId="{E0716495-B9FA-48B7-8A84-2A80D3C0A10B}" srcId="{974264D3-5D93-4D9C-B3E5-223EC65E4475}" destId="{B61A741E-2744-4638-9EE3-953A06538ABC}" srcOrd="3" destOrd="0" parTransId="{C0EB563D-74E0-435A-82F9-94971CB85A2F}" sibTransId="{708244AB-86AC-4716-8CC2-D4440F3EB037}"/>
    <dgm:cxn modelId="{719D6E0E-4DF6-4A20-B531-ADB2F9631175}" srcId="{974264D3-5D93-4D9C-B3E5-223EC65E4475}" destId="{7F459B61-76C0-499D-AC99-B81BF6EF3CCF}" srcOrd="0" destOrd="0" parTransId="{DD11EDBB-AF4F-4C79-9BAE-F316F2EAE1C0}" sibTransId="{870206FF-FA5C-4330-9055-6E6AAF614FBA}"/>
    <dgm:cxn modelId="{8E5AFCFE-4605-4230-8DD5-7B2BFFEACDF6}" srcId="{974264D3-5D93-4D9C-B3E5-223EC65E4475}" destId="{BF7BA837-511F-4441-A1FC-C9D79BE045D5}" srcOrd="2" destOrd="0" parTransId="{E7CE89F0-EEE2-4DA8-A30A-388925986CF2}" sibTransId="{19A3B2E8-4E32-401C-8B7D-922CC1365C28}"/>
    <dgm:cxn modelId="{652C416E-A777-486D-AB31-EE84CA929322}" type="presParOf" srcId="{D2D1BEE2-2722-467A-BD36-858AE0E52AB3}" destId="{3A841B75-8470-4617-81F2-D98F5D6C63A2}" srcOrd="0" destOrd="0" presId="urn:microsoft.com/office/officeart/2005/8/layout/default"/>
    <dgm:cxn modelId="{D3E4D6B9-E7BC-41D9-9C45-D8E6A075CA37}" type="presParOf" srcId="{D2D1BEE2-2722-467A-BD36-858AE0E52AB3}" destId="{0A80659A-D267-4450-9D18-FE391F946BC1}" srcOrd="1" destOrd="0" presId="urn:microsoft.com/office/officeart/2005/8/layout/default"/>
    <dgm:cxn modelId="{8B64912C-693D-424E-B262-414977BF6E00}" type="presParOf" srcId="{D2D1BEE2-2722-467A-BD36-858AE0E52AB3}" destId="{9650B423-1988-4210-AEF6-FD63E83BD543}" srcOrd="2" destOrd="0" presId="urn:microsoft.com/office/officeart/2005/8/layout/default"/>
    <dgm:cxn modelId="{CCDC3127-8E1B-47FB-9D01-6656421236A0}" type="presParOf" srcId="{D2D1BEE2-2722-467A-BD36-858AE0E52AB3}" destId="{31B1ACC0-0C08-4355-8DEB-4E8A627D889B}" srcOrd="3" destOrd="0" presId="urn:microsoft.com/office/officeart/2005/8/layout/default"/>
    <dgm:cxn modelId="{2837EF8C-15E4-450C-BBBE-1DD8F54B371D}" type="presParOf" srcId="{D2D1BEE2-2722-467A-BD36-858AE0E52AB3}" destId="{367A1948-1CFA-477C-A924-439E03D028E4}" srcOrd="4" destOrd="0" presId="urn:microsoft.com/office/officeart/2005/8/layout/default"/>
    <dgm:cxn modelId="{2A2E5629-AF07-4558-9EB9-9C149244206F}" type="presParOf" srcId="{D2D1BEE2-2722-467A-BD36-858AE0E52AB3}" destId="{28E2CE45-FA39-4B45-B047-31DE2D0A3614}" srcOrd="5" destOrd="0" presId="urn:microsoft.com/office/officeart/2005/8/layout/default"/>
    <dgm:cxn modelId="{26F3860F-F2DA-488C-8FB3-A94214DEC7BF}" type="presParOf" srcId="{D2D1BEE2-2722-467A-BD36-858AE0E52AB3}" destId="{341383AC-C1C0-4A9D-A181-E509DE5A5FA1}"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557F98-71E3-4A77-B697-04EDF4D9A24A}">
      <dsp:nvSpPr>
        <dsp:cNvPr id="0" name=""/>
        <dsp:cNvSpPr/>
      </dsp:nvSpPr>
      <dsp:spPr>
        <a:xfrm>
          <a:off x="29" y="166055"/>
          <a:ext cx="2848570" cy="316800"/>
        </a:xfrm>
        <a:prstGeom prst="rect">
          <a:avLst/>
        </a:prstGeom>
        <a:solidFill>
          <a:schemeClr val="dk2">
            <a:hueOff val="0"/>
            <a:satOff val="0"/>
            <a:lumOff val="0"/>
            <a:alphaOff val="0"/>
          </a:schemeClr>
        </a:solidFill>
        <a:ln w="254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44704" rIns="78232" bIns="44704" numCol="1" spcCol="1270" anchor="ctr" anchorCtr="0">
          <a:noAutofit/>
        </a:bodyPr>
        <a:lstStyle/>
        <a:p>
          <a:pPr lvl="0" algn="ctr" defTabSz="488950">
            <a:lnSpc>
              <a:spcPct val="90000"/>
            </a:lnSpc>
            <a:spcBef>
              <a:spcPct val="0"/>
            </a:spcBef>
            <a:spcAft>
              <a:spcPct val="35000"/>
            </a:spcAft>
          </a:pPr>
          <a:r>
            <a:rPr lang="en-AU" sz="1100" b="0" kern="1200" dirty="0" smtClean="0">
              <a:latin typeface="Verdana" panose="020B0604030504040204" pitchFamily="34" charset="0"/>
              <a:ea typeface="Verdana" panose="020B0604030504040204" pitchFamily="34" charset="0"/>
              <a:cs typeface="Verdana" panose="020B0604030504040204" pitchFamily="34" charset="0"/>
            </a:rPr>
            <a:t>Relevant information</a:t>
          </a:r>
          <a:endParaRPr lang="en-AU" sz="1100" b="0" kern="1200" dirty="0">
            <a:latin typeface="Verdana" panose="020B0604030504040204" pitchFamily="34" charset="0"/>
            <a:ea typeface="Verdana" panose="020B0604030504040204" pitchFamily="34" charset="0"/>
            <a:cs typeface="Verdana" panose="020B0604030504040204" pitchFamily="34" charset="0"/>
          </a:endParaRPr>
        </a:p>
      </dsp:txBody>
      <dsp:txXfrm>
        <a:off x="29" y="166055"/>
        <a:ext cx="2848570" cy="316800"/>
      </dsp:txXfrm>
    </dsp:sp>
    <dsp:sp modelId="{D8F40372-6A3E-4356-B118-928BDE4F0D50}">
      <dsp:nvSpPr>
        <dsp:cNvPr id="0" name=""/>
        <dsp:cNvSpPr/>
      </dsp:nvSpPr>
      <dsp:spPr>
        <a:xfrm>
          <a:off x="29" y="482855"/>
          <a:ext cx="2848570" cy="2100439"/>
        </a:xfrm>
        <a:prstGeom prst="rect">
          <a:avLst/>
        </a:prstGeom>
        <a:solidFill>
          <a:schemeClr val="dk2">
            <a:alpha val="90000"/>
            <a:tint val="40000"/>
            <a:hueOff val="0"/>
            <a:satOff val="0"/>
            <a:lumOff val="0"/>
            <a:alphaOff val="0"/>
          </a:schemeClr>
        </a:solidFill>
        <a:ln w="2540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674" tIns="58674" rIns="78232" bIns="88011" numCol="1" spcCol="1270" anchor="t" anchorCtr="0">
          <a:noAutofit/>
        </a:bodyPr>
        <a:lstStyle/>
        <a:p>
          <a:pPr marL="57150" lvl="1" indent="-57150" algn="l" defTabSz="488950">
            <a:lnSpc>
              <a:spcPct val="90000"/>
            </a:lnSpc>
            <a:spcBef>
              <a:spcPct val="0"/>
            </a:spcBef>
            <a:spcAft>
              <a:spcPct val="15000"/>
            </a:spcAft>
            <a:buChar char="••"/>
          </a:pPr>
          <a:r>
            <a:rPr lang="en-AU" sz="1100" kern="1200" dirty="0" smtClean="0">
              <a:latin typeface="Verdana" panose="020B0604030504040204" pitchFamily="34" charset="0"/>
              <a:ea typeface="Verdana" panose="020B0604030504040204" pitchFamily="34" charset="0"/>
              <a:cs typeface="Verdana" panose="020B0604030504040204" pitchFamily="34" charset="0"/>
            </a:rPr>
            <a:t>Is useful for the issue at hand. </a:t>
          </a:r>
          <a:endParaRPr lang="en-AU" sz="1100" kern="1200" dirty="0">
            <a:latin typeface="Verdana" panose="020B0604030504040204" pitchFamily="34" charset="0"/>
            <a:ea typeface="Verdana" panose="020B0604030504040204" pitchFamily="34" charset="0"/>
            <a:cs typeface="Verdana" panose="020B0604030504040204" pitchFamily="34" charset="0"/>
          </a:endParaRPr>
        </a:p>
        <a:p>
          <a:pPr marL="57150" lvl="1" indent="-57150" algn="l" defTabSz="488950">
            <a:lnSpc>
              <a:spcPct val="90000"/>
            </a:lnSpc>
            <a:spcBef>
              <a:spcPct val="0"/>
            </a:spcBef>
            <a:spcAft>
              <a:spcPct val="15000"/>
            </a:spcAft>
            <a:buChar char="••"/>
          </a:pPr>
          <a:r>
            <a:rPr lang="en-AU" sz="1100" kern="1200" dirty="0" smtClean="0">
              <a:latin typeface="Verdana" panose="020B0604030504040204" pitchFamily="34" charset="0"/>
              <a:ea typeface="Verdana" panose="020B0604030504040204" pitchFamily="34" charset="0"/>
              <a:cs typeface="Verdana" panose="020B0604030504040204" pitchFamily="34" charset="0"/>
            </a:rPr>
            <a:t>There must be a level of consistency between the data content and the area of interest of the user. </a:t>
          </a:r>
          <a:endParaRPr lang="en-AU" sz="1100" kern="1200" dirty="0">
            <a:latin typeface="Verdana" panose="020B0604030504040204" pitchFamily="34" charset="0"/>
            <a:ea typeface="Verdana" panose="020B0604030504040204" pitchFamily="34" charset="0"/>
            <a:cs typeface="Verdana" panose="020B0604030504040204" pitchFamily="34" charset="0"/>
          </a:endParaRPr>
        </a:p>
        <a:p>
          <a:pPr marL="57150" lvl="1" indent="-57150" algn="l" defTabSz="488950">
            <a:lnSpc>
              <a:spcPct val="90000"/>
            </a:lnSpc>
            <a:spcBef>
              <a:spcPct val="0"/>
            </a:spcBef>
            <a:spcAft>
              <a:spcPct val="15000"/>
            </a:spcAft>
            <a:buChar char="••"/>
          </a:pPr>
          <a:r>
            <a:rPr lang="en-AU" sz="1100" kern="1200" dirty="0" smtClean="0">
              <a:latin typeface="Verdana" panose="020B0604030504040204" pitchFamily="34" charset="0"/>
              <a:ea typeface="Verdana" panose="020B0604030504040204" pitchFamily="34" charset="0"/>
              <a:cs typeface="Verdana" panose="020B0604030504040204" pitchFamily="34" charset="0"/>
            </a:rPr>
            <a:t>Information should also be specific, current, understandable, comprehensive, unbiased, comparable, and accurate. </a:t>
          </a:r>
          <a:endParaRPr lang="en-AU" sz="1100" kern="1200" dirty="0">
            <a:latin typeface="Verdana" panose="020B0604030504040204" pitchFamily="34" charset="0"/>
            <a:ea typeface="Verdana" panose="020B0604030504040204" pitchFamily="34" charset="0"/>
            <a:cs typeface="Verdana" panose="020B0604030504040204" pitchFamily="34" charset="0"/>
          </a:endParaRPr>
        </a:p>
        <a:p>
          <a:pPr marL="57150" lvl="1" indent="-57150" algn="l" defTabSz="488950">
            <a:lnSpc>
              <a:spcPct val="90000"/>
            </a:lnSpc>
            <a:spcBef>
              <a:spcPct val="0"/>
            </a:spcBef>
            <a:spcAft>
              <a:spcPct val="15000"/>
            </a:spcAft>
            <a:buChar char="••"/>
          </a:pPr>
          <a:r>
            <a:rPr lang="en-AU" sz="1100" kern="1200" dirty="0" smtClean="0">
              <a:latin typeface="Verdana" panose="020B0604030504040204" pitchFamily="34" charset="0"/>
              <a:ea typeface="Verdana" panose="020B0604030504040204" pitchFamily="34" charset="0"/>
              <a:cs typeface="Verdana" panose="020B0604030504040204" pitchFamily="34" charset="0"/>
            </a:rPr>
            <a:t>Validate the information you have. </a:t>
          </a:r>
          <a:endParaRPr lang="en-AU" sz="1100" kern="1200" dirty="0">
            <a:latin typeface="Verdana" panose="020B0604030504040204" pitchFamily="34" charset="0"/>
            <a:ea typeface="Verdana" panose="020B0604030504040204" pitchFamily="34" charset="0"/>
            <a:cs typeface="Verdana" panose="020B0604030504040204" pitchFamily="34" charset="0"/>
          </a:endParaRPr>
        </a:p>
      </dsp:txBody>
      <dsp:txXfrm>
        <a:off x="29" y="482855"/>
        <a:ext cx="2848570" cy="2100439"/>
      </dsp:txXfrm>
    </dsp:sp>
    <dsp:sp modelId="{0E059860-F699-4301-B65E-2F1150A68D6A}">
      <dsp:nvSpPr>
        <dsp:cNvPr id="0" name=""/>
        <dsp:cNvSpPr/>
      </dsp:nvSpPr>
      <dsp:spPr>
        <a:xfrm>
          <a:off x="3247399" y="166055"/>
          <a:ext cx="2848570" cy="316800"/>
        </a:xfrm>
        <a:prstGeom prst="rect">
          <a:avLst/>
        </a:prstGeom>
        <a:solidFill>
          <a:schemeClr val="dk2">
            <a:hueOff val="0"/>
            <a:satOff val="0"/>
            <a:lumOff val="0"/>
            <a:alphaOff val="0"/>
          </a:schemeClr>
        </a:solidFill>
        <a:ln w="254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44704" rIns="78232" bIns="44704" numCol="1" spcCol="1270" anchor="ctr" anchorCtr="0">
          <a:noAutofit/>
        </a:bodyPr>
        <a:lstStyle/>
        <a:p>
          <a:pPr lvl="0" algn="ctr" defTabSz="488950">
            <a:lnSpc>
              <a:spcPct val="90000"/>
            </a:lnSpc>
            <a:spcBef>
              <a:spcPct val="0"/>
            </a:spcBef>
            <a:spcAft>
              <a:spcPct val="35000"/>
            </a:spcAft>
          </a:pPr>
          <a:r>
            <a:rPr lang="en-AU" sz="1100" kern="1200" dirty="0" smtClean="0">
              <a:latin typeface="Verdana" panose="020B0604030504040204" pitchFamily="34" charset="0"/>
              <a:ea typeface="Verdana" panose="020B0604030504040204" pitchFamily="34" charset="0"/>
              <a:cs typeface="Verdana" panose="020B0604030504040204" pitchFamily="34" charset="0"/>
            </a:rPr>
            <a:t>Reliable information</a:t>
          </a:r>
          <a:endParaRPr lang="en-AU" sz="1100" kern="1200" dirty="0">
            <a:latin typeface="Verdana" panose="020B0604030504040204" pitchFamily="34" charset="0"/>
            <a:ea typeface="Verdana" panose="020B0604030504040204" pitchFamily="34" charset="0"/>
            <a:cs typeface="Verdana" panose="020B0604030504040204" pitchFamily="34" charset="0"/>
          </a:endParaRPr>
        </a:p>
      </dsp:txBody>
      <dsp:txXfrm>
        <a:off x="3247399" y="166055"/>
        <a:ext cx="2848570" cy="316800"/>
      </dsp:txXfrm>
    </dsp:sp>
    <dsp:sp modelId="{853381DB-84F4-40AC-8ED3-541EE3AE4C89}">
      <dsp:nvSpPr>
        <dsp:cNvPr id="0" name=""/>
        <dsp:cNvSpPr/>
      </dsp:nvSpPr>
      <dsp:spPr>
        <a:xfrm>
          <a:off x="3247399" y="482855"/>
          <a:ext cx="2848570" cy="2100439"/>
        </a:xfrm>
        <a:prstGeom prst="rect">
          <a:avLst/>
        </a:prstGeom>
        <a:solidFill>
          <a:schemeClr val="dk2">
            <a:alpha val="90000"/>
            <a:tint val="40000"/>
            <a:hueOff val="0"/>
            <a:satOff val="0"/>
            <a:lumOff val="0"/>
            <a:alphaOff val="0"/>
          </a:schemeClr>
        </a:solidFill>
        <a:ln w="2540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674" tIns="58674" rIns="78232" bIns="88011" numCol="1" spcCol="1270" anchor="t" anchorCtr="0">
          <a:noAutofit/>
        </a:bodyPr>
        <a:lstStyle/>
        <a:p>
          <a:pPr marL="57150" lvl="1" indent="-57150" algn="l" defTabSz="488950">
            <a:lnSpc>
              <a:spcPct val="90000"/>
            </a:lnSpc>
            <a:spcBef>
              <a:spcPct val="0"/>
            </a:spcBef>
            <a:spcAft>
              <a:spcPct val="15000"/>
            </a:spcAft>
            <a:buChar char="••"/>
          </a:pPr>
          <a:r>
            <a:rPr lang="en-AU" sz="1100" kern="1200" dirty="0" smtClean="0">
              <a:latin typeface="Verdana" panose="020B0604030504040204" pitchFamily="34" charset="0"/>
              <a:ea typeface="Verdana" panose="020B0604030504040204" pitchFamily="34" charset="0"/>
              <a:cs typeface="Verdana" panose="020B0604030504040204" pitchFamily="34" charset="0"/>
            </a:rPr>
            <a:t>Is the source reliable?  </a:t>
          </a:r>
          <a:endParaRPr lang="en-AU" sz="1100" kern="1200" dirty="0">
            <a:latin typeface="Verdana" panose="020B0604030504040204" pitchFamily="34" charset="0"/>
            <a:ea typeface="Verdana" panose="020B0604030504040204" pitchFamily="34" charset="0"/>
            <a:cs typeface="Verdana" panose="020B0604030504040204" pitchFamily="34" charset="0"/>
          </a:endParaRPr>
        </a:p>
        <a:p>
          <a:pPr marL="57150" lvl="1" indent="-57150" algn="l" defTabSz="488950">
            <a:lnSpc>
              <a:spcPct val="90000"/>
            </a:lnSpc>
            <a:spcBef>
              <a:spcPct val="0"/>
            </a:spcBef>
            <a:spcAft>
              <a:spcPct val="15000"/>
            </a:spcAft>
            <a:buChar char="••"/>
          </a:pPr>
          <a:r>
            <a:rPr lang="en-AU" sz="1100" kern="1200" dirty="0" smtClean="0">
              <a:latin typeface="Verdana" panose="020B0604030504040204" pitchFamily="34" charset="0"/>
              <a:ea typeface="Verdana" panose="020B0604030504040204" pitchFamily="34" charset="0"/>
              <a:cs typeface="Verdana" panose="020B0604030504040204" pitchFamily="34" charset="0"/>
            </a:rPr>
            <a:t>Can you reference a number of sources and reach the same outcome? </a:t>
          </a:r>
          <a:endParaRPr lang="en-AU" sz="1100" kern="1200" dirty="0">
            <a:latin typeface="Verdana" panose="020B0604030504040204" pitchFamily="34" charset="0"/>
            <a:ea typeface="Verdana" panose="020B0604030504040204" pitchFamily="34" charset="0"/>
            <a:cs typeface="Verdana" panose="020B0604030504040204" pitchFamily="34" charset="0"/>
          </a:endParaRPr>
        </a:p>
        <a:p>
          <a:pPr marL="57150" lvl="1" indent="-57150" algn="l" defTabSz="488950">
            <a:lnSpc>
              <a:spcPct val="90000"/>
            </a:lnSpc>
            <a:spcBef>
              <a:spcPct val="0"/>
            </a:spcBef>
            <a:spcAft>
              <a:spcPct val="15000"/>
            </a:spcAft>
            <a:buChar char="••"/>
          </a:pPr>
          <a:r>
            <a:rPr lang="en-AU" sz="1100" kern="1200" dirty="0" smtClean="0">
              <a:latin typeface="Verdana" panose="020B0604030504040204" pitchFamily="34" charset="0"/>
              <a:ea typeface="Verdana" panose="020B0604030504040204" pitchFamily="34" charset="0"/>
              <a:cs typeface="Verdana" panose="020B0604030504040204" pitchFamily="34" charset="0"/>
            </a:rPr>
            <a:t>If any information is unable to be validated, you may need to investigate further.</a:t>
          </a:r>
          <a:endParaRPr lang="en-AU" sz="1100" kern="1200" dirty="0">
            <a:latin typeface="Verdana" panose="020B0604030504040204" pitchFamily="34" charset="0"/>
            <a:ea typeface="Verdana" panose="020B0604030504040204" pitchFamily="34" charset="0"/>
            <a:cs typeface="Verdana" panose="020B0604030504040204" pitchFamily="34" charset="0"/>
          </a:endParaRPr>
        </a:p>
        <a:p>
          <a:pPr marL="57150" lvl="1" indent="-57150" algn="l" defTabSz="488950">
            <a:lnSpc>
              <a:spcPct val="90000"/>
            </a:lnSpc>
            <a:spcBef>
              <a:spcPct val="0"/>
            </a:spcBef>
            <a:spcAft>
              <a:spcPct val="15000"/>
            </a:spcAft>
            <a:buChar char="••"/>
          </a:pPr>
          <a:r>
            <a:rPr lang="en-AU" sz="1100" kern="1200" dirty="0" smtClean="0">
              <a:latin typeface="Verdana" panose="020B0604030504040204" pitchFamily="34" charset="0"/>
              <a:ea typeface="Verdana" panose="020B0604030504040204" pitchFamily="34" charset="0"/>
              <a:cs typeface="Verdana" panose="020B0604030504040204" pitchFamily="34" charset="0"/>
            </a:rPr>
            <a:t>In some instances you may need to make contact with a specialist or expert to gain professional advice. </a:t>
          </a:r>
          <a:endParaRPr lang="en-AU" sz="1100" kern="1200" dirty="0">
            <a:latin typeface="Verdana" panose="020B0604030504040204" pitchFamily="34" charset="0"/>
            <a:ea typeface="Verdana" panose="020B0604030504040204" pitchFamily="34" charset="0"/>
            <a:cs typeface="Verdana" panose="020B0604030504040204" pitchFamily="34" charset="0"/>
          </a:endParaRPr>
        </a:p>
        <a:p>
          <a:pPr marL="57150" lvl="1" indent="-57150" algn="l" defTabSz="488950">
            <a:lnSpc>
              <a:spcPct val="90000"/>
            </a:lnSpc>
            <a:spcBef>
              <a:spcPct val="0"/>
            </a:spcBef>
            <a:spcAft>
              <a:spcPct val="15000"/>
            </a:spcAft>
            <a:buChar char="••"/>
          </a:pPr>
          <a:r>
            <a:rPr lang="en-AU" sz="1100" kern="1200" dirty="0" smtClean="0">
              <a:latin typeface="Verdana" panose="020B0604030504040204" pitchFamily="34" charset="0"/>
              <a:ea typeface="Verdana" panose="020B0604030504040204" pitchFamily="34" charset="0"/>
              <a:cs typeface="Verdana" panose="020B0604030504040204" pitchFamily="34" charset="0"/>
            </a:rPr>
            <a:t>The best decisions are supported by reliable and valid evidence.</a:t>
          </a:r>
          <a:endParaRPr lang="en-AU" sz="1100" kern="1200" dirty="0">
            <a:latin typeface="Verdana" panose="020B0604030504040204" pitchFamily="34" charset="0"/>
            <a:ea typeface="Verdana" panose="020B0604030504040204" pitchFamily="34" charset="0"/>
            <a:cs typeface="Verdana" panose="020B0604030504040204" pitchFamily="34" charset="0"/>
          </a:endParaRPr>
        </a:p>
      </dsp:txBody>
      <dsp:txXfrm>
        <a:off x="3247399" y="482855"/>
        <a:ext cx="2848570" cy="210043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7FDFA1-EACE-496E-B150-E4A7034F14B9}">
      <dsp:nvSpPr>
        <dsp:cNvPr id="0" name=""/>
        <dsp:cNvSpPr/>
      </dsp:nvSpPr>
      <dsp:spPr>
        <a:xfrm>
          <a:off x="10502" y="490204"/>
          <a:ext cx="1244557" cy="399010"/>
        </a:xfrm>
        <a:prstGeom prst="rect">
          <a:avLst/>
        </a:prstGeom>
        <a:solidFill>
          <a:schemeClr val="dk2">
            <a:hueOff val="0"/>
            <a:satOff val="0"/>
            <a:lumOff val="0"/>
            <a:alphaOff val="0"/>
          </a:schemeClr>
        </a:solidFill>
        <a:ln w="254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44704" rIns="78232" bIns="44704" numCol="1" spcCol="1270" anchor="ctr" anchorCtr="0">
          <a:noAutofit/>
        </a:bodyPr>
        <a:lstStyle/>
        <a:p>
          <a:pPr lvl="0" algn="ctr" defTabSz="488950">
            <a:lnSpc>
              <a:spcPct val="90000"/>
            </a:lnSpc>
            <a:spcBef>
              <a:spcPct val="0"/>
            </a:spcBef>
            <a:spcAft>
              <a:spcPct val="35000"/>
            </a:spcAft>
          </a:pPr>
          <a:r>
            <a:rPr lang="en-AU" sz="1100" i="0" kern="1200" dirty="0" smtClean="0">
              <a:latin typeface="Verdana" panose="020B0604030504040204" pitchFamily="34" charset="0"/>
              <a:ea typeface="Verdana" panose="020B0604030504040204" pitchFamily="34" charset="0"/>
              <a:cs typeface="Verdana" panose="020B0604030504040204" pitchFamily="34" charset="0"/>
            </a:rPr>
            <a:t>Chronological order</a:t>
          </a:r>
          <a:endParaRPr lang="en-AU" sz="1100" i="0" kern="1200" dirty="0">
            <a:latin typeface="Verdana" panose="020B0604030504040204" pitchFamily="34" charset="0"/>
            <a:ea typeface="Verdana" panose="020B0604030504040204" pitchFamily="34" charset="0"/>
            <a:cs typeface="Verdana" panose="020B0604030504040204" pitchFamily="34" charset="0"/>
          </a:endParaRPr>
        </a:p>
      </dsp:txBody>
      <dsp:txXfrm>
        <a:off x="10502" y="490204"/>
        <a:ext cx="1244557" cy="399010"/>
      </dsp:txXfrm>
    </dsp:sp>
    <dsp:sp modelId="{609B5BA9-9A84-4DF8-92B5-0B1509540CB1}">
      <dsp:nvSpPr>
        <dsp:cNvPr id="0" name=""/>
        <dsp:cNvSpPr/>
      </dsp:nvSpPr>
      <dsp:spPr>
        <a:xfrm>
          <a:off x="10502" y="889214"/>
          <a:ext cx="1244557" cy="2953019"/>
        </a:xfrm>
        <a:prstGeom prst="rect">
          <a:avLst/>
        </a:prstGeom>
        <a:solidFill>
          <a:schemeClr val="dk2">
            <a:alpha val="90000"/>
            <a:tint val="40000"/>
            <a:hueOff val="0"/>
            <a:satOff val="0"/>
            <a:lumOff val="0"/>
            <a:alphaOff val="0"/>
          </a:schemeClr>
        </a:solidFill>
        <a:ln w="2540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674" tIns="58674" rIns="78232" bIns="88011" numCol="1" spcCol="1270" anchor="t" anchorCtr="0">
          <a:noAutofit/>
        </a:bodyPr>
        <a:lstStyle/>
        <a:p>
          <a:pPr marL="57150" lvl="1" indent="-57150" algn="l" defTabSz="488950">
            <a:lnSpc>
              <a:spcPct val="90000"/>
            </a:lnSpc>
            <a:spcBef>
              <a:spcPct val="0"/>
            </a:spcBef>
            <a:spcAft>
              <a:spcPct val="15000"/>
            </a:spcAft>
            <a:buChar char="••"/>
          </a:pPr>
          <a:r>
            <a:rPr lang="en-AU" sz="1100" i="0" kern="1200" dirty="0" smtClean="0">
              <a:latin typeface="Verdana" panose="020B0604030504040204" pitchFamily="34" charset="0"/>
              <a:ea typeface="Verdana" panose="020B0604030504040204" pitchFamily="34" charset="0"/>
              <a:cs typeface="Verdana" panose="020B0604030504040204" pitchFamily="34" charset="0"/>
            </a:rPr>
            <a:t>Putting data into order on the basis of date or timeframe.</a:t>
          </a:r>
          <a:endParaRPr lang="en-AU" sz="1100" i="0" kern="1200" dirty="0">
            <a:latin typeface="Verdana" panose="020B0604030504040204" pitchFamily="34" charset="0"/>
            <a:ea typeface="Verdana" panose="020B0604030504040204" pitchFamily="34" charset="0"/>
            <a:cs typeface="Verdana" panose="020B0604030504040204" pitchFamily="34" charset="0"/>
          </a:endParaRPr>
        </a:p>
        <a:p>
          <a:pPr marL="57150" lvl="1" indent="-57150" algn="l" defTabSz="488950">
            <a:lnSpc>
              <a:spcPct val="90000"/>
            </a:lnSpc>
            <a:spcBef>
              <a:spcPct val="0"/>
            </a:spcBef>
            <a:spcAft>
              <a:spcPct val="15000"/>
            </a:spcAft>
            <a:buChar char="••"/>
          </a:pPr>
          <a:r>
            <a:rPr lang="en-AU" sz="1100" i="0" kern="1200" dirty="0" smtClean="0">
              <a:latin typeface="Verdana" panose="020B0604030504040204" pitchFamily="34" charset="0"/>
              <a:ea typeface="Verdana" panose="020B0604030504040204" pitchFamily="34" charset="0"/>
              <a:cs typeface="Verdana" panose="020B0604030504040204" pitchFamily="34" charset="0"/>
            </a:rPr>
            <a:t>Useful for trend analysis or historical data analysis to know why or how a particular phenomenon occurred over time.</a:t>
          </a:r>
          <a:endParaRPr lang="en-AU" sz="1100" i="0" kern="1200" dirty="0">
            <a:latin typeface="Verdana" panose="020B0604030504040204" pitchFamily="34" charset="0"/>
            <a:ea typeface="Verdana" panose="020B0604030504040204" pitchFamily="34" charset="0"/>
            <a:cs typeface="Verdana" panose="020B0604030504040204" pitchFamily="34" charset="0"/>
          </a:endParaRPr>
        </a:p>
      </dsp:txBody>
      <dsp:txXfrm>
        <a:off x="10502" y="889214"/>
        <a:ext cx="1244557" cy="2953019"/>
      </dsp:txXfrm>
    </dsp:sp>
    <dsp:sp modelId="{42DA111F-160D-449D-A893-39D0188CDEFA}">
      <dsp:nvSpPr>
        <dsp:cNvPr id="0" name=""/>
        <dsp:cNvSpPr/>
      </dsp:nvSpPr>
      <dsp:spPr>
        <a:xfrm>
          <a:off x="1429297" y="490204"/>
          <a:ext cx="1244557" cy="399010"/>
        </a:xfrm>
        <a:prstGeom prst="rect">
          <a:avLst/>
        </a:prstGeom>
        <a:solidFill>
          <a:schemeClr val="dk2">
            <a:hueOff val="0"/>
            <a:satOff val="0"/>
            <a:lumOff val="0"/>
            <a:alphaOff val="0"/>
          </a:schemeClr>
        </a:solidFill>
        <a:ln w="254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44704" rIns="78232" bIns="44704" numCol="1" spcCol="1270" anchor="ctr" anchorCtr="0">
          <a:noAutofit/>
        </a:bodyPr>
        <a:lstStyle/>
        <a:p>
          <a:pPr lvl="0" algn="ctr" defTabSz="488950">
            <a:lnSpc>
              <a:spcPct val="90000"/>
            </a:lnSpc>
            <a:spcBef>
              <a:spcPct val="0"/>
            </a:spcBef>
            <a:spcAft>
              <a:spcPct val="35000"/>
            </a:spcAft>
          </a:pPr>
          <a:r>
            <a:rPr lang="en-AU" sz="1100" i="0" kern="1200" dirty="0" smtClean="0">
              <a:latin typeface="Verdana" panose="020B0604030504040204" pitchFamily="34" charset="0"/>
              <a:ea typeface="Verdana" panose="020B0604030504040204" pitchFamily="34" charset="0"/>
              <a:cs typeface="Verdana" panose="020B0604030504040204" pitchFamily="34" charset="0"/>
            </a:rPr>
            <a:t>Order of importance</a:t>
          </a:r>
          <a:endParaRPr lang="en-US" sz="1100" i="0" kern="1200" dirty="0">
            <a:latin typeface="Verdana" panose="020B0604030504040204" pitchFamily="34" charset="0"/>
            <a:ea typeface="Verdana" panose="020B0604030504040204" pitchFamily="34" charset="0"/>
            <a:cs typeface="Verdana" panose="020B0604030504040204" pitchFamily="34" charset="0"/>
          </a:endParaRPr>
        </a:p>
      </dsp:txBody>
      <dsp:txXfrm>
        <a:off x="1429297" y="490204"/>
        <a:ext cx="1244557" cy="399010"/>
      </dsp:txXfrm>
    </dsp:sp>
    <dsp:sp modelId="{6F50A824-6261-4FE1-A98B-7265FE8B0C58}">
      <dsp:nvSpPr>
        <dsp:cNvPr id="0" name=""/>
        <dsp:cNvSpPr/>
      </dsp:nvSpPr>
      <dsp:spPr>
        <a:xfrm>
          <a:off x="1429297" y="889214"/>
          <a:ext cx="1244557" cy="2953019"/>
        </a:xfrm>
        <a:prstGeom prst="rect">
          <a:avLst/>
        </a:prstGeom>
        <a:solidFill>
          <a:schemeClr val="dk2">
            <a:alpha val="90000"/>
            <a:tint val="40000"/>
            <a:hueOff val="0"/>
            <a:satOff val="0"/>
            <a:lumOff val="0"/>
            <a:alphaOff val="0"/>
          </a:schemeClr>
        </a:solidFill>
        <a:ln w="2540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674" tIns="58674" rIns="78232" bIns="88011" numCol="1" spcCol="1270" anchor="t" anchorCtr="0">
          <a:noAutofit/>
        </a:bodyPr>
        <a:lstStyle/>
        <a:p>
          <a:pPr marL="57150" lvl="1" indent="-57150" algn="l" defTabSz="488950">
            <a:lnSpc>
              <a:spcPct val="90000"/>
            </a:lnSpc>
            <a:spcBef>
              <a:spcPct val="0"/>
            </a:spcBef>
            <a:spcAft>
              <a:spcPct val="15000"/>
            </a:spcAft>
            <a:buChar char="••"/>
          </a:pPr>
          <a:r>
            <a:rPr lang="en-AU" sz="1100" i="0" kern="1200" smtClean="0">
              <a:latin typeface="Verdana" panose="020B0604030504040204" pitchFamily="34" charset="0"/>
              <a:ea typeface="Verdana" panose="020B0604030504040204" pitchFamily="34" charset="0"/>
              <a:cs typeface="Verdana" panose="020B0604030504040204" pitchFamily="34" charset="0"/>
            </a:rPr>
            <a:t>Presenting </a:t>
          </a:r>
          <a:r>
            <a:rPr lang="en-AU" sz="1100" i="0" kern="1200" dirty="0" smtClean="0">
              <a:latin typeface="Verdana" panose="020B0604030504040204" pitchFamily="34" charset="0"/>
              <a:ea typeface="Verdana" panose="020B0604030504040204" pitchFamily="34" charset="0"/>
              <a:cs typeface="Verdana" panose="020B0604030504040204" pitchFamily="34" charset="0"/>
            </a:rPr>
            <a:t>the most important piece of information first to attract the attention of audience.</a:t>
          </a:r>
          <a:endParaRPr lang="en-US" sz="1100" i="0" kern="1200" dirty="0">
            <a:latin typeface="Verdana" panose="020B0604030504040204" pitchFamily="34" charset="0"/>
            <a:ea typeface="Verdana" panose="020B0604030504040204" pitchFamily="34" charset="0"/>
            <a:cs typeface="Verdana" panose="020B0604030504040204" pitchFamily="34" charset="0"/>
          </a:endParaRPr>
        </a:p>
      </dsp:txBody>
      <dsp:txXfrm>
        <a:off x="1429297" y="889214"/>
        <a:ext cx="1244557" cy="2953019"/>
      </dsp:txXfrm>
    </dsp:sp>
    <dsp:sp modelId="{C7BC1E1A-CBFD-4BA3-B666-0B3DAEAEA45B}">
      <dsp:nvSpPr>
        <dsp:cNvPr id="0" name=""/>
        <dsp:cNvSpPr/>
      </dsp:nvSpPr>
      <dsp:spPr>
        <a:xfrm>
          <a:off x="2848093" y="490204"/>
          <a:ext cx="1244557" cy="399010"/>
        </a:xfrm>
        <a:prstGeom prst="rect">
          <a:avLst/>
        </a:prstGeom>
        <a:solidFill>
          <a:schemeClr val="dk2">
            <a:hueOff val="0"/>
            <a:satOff val="0"/>
            <a:lumOff val="0"/>
            <a:alphaOff val="0"/>
          </a:schemeClr>
        </a:solidFill>
        <a:ln w="254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44704" rIns="78232" bIns="44704" numCol="1" spcCol="1270" anchor="ctr" anchorCtr="0">
          <a:noAutofit/>
        </a:bodyPr>
        <a:lstStyle/>
        <a:p>
          <a:pPr lvl="0" algn="ctr" defTabSz="488950">
            <a:lnSpc>
              <a:spcPct val="90000"/>
            </a:lnSpc>
            <a:spcBef>
              <a:spcPct val="0"/>
            </a:spcBef>
            <a:spcAft>
              <a:spcPct val="35000"/>
            </a:spcAft>
          </a:pPr>
          <a:r>
            <a:rPr lang="en-AU" sz="1100" i="0" kern="1200" dirty="0" smtClean="0">
              <a:latin typeface="Verdana" panose="020B0604030504040204" pitchFamily="34" charset="0"/>
              <a:ea typeface="Verdana" panose="020B0604030504040204" pitchFamily="34" charset="0"/>
              <a:cs typeface="Verdana" panose="020B0604030504040204" pitchFamily="34" charset="0"/>
            </a:rPr>
            <a:t>Comparison and contrast</a:t>
          </a:r>
          <a:endParaRPr lang="en-US" sz="1100" i="0" kern="1200" dirty="0">
            <a:latin typeface="Verdana" panose="020B0604030504040204" pitchFamily="34" charset="0"/>
            <a:ea typeface="Verdana" panose="020B0604030504040204" pitchFamily="34" charset="0"/>
            <a:cs typeface="Verdana" panose="020B0604030504040204" pitchFamily="34" charset="0"/>
          </a:endParaRPr>
        </a:p>
      </dsp:txBody>
      <dsp:txXfrm>
        <a:off x="2848093" y="490204"/>
        <a:ext cx="1244557" cy="399010"/>
      </dsp:txXfrm>
    </dsp:sp>
    <dsp:sp modelId="{44EB96FE-0776-48E0-A43F-DFB49BAB7D6F}">
      <dsp:nvSpPr>
        <dsp:cNvPr id="0" name=""/>
        <dsp:cNvSpPr/>
      </dsp:nvSpPr>
      <dsp:spPr>
        <a:xfrm>
          <a:off x="2848093" y="889214"/>
          <a:ext cx="1244557" cy="2953019"/>
        </a:xfrm>
        <a:prstGeom prst="rect">
          <a:avLst/>
        </a:prstGeom>
        <a:solidFill>
          <a:schemeClr val="dk2">
            <a:alpha val="90000"/>
            <a:tint val="40000"/>
            <a:hueOff val="0"/>
            <a:satOff val="0"/>
            <a:lumOff val="0"/>
            <a:alphaOff val="0"/>
          </a:schemeClr>
        </a:solidFill>
        <a:ln w="2540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674" tIns="58674" rIns="78232" bIns="88011" numCol="1" spcCol="1270" anchor="t" anchorCtr="0">
          <a:noAutofit/>
        </a:bodyPr>
        <a:lstStyle/>
        <a:p>
          <a:pPr marL="57150" lvl="1" indent="-57150" algn="l" defTabSz="488950">
            <a:lnSpc>
              <a:spcPct val="90000"/>
            </a:lnSpc>
            <a:spcBef>
              <a:spcPct val="0"/>
            </a:spcBef>
            <a:spcAft>
              <a:spcPct val="15000"/>
            </a:spcAft>
            <a:buChar char="••"/>
          </a:pPr>
          <a:r>
            <a:rPr lang="en-AU" sz="1100" i="0" kern="1200" dirty="0" smtClean="0">
              <a:latin typeface="Verdana" panose="020B0604030504040204" pitchFamily="34" charset="0"/>
              <a:ea typeface="Verdana" panose="020B0604030504040204" pitchFamily="34" charset="0"/>
              <a:cs typeface="Verdana" panose="020B0604030504040204" pitchFamily="34" charset="0"/>
            </a:rPr>
            <a:t>Use visual tools i.e. graphs, charts, diagrams</a:t>
          </a:r>
          <a:endParaRPr lang="en-US" sz="1100" i="0" kern="1200" dirty="0">
            <a:latin typeface="Verdana" panose="020B0604030504040204" pitchFamily="34" charset="0"/>
            <a:ea typeface="Verdana" panose="020B0604030504040204" pitchFamily="34" charset="0"/>
            <a:cs typeface="Verdana" panose="020B0604030504040204" pitchFamily="34" charset="0"/>
          </a:endParaRPr>
        </a:p>
        <a:p>
          <a:pPr marL="57150" lvl="1" indent="-57150" algn="l" defTabSz="488950">
            <a:lnSpc>
              <a:spcPct val="90000"/>
            </a:lnSpc>
            <a:spcBef>
              <a:spcPct val="0"/>
            </a:spcBef>
            <a:spcAft>
              <a:spcPct val="15000"/>
            </a:spcAft>
            <a:buChar char="••"/>
          </a:pPr>
          <a:r>
            <a:rPr lang="en-AU" sz="1100" i="0" kern="1200" dirty="0" smtClean="0">
              <a:latin typeface="Verdana" panose="020B0604030504040204" pitchFamily="34" charset="0"/>
              <a:ea typeface="Verdana" panose="020B0604030504040204" pitchFamily="34" charset="0"/>
              <a:cs typeface="Verdana" panose="020B0604030504040204" pitchFamily="34" charset="0"/>
            </a:rPr>
            <a:t>List to identify similarities and differences among the group e.g. products,  techniques or job candidates.</a:t>
          </a:r>
          <a:endParaRPr lang="en-US" sz="1100" i="0" kern="1200" dirty="0">
            <a:latin typeface="Verdana" panose="020B0604030504040204" pitchFamily="34" charset="0"/>
            <a:ea typeface="Verdana" panose="020B0604030504040204" pitchFamily="34" charset="0"/>
            <a:cs typeface="Verdana" panose="020B0604030504040204" pitchFamily="34" charset="0"/>
          </a:endParaRPr>
        </a:p>
      </dsp:txBody>
      <dsp:txXfrm>
        <a:off x="2848093" y="889214"/>
        <a:ext cx="1244557" cy="2953019"/>
      </dsp:txXfrm>
    </dsp:sp>
    <dsp:sp modelId="{B6B3BCCD-8AB2-4A65-AB9D-C3D87B2940A5}">
      <dsp:nvSpPr>
        <dsp:cNvPr id="0" name=""/>
        <dsp:cNvSpPr/>
      </dsp:nvSpPr>
      <dsp:spPr>
        <a:xfrm>
          <a:off x="4266889" y="490204"/>
          <a:ext cx="1244557" cy="399010"/>
        </a:xfrm>
        <a:prstGeom prst="rect">
          <a:avLst/>
        </a:prstGeom>
        <a:solidFill>
          <a:schemeClr val="dk2">
            <a:hueOff val="0"/>
            <a:satOff val="0"/>
            <a:lumOff val="0"/>
            <a:alphaOff val="0"/>
          </a:schemeClr>
        </a:solidFill>
        <a:ln w="254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44704" rIns="78232" bIns="44704" numCol="1" spcCol="1270" anchor="ctr" anchorCtr="0">
          <a:noAutofit/>
        </a:bodyPr>
        <a:lstStyle/>
        <a:p>
          <a:pPr lvl="0" algn="ctr" defTabSz="488950">
            <a:lnSpc>
              <a:spcPct val="90000"/>
            </a:lnSpc>
            <a:spcBef>
              <a:spcPct val="0"/>
            </a:spcBef>
            <a:spcAft>
              <a:spcPct val="35000"/>
            </a:spcAft>
          </a:pPr>
          <a:r>
            <a:rPr lang="en-AU" sz="1100" i="0" kern="1200" dirty="0" smtClean="0">
              <a:latin typeface="Verdana" panose="020B0604030504040204" pitchFamily="34" charset="0"/>
              <a:ea typeface="Verdana" panose="020B0604030504040204" pitchFamily="34" charset="0"/>
              <a:cs typeface="Verdana" panose="020B0604030504040204" pitchFamily="34" charset="0"/>
            </a:rPr>
            <a:t>Geographical organisation</a:t>
          </a:r>
          <a:endParaRPr lang="en-US" sz="1100" i="0" kern="1200" dirty="0">
            <a:latin typeface="Verdana" panose="020B0604030504040204" pitchFamily="34" charset="0"/>
            <a:ea typeface="Verdana" panose="020B0604030504040204" pitchFamily="34" charset="0"/>
            <a:cs typeface="Verdana" panose="020B0604030504040204" pitchFamily="34" charset="0"/>
          </a:endParaRPr>
        </a:p>
      </dsp:txBody>
      <dsp:txXfrm>
        <a:off x="4266889" y="490204"/>
        <a:ext cx="1244557" cy="399010"/>
      </dsp:txXfrm>
    </dsp:sp>
    <dsp:sp modelId="{D2D9C24F-7329-4770-8572-DCB3A93D4B22}">
      <dsp:nvSpPr>
        <dsp:cNvPr id="0" name=""/>
        <dsp:cNvSpPr/>
      </dsp:nvSpPr>
      <dsp:spPr>
        <a:xfrm>
          <a:off x="4266889" y="889214"/>
          <a:ext cx="1244557" cy="2953019"/>
        </a:xfrm>
        <a:prstGeom prst="rect">
          <a:avLst/>
        </a:prstGeom>
        <a:solidFill>
          <a:schemeClr val="dk2">
            <a:alpha val="90000"/>
            <a:tint val="40000"/>
            <a:hueOff val="0"/>
            <a:satOff val="0"/>
            <a:lumOff val="0"/>
            <a:alphaOff val="0"/>
          </a:schemeClr>
        </a:solidFill>
        <a:ln w="2540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674" tIns="58674" rIns="78232" bIns="88011" numCol="1" spcCol="1270" anchor="t" anchorCtr="0">
          <a:noAutofit/>
        </a:bodyPr>
        <a:lstStyle/>
        <a:p>
          <a:pPr marL="57150" lvl="1" indent="-57150" algn="l" defTabSz="488950">
            <a:lnSpc>
              <a:spcPct val="90000"/>
            </a:lnSpc>
            <a:spcBef>
              <a:spcPct val="0"/>
            </a:spcBef>
            <a:spcAft>
              <a:spcPct val="15000"/>
            </a:spcAft>
            <a:buChar char="••"/>
          </a:pPr>
          <a:r>
            <a:rPr lang="en-AU" sz="1100" i="0" kern="1200" dirty="0" smtClean="0">
              <a:latin typeface="Verdana" panose="020B0604030504040204" pitchFamily="34" charset="0"/>
              <a:ea typeface="Verdana" panose="020B0604030504040204" pitchFamily="34" charset="0"/>
              <a:cs typeface="Verdana" panose="020B0604030504040204" pitchFamily="34" charset="0"/>
            </a:rPr>
            <a:t>Used to organise sales data on the basis of territory. </a:t>
          </a:r>
          <a:endParaRPr lang="en-US" sz="1100" i="0" kern="1200" dirty="0">
            <a:latin typeface="Verdana" panose="020B0604030504040204" pitchFamily="34" charset="0"/>
            <a:ea typeface="Verdana" panose="020B0604030504040204" pitchFamily="34" charset="0"/>
            <a:cs typeface="Verdana" panose="020B0604030504040204" pitchFamily="34" charset="0"/>
          </a:endParaRPr>
        </a:p>
        <a:p>
          <a:pPr marL="57150" lvl="1" indent="-57150" algn="l" defTabSz="488950">
            <a:lnSpc>
              <a:spcPct val="90000"/>
            </a:lnSpc>
            <a:spcBef>
              <a:spcPct val="0"/>
            </a:spcBef>
            <a:spcAft>
              <a:spcPct val="15000"/>
            </a:spcAft>
            <a:buChar char="••"/>
          </a:pPr>
          <a:r>
            <a:rPr lang="en-AU" sz="1100" i="0" kern="1200" dirty="0" smtClean="0">
              <a:latin typeface="Verdana" panose="020B0604030504040204" pitchFamily="34" charset="0"/>
              <a:ea typeface="Verdana" panose="020B0604030504040204" pitchFamily="34" charset="0"/>
              <a:cs typeface="Verdana" panose="020B0604030504040204" pitchFamily="34" charset="0"/>
            </a:rPr>
            <a:t>Used to arrange travel plans, meeting, placement of different department with in a building to increase work efficiency.</a:t>
          </a:r>
          <a:endParaRPr lang="en-US" sz="1100" i="0" kern="1200" dirty="0">
            <a:latin typeface="Verdana" panose="020B0604030504040204" pitchFamily="34" charset="0"/>
            <a:ea typeface="Verdana" panose="020B0604030504040204" pitchFamily="34" charset="0"/>
            <a:cs typeface="Verdana" panose="020B0604030504040204" pitchFamily="34" charset="0"/>
          </a:endParaRPr>
        </a:p>
      </dsp:txBody>
      <dsp:txXfrm>
        <a:off x="4266889" y="889214"/>
        <a:ext cx="1244557" cy="2953019"/>
      </dsp:txXfrm>
    </dsp:sp>
    <dsp:sp modelId="{90402EF5-7BD6-47A5-98D2-ACE9377C8C5D}">
      <dsp:nvSpPr>
        <dsp:cNvPr id="0" name=""/>
        <dsp:cNvSpPr/>
      </dsp:nvSpPr>
      <dsp:spPr>
        <a:xfrm>
          <a:off x="5685684" y="490204"/>
          <a:ext cx="1244557" cy="399010"/>
        </a:xfrm>
        <a:prstGeom prst="rect">
          <a:avLst/>
        </a:prstGeom>
        <a:solidFill>
          <a:schemeClr val="dk2">
            <a:hueOff val="0"/>
            <a:satOff val="0"/>
            <a:lumOff val="0"/>
            <a:alphaOff val="0"/>
          </a:schemeClr>
        </a:solidFill>
        <a:ln w="254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44704" rIns="78232" bIns="44704" numCol="1" spcCol="1270" anchor="ctr" anchorCtr="0">
          <a:noAutofit/>
        </a:bodyPr>
        <a:lstStyle/>
        <a:p>
          <a:pPr lvl="0" algn="ctr" defTabSz="488950">
            <a:lnSpc>
              <a:spcPct val="90000"/>
            </a:lnSpc>
            <a:spcBef>
              <a:spcPct val="0"/>
            </a:spcBef>
            <a:spcAft>
              <a:spcPct val="35000"/>
            </a:spcAft>
          </a:pPr>
          <a:r>
            <a:rPr lang="en-AU" sz="1100" i="0" kern="1200" dirty="0" smtClean="0">
              <a:latin typeface="Verdana" panose="020B0604030504040204" pitchFamily="34" charset="0"/>
              <a:ea typeface="Verdana" panose="020B0604030504040204" pitchFamily="34" charset="0"/>
              <a:cs typeface="Verdana" panose="020B0604030504040204" pitchFamily="34" charset="0"/>
            </a:rPr>
            <a:t>Inductive</a:t>
          </a:r>
          <a:endParaRPr lang="en-US" sz="1100" i="0" kern="1200" dirty="0">
            <a:latin typeface="Verdana" panose="020B0604030504040204" pitchFamily="34" charset="0"/>
            <a:ea typeface="Verdana" panose="020B0604030504040204" pitchFamily="34" charset="0"/>
            <a:cs typeface="Verdana" panose="020B0604030504040204" pitchFamily="34" charset="0"/>
          </a:endParaRPr>
        </a:p>
      </dsp:txBody>
      <dsp:txXfrm>
        <a:off x="5685684" y="490204"/>
        <a:ext cx="1244557" cy="399010"/>
      </dsp:txXfrm>
    </dsp:sp>
    <dsp:sp modelId="{4AC8481F-7740-46D1-BB61-25DDAB02BACC}">
      <dsp:nvSpPr>
        <dsp:cNvPr id="0" name=""/>
        <dsp:cNvSpPr/>
      </dsp:nvSpPr>
      <dsp:spPr>
        <a:xfrm>
          <a:off x="5685684" y="889214"/>
          <a:ext cx="1244557" cy="2953019"/>
        </a:xfrm>
        <a:prstGeom prst="rect">
          <a:avLst/>
        </a:prstGeom>
        <a:solidFill>
          <a:schemeClr val="dk2">
            <a:alpha val="90000"/>
            <a:tint val="40000"/>
            <a:hueOff val="0"/>
            <a:satOff val="0"/>
            <a:lumOff val="0"/>
            <a:alphaOff val="0"/>
          </a:schemeClr>
        </a:solidFill>
        <a:ln w="2540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674" tIns="58674" rIns="78232" bIns="88011" numCol="1" spcCol="1270" anchor="t" anchorCtr="0">
          <a:noAutofit/>
        </a:bodyPr>
        <a:lstStyle/>
        <a:p>
          <a:pPr marL="57150" lvl="1" indent="-57150" algn="l" defTabSz="488950">
            <a:lnSpc>
              <a:spcPct val="90000"/>
            </a:lnSpc>
            <a:spcBef>
              <a:spcPct val="0"/>
            </a:spcBef>
            <a:spcAft>
              <a:spcPct val="15000"/>
            </a:spcAft>
            <a:buChar char="••"/>
          </a:pPr>
          <a:r>
            <a:rPr lang="en-AU" sz="1100" i="0" kern="1200" dirty="0" smtClean="0">
              <a:latin typeface="Verdana" panose="020B0604030504040204" pitchFamily="34" charset="0"/>
              <a:ea typeface="Verdana" panose="020B0604030504040204" pitchFamily="34" charset="0"/>
              <a:cs typeface="Verdana" panose="020B0604030504040204" pitchFamily="34" charset="0"/>
            </a:rPr>
            <a:t>Facts relevant to the problem are placed before the conclusion and recommendation. </a:t>
          </a:r>
          <a:endParaRPr lang="en-US" sz="1100" i="0" kern="1200" dirty="0">
            <a:latin typeface="Verdana" panose="020B0604030504040204" pitchFamily="34" charset="0"/>
            <a:ea typeface="Verdana" panose="020B0604030504040204" pitchFamily="34" charset="0"/>
            <a:cs typeface="Verdana" panose="020B0604030504040204" pitchFamily="34" charset="0"/>
          </a:endParaRPr>
        </a:p>
        <a:p>
          <a:pPr marL="57150" lvl="1" indent="-57150" algn="l" defTabSz="488950">
            <a:lnSpc>
              <a:spcPct val="90000"/>
            </a:lnSpc>
            <a:spcBef>
              <a:spcPct val="0"/>
            </a:spcBef>
            <a:spcAft>
              <a:spcPct val="15000"/>
            </a:spcAft>
            <a:buChar char="••"/>
          </a:pPr>
          <a:r>
            <a:rPr lang="en-AU" sz="1100" i="0" kern="1200" dirty="0" smtClean="0">
              <a:latin typeface="Verdana" panose="020B0604030504040204" pitchFamily="34" charset="0"/>
              <a:ea typeface="Verdana" panose="020B0604030504040204" pitchFamily="34" charset="0"/>
              <a:cs typeface="Verdana" panose="020B0604030504040204" pitchFamily="34" charset="0"/>
            </a:rPr>
            <a:t>This method is useful when previous conclusion have created confusion in the mind of your target audience. </a:t>
          </a:r>
          <a:endParaRPr lang="en-US" sz="1100" i="0" kern="1200" dirty="0">
            <a:latin typeface="Verdana" panose="020B0604030504040204" pitchFamily="34" charset="0"/>
            <a:ea typeface="Verdana" panose="020B0604030504040204" pitchFamily="34" charset="0"/>
            <a:cs typeface="Verdana" panose="020B0604030504040204" pitchFamily="34" charset="0"/>
          </a:endParaRPr>
        </a:p>
      </dsp:txBody>
      <dsp:txXfrm>
        <a:off x="5685684" y="889214"/>
        <a:ext cx="1244557" cy="2953019"/>
      </dsp:txXfrm>
    </dsp:sp>
    <dsp:sp modelId="{342AD0F3-AF65-4744-9773-52F9D9936C7E}">
      <dsp:nvSpPr>
        <dsp:cNvPr id="0" name=""/>
        <dsp:cNvSpPr/>
      </dsp:nvSpPr>
      <dsp:spPr>
        <a:xfrm>
          <a:off x="7104480" y="490204"/>
          <a:ext cx="1244557" cy="399010"/>
        </a:xfrm>
        <a:prstGeom prst="rect">
          <a:avLst/>
        </a:prstGeom>
        <a:solidFill>
          <a:schemeClr val="dk2">
            <a:hueOff val="0"/>
            <a:satOff val="0"/>
            <a:lumOff val="0"/>
            <a:alphaOff val="0"/>
          </a:schemeClr>
        </a:solidFill>
        <a:ln w="254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44704" rIns="78232" bIns="44704" numCol="1" spcCol="1270" anchor="ctr" anchorCtr="0">
          <a:noAutofit/>
        </a:bodyPr>
        <a:lstStyle/>
        <a:p>
          <a:pPr lvl="0" algn="ctr" defTabSz="488950">
            <a:lnSpc>
              <a:spcPct val="90000"/>
            </a:lnSpc>
            <a:spcBef>
              <a:spcPct val="0"/>
            </a:spcBef>
            <a:spcAft>
              <a:spcPct val="35000"/>
            </a:spcAft>
          </a:pPr>
          <a:r>
            <a:rPr lang="en-AU" sz="1100" i="0" kern="1200" dirty="0" smtClean="0">
              <a:latin typeface="Verdana" panose="020B0604030504040204" pitchFamily="34" charset="0"/>
              <a:ea typeface="Verdana" panose="020B0604030504040204" pitchFamily="34" charset="0"/>
              <a:cs typeface="Verdana" panose="020B0604030504040204" pitchFamily="34" charset="0"/>
            </a:rPr>
            <a:t>Deductive</a:t>
          </a:r>
          <a:endParaRPr lang="en-US" sz="1100" i="0" kern="1200" dirty="0">
            <a:latin typeface="Verdana" panose="020B0604030504040204" pitchFamily="34" charset="0"/>
            <a:ea typeface="Verdana" panose="020B0604030504040204" pitchFamily="34" charset="0"/>
            <a:cs typeface="Verdana" panose="020B0604030504040204" pitchFamily="34" charset="0"/>
          </a:endParaRPr>
        </a:p>
      </dsp:txBody>
      <dsp:txXfrm>
        <a:off x="7104480" y="490204"/>
        <a:ext cx="1244557" cy="399010"/>
      </dsp:txXfrm>
    </dsp:sp>
    <dsp:sp modelId="{51142C7E-F9B9-41C7-A17B-204B4CEC719F}">
      <dsp:nvSpPr>
        <dsp:cNvPr id="0" name=""/>
        <dsp:cNvSpPr/>
      </dsp:nvSpPr>
      <dsp:spPr>
        <a:xfrm>
          <a:off x="7104480" y="889214"/>
          <a:ext cx="1244557" cy="2953019"/>
        </a:xfrm>
        <a:prstGeom prst="rect">
          <a:avLst/>
        </a:prstGeom>
        <a:solidFill>
          <a:schemeClr val="dk2">
            <a:alpha val="90000"/>
            <a:tint val="40000"/>
            <a:hueOff val="0"/>
            <a:satOff val="0"/>
            <a:lumOff val="0"/>
            <a:alphaOff val="0"/>
          </a:schemeClr>
        </a:solidFill>
        <a:ln w="2540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674" tIns="58674" rIns="78232" bIns="88011" numCol="1" spcCol="1270" anchor="t" anchorCtr="0">
          <a:noAutofit/>
        </a:bodyPr>
        <a:lstStyle/>
        <a:p>
          <a:pPr marL="57150" lvl="1" indent="-57150" algn="l" defTabSz="488950">
            <a:lnSpc>
              <a:spcPct val="90000"/>
            </a:lnSpc>
            <a:spcBef>
              <a:spcPct val="0"/>
            </a:spcBef>
            <a:spcAft>
              <a:spcPct val="15000"/>
            </a:spcAft>
            <a:buChar char="••"/>
          </a:pPr>
          <a:r>
            <a:rPr lang="en-AU" sz="1100" i="0" kern="1200" dirty="0" smtClean="0">
              <a:latin typeface="Verdana" panose="020B0604030504040204" pitchFamily="34" charset="0"/>
              <a:ea typeface="Verdana" panose="020B0604030504040204" pitchFamily="34" charset="0"/>
              <a:cs typeface="Verdana" panose="020B0604030504040204" pitchFamily="34" charset="0"/>
            </a:rPr>
            <a:t>Starts with recommended actions and follows through the supportive information. </a:t>
          </a:r>
          <a:endParaRPr lang="en-US" sz="1100" i="0" kern="1200" dirty="0">
            <a:latin typeface="Verdana" panose="020B0604030504040204" pitchFamily="34" charset="0"/>
            <a:ea typeface="Verdana" panose="020B0604030504040204" pitchFamily="34" charset="0"/>
            <a:cs typeface="Verdana" panose="020B0604030504040204" pitchFamily="34" charset="0"/>
          </a:endParaRPr>
        </a:p>
        <a:p>
          <a:pPr marL="57150" lvl="1" indent="-57150" algn="l" defTabSz="488950">
            <a:lnSpc>
              <a:spcPct val="90000"/>
            </a:lnSpc>
            <a:spcBef>
              <a:spcPct val="0"/>
            </a:spcBef>
            <a:spcAft>
              <a:spcPct val="15000"/>
            </a:spcAft>
            <a:buChar char="••"/>
          </a:pPr>
          <a:r>
            <a:rPr lang="en-AU" sz="1100" i="0" kern="1200" dirty="0" smtClean="0">
              <a:latin typeface="Verdana" panose="020B0604030504040204" pitchFamily="34" charset="0"/>
              <a:ea typeface="Verdana" panose="020B0604030504040204" pitchFamily="34" charset="0"/>
              <a:cs typeface="Verdana" panose="020B0604030504040204" pitchFamily="34" charset="0"/>
            </a:rPr>
            <a:t>Useful when the target audience is knowledgeable about the topic or some selection process (e.g. choosing job candidates) is undertaken.  </a:t>
          </a:r>
          <a:endParaRPr lang="en-US" sz="1100" i="0" kern="1200" dirty="0">
            <a:latin typeface="Verdana" panose="020B0604030504040204" pitchFamily="34" charset="0"/>
            <a:ea typeface="Verdana" panose="020B0604030504040204" pitchFamily="34" charset="0"/>
            <a:cs typeface="Verdana" panose="020B0604030504040204" pitchFamily="34" charset="0"/>
          </a:endParaRPr>
        </a:p>
      </dsp:txBody>
      <dsp:txXfrm>
        <a:off x="7104480" y="889214"/>
        <a:ext cx="1244557" cy="295301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FBB035-BDE4-4495-AC76-3F916FE6CDC7}">
      <dsp:nvSpPr>
        <dsp:cNvPr id="0" name=""/>
        <dsp:cNvSpPr/>
      </dsp:nvSpPr>
      <dsp:spPr>
        <a:xfrm>
          <a:off x="2761551" y="458576"/>
          <a:ext cx="355016" cy="91440"/>
        </a:xfrm>
        <a:custGeom>
          <a:avLst/>
          <a:gdLst/>
          <a:ahLst/>
          <a:cxnLst/>
          <a:rect l="0" t="0" r="0" b="0"/>
          <a:pathLst>
            <a:path>
              <a:moveTo>
                <a:pt x="0" y="45720"/>
              </a:moveTo>
              <a:lnTo>
                <a:pt x="355016" y="45720"/>
              </a:lnTo>
            </a:path>
          </a:pathLst>
        </a:custGeom>
        <a:noFill/>
        <a:ln w="9525" cap="flat" cmpd="sng" algn="ctr">
          <a:solidFill>
            <a:schemeClr val="dk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AU" sz="500" kern="1200"/>
        </a:p>
      </dsp:txBody>
      <dsp:txXfrm>
        <a:off x="2929419" y="502366"/>
        <a:ext cx="19280" cy="3859"/>
      </dsp:txXfrm>
    </dsp:sp>
    <dsp:sp modelId="{0FA290E1-0BE1-4B89-85FA-88638F533B13}">
      <dsp:nvSpPr>
        <dsp:cNvPr id="0" name=""/>
        <dsp:cNvSpPr/>
      </dsp:nvSpPr>
      <dsp:spPr>
        <a:xfrm>
          <a:off x="1086756" y="1317"/>
          <a:ext cx="1676594" cy="1005956"/>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t" anchorCtr="0">
          <a:noAutofit/>
        </a:bodyPr>
        <a:lstStyle/>
        <a:p>
          <a:pPr lvl="0" algn="l" defTabSz="488950">
            <a:lnSpc>
              <a:spcPct val="90000"/>
            </a:lnSpc>
            <a:spcBef>
              <a:spcPct val="0"/>
            </a:spcBef>
            <a:spcAft>
              <a:spcPct val="35000"/>
            </a:spcAft>
          </a:pPr>
          <a:r>
            <a:rPr lang="en-AU" sz="1100" kern="1200" dirty="0" smtClean="0">
              <a:latin typeface="Verdana" panose="020B0604030504040204" pitchFamily="34" charset="0"/>
              <a:ea typeface="Verdana" panose="020B0604030504040204" pitchFamily="34" charset="0"/>
              <a:cs typeface="Verdana" panose="020B0604030504040204" pitchFamily="34" charset="0"/>
            </a:rPr>
            <a:t>Forming</a:t>
          </a:r>
          <a:endParaRPr lang="en-AU" sz="1100" kern="1200" dirty="0">
            <a:latin typeface="Verdana" panose="020B0604030504040204" pitchFamily="34" charset="0"/>
            <a:ea typeface="Verdana" panose="020B0604030504040204" pitchFamily="34" charset="0"/>
            <a:cs typeface="Verdana" panose="020B0604030504040204" pitchFamily="34" charset="0"/>
          </a:endParaRPr>
        </a:p>
        <a:p>
          <a:pPr marL="57150" lvl="1" indent="-57150" algn="l" defTabSz="488950">
            <a:lnSpc>
              <a:spcPct val="90000"/>
            </a:lnSpc>
            <a:spcBef>
              <a:spcPct val="0"/>
            </a:spcBef>
            <a:spcAft>
              <a:spcPct val="15000"/>
            </a:spcAft>
            <a:buChar char="••"/>
          </a:pPr>
          <a:r>
            <a:rPr lang="en-AU" sz="1100" kern="1200" dirty="0" smtClean="0">
              <a:latin typeface="Verdana" panose="020B0604030504040204" pitchFamily="34" charset="0"/>
              <a:ea typeface="Verdana" panose="020B0604030504040204" pitchFamily="34" charset="0"/>
              <a:cs typeface="Verdana" panose="020B0604030504040204" pitchFamily="34" charset="0"/>
            </a:rPr>
            <a:t>Transition from individual to team member</a:t>
          </a:r>
          <a:endParaRPr lang="en-AU" sz="1100" kern="1200" dirty="0">
            <a:latin typeface="Verdana" panose="020B0604030504040204" pitchFamily="34" charset="0"/>
            <a:ea typeface="Verdana" panose="020B0604030504040204" pitchFamily="34" charset="0"/>
            <a:cs typeface="Verdana" panose="020B0604030504040204" pitchFamily="34" charset="0"/>
          </a:endParaRPr>
        </a:p>
      </dsp:txBody>
      <dsp:txXfrm>
        <a:off x="1086756" y="1317"/>
        <a:ext cx="1676594" cy="1005956"/>
      </dsp:txXfrm>
    </dsp:sp>
    <dsp:sp modelId="{5FA2EF01-0C19-443C-9F0C-73112F507819}">
      <dsp:nvSpPr>
        <dsp:cNvPr id="0" name=""/>
        <dsp:cNvSpPr/>
      </dsp:nvSpPr>
      <dsp:spPr>
        <a:xfrm>
          <a:off x="4823762" y="458576"/>
          <a:ext cx="355016" cy="91440"/>
        </a:xfrm>
        <a:custGeom>
          <a:avLst/>
          <a:gdLst/>
          <a:ahLst/>
          <a:cxnLst/>
          <a:rect l="0" t="0" r="0" b="0"/>
          <a:pathLst>
            <a:path>
              <a:moveTo>
                <a:pt x="0" y="45720"/>
              </a:moveTo>
              <a:lnTo>
                <a:pt x="355016" y="45720"/>
              </a:lnTo>
            </a:path>
          </a:pathLst>
        </a:custGeom>
        <a:noFill/>
        <a:ln w="9525" cap="flat" cmpd="sng" algn="ctr">
          <a:solidFill>
            <a:schemeClr val="dk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AU" sz="500" kern="1200"/>
        </a:p>
      </dsp:txBody>
      <dsp:txXfrm>
        <a:off x="4991630" y="502366"/>
        <a:ext cx="19280" cy="3859"/>
      </dsp:txXfrm>
    </dsp:sp>
    <dsp:sp modelId="{08D62DBC-1737-4385-9835-8009961BB201}">
      <dsp:nvSpPr>
        <dsp:cNvPr id="0" name=""/>
        <dsp:cNvSpPr/>
      </dsp:nvSpPr>
      <dsp:spPr>
        <a:xfrm>
          <a:off x="3148968" y="1317"/>
          <a:ext cx="1676594" cy="1005956"/>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t" anchorCtr="0">
          <a:noAutofit/>
        </a:bodyPr>
        <a:lstStyle/>
        <a:p>
          <a:pPr lvl="0" algn="l" defTabSz="488950">
            <a:lnSpc>
              <a:spcPct val="90000"/>
            </a:lnSpc>
            <a:spcBef>
              <a:spcPct val="0"/>
            </a:spcBef>
            <a:spcAft>
              <a:spcPct val="35000"/>
            </a:spcAft>
          </a:pPr>
          <a:r>
            <a:rPr lang="en-AU" sz="1100" kern="1200" dirty="0" smtClean="0">
              <a:latin typeface="Verdana" panose="020B0604030504040204" pitchFamily="34" charset="0"/>
              <a:ea typeface="Verdana" panose="020B0604030504040204" pitchFamily="34" charset="0"/>
              <a:cs typeface="Verdana" panose="020B0604030504040204" pitchFamily="34" charset="0"/>
            </a:rPr>
            <a:t>Storming</a:t>
          </a:r>
          <a:endParaRPr lang="en-AU" sz="1100" kern="1200" dirty="0">
            <a:latin typeface="Verdana" panose="020B0604030504040204" pitchFamily="34" charset="0"/>
            <a:ea typeface="Verdana" panose="020B0604030504040204" pitchFamily="34" charset="0"/>
            <a:cs typeface="Verdana" panose="020B0604030504040204" pitchFamily="34" charset="0"/>
          </a:endParaRPr>
        </a:p>
        <a:p>
          <a:pPr marL="57150" lvl="1" indent="-57150" algn="l" defTabSz="488950">
            <a:lnSpc>
              <a:spcPct val="90000"/>
            </a:lnSpc>
            <a:spcBef>
              <a:spcPct val="0"/>
            </a:spcBef>
            <a:spcAft>
              <a:spcPct val="15000"/>
            </a:spcAft>
            <a:buChar char="••"/>
          </a:pPr>
          <a:r>
            <a:rPr lang="en-AU" sz="1100" b="0" kern="1200" dirty="0" smtClean="0">
              <a:latin typeface="Verdana" panose="020B0604030504040204" pitchFamily="34" charset="0"/>
              <a:ea typeface="Verdana" panose="020B0604030504040204" pitchFamily="34" charset="0"/>
              <a:cs typeface="Verdana" panose="020B0604030504040204" pitchFamily="34" charset="0"/>
            </a:rPr>
            <a:t>Group structure and patterns of interaction developed.</a:t>
          </a:r>
          <a:endParaRPr lang="en-AU" sz="1100" b="0" kern="1200" dirty="0">
            <a:latin typeface="Verdana" panose="020B0604030504040204" pitchFamily="34" charset="0"/>
            <a:ea typeface="Verdana" panose="020B0604030504040204" pitchFamily="34" charset="0"/>
            <a:cs typeface="Verdana" panose="020B0604030504040204" pitchFamily="34" charset="0"/>
          </a:endParaRPr>
        </a:p>
      </dsp:txBody>
      <dsp:txXfrm>
        <a:off x="3148968" y="1317"/>
        <a:ext cx="1676594" cy="1005956"/>
      </dsp:txXfrm>
    </dsp:sp>
    <dsp:sp modelId="{EA1341E4-4D52-470C-946F-25E52A300E27}">
      <dsp:nvSpPr>
        <dsp:cNvPr id="0" name=""/>
        <dsp:cNvSpPr/>
      </dsp:nvSpPr>
      <dsp:spPr>
        <a:xfrm>
          <a:off x="2600805" y="1005474"/>
          <a:ext cx="3448671" cy="355016"/>
        </a:xfrm>
        <a:custGeom>
          <a:avLst/>
          <a:gdLst/>
          <a:ahLst/>
          <a:cxnLst/>
          <a:rect l="0" t="0" r="0" b="0"/>
          <a:pathLst>
            <a:path>
              <a:moveTo>
                <a:pt x="3448671" y="0"/>
              </a:moveTo>
              <a:lnTo>
                <a:pt x="3448671" y="194608"/>
              </a:lnTo>
              <a:lnTo>
                <a:pt x="0" y="194608"/>
              </a:lnTo>
              <a:lnTo>
                <a:pt x="0" y="355016"/>
              </a:lnTo>
            </a:path>
          </a:pathLst>
        </a:custGeom>
        <a:noFill/>
        <a:ln w="9525" cap="flat" cmpd="sng" algn="ctr">
          <a:solidFill>
            <a:schemeClr val="dk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AU" sz="500" kern="1200"/>
        </a:p>
      </dsp:txBody>
      <dsp:txXfrm>
        <a:off x="4238387" y="1181053"/>
        <a:ext cx="173508" cy="3859"/>
      </dsp:txXfrm>
    </dsp:sp>
    <dsp:sp modelId="{B8BB7787-650B-40E3-BAC4-B45F75584C7B}">
      <dsp:nvSpPr>
        <dsp:cNvPr id="0" name=""/>
        <dsp:cNvSpPr/>
      </dsp:nvSpPr>
      <dsp:spPr>
        <a:xfrm>
          <a:off x="5211179" y="1317"/>
          <a:ext cx="1676594" cy="1005956"/>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t" anchorCtr="0">
          <a:noAutofit/>
        </a:bodyPr>
        <a:lstStyle/>
        <a:p>
          <a:pPr lvl="0" algn="l" defTabSz="488950">
            <a:lnSpc>
              <a:spcPct val="90000"/>
            </a:lnSpc>
            <a:spcBef>
              <a:spcPct val="0"/>
            </a:spcBef>
            <a:spcAft>
              <a:spcPct val="35000"/>
            </a:spcAft>
          </a:pPr>
          <a:r>
            <a:rPr lang="en-AU" sz="1100" kern="1200" dirty="0" smtClean="0">
              <a:latin typeface="Verdana" panose="020B0604030504040204" pitchFamily="34" charset="0"/>
              <a:ea typeface="Verdana" panose="020B0604030504040204" pitchFamily="34" charset="0"/>
              <a:cs typeface="Verdana" panose="020B0604030504040204" pitchFamily="34" charset="0"/>
            </a:rPr>
            <a:t>Norming</a:t>
          </a:r>
          <a:endParaRPr lang="en-AU" sz="1100" kern="1200" dirty="0">
            <a:latin typeface="Verdana" panose="020B0604030504040204" pitchFamily="34" charset="0"/>
            <a:ea typeface="Verdana" panose="020B0604030504040204" pitchFamily="34" charset="0"/>
            <a:cs typeface="Verdana" panose="020B0604030504040204" pitchFamily="34" charset="0"/>
          </a:endParaRPr>
        </a:p>
        <a:p>
          <a:pPr marL="57150" lvl="1" indent="-57150" algn="l" defTabSz="488950">
            <a:lnSpc>
              <a:spcPct val="90000"/>
            </a:lnSpc>
            <a:spcBef>
              <a:spcPct val="0"/>
            </a:spcBef>
            <a:spcAft>
              <a:spcPct val="15000"/>
            </a:spcAft>
            <a:buChar char="••"/>
          </a:pPr>
          <a:r>
            <a:rPr lang="en-AU" sz="1100" kern="1200" dirty="0" smtClean="0">
              <a:latin typeface="Verdana" panose="020B0604030504040204" pitchFamily="34" charset="0"/>
              <a:ea typeface="Verdana" panose="020B0604030504040204" pitchFamily="34" charset="0"/>
              <a:cs typeface="Verdana" panose="020B0604030504040204" pitchFamily="34" charset="0"/>
            </a:rPr>
            <a:t>Knowledge, understanding and cohesion empowers the team.</a:t>
          </a:r>
          <a:endParaRPr lang="en-AU" sz="1100" kern="1200" dirty="0">
            <a:latin typeface="Verdana" panose="020B0604030504040204" pitchFamily="34" charset="0"/>
            <a:ea typeface="Verdana" panose="020B0604030504040204" pitchFamily="34" charset="0"/>
            <a:cs typeface="Verdana" panose="020B0604030504040204" pitchFamily="34" charset="0"/>
          </a:endParaRPr>
        </a:p>
      </dsp:txBody>
      <dsp:txXfrm>
        <a:off x="5211179" y="1317"/>
        <a:ext cx="1676594" cy="1005956"/>
      </dsp:txXfrm>
    </dsp:sp>
    <dsp:sp modelId="{7AE2C5F2-E738-4957-8A62-783490A832FA}">
      <dsp:nvSpPr>
        <dsp:cNvPr id="0" name=""/>
        <dsp:cNvSpPr/>
      </dsp:nvSpPr>
      <dsp:spPr>
        <a:xfrm>
          <a:off x="4113054" y="1850149"/>
          <a:ext cx="355016" cy="91440"/>
        </a:xfrm>
        <a:custGeom>
          <a:avLst/>
          <a:gdLst/>
          <a:ahLst/>
          <a:cxnLst/>
          <a:rect l="0" t="0" r="0" b="0"/>
          <a:pathLst>
            <a:path>
              <a:moveTo>
                <a:pt x="0" y="45720"/>
              </a:moveTo>
              <a:lnTo>
                <a:pt x="355016" y="45720"/>
              </a:lnTo>
            </a:path>
          </a:pathLst>
        </a:custGeom>
        <a:noFill/>
        <a:ln w="9525" cap="flat" cmpd="sng" algn="ctr">
          <a:solidFill>
            <a:schemeClr val="dk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AU" sz="500" kern="1200"/>
        </a:p>
      </dsp:txBody>
      <dsp:txXfrm>
        <a:off x="4280922" y="1893939"/>
        <a:ext cx="19280" cy="3859"/>
      </dsp:txXfrm>
    </dsp:sp>
    <dsp:sp modelId="{DD5CDFE6-4931-4369-B837-90DAA79BD791}">
      <dsp:nvSpPr>
        <dsp:cNvPr id="0" name=""/>
        <dsp:cNvSpPr/>
      </dsp:nvSpPr>
      <dsp:spPr>
        <a:xfrm>
          <a:off x="1086756" y="1392891"/>
          <a:ext cx="3028098" cy="1005956"/>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t" anchorCtr="0">
          <a:noAutofit/>
        </a:bodyPr>
        <a:lstStyle/>
        <a:p>
          <a:pPr lvl="0" algn="l" defTabSz="488950">
            <a:lnSpc>
              <a:spcPct val="90000"/>
            </a:lnSpc>
            <a:spcBef>
              <a:spcPct val="0"/>
            </a:spcBef>
            <a:spcAft>
              <a:spcPct val="35000"/>
            </a:spcAft>
          </a:pPr>
          <a:r>
            <a:rPr lang="en-AU" sz="1100" kern="1200" dirty="0" smtClean="0">
              <a:latin typeface="Verdana" panose="020B0604030504040204" pitchFamily="34" charset="0"/>
              <a:ea typeface="Verdana" panose="020B0604030504040204" pitchFamily="34" charset="0"/>
              <a:cs typeface="Verdana" panose="020B0604030504040204" pitchFamily="34" charset="0"/>
            </a:rPr>
            <a:t>Performing</a:t>
          </a:r>
          <a:endParaRPr lang="en-AU" sz="1100" kern="1200" dirty="0">
            <a:latin typeface="Verdana" panose="020B0604030504040204" pitchFamily="34" charset="0"/>
            <a:ea typeface="Verdana" panose="020B0604030504040204" pitchFamily="34" charset="0"/>
            <a:cs typeface="Verdana" panose="020B0604030504040204" pitchFamily="34" charset="0"/>
          </a:endParaRPr>
        </a:p>
        <a:p>
          <a:pPr marL="57150" lvl="1" indent="-57150" algn="l" defTabSz="488950">
            <a:lnSpc>
              <a:spcPct val="90000"/>
            </a:lnSpc>
            <a:spcBef>
              <a:spcPct val="0"/>
            </a:spcBef>
            <a:spcAft>
              <a:spcPct val="15000"/>
            </a:spcAft>
            <a:buChar char="••"/>
          </a:pPr>
          <a:r>
            <a:rPr lang="en-AU" sz="1100" kern="1200" dirty="0" smtClean="0">
              <a:latin typeface="Verdana" panose="020B0604030504040204" pitchFamily="34" charset="0"/>
              <a:ea typeface="Verdana" panose="020B0604030504040204" pitchFamily="34" charset="0"/>
              <a:cs typeface="Verdana" panose="020B0604030504040204" pitchFamily="34" charset="0"/>
            </a:rPr>
            <a:t>Teams function well, produce measurable outcomes. High performance teams are confident and able to resolve issues.</a:t>
          </a:r>
        </a:p>
        <a:p>
          <a:pPr marL="57150" lvl="1" indent="-57150" algn="l" defTabSz="488950">
            <a:lnSpc>
              <a:spcPct val="90000"/>
            </a:lnSpc>
            <a:spcBef>
              <a:spcPct val="0"/>
            </a:spcBef>
            <a:spcAft>
              <a:spcPct val="15000"/>
            </a:spcAft>
            <a:buChar char="••"/>
          </a:pPr>
          <a:endParaRPr lang="en-AU" sz="1100" kern="1200" dirty="0">
            <a:latin typeface="Verdana" panose="020B0604030504040204" pitchFamily="34" charset="0"/>
            <a:ea typeface="Verdana" panose="020B0604030504040204" pitchFamily="34" charset="0"/>
            <a:cs typeface="Verdana" panose="020B0604030504040204" pitchFamily="34" charset="0"/>
          </a:endParaRPr>
        </a:p>
      </dsp:txBody>
      <dsp:txXfrm>
        <a:off x="1086756" y="1392891"/>
        <a:ext cx="3028098" cy="1005956"/>
      </dsp:txXfrm>
    </dsp:sp>
    <dsp:sp modelId="{35A35A4C-E495-4653-A3CB-CDDEA71D8022}">
      <dsp:nvSpPr>
        <dsp:cNvPr id="0" name=""/>
        <dsp:cNvSpPr/>
      </dsp:nvSpPr>
      <dsp:spPr>
        <a:xfrm>
          <a:off x="4500471" y="1392891"/>
          <a:ext cx="2221488" cy="1005956"/>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t" anchorCtr="0">
          <a:noAutofit/>
        </a:bodyPr>
        <a:lstStyle/>
        <a:p>
          <a:pPr lvl="0" algn="l" defTabSz="488950">
            <a:lnSpc>
              <a:spcPct val="90000"/>
            </a:lnSpc>
            <a:spcBef>
              <a:spcPct val="0"/>
            </a:spcBef>
            <a:spcAft>
              <a:spcPct val="35000"/>
            </a:spcAft>
          </a:pPr>
          <a:r>
            <a:rPr lang="en-AU" sz="1100" kern="1200" dirty="0" smtClean="0">
              <a:latin typeface="Verdana" panose="020B0604030504040204" pitchFamily="34" charset="0"/>
              <a:ea typeface="Verdana" panose="020B0604030504040204" pitchFamily="34" charset="0"/>
              <a:cs typeface="Verdana" panose="020B0604030504040204" pitchFamily="34" charset="0"/>
            </a:rPr>
            <a:t>Adjourning</a:t>
          </a:r>
          <a:endParaRPr lang="en-AU" sz="1100" kern="1200" dirty="0">
            <a:latin typeface="Verdana" panose="020B0604030504040204" pitchFamily="34" charset="0"/>
            <a:ea typeface="Verdana" panose="020B0604030504040204" pitchFamily="34" charset="0"/>
            <a:cs typeface="Verdana" panose="020B0604030504040204" pitchFamily="34" charset="0"/>
          </a:endParaRPr>
        </a:p>
        <a:p>
          <a:pPr marL="57150" lvl="1" indent="-57150" algn="l" defTabSz="488950">
            <a:lnSpc>
              <a:spcPct val="90000"/>
            </a:lnSpc>
            <a:spcBef>
              <a:spcPct val="0"/>
            </a:spcBef>
            <a:spcAft>
              <a:spcPct val="15000"/>
            </a:spcAft>
            <a:buChar char="••"/>
          </a:pPr>
          <a:r>
            <a:rPr lang="en-AU" sz="1100" kern="1200" dirty="0" smtClean="0">
              <a:latin typeface="Verdana" panose="020B0604030504040204" pitchFamily="34" charset="0"/>
              <a:ea typeface="Verdana" panose="020B0604030504040204" pitchFamily="34" charset="0"/>
              <a:cs typeface="Verdana" panose="020B0604030504040204" pitchFamily="34" charset="0"/>
            </a:rPr>
            <a:t>Completion - the break-up of the group, usually when the task is completed, its purpose fulfilled.</a:t>
          </a:r>
          <a:endParaRPr lang="en-AU" sz="1100" kern="1200" dirty="0">
            <a:latin typeface="Verdana" panose="020B0604030504040204" pitchFamily="34" charset="0"/>
            <a:ea typeface="Verdana" panose="020B0604030504040204" pitchFamily="34" charset="0"/>
            <a:cs typeface="Verdana" panose="020B0604030504040204" pitchFamily="34" charset="0"/>
          </a:endParaRPr>
        </a:p>
      </dsp:txBody>
      <dsp:txXfrm>
        <a:off x="4500471" y="1392891"/>
        <a:ext cx="2221488" cy="100595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926AE6-2833-470B-89C6-20F3A6BC7F22}">
      <dsp:nvSpPr>
        <dsp:cNvPr id="0" name=""/>
        <dsp:cNvSpPr/>
      </dsp:nvSpPr>
      <dsp:spPr>
        <a:xfrm>
          <a:off x="910" y="173757"/>
          <a:ext cx="1146854" cy="688112"/>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AU" sz="1000" kern="1200" dirty="0" smtClean="0">
              <a:latin typeface="Verdana" panose="020B0604030504040204" pitchFamily="34" charset="0"/>
              <a:ea typeface="Verdana" panose="020B0604030504040204" pitchFamily="34" charset="0"/>
              <a:cs typeface="Verdana" panose="020B0604030504040204" pitchFamily="34" charset="0"/>
            </a:rPr>
            <a:t>Communications</a:t>
          </a:r>
          <a:endParaRPr lang="en-AU" sz="1000" kern="1200" dirty="0">
            <a:latin typeface="Verdana" panose="020B0604030504040204" pitchFamily="34" charset="0"/>
            <a:ea typeface="Verdana" panose="020B0604030504040204" pitchFamily="34" charset="0"/>
            <a:cs typeface="Verdana" panose="020B0604030504040204" pitchFamily="34" charset="0"/>
          </a:endParaRPr>
        </a:p>
      </dsp:txBody>
      <dsp:txXfrm>
        <a:off x="910" y="173757"/>
        <a:ext cx="1146854" cy="688112"/>
      </dsp:txXfrm>
    </dsp:sp>
    <dsp:sp modelId="{C7EDAC22-FA0E-4BB3-B6F7-4035911AEBFE}">
      <dsp:nvSpPr>
        <dsp:cNvPr id="0" name=""/>
        <dsp:cNvSpPr/>
      </dsp:nvSpPr>
      <dsp:spPr>
        <a:xfrm>
          <a:off x="1262449" y="173757"/>
          <a:ext cx="1146854" cy="688112"/>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AU" sz="1000" kern="1200" dirty="0" smtClean="0">
              <a:latin typeface="Verdana" panose="020B0604030504040204" pitchFamily="34" charset="0"/>
              <a:ea typeface="Verdana" panose="020B0604030504040204" pitchFamily="34" charset="0"/>
              <a:cs typeface="Verdana" panose="020B0604030504040204" pitchFamily="34" charset="0"/>
            </a:rPr>
            <a:t>Compliance</a:t>
          </a:r>
          <a:endParaRPr lang="en-AU" sz="1000" kern="1200" dirty="0">
            <a:latin typeface="Verdana" panose="020B0604030504040204" pitchFamily="34" charset="0"/>
            <a:ea typeface="Verdana" panose="020B0604030504040204" pitchFamily="34" charset="0"/>
            <a:cs typeface="Verdana" panose="020B0604030504040204" pitchFamily="34" charset="0"/>
          </a:endParaRPr>
        </a:p>
      </dsp:txBody>
      <dsp:txXfrm>
        <a:off x="1262449" y="173757"/>
        <a:ext cx="1146854" cy="688112"/>
      </dsp:txXfrm>
    </dsp:sp>
    <dsp:sp modelId="{E1C5524A-1EE3-40AE-BA61-80055626BEDD}">
      <dsp:nvSpPr>
        <dsp:cNvPr id="0" name=""/>
        <dsp:cNvSpPr/>
      </dsp:nvSpPr>
      <dsp:spPr>
        <a:xfrm>
          <a:off x="2523989" y="172443"/>
          <a:ext cx="1146854" cy="688112"/>
        </a:xfrm>
        <a:prstGeom prst="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AU" sz="1000" kern="1200" dirty="0" smtClean="0">
              <a:latin typeface="Verdana" panose="020B0604030504040204" pitchFamily="34" charset="0"/>
              <a:ea typeface="Verdana" panose="020B0604030504040204" pitchFamily="34" charset="0"/>
              <a:cs typeface="Verdana" panose="020B0604030504040204" pitchFamily="34" charset="0"/>
            </a:rPr>
            <a:t>Environmental</a:t>
          </a:r>
          <a:endParaRPr lang="en-AU" sz="1000" kern="1200" dirty="0">
            <a:latin typeface="Verdana" panose="020B0604030504040204" pitchFamily="34" charset="0"/>
            <a:ea typeface="Verdana" panose="020B0604030504040204" pitchFamily="34" charset="0"/>
            <a:cs typeface="Verdana" panose="020B0604030504040204" pitchFamily="34" charset="0"/>
          </a:endParaRPr>
        </a:p>
      </dsp:txBody>
      <dsp:txXfrm>
        <a:off x="2523989" y="172443"/>
        <a:ext cx="1146854" cy="688112"/>
      </dsp:txXfrm>
    </dsp:sp>
    <dsp:sp modelId="{17D082DD-25F3-4955-9140-94C50F6DE264}">
      <dsp:nvSpPr>
        <dsp:cNvPr id="0" name=""/>
        <dsp:cNvSpPr/>
      </dsp:nvSpPr>
      <dsp:spPr>
        <a:xfrm>
          <a:off x="3785528" y="173757"/>
          <a:ext cx="1146854" cy="688112"/>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AU" sz="1000" kern="1200" dirty="0" smtClean="0">
              <a:latin typeface="Verdana" panose="020B0604030504040204" pitchFamily="34" charset="0"/>
              <a:ea typeface="Verdana" panose="020B0604030504040204" pitchFamily="34" charset="0"/>
              <a:cs typeface="Verdana" panose="020B0604030504040204" pitchFamily="34" charset="0"/>
            </a:rPr>
            <a:t>Finance</a:t>
          </a:r>
          <a:endParaRPr lang="en-AU" sz="1000" kern="1200" dirty="0">
            <a:latin typeface="Verdana" panose="020B0604030504040204" pitchFamily="34" charset="0"/>
            <a:ea typeface="Verdana" panose="020B0604030504040204" pitchFamily="34" charset="0"/>
            <a:cs typeface="Verdana" panose="020B0604030504040204" pitchFamily="34" charset="0"/>
          </a:endParaRPr>
        </a:p>
      </dsp:txBody>
      <dsp:txXfrm>
        <a:off x="3785528" y="173757"/>
        <a:ext cx="1146854" cy="688112"/>
      </dsp:txXfrm>
    </dsp:sp>
    <dsp:sp modelId="{2012B000-9369-4057-BD97-7C284CE7E9CD}">
      <dsp:nvSpPr>
        <dsp:cNvPr id="0" name=""/>
        <dsp:cNvSpPr/>
      </dsp:nvSpPr>
      <dsp:spPr>
        <a:xfrm>
          <a:off x="5047068" y="173757"/>
          <a:ext cx="1146854" cy="688112"/>
        </a:xfrm>
        <a:prstGeom prst="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AU" sz="1000" kern="1200" dirty="0" smtClean="0">
              <a:latin typeface="Verdana" panose="020B0604030504040204" pitchFamily="34" charset="0"/>
              <a:ea typeface="Verdana" panose="020B0604030504040204" pitchFamily="34" charset="0"/>
              <a:cs typeface="Verdana" panose="020B0604030504040204" pitchFamily="34" charset="0"/>
            </a:rPr>
            <a:t>Health and safety</a:t>
          </a:r>
          <a:endParaRPr lang="en-AU" sz="1000" kern="1200" dirty="0">
            <a:latin typeface="Verdana" panose="020B0604030504040204" pitchFamily="34" charset="0"/>
            <a:ea typeface="Verdana" panose="020B0604030504040204" pitchFamily="34" charset="0"/>
            <a:cs typeface="Verdana" panose="020B0604030504040204" pitchFamily="34" charset="0"/>
          </a:endParaRPr>
        </a:p>
      </dsp:txBody>
      <dsp:txXfrm>
        <a:off x="5047068" y="173757"/>
        <a:ext cx="1146854" cy="688112"/>
      </dsp:txXfrm>
    </dsp:sp>
    <dsp:sp modelId="{50A78067-1449-403D-A863-E606F58C2018}">
      <dsp:nvSpPr>
        <dsp:cNvPr id="0" name=""/>
        <dsp:cNvSpPr/>
      </dsp:nvSpPr>
      <dsp:spPr>
        <a:xfrm>
          <a:off x="6308607" y="173757"/>
          <a:ext cx="1146854" cy="688112"/>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AU" sz="1000" kern="1200" dirty="0" smtClean="0">
              <a:latin typeface="Verdana" panose="020B0604030504040204" pitchFamily="34" charset="0"/>
              <a:ea typeface="Verdana" panose="020B0604030504040204" pitchFamily="34" charset="0"/>
              <a:cs typeface="Verdana" panose="020B0604030504040204" pitchFamily="34" charset="0"/>
            </a:rPr>
            <a:t>Human resources</a:t>
          </a:r>
          <a:endParaRPr lang="en-AU" sz="1000" kern="1200" dirty="0">
            <a:latin typeface="Verdana" panose="020B0604030504040204" pitchFamily="34" charset="0"/>
            <a:ea typeface="Verdana" panose="020B0604030504040204" pitchFamily="34" charset="0"/>
            <a:cs typeface="Verdana" panose="020B0604030504040204" pitchFamily="34" charset="0"/>
          </a:endParaRPr>
        </a:p>
      </dsp:txBody>
      <dsp:txXfrm>
        <a:off x="6308607" y="173757"/>
        <a:ext cx="1146854" cy="688112"/>
      </dsp:txXfrm>
    </dsp:sp>
    <dsp:sp modelId="{553A5812-8486-4F35-8A60-D864AE199EDB}">
      <dsp:nvSpPr>
        <dsp:cNvPr id="0" name=""/>
        <dsp:cNvSpPr/>
      </dsp:nvSpPr>
      <dsp:spPr>
        <a:xfrm>
          <a:off x="910" y="976555"/>
          <a:ext cx="1146854" cy="688112"/>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AU" sz="1000" kern="1200" dirty="0" smtClean="0">
              <a:latin typeface="Verdana" panose="020B0604030504040204" pitchFamily="34" charset="0"/>
              <a:ea typeface="Verdana" panose="020B0604030504040204" pitchFamily="34" charset="0"/>
              <a:cs typeface="Verdana" panose="020B0604030504040204" pitchFamily="34" charset="0"/>
            </a:rPr>
            <a:t>Legal</a:t>
          </a:r>
          <a:endParaRPr lang="en-AU" sz="1000" kern="1200" dirty="0">
            <a:latin typeface="Verdana" panose="020B0604030504040204" pitchFamily="34" charset="0"/>
            <a:ea typeface="Verdana" panose="020B0604030504040204" pitchFamily="34" charset="0"/>
            <a:cs typeface="Verdana" panose="020B0604030504040204" pitchFamily="34" charset="0"/>
          </a:endParaRPr>
        </a:p>
      </dsp:txBody>
      <dsp:txXfrm>
        <a:off x="910" y="976555"/>
        <a:ext cx="1146854" cy="688112"/>
      </dsp:txXfrm>
    </dsp:sp>
    <dsp:sp modelId="{FA5C220F-4671-495A-91B4-EA2407E4D99D}">
      <dsp:nvSpPr>
        <dsp:cNvPr id="0" name=""/>
        <dsp:cNvSpPr/>
      </dsp:nvSpPr>
      <dsp:spPr>
        <a:xfrm>
          <a:off x="1262449" y="976555"/>
          <a:ext cx="1146854" cy="688112"/>
        </a:xfrm>
        <a:prstGeom prst="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AU" sz="1000" kern="1200" dirty="0" smtClean="0">
              <a:latin typeface="Verdana" panose="020B0604030504040204" pitchFamily="34" charset="0"/>
              <a:ea typeface="Verdana" panose="020B0604030504040204" pitchFamily="34" charset="0"/>
              <a:cs typeface="Verdana" panose="020B0604030504040204" pitchFamily="34" charset="0"/>
            </a:rPr>
            <a:t>Physical</a:t>
          </a:r>
          <a:endParaRPr lang="en-AU" sz="1000" kern="1200" dirty="0">
            <a:latin typeface="Verdana" panose="020B0604030504040204" pitchFamily="34" charset="0"/>
            <a:ea typeface="Verdana" panose="020B0604030504040204" pitchFamily="34" charset="0"/>
            <a:cs typeface="Verdana" panose="020B0604030504040204" pitchFamily="34" charset="0"/>
          </a:endParaRPr>
        </a:p>
      </dsp:txBody>
      <dsp:txXfrm>
        <a:off x="1262449" y="976555"/>
        <a:ext cx="1146854" cy="688112"/>
      </dsp:txXfrm>
    </dsp:sp>
    <dsp:sp modelId="{E1624C68-3E0D-4E53-A8CF-CCE214E7F5E7}">
      <dsp:nvSpPr>
        <dsp:cNvPr id="0" name=""/>
        <dsp:cNvSpPr/>
      </dsp:nvSpPr>
      <dsp:spPr>
        <a:xfrm>
          <a:off x="2523989" y="976555"/>
          <a:ext cx="1146854" cy="688112"/>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AU" sz="1000" kern="1200" dirty="0" smtClean="0">
              <a:latin typeface="Verdana" panose="020B0604030504040204" pitchFamily="34" charset="0"/>
              <a:ea typeface="Verdana" panose="020B0604030504040204" pitchFamily="34" charset="0"/>
              <a:cs typeface="Verdana" panose="020B0604030504040204" pitchFamily="34" charset="0"/>
            </a:rPr>
            <a:t>Political</a:t>
          </a:r>
          <a:endParaRPr lang="en-AU" sz="1000" kern="1200" dirty="0">
            <a:latin typeface="Verdana" panose="020B0604030504040204" pitchFamily="34" charset="0"/>
            <a:ea typeface="Verdana" panose="020B0604030504040204" pitchFamily="34" charset="0"/>
            <a:cs typeface="Verdana" panose="020B0604030504040204" pitchFamily="34" charset="0"/>
          </a:endParaRPr>
        </a:p>
      </dsp:txBody>
      <dsp:txXfrm>
        <a:off x="2523989" y="976555"/>
        <a:ext cx="1146854" cy="688112"/>
      </dsp:txXfrm>
    </dsp:sp>
    <dsp:sp modelId="{12EF2EBE-5085-42C7-AB5A-F3FEEEDDF248}">
      <dsp:nvSpPr>
        <dsp:cNvPr id="0" name=""/>
        <dsp:cNvSpPr/>
      </dsp:nvSpPr>
      <dsp:spPr>
        <a:xfrm>
          <a:off x="3785528" y="976555"/>
          <a:ext cx="1146854" cy="688112"/>
        </a:xfrm>
        <a:prstGeom prst="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AU" sz="1000" kern="1200" dirty="0" smtClean="0">
              <a:latin typeface="Verdana" panose="020B0604030504040204" pitchFamily="34" charset="0"/>
              <a:ea typeface="Verdana" panose="020B0604030504040204" pitchFamily="34" charset="0"/>
              <a:cs typeface="Verdana" panose="020B0604030504040204" pitchFamily="34" charset="0"/>
            </a:rPr>
            <a:t>Quality</a:t>
          </a:r>
          <a:endParaRPr lang="en-AU" sz="1000" kern="1200" dirty="0">
            <a:latin typeface="Verdana" panose="020B0604030504040204" pitchFamily="34" charset="0"/>
            <a:ea typeface="Verdana" panose="020B0604030504040204" pitchFamily="34" charset="0"/>
            <a:cs typeface="Verdana" panose="020B0604030504040204" pitchFamily="34" charset="0"/>
          </a:endParaRPr>
        </a:p>
      </dsp:txBody>
      <dsp:txXfrm>
        <a:off x="3785528" y="976555"/>
        <a:ext cx="1146854" cy="688112"/>
      </dsp:txXfrm>
    </dsp:sp>
    <dsp:sp modelId="{BE6E0AE2-3547-4AAB-BC59-A01F28F685A2}">
      <dsp:nvSpPr>
        <dsp:cNvPr id="0" name=""/>
        <dsp:cNvSpPr/>
      </dsp:nvSpPr>
      <dsp:spPr>
        <a:xfrm>
          <a:off x="5047068" y="976555"/>
          <a:ext cx="1146854" cy="688112"/>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AU" sz="1000" kern="1200" dirty="0" smtClean="0">
              <a:latin typeface="Verdana" panose="020B0604030504040204" pitchFamily="34" charset="0"/>
              <a:ea typeface="Verdana" panose="020B0604030504040204" pitchFamily="34" charset="0"/>
              <a:cs typeface="Verdana" panose="020B0604030504040204" pitchFamily="34" charset="0"/>
            </a:rPr>
            <a:t>Social</a:t>
          </a:r>
          <a:endParaRPr lang="en-AU" sz="1000" kern="1200" dirty="0">
            <a:latin typeface="Verdana" panose="020B0604030504040204" pitchFamily="34" charset="0"/>
            <a:ea typeface="Verdana" panose="020B0604030504040204" pitchFamily="34" charset="0"/>
            <a:cs typeface="Verdana" panose="020B0604030504040204" pitchFamily="34" charset="0"/>
          </a:endParaRPr>
        </a:p>
      </dsp:txBody>
      <dsp:txXfrm>
        <a:off x="5047068" y="976555"/>
        <a:ext cx="1146854" cy="688112"/>
      </dsp:txXfrm>
    </dsp:sp>
    <dsp:sp modelId="{41952894-C589-4BEC-9B70-3621E710726C}">
      <dsp:nvSpPr>
        <dsp:cNvPr id="0" name=""/>
        <dsp:cNvSpPr/>
      </dsp:nvSpPr>
      <dsp:spPr>
        <a:xfrm>
          <a:off x="6308607" y="976555"/>
          <a:ext cx="1146854" cy="688112"/>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AU" sz="1000" kern="1200" dirty="0" smtClean="0">
              <a:latin typeface="Verdana" panose="020B0604030504040204" pitchFamily="34" charset="0"/>
              <a:ea typeface="Verdana" panose="020B0604030504040204" pitchFamily="34" charset="0"/>
              <a:cs typeface="Verdana" panose="020B0604030504040204" pitchFamily="34" charset="0"/>
            </a:rPr>
            <a:t>Technology</a:t>
          </a:r>
          <a:endParaRPr lang="en-AU" sz="1000" kern="1200" dirty="0">
            <a:latin typeface="Verdana" panose="020B0604030504040204" pitchFamily="34" charset="0"/>
            <a:ea typeface="Verdana" panose="020B0604030504040204" pitchFamily="34" charset="0"/>
            <a:cs typeface="Verdana" panose="020B0604030504040204" pitchFamily="34" charset="0"/>
          </a:endParaRPr>
        </a:p>
      </dsp:txBody>
      <dsp:txXfrm>
        <a:off x="6308607" y="976555"/>
        <a:ext cx="1146854" cy="68811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5D620B-54E0-4B90-A600-425CC9F7E662}">
      <dsp:nvSpPr>
        <dsp:cNvPr id="0" name=""/>
        <dsp:cNvSpPr/>
      </dsp:nvSpPr>
      <dsp:spPr>
        <a:xfrm>
          <a:off x="1150620" y="934"/>
          <a:ext cx="1725930" cy="741629"/>
        </a:xfrm>
        <a:prstGeom prst="rightArrow">
          <a:avLst>
            <a:gd name="adj1" fmla="val 75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350" tIns="6350" rIns="6350" bIns="6350" numCol="1" spcCol="1270" anchor="t" anchorCtr="0">
          <a:noAutofit/>
        </a:bodyPr>
        <a:lstStyle/>
        <a:p>
          <a:pPr marL="57150" lvl="1" indent="-57150" algn="l" defTabSz="444500">
            <a:lnSpc>
              <a:spcPct val="90000"/>
            </a:lnSpc>
            <a:spcBef>
              <a:spcPct val="0"/>
            </a:spcBef>
            <a:spcAft>
              <a:spcPct val="15000"/>
            </a:spcAft>
            <a:buChar char="••"/>
          </a:pPr>
          <a:r>
            <a:rPr lang="en-AU" sz="1000" kern="1200" dirty="0" smtClean="0">
              <a:latin typeface="Verdana" panose="020B0604030504040204" pitchFamily="34" charset="0"/>
              <a:ea typeface="Verdana" panose="020B0604030504040204" pitchFamily="34" charset="0"/>
              <a:cs typeface="Verdana" panose="020B0604030504040204" pitchFamily="34" charset="0"/>
            </a:rPr>
            <a:t>Removing a specific threat by eliminating the cause of the risk</a:t>
          </a:r>
          <a:endParaRPr lang="en-AU" sz="1000" kern="1200" dirty="0">
            <a:latin typeface="Verdana" panose="020B0604030504040204" pitchFamily="34" charset="0"/>
            <a:ea typeface="Verdana" panose="020B0604030504040204" pitchFamily="34" charset="0"/>
            <a:cs typeface="Verdana" panose="020B0604030504040204" pitchFamily="34" charset="0"/>
          </a:endParaRPr>
        </a:p>
      </dsp:txBody>
      <dsp:txXfrm>
        <a:off x="1150620" y="93638"/>
        <a:ext cx="1447819" cy="556221"/>
      </dsp:txXfrm>
    </dsp:sp>
    <dsp:sp modelId="{3BAD9266-A68A-49A2-A006-6E3355D63511}">
      <dsp:nvSpPr>
        <dsp:cNvPr id="0" name=""/>
        <dsp:cNvSpPr/>
      </dsp:nvSpPr>
      <dsp:spPr>
        <a:xfrm>
          <a:off x="22868" y="0"/>
          <a:ext cx="1150620" cy="741629"/>
        </a:xfrm>
        <a:prstGeom prst="round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19050" rIns="38100" bIns="19050" numCol="1" spcCol="1270" anchor="ctr" anchorCtr="0">
          <a:noAutofit/>
        </a:bodyPr>
        <a:lstStyle/>
        <a:p>
          <a:pPr lvl="0" algn="ctr" defTabSz="444500">
            <a:lnSpc>
              <a:spcPct val="90000"/>
            </a:lnSpc>
            <a:spcBef>
              <a:spcPct val="0"/>
            </a:spcBef>
            <a:spcAft>
              <a:spcPct val="35000"/>
            </a:spcAft>
          </a:pPr>
          <a:r>
            <a:rPr lang="en-AU" sz="1000" b="1" kern="1200" dirty="0" smtClean="0">
              <a:latin typeface="Verdana" panose="020B0604030504040204" pitchFamily="34" charset="0"/>
              <a:ea typeface="Verdana" panose="020B0604030504040204" pitchFamily="34" charset="0"/>
              <a:cs typeface="Verdana" panose="020B0604030504040204" pitchFamily="34" charset="0"/>
            </a:rPr>
            <a:t>AVOID</a:t>
          </a:r>
          <a:endParaRPr lang="en-AU" sz="1000" b="1" kern="1200" dirty="0">
            <a:latin typeface="Verdana" panose="020B0604030504040204" pitchFamily="34" charset="0"/>
            <a:ea typeface="Verdana" panose="020B0604030504040204" pitchFamily="34" charset="0"/>
            <a:cs typeface="Verdana" panose="020B0604030504040204" pitchFamily="34" charset="0"/>
          </a:endParaRPr>
        </a:p>
      </dsp:txBody>
      <dsp:txXfrm>
        <a:off x="59071" y="36203"/>
        <a:ext cx="1078214" cy="669223"/>
      </dsp:txXfrm>
    </dsp:sp>
    <dsp:sp modelId="{FA793DE1-AAE4-40BE-BE26-4EFE0EB1D074}">
      <dsp:nvSpPr>
        <dsp:cNvPr id="0" name=""/>
        <dsp:cNvSpPr/>
      </dsp:nvSpPr>
      <dsp:spPr>
        <a:xfrm>
          <a:off x="1150620" y="816726"/>
          <a:ext cx="1725930" cy="741629"/>
        </a:xfrm>
        <a:prstGeom prst="rightArrow">
          <a:avLst>
            <a:gd name="adj1" fmla="val 75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350" tIns="6350" rIns="6350" bIns="6350" numCol="1" spcCol="1270" anchor="t" anchorCtr="0">
          <a:noAutofit/>
        </a:bodyPr>
        <a:lstStyle/>
        <a:p>
          <a:pPr marL="57150" lvl="1" indent="-57150" algn="l" defTabSz="444500">
            <a:lnSpc>
              <a:spcPct val="90000"/>
            </a:lnSpc>
            <a:spcBef>
              <a:spcPct val="0"/>
            </a:spcBef>
            <a:spcAft>
              <a:spcPct val="15000"/>
            </a:spcAft>
            <a:buChar char="••"/>
          </a:pPr>
          <a:r>
            <a:rPr lang="en-AU" sz="1000" kern="1200" dirty="0" smtClean="0">
              <a:latin typeface="Verdana" panose="020B0604030504040204" pitchFamily="34" charset="0"/>
              <a:ea typeface="Verdana" panose="020B0604030504040204" pitchFamily="34" charset="0"/>
              <a:cs typeface="Verdana" panose="020B0604030504040204" pitchFamily="34" charset="0"/>
            </a:rPr>
            <a:t>Involves shifting some or all of the ownership of a risk to a third party</a:t>
          </a:r>
          <a:endParaRPr lang="en-AU" sz="1000" kern="1200" dirty="0">
            <a:latin typeface="Verdana" panose="020B0604030504040204" pitchFamily="34" charset="0"/>
            <a:ea typeface="Verdana" panose="020B0604030504040204" pitchFamily="34" charset="0"/>
            <a:cs typeface="Verdana" panose="020B0604030504040204" pitchFamily="34" charset="0"/>
          </a:endParaRPr>
        </a:p>
      </dsp:txBody>
      <dsp:txXfrm>
        <a:off x="1150620" y="909430"/>
        <a:ext cx="1447819" cy="556221"/>
      </dsp:txXfrm>
    </dsp:sp>
    <dsp:sp modelId="{6E40044B-479F-40F7-8523-8608FB65FC00}">
      <dsp:nvSpPr>
        <dsp:cNvPr id="0" name=""/>
        <dsp:cNvSpPr/>
      </dsp:nvSpPr>
      <dsp:spPr>
        <a:xfrm>
          <a:off x="0" y="816726"/>
          <a:ext cx="1150620" cy="741629"/>
        </a:xfrm>
        <a:prstGeom prst="roundRect">
          <a:avLst/>
        </a:prstGeom>
        <a:solidFill>
          <a:srgbClr val="FFCC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19050" rIns="38100" bIns="19050" numCol="1" spcCol="1270" anchor="ctr" anchorCtr="0">
          <a:noAutofit/>
        </a:bodyPr>
        <a:lstStyle/>
        <a:p>
          <a:pPr lvl="0" algn="ctr" defTabSz="444500">
            <a:lnSpc>
              <a:spcPct val="90000"/>
            </a:lnSpc>
            <a:spcBef>
              <a:spcPct val="0"/>
            </a:spcBef>
            <a:spcAft>
              <a:spcPct val="35000"/>
            </a:spcAft>
          </a:pPr>
          <a:r>
            <a:rPr lang="en-AU" sz="1000" b="1" kern="1200" dirty="0" smtClean="0">
              <a:latin typeface="Verdana" panose="020B0604030504040204" pitchFamily="34" charset="0"/>
              <a:ea typeface="Verdana" panose="020B0604030504040204" pitchFamily="34" charset="0"/>
              <a:cs typeface="Verdana" panose="020B0604030504040204" pitchFamily="34" charset="0"/>
            </a:rPr>
            <a:t>TRANSFER</a:t>
          </a:r>
          <a:endParaRPr lang="en-AU" sz="1000" b="1" kern="1200" dirty="0">
            <a:latin typeface="Verdana" panose="020B0604030504040204" pitchFamily="34" charset="0"/>
            <a:ea typeface="Verdana" panose="020B0604030504040204" pitchFamily="34" charset="0"/>
            <a:cs typeface="Verdana" panose="020B0604030504040204" pitchFamily="34" charset="0"/>
          </a:endParaRPr>
        </a:p>
      </dsp:txBody>
      <dsp:txXfrm>
        <a:off x="36203" y="852929"/>
        <a:ext cx="1078214" cy="669223"/>
      </dsp:txXfrm>
    </dsp:sp>
    <dsp:sp modelId="{750D821F-952E-4B19-9508-A98AF36EE139}">
      <dsp:nvSpPr>
        <dsp:cNvPr id="0" name=""/>
        <dsp:cNvSpPr/>
      </dsp:nvSpPr>
      <dsp:spPr>
        <a:xfrm>
          <a:off x="1150620" y="1632518"/>
          <a:ext cx="1725930" cy="741629"/>
        </a:xfrm>
        <a:prstGeom prst="rightArrow">
          <a:avLst>
            <a:gd name="adj1" fmla="val 75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350" tIns="6350" rIns="6350" bIns="6350" numCol="1" spcCol="1270" anchor="t" anchorCtr="0">
          <a:noAutofit/>
        </a:bodyPr>
        <a:lstStyle/>
        <a:p>
          <a:pPr marL="57150" lvl="1" indent="-57150" algn="l" defTabSz="444500">
            <a:lnSpc>
              <a:spcPct val="90000"/>
            </a:lnSpc>
            <a:spcBef>
              <a:spcPct val="0"/>
            </a:spcBef>
            <a:spcAft>
              <a:spcPct val="15000"/>
            </a:spcAft>
            <a:buChar char="••"/>
          </a:pPr>
          <a:r>
            <a:rPr lang="en-AU" sz="1000" kern="1200" dirty="0" smtClean="0">
              <a:latin typeface="Verdana" panose="020B0604030504040204" pitchFamily="34" charset="0"/>
              <a:ea typeface="Verdana" panose="020B0604030504040204" pitchFamily="34" charset="0"/>
              <a:cs typeface="Verdana" panose="020B0604030504040204" pitchFamily="34" charset="0"/>
            </a:rPr>
            <a:t>Actions taken in order to reduce the impacts of any risk</a:t>
          </a:r>
          <a:endParaRPr lang="en-AU" sz="1000" kern="1200" dirty="0">
            <a:latin typeface="Verdana" panose="020B0604030504040204" pitchFamily="34" charset="0"/>
            <a:ea typeface="Verdana" panose="020B0604030504040204" pitchFamily="34" charset="0"/>
            <a:cs typeface="Verdana" panose="020B0604030504040204" pitchFamily="34" charset="0"/>
          </a:endParaRPr>
        </a:p>
      </dsp:txBody>
      <dsp:txXfrm>
        <a:off x="1150620" y="1725222"/>
        <a:ext cx="1447819" cy="556221"/>
      </dsp:txXfrm>
    </dsp:sp>
    <dsp:sp modelId="{3E700BA4-A7A5-40B2-8D4D-7D9F39C7F718}">
      <dsp:nvSpPr>
        <dsp:cNvPr id="0" name=""/>
        <dsp:cNvSpPr/>
      </dsp:nvSpPr>
      <dsp:spPr>
        <a:xfrm>
          <a:off x="0" y="1632518"/>
          <a:ext cx="1150620" cy="741629"/>
        </a:xfrm>
        <a:prstGeom prst="roundRect">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19050" rIns="38100" bIns="19050" numCol="1" spcCol="1270" anchor="ctr" anchorCtr="0">
          <a:noAutofit/>
        </a:bodyPr>
        <a:lstStyle/>
        <a:p>
          <a:pPr lvl="0" algn="ctr" defTabSz="444500">
            <a:lnSpc>
              <a:spcPct val="90000"/>
            </a:lnSpc>
            <a:spcBef>
              <a:spcPct val="0"/>
            </a:spcBef>
            <a:spcAft>
              <a:spcPct val="35000"/>
            </a:spcAft>
          </a:pPr>
          <a:r>
            <a:rPr lang="en-AU" sz="1000" b="1" kern="1200" dirty="0" smtClean="0">
              <a:latin typeface="Verdana" panose="020B0604030504040204" pitchFamily="34" charset="0"/>
              <a:ea typeface="Verdana" panose="020B0604030504040204" pitchFamily="34" charset="0"/>
              <a:cs typeface="Verdana" panose="020B0604030504040204" pitchFamily="34" charset="0"/>
            </a:rPr>
            <a:t>MITIGATE</a:t>
          </a:r>
          <a:endParaRPr lang="en-AU" sz="1000" b="1" kern="1200" dirty="0">
            <a:latin typeface="Verdana" panose="020B0604030504040204" pitchFamily="34" charset="0"/>
            <a:ea typeface="Verdana" panose="020B0604030504040204" pitchFamily="34" charset="0"/>
            <a:cs typeface="Verdana" panose="020B0604030504040204" pitchFamily="34" charset="0"/>
          </a:endParaRPr>
        </a:p>
      </dsp:txBody>
      <dsp:txXfrm>
        <a:off x="36203" y="1668721"/>
        <a:ext cx="1078214" cy="669223"/>
      </dsp:txXfrm>
    </dsp:sp>
    <dsp:sp modelId="{1CCBBB9A-54E0-4970-B9BD-0A95D9FC2EF9}">
      <dsp:nvSpPr>
        <dsp:cNvPr id="0" name=""/>
        <dsp:cNvSpPr/>
      </dsp:nvSpPr>
      <dsp:spPr>
        <a:xfrm>
          <a:off x="1150620" y="2448311"/>
          <a:ext cx="1725930" cy="741629"/>
        </a:xfrm>
        <a:prstGeom prst="rightArrow">
          <a:avLst>
            <a:gd name="adj1" fmla="val 75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350" tIns="6350" rIns="6350" bIns="6350" numCol="1" spcCol="1270" anchor="t" anchorCtr="0">
          <a:noAutofit/>
        </a:bodyPr>
        <a:lstStyle/>
        <a:p>
          <a:pPr marL="57150" lvl="1" indent="-57150" algn="l" defTabSz="444500">
            <a:lnSpc>
              <a:spcPct val="90000"/>
            </a:lnSpc>
            <a:spcBef>
              <a:spcPct val="0"/>
            </a:spcBef>
            <a:spcAft>
              <a:spcPct val="15000"/>
            </a:spcAft>
            <a:buChar char="••"/>
          </a:pPr>
          <a:r>
            <a:rPr lang="en-AU" sz="1000" kern="1200" dirty="0" smtClean="0">
              <a:latin typeface="Verdana" panose="020B0604030504040204" pitchFamily="34" charset="0"/>
              <a:ea typeface="Verdana" panose="020B0604030504040204" pitchFamily="34" charset="0"/>
              <a:cs typeface="Verdana" panose="020B0604030504040204" pitchFamily="34" charset="0"/>
            </a:rPr>
            <a:t>Passively accepting that the risk may occur</a:t>
          </a:r>
          <a:endParaRPr lang="en-AU" sz="1000" kern="1200" dirty="0">
            <a:latin typeface="Verdana" panose="020B0604030504040204" pitchFamily="34" charset="0"/>
            <a:ea typeface="Verdana" panose="020B0604030504040204" pitchFamily="34" charset="0"/>
            <a:cs typeface="Verdana" panose="020B0604030504040204" pitchFamily="34" charset="0"/>
          </a:endParaRPr>
        </a:p>
      </dsp:txBody>
      <dsp:txXfrm>
        <a:off x="1150620" y="2541015"/>
        <a:ext cx="1447819" cy="556221"/>
      </dsp:txXfrm>
    </dsp:sp>
    <dsp:sp modelId="{1FB0113E-13E6-42C2-A24F-80B145C91BBE}">
      <dsp:nvSpPr>
        <dsp:cNvPr id="0" name=""/>
        <dsp:cNvSpPr/>
      </dsp:nvSpPr>
      <dsp:spPr>
        <a:xfrm>
          <a:off x="0" y="2448311"/>
          <a:ext cx="1150620" cy="74162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19050" rIns="38100" bIns="19050" numCol="1" spcCol="1270" anchor="ctr" anchorCtr="0">
          <a:noAutofit/>
        </a:bodyPr>
        <a:lstStyle/>
        <a:p>
          <a:pPr lvl="0" algn="ctr" defTabSz="444500">
            <a:lnSpc>
              <a:spcPct val="90000"/>
            </a:lnSpc>
            <a:spcBef>
              <a:spcPct val="0"/>
            </a:spcBef>
            <a:spcAft>
              <a:spcPct val="35000"/>
            </a:spcAft>
          </a:pPr>
          <a:r>
            <a:rPr lang="en-AU" sz="1000" b="1" kern="1200" dirty="0" smtClean="0">
              <a:latin typeface="Verdana" panose="020B0604030504040204" pitchFamily="34" charset="0"/>
              <a:ea typeface="Verdana" panose="020B0604030504040204" pitchFamily="34" charset="0"/>
              <a:cs typeface="Verdana" panose="020B0604030504040204" pitchFamily="34" charset="0"/>
            </a:rPr>
            <a:t>ACCEPT</a:t>
          </a:r>
          <a:endParaRPr lang="en-AU" sz="1000" b="1" kern="1200" dirty="0">
            <a:latin typeface="Verdana" panose="020B0604030504040204" pitchFamily="34" charset="0"/>
            <a:ea typeface="Verdana" panose="020B0604030504040204" pitchFamily="34" charset="0"/>
            <a:cs typeface="Verdana" panose="020B0604030504040204" pitchFamily="34" charset="0"/>
          </a:endParaRPr>
        </a:p>
      </dsp:txBody>
      <dsp:txXfrm>
        <a:off x="36203" y="2484514"/>
        <a:ext cx="1078214" cy="66922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70B0C8-3BD9-4C1A-89DE-1EBA88538623}">
      <dsp:nvSpPr>
        <dsp:cNvPr id="0" name=""/>
        <dsp:cNvSpPr/>
      </dsp:nvSpPr>
      <dsp:spPr>
        <a:xfrm rot="5400000">
          <a:off x="1558129" y="-500790"/>
          <a:ext cx="614492" cy="1755648"/>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57150" lvl="1" indent="-57150" algn="l" defTabSz="466725">
            <a:lnSpc>
              <a:spcPct val="90000"/>
            </a:lnSpc>
            <a:spcBef>
              <a:spcPct val="0"/>
            </a:spcBef>
            <a:spcAft>
              <a:spcPct val="15000"/>
            </a:spcAft>
            <a:buChar char="••"/>
          </a:pPr>
          <a:r>
            <a:rPr lang="en-US" sz="1050" kern="1200" dirty="0">
              <a:latin typeface="Verdana"/>
              <a:cs typeface="Verdana"/>
            </a:rPr>
            <a:t>Terminate activity</a:t>
          </a:r>
        </a:p>
      </dsp:txBody>
      <dsp:txXfrm rot="-5400000">
        <a:off x="987552" y="99784"/>
        <a:ext cx="1725651" cy="554498"/>
      </dsp:txXfrm>
    </dsp:sp>
    <dsp:sp modelId="{77BF8D1C-0732-47CC-9F33-1B0B3AE77AFD}">
      <dsp:nvSpPr>
        <dsp:cNvPr id="0" name=""/>
        <dsp:cNvSpPr/>
      </dsp:nvSpPr>
      <dsp:spPr>
        <a:xfrm>
          <a:off x="0" y="1596"/>
          <a:ext cx="987552" cy="768115"/>
        </a:xfrm>
        <a:prstGeom prst="round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0955" rIns="41910" bIns="20955" numCol="1" spcCol="1270" anchor="ctr" anchorCtr="0">
          <a:noAutofit/>
        </a:bodyPr>
        <a:lstStyle/>
        <a:p>
          <a:pPr lvl="0" algn="ctr" defTabSz="466725">
            <a:lnSpc>
              <a:spcPct val="90000"/>
            </a:lnSpc>
            <a:spcBef>
              <a:spcPct val="0"/>
            </a:spcBef>
            <a:spcAft>
              <a:spcPct val="35000"/>
            </a:spcAft>
          </a:pPr>
          <a:r>
            <a:rPr lang="en-US" sz="1050" b="1" kern="1200" dirty="0" smtClean="0">
              <a:solidFill>
                <a:schemeClr val="bg1"/>
              </a:solidFill>
              <a:latin typeface="Verdana"/>
              <a:cs typeface="Verdana"/>
            </a:rPr>
            <a:t>Extreme</a:t>
          </a:r>
          <a:endParaRPr lang="en-US" sz="1050" b="1" kern="1200" dirty="0">
            <a:solidFill>
              <a:schemeClr val="bg1"/>
            </a:solidFill>
            <a:latin typeface="Verdana"/>
            <a:cs typeface="Verdana"/>
          </a:endParaRPr>
        </a:p>
        <a:p>
          <a:pPr lvl="0" algn="ctr" defTabSz="466725">
            <a:lnSpc>
              <a:spcPct val="90000"/>
            </a:lnSpc>
            <a:spcBef>
              <a:spcPct val="0"/>
            </a:spcBef>
            <a:spcAft>
              <a:spcPct val="35000"/>
            </a:spcAft>
          </a:pPr>
          <a:endParaRPr lang="en-US" sz="1050" kern="1200" dirty="0">
            <a:latin typeface="Verdana"/>
            <a:cs typeface="Verdana"/>
          </a:endParaRPr>
        </a:p>
      </dsp:txBody>
      <dsp:txXfrm>
        <a:off x="37496" y="39092"/>
        <a:ext cx="912560" cy="693123"/>
      </dsp:txXfrm>
    </dsp:sp>
    <dsp:sp modelId="{7632F813-95A4-4E5D-BDBE-17A94031883D}">
      <dsp:nvSpPr>
        <dsp:cNvPr id="0" name=""/>
        <dsp:cNvSpPr/>
      </dsp:nvSpPr>
      <dsp:spPr>
        <a:xfrm rot="5400000">
          <a:off x="1558129" y="314352"/>
          <a:ext cx="614492" cy="1755648"/>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57150" lvl="1" indent="-57150" algn="l" defTabSz="466725">
            <a:lnSpc>
              <a:spcPct val="90000"/>
            </a:lnSpc>
            <a:spcBef>
              <a:spcPct val="0"/>
            </a:spcBef>
            <a:spcAft>
              <a:spcPct val="15000"/>
            </a:spcAft>
            <a:buChar char="••"/>
          </a:pPr>
          <a:r>
            <a:rPr lang="en-US" sz="1050" kern="1200" dirty="0">
              <a:latin typeface="Verdana"/>
              <a:cs typeface="Verdana"/>
            </a:rPr>
            <a:t>Transfer risk</a:t>
          </a:r>
        </a:p>
        <a:p>
          <a:pPr marL="57150" lvl="1" indent="-57150" algn="l" defTabSz="444500">
            <a:lnSpc>
              <a:spcPct val="90000"/>
            </a:lnSpc>
            <a:spcBef>
              <a:spcPct val="0"/>
            </a:spcBef>
            <a:spcAft>
              <a:spcPct val="15000"/>
            </a:spcAft>
            <a:buChar char="••"/>
          </a:pPr>
          <a:r>
            <a:rPr lang="en-US" sz="1000" kern="1200" dirty="0">
              <a:latin typeface="Verdana"/>
              <a:cs typeface="Verdana"/>
            </a:rPr>
            <a:t>Treat risk (likelihood +/or consequence)</a:t>
          </a:r>
        </a:p>
      </dsp:txBody>
      <dsp:txXfrm rot="-5400000">
        <a:off x="987552" y="914927"/>
        <a:ext cx="1725651" cy="554498"/>
      </dsp:txXfrm>
    </dsp:sp>
    <dsp:sp modelId="{193EE007-52B1-4124-BA46-72441B6EE496}">
      <dsp:nvSpPr>
        <dsp:cNvPr id="0" name=""/>
        <dsp:cNvSpPr/>
      </dsp:nvSpPr>
      <dsp:spPr>
        <a:xfrm>
          <a:off x="0" y="808118"/>
          <a:ext cx="987552" cy="768115"/>
        </a:xfrm>
        <a:prstGeom prst="roundRect">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0955" rIns="41910" bIns="20955" numCol="1" spcCol="1270" anchor="ctr" anchorCtr="0">
          <a:noAutofit/>
        </a:bodyPr>
        <a:lstStyle/>
        <a:p>
          <a:pPr lvl="0" algn="ctr" defTabSz="466725">
            <a:lnSpc>
              <a:spcPct val="90000"/>
            </a:lnSpc>
            <a:spcBef>
              <a:spcPct val="0"/>
            </a:spcBef>
            <a:spcAft>
              <a:spcPct val="35000"/>
            </a:spcAft>
          </a:pPr>
          <a:r>
            <a:rPr lang="en-US" sz="1050" b="1" kern="1200" dirty="0" smtClean="0">
              <a:solidFill>
                <a:schemeClr val="bg1"/>
              </a:solidFill>
              <a:latin typeface="Verdana"/>
              <a:cs typeface="Verdana"/>
            </a:rPr>
            <a:t>High</a:t>
          </a:r>
          <a:endParaRPr lang="en-US" sz="1050" b="1" kern="1200" dirty="0">
            <a:solidFill>
              <a:schemeClr val="bg1"/>
            </a:solidFill>
            <a:latin typeface="Verdana"/>
            <a:cs typeface="Verdana"/>
          </a:endParaRPr>
        </a:p>
      </dsp:txBody>
      <dsp:txXfrm>
        <a:off x="37496" y="845614"/>
        <a:ext cx="912560" cy="693123"/>
      </dsp:txXfrm>
    </dsp:sp>
    <dsp:sp modelId="{FD72A395-BFFE-47A1-88D4-17E6C2350940}">
      <dsp:nvSpPr>
        <dsp:cNvPr id="0" name=""/>
        <dsp:cNvSpPr/>
      </dsp:nvSpPr>
      <dsp:spPr>
        <a:xfrm rot="5400000">
          <a:off x="1558129" y="1120874"/>
          <a:ext cx="614492" cy="1755648"/>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57150" lvl="1" indent="-57150" algn="l" defTabSz="466725">
            <a:lnSpc>
              <a:spcPct val="90000"/>
            </a:lnSpc>
            <a:spcBef>
              <a:spcPct val="0"/>
            </a:spcBef>
            <a:spcAft>
              <a:spcPct val="15000"/>
            </a:spcAft>
            <a:buChar char="••"/>
          </a:pPr>
          <a:r>
            <a:rPr lang="en-US" sz="1050" kern="1200" dirty="0">
              <a:latin typeface="Verdana"/>
              <a:cs typeface="Verdana"/>
            </a:rPr>
            <a:t>Treat risk (by reducing </a:t>
          </a:r>
          <a:r>
            <a:rPr lang="en-US" sz="1000" kern="1200" dirty="0">
              <a:latin typeface="Verdana"/>
              <a:cs typeface="Verdana"/>
            </a:rPr>
            <a:t>likelihood +/or consequence)</a:t>
          </a:r>
        </a:p>
      </dsp:txBody>
      <dsp:txXfrm rot="-5400000">
        <a:off x="987552" y="1721449"/>
        <a:ext cx="1725651" cy="554498"/>
      </dsp:txXfrm>
    </dsp:sp>
    <dsp:sp modelId="{6CEA3A47-5DAF-46F1-BD39-2D3FF0C97BF2}">
      <dsp:nvSpPr>
        <dsp:cNvPr id="0" name=""/>
        <dsp:cNvSpPr/>
      </dsp:nvSpPr>
      <dsp:spPr>
        <a:xfrm>
          <a:off x="0" y="1614640"/>
          <a:ext cx="987552" cy="768115"/>
        </a:xfrm>
        <a:prstGeom prst="roundRect">
          <a:avLst/>
        </a:prstGeom>
        <a:solidFill>
          <a:srgbClr val="78B83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0955" rIns="41910" bIns="20955" numCol="1" spcCol="1270" anchor="ctr" anchorCtr="0">
          <a:noAutofit/>
        </a:bodyPr>
        <a:lstStyle/>
        <a:p>
          <a:pPr lvl="0" algn="ctr" defTabSz="466725">
            <a:lnSpc>
              <a:spcPct val="90000"/>
            </a:lnSpc>
            <a:spcBef>
              <a:spcPct val="0"/>
            </a:spcBef>
            <a:spcAft>
              <a:spcPct val="35000"/>
            </a:spcAft>
          </a:pPr>
          <a:r>
            <a:rPr lang="en-US" sz="1050" b="1" kern="1200" dirty="0" smtClean="0">
              <a:latin typeface="Verdana"/>
              <a:cs typeface="Verdana"/>
            </a:rPr>
            <a:t>Moderate</a:t>
          </a:r>
          <a:endParaRPr lang="en-US" sz="1050" b="1" kern="1200" dirty="0">
            <a:latin typeface="Verdana"/>
            <a:cs typeface="Verdana"/>
          </a:endParaRPr>
        </a:p>
      </dsp:txBody>
      <dsp:txXfrm>
        <a:off x="37496" y="1652136"/>
        <a:ext cx="912560" cy="693123"/>
      </dsp:txXfrm>
    </dsp:sp>
    <dsp:sp modelId="{681892EB-BE82-425A-BDEC-D988AE5841F1}">
      <dsp:nvSpPr>
        <dsp:cNvPr id="0" name=""/>
        <dsp:cNvSpPr/>
      </dsp:nvSpPr>
      <dsp:spPr>
        <a:xfrm rot="5400000">
          <a:off x="1558129" y="1927396"/>
          <a:ext cx="614492" cy="1755648"/>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57150" lvl="1" indent="-57150" algn="l" defTabSz="466725">
            <a:lnSpc>
              <a:spcPct val="90000"/>
            </a:lnSpc>
            <a:spcBef>
              <a:spcPct val="0"/>
            </a:spcBef>
            <a:spcAft>
              <a:spcPct val="15000"/>
            </a:spcAft>
            <a:buChar char="••"/>
          </a:pPr>
          <a:r>
            <a:rPr lang="en-US" sz="1050" kern="1200" dirty="0">
              <a:latin typeface="Verdana"/>
              <a:cs typeface="Verdana"/>
            </a:rPr>
            <a:t>Tolerate risk</a:t>
          </a:r>
        </a:p>
      </dsp:txBody>
      <dsp:txXfrm rot="-5400000">
        <a:off x="987552" y="2527971"/>
        <a:ext cx="1725651" cy="554498"/>
      </dsp:txXfrm>
    </dsp:sp>
    <dsp:sp modelId="{281BBA75-BC35-435E-966D-11DC56543F4E}">
      <dsp:nvSpPr>
        <dsp:cNvPr id="0" name=""/>
        <dsp:cNvSpPr/>
      </dsp:nvSpPr>
      <dsp:spPr>
        <a:xfrm>
          <a:off x="0" y="2413580"/>
          <a:ext cx="987552" cy="76811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0955" rIns="41910" bIns="20955" numCol="1" spcCol="1270" anchor="ctr" anchorCtr="0">
          <a:noAutofit/>
        </a:bodyPr>
        <a:lstStyle/>
        <a:p>
          <a:pPr lvl="0" algn="ctr" defTabSz="466725">
            <a:lnSpc>
              <a:spcPct val="90000"/>
            </a:lnSpc>
            <a:spcBef>
              <a:spcPct val="0"/>
            </a:spcBef>
            <a:spcAft>
              <a:spcPct val="35000"/>
            </a:spcAft>
          </a:pPr>
          <a:r>
            <a:rPr lang="en-US" sz="1050" b="1" kern="1200" dirty="0">
              <a:solidFill>
                <a:schemeClr val="bg1"/>
              </a:solidFill>
              <a:latin typeface="Verdana"/>
              <a:cs typeface="Verdana"/>
            </a:rPr>
            <a:t>Low</a:t>
          </a:r>
          <a:endParaRPr lang="en-US" sz="1050" kern="1200" dirty="0">
            <a:solidFill>
              <a:schemeClr val="bg1"/>
            </a:solidFill>
            <a:latin typeface="Verdana"/>
            <a:cs typeface="Verdana"/>
          </a:endParaRPr>
        </a:p>
      </dsp:txBody>
      <dsp:txXfrm>
        <a:off x="37496" y="2451076"/>
        <a:ext cx="912560" cy="69312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2A4E59-A6DF-4B30-9D87-27041BA5C2CC}">
      <dsp:nvSpPr>
        <dsp:cNvPr id="0" name=""/>
        <dsp:cNvSpPr/>
      </dsp:nvSpPr>
      <dsp:spPr>
        <a:xfrm>
          <a:off x="3094" y="4189"/>
          <a:ext cx="1860500" cy="744200"/>
        </a:xfrm>
        <a:prstGeom prst="rect">
          <a:avLst/>
        </a:prstGeom>
        <a:solidFill>
          <a:schemeClr val="dk2">
            <a:hueOff val="0"/>
            <a:satOff val="0"/>
            <a:lumOff val="0"/>
            <a:alphaOff val="0"/>
          </a:schemeClr>
        </a:solidFill>
        <a:ln w="254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40640" rIns="71120" bIns="40640" numCol="1" spcCol="1270" anchor="ctr" anchorCtr="0">
          <a:noAutofit/>
        </a:bodyPr>
        <a:lstStyle/>
        <a:p>
          <a:pPr lvl="0" algn="ctr" defTabSz="444500">
            <a:lnSpc>
              <a:spcPct val="90000"/>
            </a:lnSpc>
            <a:spcBef>
              <a:spcPct val="0"/>
            </a:spcBef>
            <a:spcAft>
              <a:spcPct val="35000"/>
            </a:spcAft>
          </a:pPr>
          <a:r>
            <a:rPr lang="en-AU" sz="1000" kern="1200">
              <a:latin typeface="Verdana" panose="020B0604030504040204" pitchFamily="34" charset="0"/>
              <a:ea typeface="Verdana" panose="020B0604030504040204" pitchFamily="34" charset="0"/>
              <a:cs typeface="Verdana" panose="020B0604030504040204" pitchFamily="34" charset="0"/>
            </a:rPr>
            <a:t>Exploration</a:t>
          </a:r>
        </a:p>
      </dsp:txBody>
      <dsp:txXfrm>
        <a:off x="3094" y="4189"/>
        <a:ext cx="1860500" cy="744200"/>
      </dsp:txXfrm>
    </dsp:sp>
    <dsp:sp modelId="{F2CCEB2A-B7EB-4E9E-A191-94257882A7CB}">
      <dsp:nvSpPr>
        <dsp:cNvPr id="0" name=""/>
        <dsp:cNvSpPr/>
      </dsp:nvSpPr>
      <dsp:spPr>
        <a:xfrm>
          <a:off x="3094" y="748390"/>
          <a:ext cx="1860500" cy="1668960"/>
        </a:xfrm>
        <a:prstGeom prst="rect">
          <a:avLst/>
        </a:prstGeom>
        <a:solidFill>
          <a:schemeClr val="dk2">
            <a:alpha val="90000"/>
            <a:tint val="40000"/>
            <a:hueOff val="0"/>
            <a:satOff val="0"/>
            <a:lumOff val="0"/>
            <a:alphaOff val="0"/>
          </a:schemeClr>
        </a:solidFill>
        <a:ln w="2540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71120" bIns="80010" numCol="1" spcCol="1270" anchor="t" anchorCtr="0">
          <a:noAutofit/>
        </a:bodyPr>
        <a:lstStyle/>
        <a:p>
          <a:pPr marL="57150" lvl="1" indent="-57150" algn="l" defTabSz="444500">
            <a:lnSpc>
              <a:spcPct val="90000"/>
            </a:lnSpc>
            <a:spcBef>
              <a:spcPct val="0"/>
            </a:spcBef>
            <a:spcAft>
              <a:spcPct val="15000"/>
            </a:spcAft>
            <a:buChar char="••"/>
          </a:pPr>
          <a:r>
            <a:rPr lang="en-AU" sz="1000" kern="1200">
              <a:latin typeface="Verdana" panose="020B0604030504040204" pitchFamily="34" charset="0"/>
              <a:ea typeface="Verdana" panose="020B0604030504040204" pitchFamily="34" charset="0"/>
              <a:cs typeface="Verdana" panose="020B0604030504040204" pitchFamily="34" charset="0"/>
            </a:rPr>
            <a:t>Assess your needs, the needs of your team and organisation.</a:t>
          </a:r>
        </a:p>
        <a:p>
          <a:pPr marL="57150" lvl="1" indent="-57150" algn="l" defTabSz="444500">
            <a:lnSpc>
              <a:spcPct val="90000"/>
            </a:lnSpc>
            <a:spcBef>
              <a:spcPct val="0"/>
            </a:spcBef>
            <a:spcAft>
              <a:spcPct val="15000"/>
            </a:spcAft>
            <a:buChar char="••"/>
          </a:pPr>
          <a:r>
            <a:rPr lang="en-AU" sz="1000" kern="1200">
              <a:latin typeface="Verdana" panose="020B0604030504040204" pitchFamily="34" charset="0"/>
              <a:ea typeface="Verdana" panose="020B0604030504040204" pitchFamily="34" charset="0"/>
              <a:cs typeface="Verdana" panose="020B0604030504040204" pitchFamily="34" charset="0"/>
            </a:rPr>
            <a:t>How will you implement your plans?</a:t>
          </a:r>
        </a:p>
      </dsp:txBody>
      <dsp:txXfrm>
        <a:off x="3094" y="748390"/>
        <a:ext cx="1860500" cy="1668960"/>
      </dsp:txXfrm>
    </dsp:sp>
    <dsp:sp modelId="{0D8EE19E-CFC8-4899-A67D-870536F242CC}">
      <dsp:nvSpPr>
        <dsp:cNvPr id="0" name=""/>
        <dsp:cNvSpPr/>
      </dsp:nvSpPr>
      <dsp:spPr>
        <a:xfrm>
          <a:off x="2124064" y="4189"/>
          <a:ext cx="1860500" cy="744200"/>
        </a:xfrm>
        <a:prstGeom prst="rect">
          <a:avLst/>
        </a:prstGeom>
        <a:solidFill>
          <a:schemeClr val="dk2">
            <a:hueOff val="0"/>
            <a:satOff val="0"/>
            <a:lumOff val="0"/>
            <a:alphaOff val="0"/>
          </a:schemeClr>
        </a:solidFill>
        <a:ln w="254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40640" rIns="71120" bIns="40640" numCol="1" spcCol="1270" anchor="ctr" anchorCtr="0">
          <a:noAutofit/>
        </a:bodyPr>
        <a:lstStyle/>
        <a:p>
          <a:pPr lvl="0" algn="ctr" defTabSz="444500">
            <a:lnSpc>
              <a:spcPct val="90000"/>
            </a:lnSpc>
            <a:spcBef>
              <a:spcPct val="0"/>
            </a:spcBef>
            <a:spcAft>
              <a:spcPct val="35000"/>
            </a:spcAft>
          </a:pPr>
          <a:r>
            <a:rPr lang="en-AU" sz="1000" kern="1200">
              <a:latin typeface="Verdana" panose="020B0604030504040204" pitchFamily="34" charset="0"/>
              <a:ea typeface="Verdana" panose="020B0604030504040204" pitchFamily="34" charset="0"/>
              <a:cs typeface="Verdana" panose="020B0604030504040204" pitchFamily="34" charset="0"/>
            </a:rPr>
            <a:t>Installation</a:t>
          </a:r>
        </a:p>
      </dsp:txBody>
      <dsp:txXfrm>
        <a:off x="2124064" y="4189"/>
        <a:ext cx="1860500" cy="744200"/>
      </dsp:txXfrm>
    </dsp:sp>
    <dsp:sp modelId="{444B3960-313E-46C3-A5B6-1916A851826F}">
      <dsp:nvSpPr>
        <dsp:cNvPr id="0" name=""/>
        <dsp:cNvSpPr/>
      </dsp:nvSpPr>
      <dsp:spPr>
        <a:xfrm>
          <a:off x="2150613" y="752580"/>
          <a:ext cx="1860500" cy="1668960"/>
        </a:xfrm>
        <a:prstGeom prst="rect">
          <a:avLst/>
        </a:prstGeom>
        <a:solidFill>
          <a:schemeClr val="dk2">
            <a:alpha val="90000"/>
            <a:tint val="40000"/>
            <a:hueOff val="0"/>
            <a:satOff val="0"/>
            <a:lumOff val="0"/>
            <a:alphaOff val="0"/>
          </a:schemeClr>
        </a:solidFill>
        <a:ln w="2540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71120" bIns="80010" numCol="1" spcCol="1270" anchor="t" anchorCtr="0">
          <a:noAutofit/>
        </a:bodyPr>
        <a:lstStyle/>
        <a:p>
          <a:pPr marL="57150" lvl="1" indent="-57150" algn="l" defTabSz="444500">
            <a:lnSpc>
              <a:spcPct val="90000"/>
            </a:lnSpc>
            <a:spcBef>
              <a:spcPct val="0"/>
            </a:spcBef>
            <a:spcAft>
              <a:spcPct val="15000"/>
            </a:spcAft>
            <a:buChar char="••"/>
          </a:pPr>
          <a:r>
            <a:rPr lang="en-AU" sz="1000" kern="1200">
              <a:latin typeface="Verdana" panose="020B0604030504040204" pitchFamily="34" charset="0"/>
              <a:ea typeface="Verdana" panose="020B0604030504040204" pitchFamily="34" charset="0"/>
              <a:cs typeface="Verdana" panose="020B0604030504040204" pitchFamily="34" charset="0"/>
            </a:rPr>
            <a:t>Get ready.</a:t>
          </a:r>
        </a:p>
        <a:p>
          <a:pPr marL="57150" lvl="1" indent="-57150" algn="l" defTabSz="444500">
            <a:lnSpc>
              <a:spcPct val="90000"/>
            </a:lnSpc>
            <a:spcBef>
              <a:spcPct val="0"/>
            </a:spcBef>
            <a:spcAft>
              <a:spcPct val="15000"/>
            </a:spcAft>
            <a:buChar char="••"/>
          </a:pPr>
          <a:r>
            <a:rPr lang="en-AU" sz="1000" kern="1200">
              <a:latin typeface="Verdana" panose="020B0604030504040204" pitchFamily="34" charset="0"/>
              <a:ea typeface="Verdana" panose="020B0604030504040204" pitchFamily="34" charset="0"/>
              <a:cs typeface="Verdana" panose="020B0604030504040204" pitchFamily="34" charset="0"/>
            </a:rPr>
            <a:t>Prepare and manage the resources required including physical, financial and human.</a:t>
          </a:r>
        </a:p>
        <a:p>
          <a:pPr marL="57150" lvl="1" indent="-57150" algn="l" defTabSz="444500">
            <a:lnSpc>
              <a:spcPct val="90000"/>
            </a:lnSpc>
            <a:spcBef>
              <a:spcPct val="0"/>
            </a:spcBef>
            <a:spcAft>
              <a:spcPct val="15000"/>
            </a:spcAft>
            <a:buChar char="••"/>
          </a:pPr>
          <a:r>
            <a:rPr lang="en-AU" sz="1000" kern="1200">
              <a:latin typeface="Verdana" panose="020B0604030504040204" pitchFamily="34" charset="0"/>
              <a:ea typeface="Verdana" panose="020B0604030504040204" pitchFamily="34" charset="0"/>
              <a:cs typeface="Verdana" panose="020B0604030504040204" pitchFamily="34" charset="0"/>
            </a:rPr>
            <a:t>Gain full agreement from teams and managers. </a:t>
          </a:r>
        </a:p>
      </dsp:txBody>
      <dsp:txXfrm>
        <a:off x="2150613" y="752580"/>
        <a:ext cx="1860500" cy="1668960"/>
      </dsp:txXfrm>
    </dsp:sp>
    <dsp:sp modelId="{305A65D9-5328-4CBF-990A-305BDF9670DE}">
      <dsp:nvSpPr>
        <dsp:cNvPr id="0" name=""/>
        <dsp:cNvSpPr/>
      </dsp:nvSpPr>
      <dsp:spPr>
        <a:xfrm>
          <a:off x="4245035" y="4189"/>
          <a:ext cx="1860500" cy="744200"/>
        </a:xfrm>
        <a:prstGeom prst="rect">
          <a:avLst/>
        </a:prstGeom>
        <a:solidFill>
          <a:schemeClr val="dk2">
            <a:hueOff val="0"/>
            <a:satOff val="0"/>
            <a:lumOff val="0"/>
            <a:alphaOff val="0"/>
          </a:schemeClr>
        </a:solidFill>
        <a:ln w="254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40640" rIns="71120" bIns="40640" numCol="1" spcCol="1270" anchor="ctr" anchorCtr="0">
          <a:noAutofit/>
        </a:bodyPr>
        <a:lstStyle/>
        <a:p>
          <a:pPr lvl="0" algn="ctr" defTabSz="444500">
            <a:lnSpc>
              <a:spcPct val="90000"/>
            </a:lnSpc>
            <a:spcBef>
              <a:spcPct val="0"/>
            </a:spcBef>
            <a:spcAft>
              <a:spcPct val="35000"/>
            </a:spcAft>
          </a:pPr>
          <a:r>
            <a:rPr lang="en-AU" sz="1000" kern="1200">
              <a:latin typeface="Verdana" panose="020B0604030504040204" pitchFamily="34" charset="0"/>
              <a:ea typeface="Verdana" panose="020B0604030504040204" pitchFamily="34" charset="0"/>
              <a:cs typeface="Verdana" panose="020B0604030504040204" pitchFamily="34" charset="0"/>
            </a:rPr>
            <a:t>Initial implementation</a:t>
          </a:r>
        </a:p>
      </dsp:txBody>
      <dsp:txXfrm>
        <a:off x="4245035" y="4189"/>
        <a:ext cx="1860500" cy="744200"/>
      </dsp:txXfrm>
    </dsp:sp>
    <dsp:sp modelId="{75AEBE4E-C14C-494B-B853-CEBF150138CE}">
      <dsp:nvSpPr>
        <dsp:cNvPr id="0" name=""/>
        <dsp:cNvSpPr/>
      </dsp:nvSpPr>
      <dsp:spPr>
        <a:xfrm>
          <a:off x="4245035" y="748390"/>
          <a:ext cx="1860500" cy="1668960"/>
        </a:xfrm>
        <a:prstGeom prst="rect">
          <a:avLst/>
        </a:prstGeom>
        <a:solidFill>
          <a:schemeClr val="dk2">
            <a:alpha val="90000"/>
            <a:tint val="40000"/>
            <a:hueOff val="0"/>
            <a:satOff val="0"/>
            <a:lumOff val="0"/>
            <a:alphaOff val="0"/>
          </a:schemeClr>
        </a:solidFill>
        <a:ln w="2540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71120" bIns="80010" numCol="1" spcCol="1270" anchor="t" anchorCtr="0">
          <a:noAutofit/>
        </a:bodyPr>
        <a:lstStyle/>
        <a:p>
          <a:pPr marL="57150" lvl="1" indent="-57150" algn="l" defTabSz="444500">
            <a:lnSpc>
              <a:spcPct val="90000"/>
            </a:lnSpc>
            <a:spcBef>
              <a:spcPct val="0"/>
            </a:spcBef>
            <a:spcAft>
              <a:spcPct val="15000"/>
            </a:spcAft>
            <a:buChar char="••"/>
          </a:pPr>
          <a:r>
            <a:rPr lang="en-AU" sz="1000" kern="1200">
              <a:latin typeface="Verdana" panose="020B0604030504040204" pitchFamily="34" charset="0"/>
              <a:ea typeface="Verdana" panose="020B0604030504040204" pitchFamily="34" charset="0"/>
              <a:cs typeface="Verdana" panose="020B0604030504040204" pitchFamily="34" charset="0"/>
            </a:rPr>
            <a:t>Manage the implementation </a:t>
          </a:r>
        </a:p>
        <a:p>
          <a:pPr marL="57150" lvl="1" indent="-57150" algn="l" defTabSz="444500">
            <a:lnSpc>
              <a:spcPct val="90000"/>
            </a:lnSpc>
            <a:spcBef>
              <a:spcPct val="0"/>
            </a:spcBef>
            <a:spcAft>
              <a:spcPct val="15000"/>
            </a:spcAft>
            <a:buChar char="••"/>
          </a:pPr>
          <a:r>
            <a:rPr lang="en-AU" sz="1000" kern="1200">
              <a:latin typeface="Verdana" panose="020B0604030504040204" pitchFamily="34" charset="0"/>
              <a:ea typeface="Verdana" panose="020B0604030504040204" pitchFamily="34" charset="0"/>
              <a:cs typeface="Verdana" panose="020B0604030504040204" pitchFamily="34" charset="0"/>
            </a:rPr>
            <a:t>What needs to change?</a:t>
          </a:r>
        </a:p>
        <a:p>
          <a:pPr marL="57150" lvl="1" indent="-57150" algn="l" defTabSz="444500">
            <a:lnSpc>
              <a:spcPct val="90000"/>
            </a:lnSpc>
            <a:spcBef>
              <a:spcPct val="0"/>
            </a:spcBef>
            <a:spcAft>
              <a:spcPct val="15000"/>
            </a:spcAft>
            <a:buChar char="••"/>
          </a:pPr>
          <a:r>
            <a:rPr lang="en-AU" sz="1000" kern="1200">
              <a:latin typeface="Verdana" panose="020B0604030504040204" pitchFamily="34" charset="0"/>
              <a:ea typeface="Verdana" panose="020B0604030504040204" pitchFamily="34" charset="0"/>
              <a:cs typeface="Verdana" panose="020B0604030504040204" pitchFamily="34" charset="0"/>
            </a:rPr>
            <a:t>Manage that change.</a:t>
          </a:r>
        </a:p>
        <a:p>
          <a:pPr marL="57150" lvl="1" indent="-57150" algn="l" defTabSz="444500">
            <a:lnSpc>
              <a:spcPct val="90000"/>
            </a:lnSpc>
            <a:spcBef>
              <a:spcPct val="0"/>
            </a:spcBef>
            <a:spcAft>
              <a:spcPct val="15000"/>
            </a:spcAft>
            <a:buChar char="••"/>
          </a:pPr>
          <a:r>
            <a:rPr lang="en-AU" sz="1000" kern="1200">
              <a:latin typeface="Verdana" panose="020B0604030504040204" pitchFamily="34" charset="0"/>
              <a:ea typeface="Verdana" panose="020B0604030504040204" pitchFamily="34" charset="0"/>
              <a:cs typeface="Verdana" panose="020B0604030504040204" pitchFamily="34" charset="0"/>
            </a:rPr>
            <a:t>Create and manage improvment plans.</a:t>
          </a:r>
        </a:p>
        <a:p>
          <a:pPr marL="57150" lvl="1" indent="-57150" algn="l" defTabSz="444500">
            <a:lnSpc>
              <a:spcPct val="90000"/>
            </a:lnSpc>
            <a:spcBef>
              <a:spcPct val="0"/>
            </a:spcBef>
            <a:spcAft>
              <a:spcPct val="15000"/>
            </a:spcAft>
            <a:buChar char="••"/>
          </a:pPr>
          <a:r>
            <a:rPr lang="en-AU" sz="1000" kern="1200">
              <a:latin typeface="Verdana" panose="020B0604030504040204" pitchFamily="34" charset="0"/>
              <a:ea typeface="Verdana" panose="020B0604030504040204" pitchFamily="34" charset="0"/>
              <a:cs typeface="Verdana" panose="020B0604030504040204" pitchFamily="34" charset="0"/>
            </a:rPr>
            <a:t>Gain agreement for any changes ot the inital plan.</a:t>
          </a:r>
        </a:p>
      </dsp:txBody>
      <dsp:txXfrm>
        <a:off x="4245035" y="748390"/>
        <a:ext cx="1860500" cy="1668960"/>
      </dsp:txXfrm>
    </dsp:sp>
    <dsp:sp modelId="{B429448E-4762-4563-9DC4-73ECB7E675B7}">
      <dsp:nvSpPr>
        <dsp:cNvPr id="0" name=""/>
        <dsp:cNvSpPr/>
      </dsp:nvSpPr>
      <dsp:spPr>
        <a:xfrm>
          <a:off x="6366005" y="4189"/>
          <a:ext cx="1860500" cy="744200"/>
        </a:xfrm>
        <a:prstGeom prst="rect">
          <a:avLst/>
        </a:prstGeom>
        <a:solidFill>
          <a:schemeClr val="dk2">
            <a:hueOff val="0"/>
            <a:satOff val="0"/>
            <a:lumOff val="0"/>
            <a:alphaOff val="0"/>
          </a:schemeClr>
        </a:solidFill>
        <a:ln w="254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40640" rIns="71120" bIns="40640" numCol="1" spcCol="1270" anchor="ctr" anchorCtr="0">
          <a:noAutofit/>
        </a:bodyPr>
        <a:lstStyle/>
        <a:p>
          <a:pPr lvl="0" algn="ctr" defTabSz="444500">
            <a:lnSpc>
              <a:spcPct val="90000"/>
            </a:lnSpc>
            <a:spcBef>
              <a:spcPct val="0"/>
            </a:spcBef>
            <a:spcAft>
              <a:spcPct val="35000"/>
            </a:spcAft>
          </a:pPr>
          <a:r>
            <a:rPr lang="en-AU" sz="1000" kern="1200">
              <a:latin typeface="Verdana" panose="020B0604030504040204" pitchFamily="34" charset="0"/>
              <a:ea typeface="Verdana" panose="020B0604030504040204" pitchFamily="34" charset="0"/>
              <a:cs typeface="Verdana" panose="020B0604030504040204" pitchFamily="34" charset="0"/>
            </a:rPr>
            <a:t>Full implementation</a:t>
          </a:r>
        </a:p>
      </dsp:txBody>
      <dsp:txXfrm>
        <a:off x="6366005" y="4189"/>
        <a:ext cx="1860500" cy="744200"/>
      </dsp:txXfrm>
    </dsp:sp>
    <dsp:sp modelId="{5417867B-F3E4-4758-B6A4-57A68E3FDA13}">
      <dsp:nvSpPr>
        <dsp:cNvPr id="0" name=""/>
        <dsp:cNvSpPr/>
      </dsp:nvSpPr>
      <dsp:spPr>
        <a:xfrm>
          <a:off x="6366005" y="748390"/>
          <a:ext cx="1860500" cy="1668960"/>
        </a:xfrm>
        <a:prstGeom prst="rect">
          <a:avLst/>
        </a:prstGeom>
        <a:solidFill>
          <a:schemeClr val="dk2">
            <a:alpha val="90000"/>
            <a:tint val="40000"/>
            <a:hueOff val="0"/>
            <a:satOff val="0"/>
            <a:lumOff val="0"/>
            <a:alphaOff val="0"/>
          </a:schemeClr>
        </a:solidFill>
        <a:ln w="2540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71120" bIns="80010" numCol="1" spcCol="1270" anchor="t" anchorCtr="0">
          <a:noAutofit/>
        </a:bodyPr>
        <a:lstStyle/>
        <a:p>
          <a:pPr marL="57150" lvl="1" indent="-57150" algn="l" defTabSz="444500">
            <a:lnSpc>
              <a:spcPct val="90000"/>
            </a:lnSpc>
            <a:spcBef>
              <a:spcPct val="0"/>
            </a:spcBef>
            <a:spcAft>
              <a:spcPct val="15000"/>
            </a:spcAft>
            <a:buChar char="••"/>
          </a:pPr>
          <a:r>
            <a:rPr lang="en-AU" sz="1000" kern="1200">
              <a:latin typeface="Verdana" panose="020B0604030504040204" pitchFamily="34" charset="0"/>
              <a:ea typeface="Verdana" panose="020B0604030504040204" pitchFamily="34" charset="0"/>
              <a:cs typeface="Verdana" panose="020B0604030504040204" pitchFamily="34" charset="0"/>
            </a:rPr>
            <a:t>Review and evaluate </a:t>
          </a:r>
        </a:p>
        <a:p>
          <a:pPr marL="57150" lvl="1" indent="-57150" algn="l" defTabSz="444500">
            <a:lnSpc>
              <a:spcPct val="90000"/>
            </a:lnSpc>
            <a:spcBef>
              <a:spcPct val="0"/>
            </a:spcBef>
            <a:spcAft>
              <a:spcPct val="15000"/>
            </a:spcAft>
            <a:buChar char="••"/>
          </a:pPr>
          <a:r>
            <a:rPr lang="en-AU" sz="1000" kern="1200">
              <a:latin typeface="Verdana" panose="020B0604030504040204" pitchFamily="34" charset="0"/>
              <a:ea typeface="Verdana" panose="020B0604030504040204" pitchFamily="34" charset="0"/>
              <a:cs typeface="Verdana" panose="020B0604030504040204" pitchFamily="34" charset="0"/>
            </a:rPr>
            <a:t>Assess the understanding of your team to the changes. </a:t>
          </a:r>
        </a:p>
        <a:p>
          <a:pPr marL="57150" lvl="1" indent="-57150" algn="l" defTabSz="444500">
            <a:lnSpc>
              <a:spcPct val="90000"/>
            </a:lnSpc>
            <a:spcBef>
              <a:spcPct val="0"/>
            </a:spcBef>
            <a:spcAft>
              <a:spcPct val="15000"/>
            </a:spcAft>
            <a:buChar char="••"/>
          </a:pPr>
          <a:r>
            <a:rPr lang="en-AU" sz="1000" kern="1200">
              <a:latin typeface="Verdana" panose="020B0604030504040204" pitchFamily="34" charset="0"/>
              <a:ea typeface="Verdana" panose="020B0604030504040204" pitchFamily="34" charset="0"/>
              <a:cs typeface="Verdana" panose="020B0604030504040204" pitchFamily="34" charset="0"/>
            </a:rPr>
            <a:t>Monitor success and outcomes. </a:t>
          </a:r>
        </a:p>
      </dsp:txBody>
      <dsp:txXfrm>
        <a:off x="6366005" y="748390"/>
        <a:ext cx="1860500" cy="166896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841B75-8470-4617-81F2-D98F5D6C63A2}">
      <dsp:nvSpPr>
        <dsp:cNvPr id="0" name=""/>
        <dsp:cNvSpPr/>
      </dsp:nvSpPr>
      <dsp:spPr>
        <a:xfrm>
          <a:off x="1466967" y="95"/>
          <a:ext cx="1311529" cy="68053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AU" sz="1400" kern="1200" dirty="0" smtClean="0">
              <a:latin typeface="Verdana" panose="020B0604030504040204" pitchFamily="34" charset="0"/>
              <a:ea typeface="Verdana" panose="020B0604030504040204" pitchFamily="34" charset="0"/>
              <a:cs typeface="Verdana" panose="020B0604030504040204" pitchFamily="34" charset="0"/>
            </a:rPr>
            <a:t>What has worked well?</a:t>
          </a:r>
          <a:endParaRPr lang="en-AU" sz="1400" kern="1200" dirty="0">
            <a:latin typeface="Verdana" panose="020B0604030504040204" pitchFamily="34" charset="0"/>
            <a:ea typeface="Verdana" panose="020B0604030504040204" pitchFamily="34" charset="0"/>
            <a:cs typeface="Verdana" panose="020B0604030504040204" pitchFamily="34" charset="0"/>
          </a:endParaRPr>
        </a:p>
      </dsp:txBody>
      <dsp:txXfrm>
        <a:off x="1466967" y="95"/>
        <a:ext cx="1311529" cy="680530"/>
      </dsp:txXfrm>
    </dsp:sp>
    <dsp:sp modelId="{9650B423-1988-4210-AEF6-FD63E83BD543}">
      <dsp:nvSpPr>
        <dsp:cNvPr id="0" name=""/>
        <dsp:cNvSpPr/>
      </dsp:nvSpPr>
      <dsp:spPr>
        <a:xfrm>
          <a:off x="2891918" y="95"/>
          <a:ext cx="1265015" cy="68053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AU" sz="1400" kern="1200" dirty="0" smtClean="0">
              <a:latin typeface="Verdana" panose="020B0604030504040204" pitchFamily="34" charset="0"/>
              <a:ea typeface="Verdana" panose="020B0604030504040204" pitchFamily="34" charset="0"/>
              <a:cs typeface="Verdana" panose="020B0604030504040204" pitchFamily="34" charset="0"/>
            </a:rPr>
            <a:t>What has been achieved?</a:t>
          </a:r>
          <a:endParaRPr lang="en-AU" sz="1400" kern="1200" dirty="0">
            <a:latin typeface="Verdana" panose="020B0604030504040204" pitchFamily="34" charset="0"/>
            <a:ea typeface="Verdana" panose="020B0604030504040204" pitchFamily="34" charset="0"/>
            <a:cs typeface="Verdana" panose="020B0604030504040204" pitchFamily="34" charset="0"/>
          </a:endParaRPr>
        </a:p>
      </dsp:txBody>
      <dsp:txXfrm>
        <a:off x="2891918" y="95"/>
        <a:ext cx="1265015" cy="680530"/>
      </dsp:txXfrm>
    </dsp:sp>
    <dsp:sp modelId="{367A1948-1CFA-477C-A924-439E03D028E4}">
      <dsp:nvSpPr>
        <dsp:cNvPr id="0" name=""/>
        <dsp:cNvSpPr/>
      </dsp:nvSpPr>
      <dsp:spPr>
        <a:xfrm>
          <a:off x="4270355" y="95"/>
          <a:ext cx="1289888" cy="68053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AU" sz="1400" kern="1200" dirty="0" smtClean="0">
              <a:latin typeface="Verdana" panose="020B0604030504040204" pitchFamily="34" charset="0"/>
              <a:ea typeface="Verdana" panose="020B0604030504040204" pitchFamily="34" charset="0"/>
              <a:cs typeface="Verdana" panose="020B0604030504040204" pitchFamily="34" charset="0"/>
            </a:rPr>
            <a:t>What is not working?</a:t>
          </a:r>
          <a:endParaRPr lang="en-AU" sz="1400" kern="1200" dirty="0">
            <a:latin typeface="Verdana" panose="020B0604030504040204" pitchFamily="34" charset="0"/>
            <a:ea typeface="Verdana" panose="020B0604030504040204" pitchFamily="34" charset="0"/>
            <a:cs typeface="Verdana" panose="020B0604030504040204" pitchFamily="34" charset="0"/>
          </a:endParaRPr>
        </a:p>
      </dsp:txBody>
      <dsp:txXfrm>
        <a:off x="4270355" y="95"/>
        <a:ext cx="1289888" cy="680530"/>
      </dsp:txXfrm>
    </dsp:sp>
    <dsp:sp modelId="{341383AC-C1C0-4A9D-A181-E509DE5A5FA1}">
      <dsp:nvSpPr>
        <dsp:cNvPr id="0" name=""/>
        <dsp:cNvSpPr/>
      </dsp:nvSpPr>
      <dsp:spPr>
        <a:xfrm>
          <a:off x="5673666" y="95"/>
          <a:ext cx="1321578" cy="68053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AU" sz="1400" kern="1200" dirty="0" smtClean="0">
              <a:latin typeface="Verdana" panose="020B0604030504040204" pitchFamily="34" charset="0"/>
              <a:ea typeface="Verdana" panose="020B0604030504040204" pitchFamily="34" charset="0"/>
              <a:cs typeface="Verdana" panose="020B0604030504040204" pitchFamily="34" charset="0"/>
            </a:rPr>
            <a:t>What should be done differently?</a:t>
          </a:r>
          <a:endParaRPr lang="en-AU" sz="1400" kern="1200" dirty="0">
            <a:latin typeface="Verdana" panose="020B0604030504040204" pitchFamily="34" charset="0"/>
            <a:ea typeface="Verdana" panose="020B0604030504040204" pitchFamily="34" charset="0"/>
            <a:cs typeface="Verdana" panose="020B0604030504040204" pitchFamily="34" charset="0"/>
          </a:endParaRPr>
        </a:p>
      </dsp:txBody>
      <dsp:txXfrm>
        <a:off x="5673666" y="95"/>
        <a:ext cx="1321578" cy="680530"/>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86B5DFD-C6F1-DE45-B36F-4674B4B18427}" type="datetimeFigureOut">
              <a:rPr lang="en-US" smtClean="0"/>
              <a:pPr/>
              <a:t>6/11/2018</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6388FCE-02B7-0347-A4DE-7D3BFBB02A29}" type="slidenum">
              <a:rPr lang="en-US" smtClean="0"/>
              <a:pPr/>
              <a:t>‹#›</a:t>
            </a:fld>
            <a:endParaRPr lang="en-US" dirty="0"/>
          </a:p>
        </p:txBody>
      </p:sp>
    </p:spTree>
    <p:extLst>
      <p:ext uri="{BB962C8B-B14F-4D97-AF65-F5344CB8AC3E}">
        <p14:creationId xmlns:p14="http://schemas.microsoft.com/office/powerpoint/2010/main" val="199569431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2049D380-F9D9-49BC-9D14-9FD315E5D25E}" type="slidenum">
              <a:rPr lang="en-AU">
                <a:solidFill>
                  <a:prstClr val="black"/>
                </a:solidFill>
                <a:latin typeface="Calibri"/>
              </a:rPr>
              <a:pPr/>
              <a:t>1</a:t>
            </a:fld>
            <a:endParaRPr lang="en-AU" dirty="0">
              <a:solidFill>
                <a:prstClr val="black"/>
              </a:solidFill>
              <a:latin typeface="Calibri"/>
            </a:endParaRPr>
          </a:p>
        </p:txBody>
      </p:sp>
    </p:spTree>
    <p:extLst>
      <p:ext uri="{BB962C8B-B14F-4D97-AF65-F5344CB8AC3E}">
        <p14:creationId xmlns:p14="http://schemas.microsoft.com/office/powerpoint/2010/main" val="32584026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a:t>
            </a:fld>
            <a:endParaRPr lang="en-AU" dirty="0"/>
          </a:p>
        </p:txBody>
      </p:sp>
    </p:spTree>
    <p:extLst>
      <p:ext uri="{BB962C8B-B14F-4D97-AF65-F5344CB8AC3E}">
        <p14:creationId xmlns:p14="http://schemas.microsoft.com/office/powerpoint/2010/main" val="103785125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1.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2.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3" name="Picture 4" descr="C:\Users\beng.CAG\Desktop\Document Templates\PPT jpgs\jpgs\Business_PPT_final2.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4"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defTabSz="914400" fontAlgn="base">
              <a:spcBef>
                <a:spcPct val="0"/>
              </a:spcBef>
              <a:spcAft>
                <a:spcPct val="0"/>
              </a:spcAft>
            </a:pPr>
            <a:fld id="{9CE9E714-8A94-4E28-9863-32143C1188D2}"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dirty="0">
              <a:solidFill>
                <a:prstClr val="black"/>
              </a:solidFill>
              <a:latin typeface="Arial" pitchFamily="34" charset="0"/>
              <a:ea typeface="ＭＳ Ｐゴシック" pitchFamily="34" charset="-128"/>
            </a:endParaRPr>
          </a:p>
        </p:txBody>
      </p:sp>
      <p:pic>
        <p:nvPicPr>
          <p:cNvPr id="5" name="Picture 4" descr="C:\Users\beng.CAG\Desktop\Document Templates\PPT jpgs\jpgs\Business_PPT_final.jpg"/>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7" name="Rectangle 6"/>
          <p:cNvSpPr/>
          <p:nvPr/>
        </p:nvSpPr>
        <p:spPr>
          <a:xfrm>
            <a:off x="539750" y="4292600"/>
            <a:ext cx="4176713" cy="57626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base">
              <a:spcBef>
                <a:spcPct val="0"/>
              </a:spcBef>
              <a:spcAft>
                <a:spcPct val="0"/>
              </a:spcAft>
              <a:defRPr/>
            </a:pPr>
            <a:endParaRPr lang="en-AU" sz="1600" dirty="0">
              <a:solidFill>
                <a:prstClr val="white"/>
              </a:solidFill>
              <a:latin typeface="Calibri"/>
            </a:endParaRPr>
          </a:p>
        </p:txBody>
      </p:sp>
      <p:sp>
        <p:nvSpPr>
          <p:cNvPr id="6" name="Title 1"/>
          <p:cNvSpPr>
            <a:spLocks noGrp="1"/>
          </p:cNvSpPr>
          <p:nvPr>
            <p:ph type="title"/>
          </p:nvPr>
        </p:nvSpPr>
        <p:spPr>
          <a:xfrm>
            <a:off x="457200" y="4005064"/>
            <a:ext cx="5122912" cy="1138138"/>
          </a:xfrm>
        </p:spPr>
        <p:txBody>
          <a:bodyPr anchor="ctr"/>
          <a:lstStyle/>
          <a:p>
            <a:r>
              <a:rPr lang="en-US" smtClean="0"/>
              <a:t>Click to edit Master title style</a:t>
            </a:r>
            <a:endParaRPr lang="en-AU" dirty="0"/>
          </a:p>
        </p:txBody>
      </p:sp>
      <p:sp>
        <p:nvSpPr>
          <p:cNvPr id="8" name="Rectangle 7"/>
          <p:cNvSpPr/>
          <p:nvPr userDrawn="1"/>
        </p:nvSpPr>
        <p:spPr>
          <a:xfrm>
            <a:off x="6604000" y="4114800"/>
            <a:ext cx="2184400" cy="94826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9" name="Picture 8"/>
          <p:cNvPicPr>
            <a:picLocks noChangeAspect="1"/>
          </p:cNvPicPr>
          <p:nvPr userDrawn="1"/>
        </p:nvPicPr>
        <p:blipFill rotWithShape="1">
          <a:blip r:embed="rId5">
            <a:extLst>
              <a:ext uri="{28A0092B-C50C-407E-A947-70E740481C1C}">
                <a14:useLocalDpi xmlns:a14="http://schemas.microsoft.com/office/drawing/2010/main" val="0"/>
              </a:ext>
            </a:extLst>
          </a:blip>
          <a:srcRect r="53868"/>
          <a:stretch/>
        </p:blipFill>
        <p:spPr>
          <a:xfrm>
            <a:off x="6554490" y="4060500"/>
            <a:ext cx="2589510" cy="1027266"/>
          </a:xfrm>
          <a:prstGeom prst="rect">
            <a:avLst/>
          </a:prstGeom>
        </p:spPr>
      </p:pic>
    </p:spTree>
    <p:custDataLst>
      <p:tags r:id="rId1"/>
    </p:custDataLst>
    <p:extLst>
      <p:ext uri="{BB962C8B-B14F-4D97-AF65-F5344CB8AC3E}">
        <p14:creationId xmlns:p14="http://schemas.microsoft.com/office/powerpoint/2010/main" val="121790167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normAutofit/>
          </a:bodyPr>
          <a:lstStyle>
            <a:lvl1pPr>
              <a:lnSpc>
                <a:spcPct val="125000"/>
              </a:lnSpc>
              <a:spcBef>
                <a:spcPts val="600"/>
              </a:spcBef>
              <a:spcAft>
                <a:spcPts val="600"/>
              </a:spcAft>
              <a:defRPr sz="1800"/>
            </a:lvl1pPr>
            <a:lvl2pPr>
              <a:lnSpc>
                <a:spcPct val="125000"/>
              </a:lnSpc>
              <a:spcBef>
                <a:spcPts val="600"/>
              </a:spcBef>
              <a:spcAft>
                <a:spcPts val="600"/>
              </a:spcAft>
              <a:defRPr sz="1800"/>
            </a:lvl2pPr>
            <a:lvl3pPr>
              <a:lnSpc>
                <a:spcPct val="125000"/>
              </a:lnSpc>
              <a:spcBef>
                <a:spcPts val="600"/>
              </a:spcBef>
              <a:spcAft>
                <a:spcPts val="600"/>
              </a:spcAft>
              <a:defRPr sz="1800"/>
            </a:lvl3pPr>
            <a:lvl4pPr>
              <a:lnSpc>
                <a:spcPct val="125000"/>
              </a:lnSpc>
              <a:spcBef>
                <a:spcPts val="600"/>
              </a:spcBef>
              <a:spcAft>
                <a:spcPts val="600"/>
              </a:spcAft>
              <a:defRPr sz="1800"/>
            </a:lvl4pPr>
            <a:lvl5pPr>
              <a:lnSpc>
                <a:spcPct val="125000"/>
              </a:lnSpc>
              <a:spcBef>
                <a:spcPts val="600"/>
              </a:spcBef>
              <a:spcAft>
                <a:spcPts val="600"/>
              </a:spcAft>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Tree>
    <p:extLst>
      <p:ext uri="{BB962C8B-B14F-4D97-AF65-F5344CB8AC3E}">
        <p14:creationId xmlns:p14="http://schemas.microsoft.com/office/powerpoint/2010/main" val="42071973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3723886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4" name="Content Placeholder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38890914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22874341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Tree>
    <p:extLst>
      <p:ext uri="{BB962C8B-B14F-4D97-AF65-F5344CB8AC3E}">
        <p14:creationId xmlns:p14="http://schemas.microsoft.com/office/powerpoint/2010/main" val="5632353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069894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pic>
        <p:nvPicPr>
          <p:cNvPr id="5" name="Picture 4" descr="C:\Users\beng.CAG\Desktop\Document Templates\PPT jpgs\jpgs\Business_PPT_final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6"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defTabSz="914400" fontAlgn="base">
              <a:spcBef>
                <a:spcPct val="0"/>
              </a:spcBef>
              <a:spcAft>
                <a:spcPct val="0"/>
              </a:spcAft>
            </a:pPr>
            <a:fld id="{762F1AAA-D1BD-4178-AE96-CF9D5DE05CCB}"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dirty="0">
              <a:solidFill>
                <a:prstClr val="black"/>
              </a:solidFill>
              <a:latin typeface="Arial" pitchFamily="34" charset="0"/>
              <a:ea typeface="ＭＳ Ｐゴシック" pitchFamily="34" charset="-128"/>
            </a:endParaRPr>
          </a:p>
        </p:txBody>
      </p:sp>
      <p:sp>
        <p:nvSpPr>
          <p:cNvPr id="7" name="Title 1"/>
          <p:cNvSpPr txBox="1">
            <a:spLocks/>
          </p:cNvSpPr>
          <p:nvPr userDrawn="1"/>
        </p:nvSpPr>
        <p:spPr>
          <a:xfrm>
            <a:off x="214313" y="357188"/>
            <a:ext cx="6715125" cy="642937"/>
          </a:xfrm>
          <a:prstGeom prst="rect">
            <a:avLst/>
          </a:prstGeom>
        </p:spPr>
        <p:txBody>
          <a:bodyPr anchor="ctr">
            <a:normAutofit/>
          </a:bodyPr>
          <a:lstStyle/>
          <a:p>
            <a:pPr algn="ctr" defTabSz="914400">
              <a:spcBef>
                <a:spcPct val="0"/>
              </a:spcBef>
              <a:defRPr/>
            </a:pPr>
            <a:r>
              <a:rPr lang="en-US" sz="3200" dirty="0">
                <a:solidFill>
                  <a:prstClr val="white"/>
                </a:solidFill>
                <a:effectLst>
                  <a:outerShdw blurRad="38100" dist="38100" dir="2700000" algn="tl">
                    <a:srgbClr val="000000">
                      <a:alpha val="43137"/>
                    </a:srgbClr>
                  </a:outerShdw>
                </a:effectLst>
                <a:latin typeface="Calibri"/>
                <a:ea typeface="ＭＳ Ｐゴシック" pitchFamily="34" charset="-128"/>
              </a:rPr>
              <a:t>Click to edit Master title style</a:t>
            </a:r>
            <a:endParaRPr lang="en-AU" sz="3200" dirty="0">
              <a:solidFill>
                <a:prstClr val="white"/>
              </a:solidFill>
              <a:effectLst>
                <a:outerShdw blurRad="38100" dist="38100" dir="2700000" algn="tl">
                  <a:srgbClr val="000000">
                    <a:alpha val="43137"/>
                  </a:srgbClr>
                </a:outerShdw>
              </a:effectLst>
              <a:latin typeface="Calibri"/>
              <a:ea typeface="ＭＳ Ｐゴシック" pitchFamily="34" charset="-128"/>
            </a:endParaRPr>
          </a:p>
        </p:txBody>
      </p:sp>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6661366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AU" dirty="0"/>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AU"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354644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14767779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16503664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AndObj">
  <p:cSld name="Title, Text, and Content">
    <p:spTree>
      <p:nvGrpSpPr>
        <p:cNvPr id="1" name=""/>
        <p:cNvGrpSpPr/>
        <p:nvPr/>
      </p:nvGrpSpPr>
      <p:grpSpPr>
        <a:xfrm>
          <a:off x="0" y="0"/>
          <a:ext cx="0" cy="0"/>
          <a:chOff x="0" y="0"/>
          <a:chExt cx="0" cy="0"/>
        </a:xfrm>
      </p:grpSpPr>
      <p:pic>
        <p:nvPicPr>
          <p:cNvPr id="5" name="Picture 4" descr="C:\Users\beng.CAG\Desktop\Document Templates\PPT jpgs\jpgs\Business_PPT_final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6"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defTabSz="914400" fontAlgn="base">
              <a:spcBef>
                <a:spcPct val="0"/>
              </a:spcBef>
              <a:spcAft>
                <a:spcPct val="0"/>
              </a:spcAft>
            </a:pPr>
            <a:fld id="{BB90425B-A153-48C0-B4ED-E8C6506BBF4C}"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dirty="0">
              <a:solidFill>
                <a:prstClr val="black"/>
              </a:solidFill>
              <a:latin typeface="Arial" pitchFamily="34" charset="0"/>
              <a:ea typeface="ＭＳ Ｐゴシック" pitchFamily="34" charset="-128"/>
            </a:endParaRPr>
          </a:p>
        </p:txBody>
      </p:sp>
      <p:sp>
        <p:nvSpPr>
          <p:cNvPr id="2" name="Title 1"/>
          <p:cNvSpPr>
            <a:spLocks noGrp="1"/>
          </p:cNvSpPr>
          <p:nvPr>
            <p:ph type="title"/>
          </p:nvPr>
        </p:nvSpPr>
        <p:spPr>
          <a:xfrm>
            <a:off x="446088" y="219075"/>
            <a:ext cx="8240712" cy="1143000"/>
          </a:xfrm>
        </p:spPr>
        <p:txBody>
          <a:bodyPr/>
          <a:lstStyle/>
          <a:p>
            <a:r>
              <a:rPr lang="en-US" smtClean="0"/>
              <a:t>Click to edit Master title style</a:t>
            </a:r>
            <a:endParaRPr lang="en-AU"/>
          </a:p>
        </p:txBody>
      </p:sp>
      <p:sp>
        <p:nvSpPr>
          <p:cNvPr id="3" name="Text Placeholder 2"/>
          <p:cNvSpPr>
            <a:spLocks noGrp="1"/>
          </p:cNvSpPr>
          <p:nvPr>
            <p:ph type="body" sz="half" idx="1"/>
          </p:nvPr>
        </p:nvSpPr>
        <p:spPr>
          <a:xfrm>
            <a:off x="457200" y="1830388"/>
            <a:ext cx="4038600" cy="42957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830388"/>
            <a:ext cx="4038600" cy="42957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4"/>
          <p:cNvSpPr>
            <a:spLocks noGrp="1"/>
          </p:cNvSpPr>
          <p:nvPr>
            <p:ph type="dt" sz="half" idx="10"/>
          </p:nvPr>
        </p:nvSpPr>
        <p:spPr>
          <a:xfrm>
            <a:off x="457200" y="6367463"/>
            <a:ext cx="2133600" cy="476250"/>
          </a:xfrm>
          <a:prstGeom prst="rect">
            <a:avLst/>
          </a:prstGeom>
        </p:spPr>
        <p:txBody>
          <a:bodyPr/>
          <a:lstStyle>
            <a:lvl1pPr>
              <a:defRPr>
                <a:latin typeface="Arial" charset="0"/>
                <a:ea typeface="+mn-ea"/>
              </a:defRPr>
            </a:lvl1pPr>
          </a:lstStyle>
          <a:p>
            <a:pPr defTabSz="914400" fontAlgn="base">
              <a:spcBef>
                <a:spcPct val="0"/>
              </a:spcBef>
              <a:spcAft>
                <a:spcPct val="0"/>
              </a:spcAft>
              <a:defRPr/>
            </a:pPr>
            <a:endParaRPr lang="en-AU" sz="1600" dirty="0">
              <a:solidFill>
                <a:prstClr val="black"/>
              </a:solidFill>
            </a:endParaRPr>
          </a:p>
        </p:txBody>
      </p:sp>
      <p:sp>
        <p:nvSpPr>
          <p:cNvPr id="8" name="Footer Placeholder 5"/>
          <p:cNvSpPr>
            <a:spLocks noGrp="1"/>
          </p:cNvSpPr>
          <p:nvPr>
            <p:ph type="ftr" sz="quarter" idx="11"/>
          </p:nvPr>
        </p:nvSpPr>
        <p:spPr>
          <a:xfrm>
            <a:off x="3124200" y="6367463"/>
            <a:ext cx="2895600" cy="476250"/>
          </a:xfrm>
          <a:prstGeom prst="rect">
            <a:avLst/>
          </a:prstGeom>
        </p:spPr>
        <p:txBody>
          <a:bodyPr/>
          <a:lstStyle>
            <a:lvl1pPr>
              <a:defRPr>
                <a:latin typeface="Arial" charset="0"/>
                <a:ea typeface="+mn-ea"/>
              </a:defRPr>
            </a:lvl1pPr>
          </a:lstStyle>
          <a:p>
            <a:pPr defTabSz="914400" fontAlgn="base">
              <a:spcBef>
                <a:spcPct val="0"/>
              </a:spcBef>
              <a:spcAft>
                <a:spcPct val="0"/>
              </a:spcAft>
              <a:defRPr/>
            </a:pPr>
            <a:r>
              <a:rPr lang="en-US" sz="1600" dirty="0">
                <a:solidFill>
                  <a:prstClr val="black"/>
                </a:solidFill>
              </a:rPr>
              <a:t>17</a:t>
            </a:r>
          </a:p>
        </p:txBody>
      </p:sp>
      <p:sp>
        <p:nvSpPr>
          <p:cNvPr id="9" name="Slide Number Placeholder 6"/>
          <p:cNvSpPr>
            <a:spLocks noGrp="1"/>
          </p:cNvSpPr>
          <p:nvPr>
            <p:ph type="sldNum" sz="quarter" idx="12"/>
          </p:nvPr>
        </p:nvSpPr>
        <p:spPr>
          <a:xfrm>
            <a:off x="6553200" y="6367463"/>
            <a:ext cx="2133600" cy="476250"/>
          </a:xfrm>
          <a:prstGeom prst="rect">
            <a:avLst/>
          </a:prstGeom>
        </p:spPr>
        <p:txBody>
          <a:bodyPr vert="horz" wrap="square" lIns="91440" tIns="45720" rIns="91440" bIns="45720" numCol="1" anchor="t" anchorCtr="0" compatLnSpc="1">
            <a:prstTxWarp prst="textNoShape">
              <a:avLst/>
            </a:prstTxWarp>
          </a:bodyPr>
          <a:lstStyle>
            <a:lvl1pPr>
              <a:defRPr/>
            </a:lvl1pPr>
          </a:lstStyle>
          <a:p>
            <a:pPr defTabSz="914400" fontAlgn="base">
              <a:spcBef>
                <a:spcPct val="0"/>
              </a:spcBef>
              <a:spcAft>
                <a:spcPct val="0"/>
              </a:spcAft>
            </a:pPr>
            <a:fld id="{A8BA72A1-98FC-4D10-8C12-F755D5EBD7F2}" type="slidenum">
              <a:rPr lang="en-AU"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AU" sz="1600" dirty="0">
              <a:solidFill>
                <a:prstClr val="black"/>
              </a:solidFill>
              <a:latin typeface="Arial" pitchFamily="34" charset="0"/>
              <a:ea typeface="ＭＳ Ｐゴシック" pitchFamily="34" charset="-128"/>
            </a:endParaRPr>
          </a:p>
        </p:txBody>
      </p:sp>
    </p:spTree>
    <p:extLst>
      <p:ext uri="{BB962C8B-B14F-4D97-AF65-F5344CB8AC3E}">
        <p14:creationId xmlns:p14="http://schemas.microsoft.com/office/powerpoint/2010/main" val="33681981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pic>
        <p:nvPicPr>
          <p:cNvPr id="3" name="Picture 4" descr="C:\Users\beng.CAG\Desktop\Document Templates\PPT jpgs\jpgs\Business_PPT_final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4"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defTabSz="914400" fontAlgn="base">
              <a:spcBef>
                <a:spcPct val="0"/>
              </a:spcBef>
              <a:spcAft>
                <a:spcPct val="0"/>
              </a:spcAft>
            </a:pPr>
            <a:fld id="{580E3BDF-F998-45B4-BC3F-48E26A131827}"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dirty="0">
              <a:solidFill>
                <a:prstClr val="black"/>
              </a:solidFill>
              <a:latin typeface="Arial" pitchFamily="34" charset="0"/>
              <a:ea typeface="ＭＳ Ｐゴシック" pitchFamily="34" charset="-128"/>
            </a:endParaRPr>
          </a:p>
        </p:txBody>
      </p:sp>
      <p:sp>
        <p:nvSpPr>
          <p:cNvPr id="2" name="Title 1"/>
          <p:cNvSpPr>
            <a:spLocks noGrp="1"/>
          </p:cNvSpPr>
          <p:nvPr>
            <p:ph type="title"/>
          </p:nvPr>
        </p:nvSpPr>
        <p:spPr/>
        <p:txBody>
          <a:bodyPr/>
          <a:lstStyle/>
          <a:p>
            <a:r>
              <a:rPr lang="en-US" smtClean="0"/>
              <a:t>Click to edit Master title style</a:t>
            </a:r>
            <a:endParaRPr lang="en-AU"/>
          </a:p>
        </p:txBody>
      </p:sp>
      <p:sp>
        <p:nvSpPr>
          <p:cNvPr id="5" name="Footer Placeholder 3"/>
          <p:cNvSpPr>
            <a:spLocks noGrp="1"/>
          </p:cNvSpPr>
          <p:nvPr>
            <p:ph type="ftr" sz="quarter" idx="10"/>
          </p:nvPr>
        </p:nvSpPr>
        <p:spPr>
          <a:xfrm>
            <a:off x="457200" y="6350000"/>
            <a:ext cx="8258175" cy="365125"/>
          </a:xfrm>
          <a:prstGeom prst="rect">
            <a:avLst/>
          </a:prstGeom>
        </p:spPr>
        <p:txBody>
          <a:bodyPr/>
          <a:lstStyle>
            <a:lvl1pPr>
              <a:defRPr>
                <a:latin typeface="Arial" charset="0"/>
                <a:ea typeface="+mn-ea"/>
              </a:defRPr>
            </a:lvl1pPr>
          </a:lstStyle>
          <a:p>
            <a:pPr defTabSz="914400" fontAlgn="base">
              <a:spcBef>
                <a:spcPct val="0"/>
              </a:spcBef>
              <a:spcAft>
                <a:spcPct val="0"/>
              </a:spcAft>
              <a:defRPr/>
            </a:pPr>
            <a:r>
              <a:rPr lang="en-US" sz="1600" dirty="0">
                <a:solidFill>
                  <a:prstClr val="black"/>
                </a:solidFill>
              </a:rPr>
              <a:t>17</a:t>
            </a:r>
          </a:p>
        </p:txBody>
      </p:sp>
    </p:spTree>
    <p:extLst>
      <p:ext uri="{BB962C8B-B14F-4D97-AF65-F5344CB8AC3E}">
        <p14:creationId xmlns:p14="http://schemas.microsoft.com/office/powerpoint/2010/main" val="17861682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26" name="Picture 4" descr="C:\Users\beng.CAG\Desktop\Document Templates\PPT jpgs\jpgs\Business_PPT_final2.jpg"/>
          <p:cNvPicPr>
            <a:picLocks noChangeAspect="1" noChangeArrowheads="1"/>
          </p:cNvPicPr>
          <p:nvPr/>
        </p:nvPicPr>
        <p:blipFill>
          <a:blip r:embed="rId15" cstate="print"/>
          <a:srcRect/>
          <a:stretch>
            <a:fillRect/>
          </a:stretch>
        </p:blipFill>
        <p:spPr bwMode="auto">
          <a:xfrm>
            <a:off x="0" y="0"/>
            <a:ext cx="9144000" cy="6858000"/>
          </a:xfrm>
          <a:prstGeom prst="rect">
            <a:avLst/>
          </a:prstGeom>
          <a:noFill/>
          <a:ln w="9525">
            <a:noFill/>
            <a:miter lim="800000"/>
            <a:headEnd/>
            <a:tailEnd/>
          </a:ln>
        </p:spPr>
      </p:pic>
      <p:sp>
        <p:nvSpPr>
          <p:cNvPr id="2" name="Title Placeholder 1"/>
          <p:cNvSpPr>
            <a:spLocks noGrp="1"/>
          </p:cNvSpPr>
          <p:nvPr>
            <p:ph type="title"/>
          </p:nvPr>
        </p:nvSpPr>
        <p:spPr>
          <a:xfrm>
            <a:off x="457200" y="346075"/>
            <a:ext cx="8229600" cy="706438"/>
          </a:xfrm>
          <a:prstGeom prst="rect">
            <a:avLst/>
          </a:prstGeom>
        </p:spPr>
        <p:txBody>
          <a:bodyPr vert="horz" lIns="91440" tIns="45720" rIns="91440" bIns="45720" rtlCol="0" anchor="b">
            <a:noAutofit/>
          </a:bodyPr>
          <a:lstStyle/>
          <a:p>
            <a:r>
              <a:rPr lang="en-US" smtClean="0"/>
              <a:t>Click to edit Master title style</a:t>
            </a:r>
            <a:endParaRPr lang="en-AU" dirty="0"/>
          </a:p>
        </p:txBody>
      </p:sp>
      <p:sp>
        <p:nvSpPr>
          <p:cNvPr id="1028" name="Text Placeholder 2"/>
          <p:cNvSpPr>
            <a:spLocks noGrp="1"/>
          </p:cNvSpPr>
          <p:nvPr>
            <p:ph type="body" idx="1"/>
          </p:nvPr>
        </p:nvSpPr>
        <p:spPr bwMode="auto">
          <a:xfrm>
            <a:off x="457200" y="1125538"/>
            <a:ext cx="8229600" cy="48958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smtClean="0"/>
          </a:p>
        </p:txBody>
      </p:sp>
      <p:sp>
        <p:nvSpPr>
          <p:cNvPr id="1029"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defTabSz="914400" fontAlgn="base">
              <a:spcBef>
                <a:spcPct val="0"/>
              </a:spcBef>
              <a:spcAft>
                <a:spcPct val="0"/>
              </a:spcAft>
            </a:pPr>
            <a:fld id="{B7E63398-6B94-48C8-A8B2-865C2D310D65}"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dirty="0">
              <a:solidFill>
                <a:prstClr val="black"/>
              </a:solidFill>
              <a:latin typeface="Arial" pitchFamily="34" charset="0"/>
              <a:ea typeface="ＭＳ Ｐゴシック" pitchFamily="34" charset="-128"/>
            </a:endParaRPr>
          </a:p>
        </p:txBody>
      </p:sp>
    </p:spTree>
    <p:extLst>
      <p:ext uri="{BB962C8B-B14F-4D97-AF65-F5344CB8AC3E}">
        <p14:creationId xmlns:p14="http://schemas.microsoft.com/office/powerpoint/2010/main" val="35273601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sldNum="0" hdr="0" ftr="0" dt="0"/>
  <p:txStyles>
    <p:titleStyle>
      <a:lvl1pPr algn="l" rtl="0" eaLnBrk="0" fontAlgn="base" hangingPunct="0">
        <a:spcBef>
          <a:spcPct val="0"/>
        </a:spcBef>
        <a:spcAft>
          <a:spcPct val="0"/>
        </a:spcAft>
        <a:defRPr sz="2800" b="1" kern="1200" cap="all">
          <a:solidFill>
            <a:schemeClr val="tx1"/>
          </a:solidFill>
          <a:latin typeface="Verdana" pitchFamily="34" charset="0"/>
          <a:ea typeface="ＭＳ Ｐゴシック" charset="0"/>
          <a:cs typeface="Verdana" pitchFamily="34" charset="0"/>
        </a:defRPr>
      </a:lvl1pPr>
      <a:lvl2pPr algn="l" rtl="0" eaLnBrk="0" fontAlgn="base" hangingPunct="0">
        <a:spcBef>
          <a:spcPct val="0"/>
        </a:spcBef>
        <a:spcAft>
          <a:spcPct val="0"/>
        </a:spcAft>
        <a:defRPr sz="2800" b="1">
          <a:solidFill>
            <a:schemeClr val="tx1"/>
          </a:solidFill>
          <a:latin typeface="Verdana" charset="0"/>
          <a:ea typeface="ＭＳ Ｐゴシック" charset="0"/>
          <a:cs typeface="Verdana" charset="0"/>
        </a:defRPr>
      </a:lvl2pPr>
      <a:lvl3pPr algn="l" rtl="0" eaLnBrk="0" fontAlgn="base" hangingPunct="0">
        <a:spcBef>
          <a:spcPct val="0"/>
        </a:spcBef>
        <a:spcAft>
          <a:spcPct val="0"/>
        </a:spcAft>
        <a:defRPr sz="2800" b="1">
          <a:solidFill>
            <a:schemeClr val="tx1"/>
          </a:solidFill>
          <a:latin typeface="Verdana" charset="0"/>
          <a:ea typeface="ＭＳ Ｐゴシック" charset="0"/>
          <a:cs typeface="Verdana" charset="0"/>
        </a:defRPr>
      </a:lvl3pPr>
      <a:lvl4pPr algn="l" rtl="0" eaLnBrk="0" fontAlgn="base" hangingPunct="0">
        <a:spcBef>
          <a:spcPct val="0"/>
        </a:spcBef>
        <a:spcAft>
          <a:spcPct val="0"/>
        </a:spcAft>
        <a:defRPr sz="2800" b="1">
          <a:solidFill>
            <a:schemeClr val="tx1"/>
          </a:solidFill>
          <a:latin typeface="Verdana" charset="0"/>
          <a:ea typeface="ＭＳ Ｐゴシック" charset="0"/>
          <a:cs typeface="Verdana" charset="0"/>
        </a:defRPr>
      </a:lvl4pPr>
      <a:lvl5pPr algn="l" rtl="0" eaLnBrk="0" fontAlgn="base" hangingPunct="0">
        <a:spcBef>
          <a:spcPct val="0"/>
        </a:spcBef>
        <a:spcAft>
          <a:spcPct val="0"/>
        </a:spcAft>
        <a:defRPr sz="2800" b="1">
          <a:solidFill>
            <a:schemeClr val="tx1"/>
          </a:solidFill>
          <a:latin typeface="Verdana" charset="0"/>
          <a:ea typeface="ＭＳ Ｐゴシック" charset="0"/>
          <a:cs typeface="Verdana" charset="0"/>
        </a:defRPr>
      </a:lvl5pPr>
      <a:lvl6pPr marL="457200" algn="l" rtl="0" fontAlgn="base">
        <a:spcBef>
          <a:spcPct val="0"/>
        </a:spcBef>
        <a:spcAft>
          <a:spcPct val="0"/>
        </a:spcAft>
        <a:defRPr sz="2800" b="1">
          <a:solidFill>
            <a:schemeClr val="tx1"/>
          </a:solidFill>
          <a:latin typeface="Verdana" charset="0"/>
          <a:ea typeface="ＭＳ Ｐゴシック" charset="0"/>
          <a:cs typeface="Verdana" charset="0"/>
        </a:defRPr>
      </a:lvl6pPr>
      <a:lvl7pPr marL="914400" algn="l" rtl="0" fontAlgn="base">
        <a:spcBef>
          <a:spcPct val="0"/>
        </a:spcBef>
        <a:spcAft>
          <a:spcPct val="0"/>
        </a:spcAft>
        <a:defRPr sz="2800" b="1">
          <a:solidFill>
            <a:schemeClr val="tx1"/>
          </a:solidFill>
          <a:latin typeface="Verdana" charset="0"/>
          <a:ea typeface="ＭＳ Ｐゴシック" charset="0"/>
          <a:cs typeface="Verdana" charset="0"/>
        </a:defRPr>
      </a:lvl7pPr>
      <a:lvl8pPr marL="1371600" algn="l" rtl="0" fontAlgn="base">
        <a:spcBef>
          <a:spcPct val="0"/>
        </a:spcBef>
        <a:spcAft>
          <a:spcPct val="0"/>
        </a:spcAft>
        <a:defRPr sz="2800" b="1">
          <a:solidFill>
            <a:schemeClr val="tx1"/>
          </a:solidFill>
          <a:latin typeface="Verdana" charset="0"/>
          <a:ea typeface="ＭＳ Ｐゴシック" charset="0"/>
          <a:cs typeface="Verdana" charset="0"/>
        </a:defRPr>
      </a:lvl8pPr>
      <a:lvl9pPr marL="1828800" algn="l" rtl="0" fontAlgn="base">
        <a:spcBef>
          <a:spcPct val="0"/>
        </a:spcBef>
        <a:spcAft>
          <a:spcPct val="0"/>
        </a:spcAft>
        <a:defRPr sz="2800" b="1">
          <a:solidFill>
            <a:schemeClr val="tx1"/>
          </a:solidFill>
          <a:latin typeface="Verdana" charset="0"/>
          <a:ea typeface="ＭＳ Ｐゴシック" charset="0"/>
          <a:cs typeface="Verdana" charset="0"/>
        </a:defRPr>
      </a:lvl9pPr>
    </p:titleStyle>
    <p:bodyStyle>
      <a:lvl1pPr marL="342900" indent="-34290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ＭＳ Ｐゴシック" charset="0"/>
          <a:cs typeface="Verdana" pitchFamily="34" charset="0"/>
        </a:defRPr>
      </a:lvl1pPr>
      <a:lvl2pPr marL="742950" indent="-28575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2pPr>
      <a:lvl3pPr marL="1143000" indent="-22860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3pPr>
      <a:lvl4pPr marL="1600200" indent="-22860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4pPr>
      <a:lvl5pPr marL="2057400" indent="-22860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2.xml"/><Relationship Id="rId1" Type="http://schemas.openxmlformats.org/officeDocument/2006/relationships/tags" Target="../tags/tag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slideLayout" Target="../slideLayouts/slideLayout2.xml"/><Relationship Id="rId1" Type="http://schemas.openxmlformats.org/officeDocument/2006/relationships/tags" Target="../tags/tag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8.xml.rels><?xml version="1.0" encoding="UTF-8" standalone="yes"?>
<Relationships xmlns="http://schemas.openxmlformats.org/package/2006/relationships"><Relationship Id="rId3" Type="http://schemas.openxmlformats.org/officeDocument/2006/relationships/hyperlink" Target="http://smallbusiness.chron.com/advantages-employee-involvement-decision-making-18264.html" TargetMode="Externa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14.xml.rels><?xml version="1.0" encoding="UTF-8" standalone="yes"?>
<Relationships xmlns="http://schemas.openxmlformats.org/package/2006/relationships"><Relationship Id="rId8" Type="http://schemas.openxmlformats.org/officeDocument/2006/relationships/diagramLayout" Target="../diagrams/layout6.xml"/><Relationship Id="rId3" Type="http://schemas.openxmlformats.org/officeDocument/2006/relationships/diagramLayout" Target="../diagrams/layout5.xml"/><Relationship Id="rId7" Type="http://schemas.openxmlformats.org/officeDocument/2006/relationships/diagramData" Target="../diagrams/data6.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11" Type="http://schemas.microsoft.com/office/2007/relationships/diagramDrawing" Target="../diagrams/drawing6.xml"/><Relationship Id="rId5" Type="http://schemas.openxmlformats.org/officeDocument/2006/relationships/diagramColors" Target="../diagrams/colors5.xml"/><Relationship Id="rId10" Type="http://schemas.openxmlformats.org/officeDocument/2006/relationships/diagramColors" Target="../diagrams/colors6.xml"/><Relationship Id="rId4" Type="http://schemas.openxmlformats.org/officeDocument/2006/relationships/diagramQuickStyle" Target="../diagrams/quickStyle5.xml"/><Relationship Id="rId9" Type="http://schemas.openxmlformats.org/officeDocument/2006/relationships/diagramQuickStyle" Target="../diagrams/quickStyle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slideLayout" Target="../slideLayouts/slideLayout2.xml"/><Relationship Id="rId1" Type="http://schemas.openxmlformats.org/officeDocument/2006/relationships/tags" Target="../tags/tag16.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Title 1"/>
          <p:cNvSpPr>
            <a:spLocks noGrp="1"/>
          </p:cNvSpPr>
          <p:nvPr>
            <p:ph type="title"/>
          </p:nvPr>
        </p:nvSpPr>
        <p:spPr bwMode="auto">
          <a:xfrm>
            <a:off x="493221" y="3882941"/>
            <a:ext cx="6120680" cy="1439615"/>
          </a:xfrm>
        </p:spPr>
        <p:txBody>
          <a:bodyPr wrap="square" numCol="1" anchorCtr="0" compatLnSpc="1">
            <a:prstTxWarp prst="textNoShape">
              <a:avLst/>
            </a:prstTxWarp>
          </a:bodyPr>
          <a:lstStyle/>
          <a:p>
            <a:r>
              <a:rPr lang="en-GB" sz="2000" dirty="0"/>
              <a:t>show leadership in the workplace </a:t>
            </a:r>
            <a:r>
              <a:rPr lang="en-GB" sz="2000" dirty="0" smtClean="0"/>
              <a:t/>
            </a:r>
            <a:br>
              <a:rPr lang="en-GB" sz="2000" dirty="0" smtClean="0"/>
            </a:br>
            <a:r>
              <a:rPr lang="en-GB" sz="1800" dirty="0" smtClean="0"/>
              <a:t>BSBMGT401</a:t>
            </a:r>
            <a:r>
              <a:rPr lang="en-AU" sz="1600" kern="0" dirty="0" smtClean="0"/>
              <a:t/>
            </a:r>
            <a:br>
              <a:rPr lang="en-AU" sz="1600" kern="0" dirty="0" smtClean="0"/>
            </a:br>
            <a:r>
              <a:rPr lang="en-AU" sz="2000" kern="0" dirty="0" smtClean="0"/>
              <a:t>Presentation 3</a:t>
            </a:r>
            <a:endParaRPr lang="en-AU" sz="2000" cap="none" dirty="0" smtClean="0">
              <a:ea typeface="ＭＳ Ｐゴシック" pitchFamily="34" charset="-128"/>
            </a:endParaRPr>
          </a:p>
        </p:txBody>
      </p:sp>
    </p:spTree>
    <p:custDataLst>
      <p:tags r:id="rId1"/>
    </p:custDataLst>
    <p:extLst>
      <p:ext uri="{BB962C8B-B14F-4D97-AF65-F5344CB8AC3E}">
        <p14:creationId xmlns:p14="http://schemas.microsoft.com/office/powerpoint/2010/main" val="33352848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777240" y="346075"/>
            <a:ext cx="7626096" cy="706438"/>
          </a:xfrm>
        </p:spPr>
        <p:txBody>
          <a:bodyPr>
            <a:normAutofit/>
          </a:bodyPr>
          <a:lstStyle/>
          <a:p>
            <a:r>
              <a:rPr lang="en-AU" dirty="0" smtClean="0">
                <a:solidFill>
                  <a:srgbClr val="0070C0"/>
                </a:solidFill>
                <a:ea typeface="Verdana" panose="020B0604030504040204" pitchFamily="34" charset="0"/>
              </a:rPr>
              <a:t>Presentation objectives</a:t>
            </a:r>
          </a:p>
        </p:txBody>
      </p:sp>
      <p:sp>
        <p:nvSpPr>
          <p:cNvPr id="7" name="Content Placeholder 6"/>
          <p:cNvSpPr>
            <a:spLocks noGrp="1"/>
          </p:cNvSpPr>
          <p:nvPr>
            <p:ph idx="1"/>
          </p:nvPr>
        </p:nvSpPr>
        <p:spPr>
          <a:xfrm>
            <a:off x="777240" y="1125538"/>
            <a:ext cx="7470648" cy="4895850"/>
          </a:xfrm>
        </p:spPr>
        <p:txBody>
          <a:bodyPr>
            <a:normAutofit fontScale="92500" lnSpcReduction="20000"/>
          </a:bodyPr>
          <a:lstStyle/>
          <a:p>
            <a:pPr marL="0" indent="0">
              <a:buNone/>
            </a:pPr>
            <a:r>
              <a:rPr lang="en-GB" dirty="0" smtClean="0"/>
              <a:t>At the end of this lesson you will know about:</a:t>
            </a:r>
          </a:p>
          <a:p>
            <a:r>
              <a:rPr lang="en-AU" dirty="0"/>
              <a:t>Gather and organise information relevant to the issue/s under </a:t>
            </a:r>
            <a:r>
              <a:rPr lang="en-AU" dirty="0" smtClean="0"/>
              <a:t>consideration.</a:t>
            </a:r>
            <a:endParaRPr lang="en-AU" dirty="0"/>
          </a:p>
          <a:p>
            <a:r>
              <a:rPr lang="en-AU" dirty="0" smtClean="0"/>
              <a:t>Facilitate </a:t>
            </a:r>
            <a:r>
              <a:rPr lang="en-AU" dirty="0"/>
              <a:t>individual’s and team’s active participation in decision-making </a:t>
            </a:r>
            <a:r>
              <a:rPr lang="en-AU" dirty="0" smtClean="0"/>
              <a:t>processes.</a:t>
            </a:r>
            <a:endParaRPr lang="en-AU" dirty="0"/>
          </a:p>
          <a:p>
            <a:r>
              <a:rPr lang="en-AU" dirty="0" smtClean="0"/>
              <a:t>Examine </a:t>
            </a:r>
            <a:r>
              <a:rPr lang="en-AU" dirty="0"/>
              <a:t>options and assess associated risks to determine preferred course/s of </a:t>
            </a:r>
            <a:r>
              <a:rPr lang="en-AU" dirty="0" smtClean="0"/>
              <a:t>action.</a:t>
            </a:r>
            <a:endParaRPr lang="en-AU" dirty="0"/>
          </a:p>
          <a:p>
            <a:r>
              <a:rPr lang="en-AU" dirty="0" smtClean="0"/>
              <a:t>Ensure </a:t>
            </a:r>
            <a:r>
              <a:rPr lang="en-AU" dirty="0"/>
              <a:t>decisions are timely and communicate them clearly to individuals and </a:t>
            </a:r>
            <a:r>
              <a:rPr lang="en-AU" dirty="0" smtClean="0"/>
              <a:t>teams.</a:t>
            </a:r>
            <a:endParaRPr lang="en-AU" dirty="0"/>
          </a:p>
          <a:p>
            <a:r>
              <a:rPr lang="en-AU" dirty="0" smtClean="0"/>
              <a:t>Prepare </a:t>
            </a:r>
            <a:r>
              <a:rPr lang="en-AU" dirty="0"/>
              <a:t>plans to implement decisions and ensure they are agreed by relevant individuals and </a:t>
            </a:r>
            <a:r>
              <a:rPr lang="en-AU" dirty="0" smtClean="0"/>
              <a:t>teams.</a:t>
            </a:r>
            <a:endParaRPr lang="en-AU" dirty="0"/>
          </a:p>
          <a:p>
            <a:r>
              <a:rPr lang="en-AU" dirty="0" smtClean="0"/>
              <a:t>Use </a:t>
            </a:r>
            <a:r>
              <a:rPr lang="en-AU" dirty="0"/>
              <a:t>feedback processes effectively to monitor the implementation and impact of </a:t>
            </a:r>
            <a:r>
              <a:rPr lang="en-AU" dirty="0" smtClean="0"/>
              <a:t>decisions.</a:t>
            </a:r>
            <a:endParaRPr lang="en-AU" dirty="0"/>
          </a:p>
          <a:p>
            <a:endParaRPr lang="en-GB" dirty="0"/>
          </a:p>
        </p:txBody>
      </p:sp>
    </p:spTree>
    <p:custDataLst>
      <p:tags r:id="rId1"/>
    </p:custDataLst>
    <p:extLst>
      <p:ext uri="{BB962C8B-B14F-4D97-AF65-F5344CB8AC3E}">
        <p14:creationId xmlns:p14="http://schemas.microsoft.com/office/powerpoint/2010/main" val="40805008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43386"/>
            <a:ext cx="8229600" cy="706438"/>
          </a:xfrm>
        </p:spPr>
        <p:txBody>
          <a:bodyPr/>
          <a:lstStyle/>
          <a:p>
            <a:pPr lvl="0"/>
            <a:r>
              <a:rPr lang="en-AU" dirty="0">
                <a:solidFill>
                  <a:srgbClr val="0070C0"/>
                </a:solidFill>
                <a:latin typeface="Verdana" charset="0"/>
                <a:cs typeface="Verdana" charset="0"/>
              </a:rPr>
              <a:t>Make informed decisions</a:t>
            </a:r>
            <a:r>
              <a:rPr lang="en-US" dirty="0">
                <a:solidFill>
                  <a:srgbClr val="0070C0"/>
                </a:solidFill>
                <a:latin typeface="Verdana" charset="0"/>
                <a:cs typeface="Verdana" charset="0"/>
              </a:rPr>
              <a:t/>
            </a:r>
            <a:br>
              <a:rPr lang="en-US" dirty="0">
                <a:solidFill>
                  <a:srgbClr val="0070C0"/>
                </a:solidFill>
                <a:latin typeface="Verdana" charset="0"/>
                <a:cs typeface="Verdana" charset="0"/>
              </a:rPr>
            </a:br>
            <a:endParaRPr lang="en-US" dirty="0">
              <a:solidFill>
                <a:srgbClr val="0070C0"/>
              </a:solidFill>
              <a:latin typeface="Verdana" charset="0"/>
              <a:cs typeface="Verdana" charset="0"/>
            </a:endParaRPr>
          </a:p>
        </p:txBody>
      </p:sp>
      <p:sp>
        <p:nvSpPr>
          <p:cNvPr id="3" name="Content Placeholder 2"/>
          <p:cNvSpPr>
            <a:spLocks noGrp="1"/>
          </p:cNvSpPr>
          <p:nvPr>
            <p:ph idx="1"/>
          </p:nvPr>
        </p:nvSpPr>
        <p:spPr/>
        <p:txBody>
          <a:bodyPr/>
          <a:lstStyle/>
          <a:p>
            <a:r>
              <a:rPr lang="en-AU" sz="2000" dirty="0"/>
              <a:t>An informed decision is made after learning relevant facts (informing yourself) about the basis of the decision. </a:t>
            </a:r>
            <a:endParaRPr lang="en-AU" sz="2000" dirty="0" smtClean="0"/>
          </a:p>
          <a:p>
            <a:r>
              <a:rPr lang="en-AU" sz="2000" dirty="0" smtClean="0"/>
              <a:t>Well </a:t>
            </a:r>
            <a:r>
              <a:rPr lang="en-AU" sz="2000" dirty="0"/>
              <a:t>informed decisions can be said to have been made based upon a clear appreciation and understanding of the facts, implications, and future consequences of an action</a:t>
            </a:r>
            <a:r>
              <a:rPr lang="en-AU" sz="2000" dirty="0" smtClean="0"/>
              <a:t>.</a:t>
            </a:r>
          </a:p>
          <a:p>
            <a:r>
              <a:rPr lang="en-AU" sz="2000" dirty="0"/>
              <a:t>Your ability to make informed decisions </a:t>
            </a:r>
            <a:r>
              <a:rPr lang="en-AU" sz="2000" dirty="0" smtClean="0"/>
              <a:t>rests on </a:t>
            </a:r>
            <a:r>
              <a:rPr lang="en-AU" sz="2000" dirty="0"/>
              <a:t>the information you have gathered and analysed. </a:t>
            </a:r>
            <a:endParaRPr lang="en-AU" sz="2000" dirty="0" smtClean="0"/>
          </a:p>
          <a:p>
            <a:r>
              <a:rPr lang="en-AU" sz="2000" dirty="0" smtClean="0"/>
              <a:t>Have </a:t>
            </a:r>
            <a:r>
              <a:rPr lang="en-AU" sz="2000" dirty="0"/>
              <a:t>a clear understanding of the issue/s under consideration.  </a:t>
            </a:r>
          </a:p>
          <a:p>
            <a:endParaRPr lang="en-AU" sz="2000" dirty="0"/>
          </a:p>
          <a:p>
            <a:endParaRPr lang="en-US" dirty="0"/>
          </a:p>
        </p:txBody>
      </p:sp>
    </p:spTree>
    <p:custDataLst>
      <p:tags r:id="rId1"/>
    </p:custDataLst>
    <p:extLst>
      <p:ext uri="{BB962C8B-B14F-4D97-AF65-F5344CB8AC3E}">
        <p14:creationId xmlns:p14="http://schemas.microsoft.com/office/powerpoint/2010/main" val="293215539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9227"/>
            <a:ext cx="8229600" cy="494195"/>
          </a:xfrm>
        </p:spPr>
        <p:txBody>
          <a:bodyPr/>
          <a:lstStyle/>
          <a:p>
            <a:pPr lvl="1"/>
            <a:r>
              <a:rPr lang="en-AU" sz="2100" dirty="0" smtClean="0">
                <a:solidFill>
                  <a:srgbClr val="0070C0"/>
                </a:solidFill>
              </a:rPr>
              <a:t>GATHER INFORMATION RELEVANT TO ISSUES </a:t>
            </a:r>
            <a:endParaRPr lang="en-AU" sz="2100" dirty="0"/>
          </a:p>
        </p:txBody>
      </p:sp>
      <p:sp>
        <p:nvSpPr>
          <p:cNvPr id="3" name="Content Placeholder 2"/>
          <p:cNvSpPr>
            <a:spLocks noGrp="1"/>
          </p:cNvSpPr>
          <p:nvPr>
            <p:ph idx="1"/>
          </p:nvPr>
        </p:nvSpPr>
        <p:spPr>
          <a:xfrm>
            <a:off x="457200" y="1125538"/>
            <a:ext cx="8229600" cy="2426184"/>
          </a:xfrm>
        </p:spPr>
        <p:txBody>
          <a:bodyPr>
            <a:normAutofit/>
          </a:bodyPr>
          <a:lstStyle/>
          <a:p>
            <a:pPr marL="0" indent="0">
              <a:buNone/>
            </a:pPr>
            <a:r>
              <a:rPr lang="en-AU" dirty="0" smtClean="0"/>
              <a:t>Work with </a:t>
            </a:r>
            <a:r>
              <a:rPr lang="en-AU" dirty="0"/>
              <a:t>your team, ask for their input.  Often others can give you pieces of information that help to clarify the situation.</a:t>
            </a:r>
          </a:p>
          <a:p>
            <a:pPr marL="0" indent="0">
              <a:buNone/>
            </a:pPr>
            <a:r>
              <a:rPr lang="en-AU" dirty="0"/>
              <a:t>Once you have gathered </a:t>
            </a:r>
            <a:r>
              <a:rPr lang="en-AU" dirty="0" smtClean="0"/>
              <a:t>relevant </a:t>
            </a:r>
            <a:r>
              <a:rPr lang="en-AU" dirty="0"/>
              <a:t>information, put this into order, so that you can effectively evaluate the issue.  You may find </a:t>
            </a:r>
            <a:r>
              <a:rPr lang="en-AU" dirty="0" smtClean="0"/>
              <a:t>making </a:t>
            </a:r>
            <a:r>
              <a:rPr lang="en-AU" dirty="0"/>
              <a:t>a list of pros and cons is </a:t>
            </a:r>
            <a:r>
              <a:rPr lang="en-AU" dirty="0" smtClean="0"/>
              <a:t>helpful to </a:t>
            </a:r>
            <a:r>
              <a:rPr lang="en-AU" dirty="0"/>
              <a:t>evaluate the issue. </a:t>
            </a:r>
            <a:endParaRPr lang="en-AU" dirty="0" smtClean="0"/>
          </a:p>
          <a:p>
            <a:endParaRPr lang="en-US" dirty="0"/>
          </a:p>
          <a:p>
            <a:pPr marL="0" indent="0">
              <a:buNone/>
            </a:pPr>
            <a:endParaRPr lang="en-AU" dirty="0"/>
          </a:p>
        </p:txBody>
      </p:sp>
      <p:graphicFrame>
        <p:nvGraphicFramePr>
          <p:cNvPr id="4" name="Diagram 3"/>
          <p:cNvGraphicFramePr/>
          <p:nvPr>
            <p:extLst>
              <p:ext uri="{D42A27DB-BD31-4B8C-83A1-F6EECF244321}">
                <p14:modId xmlns:p14="http://schemas.microsoft.com/office/powerpoint/2010/main" val="3351099479"/>
              </p:ext>
            </p:extLst>
          </p:nvPr>
        </p:nvGraphicFramePr>
        <p:xfrm>
          <a:off x="1437372" y="3102809"/>
          <a:ext cx="6096000" cy="274935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ustDataLst>
      <p:tags r:id="rId1"/>
    </p:custDataLst>
    <p:extLst>
      <p:ext uri="{BB962C8B-B14F-4D97-AF65-F5344CB8AC3E}">
        <p14:creationId xmlns:p14="http://schemas.microsoft.com/office/powerpoint/2010/main" val="33881703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000" dirty="0">
                <a:solidFill>
                  <a:srgbClr val="0070C0"/>
                </a:solidFill>
              </a:rPr>
              <a:t>Gathering information</a:t>
            </a:r>
            <a:endParaRPr lang="en-US" sz="2000" dirty="0">
              <a:solidFill>
                <a:srgbClr val="0070C0"/>
              </a:solidFill>
            </a:endParaRPr>
          </a:p>
        </p:txBody>
      </p:sp>
      <p:sp>
        <p:nvSpPr>
          <p:cNvPr id="3" name="Content Placeholder 2"/>
          <p:cNvSpPr>
            <a:spLocks noGrp="1"/>
          </p:cNvSpPr>
          <p:nvPr>
            <p:ph idx="1"/>
          </p:nvPr>
        </p:nvSpPr>
        <p:spPr/>
        <p:txBody>
          <a:bodyPr>
            <a:normAutofit fontScale="85000" lnSpcReduction="20000"/>
          </a:bodyPr>
          <a:lstStyle/>
          <a:p>
            <a:pPr marL="0" indent="0">
              <a:buNone/>
            </a:pPr>
            <a:r>
              <a:rPr lang="en-AU" dirty="0" smtClean="0"/>
              <a:t>Information can be gathered using these methods:</a:t>
            </a:r>
            <a:endParaRPr lang="en-US" dirty="0"/>
          </a:p>
          <a:p>
            <a:pPr lvl="0"/>
            <a:r>
              <a:rPr lang="en-AU" dirty="0"/>
              <a:t>Formal staff </a:t>
            </a:r>
            <a:r>
              <a:rPr lang="en-AU" dirty="0" smtClean="0"/>
              <a:t>interviews.</a:t>
            </a:r>
            <a:endParaRPr lang="en-US" dirty="0"/>
          </a:p>
          <a:p>
            <a:pPr lvl="0"/>
            <a:r>
              <a:rPr lang="en-AU" dirty="0"/>
              <a:t>Performance report </a:t>
            </a:r>
            <a:r>
              <a:rPr lang="en-AU" dirty="0" smtClean="0"/>
              <a:t>records.</a:t>
            </a:r>
            <a:endParaRPr lang="en-US" dirty="0"/>
          </a:p>
          <a:p>
            <a:pPr lvl="0"/>
            <a:r>
              <a:rPr lang="en-AU" dirty="0"/>
              <a:t>Employee records (timesheets, work logs</a:t>
            </a:r>
            <a:r>
              <a:rPr lang="en-AU" dirty="0" smtClean="0"/>
              <a:t>).</a:t>
            </a:r>
            <a:endParaRPr lang="en-US" dirty="0"/>
          </a:p>
          <a:p>
            <a:pPr lvl="0"/>
            <a:r>
              <a:rPr lang="en-AU" dirty="0"/>
              <a:t>Operational </a:t>
            </a:r>
            <a:r>
              <a:rPr lang="en-AU" dirty="0" smtClean="0"/>
              <a:t>reports.</a:t>
            </a:r>
            <a:endParaRPr lang="en-US" dirty="0"/>
          </a:p>
          <a:p>
            <a:pPr lvl="0"/>
            <a:r>
              <a:rPr lang="en-AU" dirty="0"/>
              <a:t>Sales and purchasing </a:t>
            </a:r>
            <a:r>
              <a:rPr lang="en-AU" dirty="0" smtClean="0"/>
              <a:t>records.</a:t>
            </a:r>
            <a:endParaRPr lang="en-US" dirty="0"/>
          </a:p>
          <a:p>
            <a:pPr lvl="0"/>
            <a:r>
              <a:rPr lang="en-AU" dirty="0"/>
              <a:t>Financial </a:t>
            </a:r>
            <a:r>
              <a:rPr lang="en-AU" dirty="0" smtClean="0"/>
              <a:t>reports.</a:t>
            </a:r>
            <a:endParaRPr lang="en-US" dirty="0"/>
          </a:p>
          <a:p>
            <a:pPr lvl="0"/>
            <a:r>
              <a:rPr lang="en-AU" dirty="0"/>
              <a:t>Management </a:t>
            </a:r>
            <a:r>
              <a:rPr lang="en-AU" dirty="0" smtClean="0"/>
              <a:t>reports.</a:t>
            </a:r>
            <a:endParaRPr lang="en-US" dirty="0"/>
          </a:p>
          <a:p>
            <a:pPr lvl="0"/>
            <a:r>
              <a:rPr lang="en-AU" dirty="0"/>
              <a:t>Staff </a:t>
            </a:r>
            <a:r>
              <a:rPr lang="en-AU" dirty="0" smtClean="0"/>
              <a:t>meetings.</a:t>
            </a:r>
            <a:endParaRPr lang="en-US" dirty="0"/>
          </a:p>
          <a:p>
            <a:pPr lvl="0"/>
            <a:r>
              <a:rPr lang="en-AU" dirty="0"/>
              <a:t>Surveys and feedback </a:t>
            </a:r>
            <a:r>
              <a:rPr lang="en-AU" dirty="0" smtClean="0"/>
              <a:t>forms.</a:t>
            </a:r>
          </a:p>
          <a:p>
            <a:pPr lvl="0"/>
            <a:r>
              <a:rPr lang="en-AU" dirty="0"/>
              <a:t>Strengths, Weaknesses, Opportunities, </a:t>
            </a:r>
            <a:r>
              <a:rPr lang="en-AU" dirty="0" smtClean="0"/>
              <a:t>Threats (SWOT) </a:t>
            </a:r>
            <a:r>
              <a:rPr lang="en-AU" dirty="0"/>
              <a:t>analysis is useful in many situations to analyse the impact of </a:t>
            </a:r>
            <a:r>
              <a:rPr lang="en-AU" dirty="0" smtClean="0"/>
              <a:t>decisions. See your eBook for more information.  </a:t>
            </a:r>
            <a:endParaRPr lang="en-AU" dirty="0"/>
          </a:p>
          <a:p>
            <a:pPr lvl="0"/>
            <a:endParaRPr lang="en-US" dirty="0"/>
          </a:p>
          <a:p>
            <a:endParaRPr lang="en-US" dirty="0"/>
          </a:p>
        </p:txBody>
      </p:sp>
    </p:spTree>
    <p:custDataLst>
      <p:tags r:id="rId1"/>
    </p:custDataLst>
    <p:extLst>
      <p:ext uri="{BB962C8B-B14F-4D97-AF65-F5344CB8AC3E}">
        <p14:creationId xmlns:p14="http://schemas.microsoft.com/office/powerpoint/2010/main" val="29061168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2071"/>
            <a:ext cx="8229600" cy="706438"/>
          </a:xfrm>
        </p:spPr>
        <p:txBody>
          <a:bodyPr/>
          <a:lstStyle/>
          <a:p>
            <a:r>
              <a:rPr lang="en-AU" sz="2000" dirty="0">
                <a:solidFill>
                  <a:srgbClr val="0070C0"/>
                </a:solidFill>
              </a:rPr>
              <a:t>Information organisation</a:t>
            </a:r>
            <a:endParaRPr lang="en-US" sz="2000" dirty="0">
              <a:solidFill>
                <a:srgbClr val="0070C0"/>
              </a:solidFill>
            </a:endParaRPr>
          </a:p>
        </p:txBody>
      </p:sp>
      <p:sp>
        <p:nvSpPr>
          <p:cNvPr id="3" name="Content Placeholder 2"/>
          <p:cNvSpPr>
            <a:spLocks noGrp="1"/>
          </p:cNvSpPr>
          <p:nvPr>
            <p:ph idx="1"/>
          </p:nvPr>
        </p:nvSpPr>
        <p:spPr>
          <a:xfrm>
            <a:off x="457200" y="1125538"/>
            <a:ext cx="8229600" cy="5240756"/>
          </a:xfrm>
        </p:spPr>
        <p:txBody>
          <a:bodyPr>
            <a:normAutofit/>
          </a:bodyPr>
          <a:lstStyle/>
          <a:p>
            <a:pPr marL="0" indent="0">
              <a:buNone/>
            </a:pPr>
            <a:r>
              <a:rPr lang="en-AU" dirty="0"/>
              <a:t>Methods of organisation</a:t>
            </a:r>
            <a:endParaRPr lang="en-US" dirty="0"/>
          </a:p>
          <a:p>
            <a:endParaRPr lang="en-US" dirty="0"/>
          </a:p>
        </p:txBody>
      </p:sp>
      <p:graphicFrame>
        <p:nvGraphicFramePr>
          <p:cNvPr id="4" name="Diagram 3"/>
          <p:cNvGraphicFramePr/>
          <p:nvPr>
            <p:extLst>
              <p:ext uri="{D42A27DB-BD31-4B8C-83A1-F6EECF244321}">
                <p14:modId xmlns:p14="http://schemas.microsoft.com/office/powerpoint/2010/main" val="3411495264"/>
              </p:ext>
            </p:extLst>
          </p:nvPr>
        </p:nvGraphicFramePr>
        <p:xfrm>
          <a:off x="457200" y="1397000"/>
          <a:ext cx="8359540" cy="43324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p:cNvSpPr/>
          <p:nvPr/>
        </p:nvSpPr>
        <p:spPr>
          <a:xfrm>
            <a:off x="6429771" y="5544772"/>
            <a:ext cx="1443600" cy="369332"/>
          </a:xfrm>
          <a:prstGeom prst="rect">
            <a:avLst/>
          </a:prstGeom>
        </p:spPr>
        <p:txBody>
          <a:bodyPr wrap="none">
            <a:spAutoFit/>
          </a:bodyPr>
          <a:lstStyle/>
          <a:p>
            <a:pPr lvl="0"/>
            <a:r>
              <a:rPr lang="en-AU" dirty="0"/>
              <a:t>(Burke, 2015)</a:t>
            </a:r>
            <a:endParaRPr lang="en-US" dirty="0"/>
          </a:p>
        </p:txBody>
      </p:sp>
    </p:spTree>
    <p:custDataLst>
      <p:tags r:id="rId1"/>
    </p:custDataLst>
    <p:extLst>
      <p:ext uri="{BB962C8B-B14F-4D97-AF65-F5344CB8AC3E}">
        <p14:creationId xmlns:p14="http://schemas.microsoft.com/office/powerpoint/2010/main" val="15183368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Decision making </a:t>
            </a:r>
            <a:endParaRPr lang="en-AU" dirty="0">
              <a:solidFill>
                <a:srgbClr val="0070C0"/>
              </a:solidFill>
            </a:endParaRPr>
          </a:p>
        </p:txBody>
      </p:sp>
      <p:sp>
        <p:nvSpPr>
          <p:cNvPr id="3" name="Content Placeholder 2"/>
          <p:cNvSpPr>
            <a:spLocks noGrp="1"/>
          </p:cNvSpPr>
          <p:nvPr>
            <p:ph idx="1"/>
          </p:nvPr>
        </p:nvSpPr>
        <p:spPr/>
        <p:txBody>
          <a:bodyPr/>
          <a:lstStyle/>
          <a:p>
            <a:pPr marL="0" indent="0">
              <a:buNone/>
            </a:pPr>
            <a:r>
              <a:rPr lang="en-AU" b="1" dirty="0"/>
              <a:t>Steps in decision making</a:t>
            </a:r>
            <a:endParaRPr lang="en-AU" dirty="0"/>
          </a:p>
          <a:p>
            <a:pPr lvl="0"/>
            <a:r>
              <a:rPr lang="en-AU" dirty="0"/>
              <a:t>Identify the problem.</a:t>
            </a:r>
          </a:p>
          <a:p>
            <a:pPr lvl="0"/>
            <a:r>
              <a:rPr lang="en-AU" dirty="0"/>
              <a:t>Identify important decision criteria to solve the problem.</a:t>
            </a:r>
          </a:p>
          <a:p>
            <a:pPr lvl="0"/>
            <a:r>
              <a:rPr lang="en-AU" dirty="0"/>
              <a:t>Allocate weight to each criteria on the basis of importance.</a:t>
            </a:r>
          </a:p>
          <a:p>
            <a:pPr lvl="0"/>
            <a:r>
              <a:rPr lang="en-AU" dirty="0"/>
              <a:t>Develop a list of alternatives that could solve the problem.</a:t>
            </a:r>
          </a:p>
          <a:p>
            <a:pPr lvl="0"/>
            <a:r>
              <a:rPr lang="en-AU" dirty="0"/>
              <a:t>Analyse alternatives on the basis of strengths and </a:t>
            </a:r>
            <a:r>
              <a:rPr lang="en-AU" dirty="0" smtClean="0"/>
              <a:t>weaknesses.</a:t>
            </a:r>
            <a:endParaRPr lang="en-AU" dirty="0"/>
          </a:p>
          <a:p>
            <a:pPr lvl="0"/>
            <a:r>
              <a:rPr lang="en-AU" dirty="0"/>
              <a:t>Choose the best alternative according to your organisational goals, objectives, and requirements.</a:t>
            </a:r>
          </a:p>
          <a:p>
            <a:pPr lvl="0"/>
            <a:r>
              <a:rPr lang="en-AU" dirty="0"/>
              <a:t>Implement the chosen course of </a:t>
            </a:r>
            <a:r>
              <a:rPr lang="en-AU" dirty="0" smtClean="0"/>
              <a:t>action.</a:t>
            </a:r>
            <a:endParaRPr lang="en-AU" dirty="0"/>
          </a:p>
          <a:p>
            <a:pPr marL="0" indent="0">
              <a:buNone/>
            </a:pPr>
            <a:r>
              <a:rPr lang="en-AU" dirty="0" smtClean="0"/>
              <a:t>				(</a:t>
            </a:r>
            <a:r>
              <a:rPr lang="en-AU" dirty="0"/>
              <a:t>Robbins and Coulter, 2010).</a:t>
            </a:r>
          </a:p>
          <a:p>
            <a:endParaRPr lang="en-AU" dirty="0"/>
          </a:p>
        </p:txBody>
      </p:sp>
    </p:spTree>
    <p:custDataLst>
      <p:tags r:id="rId1"/>
    </p:custDataLst>
    <p:extLst>
      <p:ext uri="{BB962C8B-B14F-4D97-AF65-F5344CB8AC3E}">
        <p14:creationId xmlns:p14="http://schemas.microsoft.com/office/powerpoint/2010/main" val="10104933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3943"/>
            <a:ext cx="8229600" cy="779463"/>
          </a:xfrm>
        </p:spPr>
        <p:txBody>
          <a:bodyPr/>
          <a:lstStyle/>
          <a:p>
            <a:r>
              <a:rPr lang="en-AU" sz="2000" dirty="0">
                <a:solidFill>
                  <a:srgbClr val="0070C0"/>
                </a:solidFill>
              </a:rPr>
              <a:t>Facilitate </a:t>
            </a:r>
            <a:r>
              <a:rPr lang="en-AU" sz="2000" dirty="0" smtClean="0">
                <a:solidFill>
                  <a:srgbClr val="0070C0"/>
                </a:solidFill>
              </a:rPr>
              <a:t>participation </a:t>
            </a:r>
            <a:r>
              <a:rPr lang="en-AU" sz="2000" dirty="0">
                <a:solidFill>
                  <a:srgbClr val="0070C0"/>
                </a:solidFill>
              </a:rPr>
              <a:t>in decision </a:t>
            </a:r>
            <a:r>
              <a:rPr lang="en-AU" sz="2000" dirty="0" smtClean="0">
                <a:solidFill>
                  <a:srgbClr val="0070C0"/>
                </a:solidFill>
              </a:rPr>
              <a:t>making</a:t>
            </a:r>
            <a:endParaRPr lang="en-AU" sz="2000" dirty="0">
              <a:solidFill>
                <a:srgbClr val="0070C0"/>
              </a:solidFill>
            </a:endParaRPr>
          </a:p>
        </p:txBody>
      </p:sp>
      <p:sp>
        <p:nvSpPr>
          <p:cNvPr id="3" name="Content Placeholder 2"/>
          <p:cNvSpPr>
            <a:spLocks noGrp="1"/>
          </p:cNvSpPr>
          <p:nvPr>
            <p:ph idx="1"/>
          </p:nvPr>
        </p:nvSpPr>
        <p:spPr>
          <a:xfrm>
            <a:off x="457200" y="1125537"/>
            <a:ext cx="8229600" cy="5102007"/>
          </a:xfrm>
        </p:spPr>
        <p:txBody>
          <a:bodyPr>
            <a:normAutofit fontScale="85000" lnSpcReduction="10000"/>
          </a:bodyPr>
          <a:lstStyle/>
          <a:p>
            <a:pPr marL="0" indent="0">
              <a:buNone/>
            </a:pPr>
            <a:r>
              <a:rPr lang="en-AU" dirty="0" smtClean="0"/>
              <a:t>Leaders </a:t>
            </a:r>
            <a:r>
              <a:rPr lang="en-AU" dirty="0"/>
              <a:t>who understand fully the benefits of engaging their teams will invariably be more successful than those who do not. There are several reasons for this:</a:t>
            </a:r>
          </a:p>
          <a:p>
            <a:pPr lvl="0"/>
            <a:r>
              <a:rPr lang="en-AU" dirty="0"/>
              <a:t>Your teams and staff members know their job. They have a wealth of knowledge of how to improve, providing your people with an opportunity to contribute to decisions will have great benefits for the team and the organisation.</a:t>
            </a:r>
          </a:p>
          <a:p>
            <a:pPr lvl="0"/>
            <a:r>
              <a:rPr lang="en-AU" dirty="0"/>
              <a:t>Engaging your team will result in greater commitment from the team. </a:t>
            </a:r>
          </a:p>
          <a:p>
            <a:pPr lvl="0"/>
            <a:r>
              <a:rPr lang="en-AU" dirty="0"/>
              <a:t>Teams who are involved and encouraged to improve are strong teams who work well together. This increases productivity and outcomes. </a:t>
            </a:r>
          </a:p>
          <a:p>
            <a:r>
              <a:rPr lang="en-AU" dirty="0"/>
              <a:t>Improved morale and sense of belonging will have benefits for all concerned. </a:t>
            </a:r>
            <a:endParaRPr lang="en-AU" dirty="0" smtClean="0"/>
          </a:p>
          <a:p>
            <a:pPr marL="342900" lvl="1" indent="-342900"/>
            <a:r>
              <a:rPr lang="en-US" dirty="0" smtClean="0"/>
              <a:t>Creating </a:t>
            </a:r>
            <a:r>
              <a:rPr lang="en-US" dirty="0"/>
              <a:t>opportunities to work with and build strong teams </a:t>
            </a:r>
            <a:r>
              <a:rPr lang="en-US" dirty="0" smtClean="0"/>
              <a:t>will result in individuals who are confident </a:t>
            </a:r>
            <a:r>
              <a:rPr lang="en-US" dirty="0"/>
              <a:t>to </a:t>
            </a:r>
            <a:r>
              <a:rPr lang="en-US" dirty="0" smtClean="0"/>
              <a:t>contribute.</a:t>
            </a:r>
            <a:endParaRPr lang="en-AU" dirty="0" smtClean="0"/>
          </a:p>
          <a:p>
            <a:pPr marL="0" indent="0">
              <a:buNone/>
            </a:pPr>
            <a:r>
              <a:rPr lang="en-AU" sz="1300" dirty="0" smtClean="0">
                <a:hlinkClick r:id="rId3"/>
              </a:rPr>
              <a:t>Advantages-employee-involvement-decision-making</a:t>
            </a:r>
            <a:r>
              <a:rPr lang="en-AU" sz="1300" dirty="0" smtClean="0"/>
              <a:t> </a:t>
            </a:r>
            <a:r>
              <a:rPr lang="en-AU" sz="1300" dirty="0"/>
              <a:t>adapted from (small </a:t>
            </a:r>
            <a:r>
              <a:rPr lang="en-AU" sz="1300" dirty="0" smtClean="0"/>
              <a:t>business.chron.com)</a:t>
            </a:r>
            <a:endParaRPr lang="en-AU" sz="1300" dirty="0"/>
          </a:p>
          <a:p>
            <a:pPr marL="0" indent="0">
              <a:buNone/>
            </a:pPr>
            <a:r>
              <a:rPr lang="en-AU" dirty="0" smtClean="0"/>
              <a:t>Team </a:t>
            </a:r>
            <a:r>
              <a:rPr lang="en-AU" dirty="0"/>
              <a:t>members should free comfortable to question your decisions; as this is demonstrating their desire to understand the leadership objectives</a:t>
            </a:r>
            <a:r>
              <a:rPr lang="en-AU" dirty="0" smtClean="0"/>
              <a:t>.</a:t>
            </a:r>
            <a:endParaRPr lang="en-AU" dirty="0"/>
          </a:p>
        </p:txBody>
      </p:sp>
    </p:spTree>
    <p:custDataLst>
      <p:tags r:id="rId1"/>
    </p:custDataLst>
    <p:extLst>
      <p:ext uri="{BB962C8B-B14F-4D97-AF65-F5344CB8AC3E}">
        <p14:creationId xmlns:p14="http://schemas.microsoft.com/office/powerpoint/2010/main" val="11973403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03198"/>
            <a:ext cx="8229600" cy="846667"/>
          </a:xfrm>
        </p:spPr>
        <p:txBody>
          <a:bodyPr/>
          <a:lstStyle/>
          <a:p>
            <a:r>
              <a:rPr lang="en-AU" sz="2400" dirty="0" smtClean="0">
                <a:solidFill>
                  <a:srgbClr val="0070C0"/>
                </a:solidFill>
              </a:rPr>
              <a:t>Facilitation of team contribution</a:t>
            </a:r>
            <a:endParaRPr lang="en-AU" sz="2400" dirty="0"/>
          </a:p>
        </p:txBody>
      </p:sp>
      <p:sp>
        <p:nvSpPr>
          <p:cNvPr id="3" name="Content Placeholder 2"/>
          <p:cNvSpPr>
            <a:spLocks noGrp="1"/>
          </p:cNvSpPr>
          <p:nvPr>
            <p:ph idx="1"/>
          </p:nvPr>
        </p:nvSpPr>
        <p:spPr/>
        <p:txBody>
          <a:bodyPr>
            <a:normAutofit/>
          </a:bodyPr>
          <a:lstStyle/>
          <a:p>
            <a:pPr marL="0" indent="0">
              <a:buNone/>
            </a:pPr>
            <a:r>
              <a:rPr lang="en-AU" b="1" dirty="0"/>
              <a:t>Ideas to facilitate team contribution: </a:t>
            </a:r>
            <a:endParaRPr lang="en-AU" dirty="0"/>
          </a:p>
          <a:p>
            <a:pPr lvl="0"/>
            <a:r>
              <a:rPr lang="en-AU" dirty="0"/>
              <a:t>Regular team meetings – be sure to allow staff opportunity to raise issues and provide ideas for solutions.</a:t>
            </a:r>
          </a:p>
          <a:p>
            <a:pPr lvl="0"/>
            <a:r>
              <a:rPr lang="en-AU" dirty="0"/>
              <a:t>Department operational planning – allow staff to contribute suggestions for planning and continuous improvement.</a:t>
            </a:r>
          </a:p>
          <a:p>
            <a:pPr lvl="0"/>
            <a:r>
              <a:rPr lang="en-AU" dirty="0"/>
              <a:t>Team performance meetings – encourage open discussions about effective team practices and areas for improvement.</a:t>
            </a:r>
          </a:p>
          <a:p>
            <a:pPr marL="0" indent="0">
              <a:buNone/>
            </a:pPr>
            <a:r>
              <a:rPr lang="en-AU" dirty="0"/>
              <a:t>Respect team members input into the decision making process; give ideas due consideration and investigation. If you do not choose to take the idea on board, provide feedback to the team, </a:t>
            </a:r>
            <a:r>
              <a:rPr lang="en-AU" dirty="0" smtClean="0"/>
              <a:t>the </a:t>
            </a:r>
            <a:r>
              <a:rPr lang="en-AU" dirty="0"/>
              <a:t>reason for your decision. Always </a:t>
            </a:r>
            <a:r>
              <a:rPr lang="en-AU" dirty="0" smtClean="0"/>
              <a:t>thank </a:t>
            </a:r>
            <a:r>
              <a:rPr lang="en-AU" dirty="0"/>
              <a:t>the team for their active contributions. </a:t>
            </a:r>
          </a:p>
        </p:txBody>
      </p:sp>
    </p:spTree>
    <p:custDataLst>
      <p:tags r:id="rId1"/>
    </p:custDataLst>
    <p:extLst>
      <p:ext uri="{BB962C8B-B14F-4D97-AF65-F5344CB8AC3E}">
        <p14:creationId xmlns:p14="http://schemas.microsoft.com/office/powerpoint/2010/main" val="58729996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200" dirty="0" smtClean="0">
                <a:solidFill>
                  <a:srgbClr val="0070C0"/>
                </a:solidFill>
              </a:rPr>
              <a:t>Group Behaviour</a:t>
            </a:r>
            <a:endParaRPr lang="en-AU" sz="2200" dirty="0">
              <a:solidFill>
                <a:srgbClr val="0070C0"/>
              </a:solidFill>
            </a:endParaRPr>
          </a:p>
        </p:txBody>
      </p:sp>
      <p:sp>
        <p:nvSpPr>
          <p:cNvPr id="3" name="Content Placeholder 2"/>
          <p:cNvSpPr>
            <a:spLocks noGrp="1"/>
          </p:cNvSpPr>
          <p:nvPr>
            <p:ph idx="1"/>
          </p:nvPr>
        </p:nvSpPr>
        <p:spPr>
          <a:xfrm>
            <a:off x="457200" y="1125539"/>
            <a:ext cx="8229600" cy="2634464"/>
          </a:xfrm>
        </p:spPr>
        <p:txBody>
          <a:bodyPr>
            <a:normAutofit fontScale="85000" lnSpcReduction="20000"/>
          </a:bodyPr>
          <a:lstStyle/>
          <a:p>
            <a:pPr marL="0" indent="0">
              <a:buNone/>
            </a:pPr>
            <a:r>
              <a:rPr lang="en-AU" dirty="0"/>
              <a:t>There are many theories regarding behaviour of groups. 	Groups behave differently at different stages of their </a:t>
            </a:r>
            <a:r>
              <a:rPr lang="en-AU" dirty="0" smtClean="0"/>
              <a:t>development. Knowing </a:t>
            </a:r>
            <a:r>
              <a:rPr lang="en-AU" dirty="0"/>
              <a:t>how the </a:t>
            </a:r>
            <a:r>
              <a:rPr lang="en-AU" dirty="0" smtClean="0"/>
              <a:t>group </a:t>
            </a:r>
            <a:r>
              <a:rPr lang="en-AU" dirty="0"/>
              <a:t>is likely to behave will be more likely to ensure leadership </a:t>
            </a:r>
            <a:r>
              <a:rPr lang="en-AU" dirty="0" smtClean="0"/>
              <a:t>success.</a:t>
            </a:r>
          </a:p>
          <a:p>
            <a:pPr marL="0" indent="0">
              <a:buNone/>
            </a:pPr>
            <a:r>
              <a:rPr lang="en-AU" dirty="0" smtClean="0"/>
              <a:t>One </a:t>
            </a:r>
            <a:r>
              <a:rPr lang="en-AU" dirty="0"/>
              <a:t>of the most popular is the Forming - Storming - Norming - Performing Model of group development first proposed by Bruce Tuckman in 1965. </a:t>
            </a:r>
            <a:r>
              <a:rPr lang="en-AU" dirty="0" smtClean="0"/>
              <a:t>The </a:t>
            </a:r>
            <a:r>
              <a:rPr lang="en-AU" dirty="0"/>
              <a:t>final stage, Adjourning </a:t>
            </a:r>
            <a:r>
              <a:rPr lang="en-AU" dirty="0" smtClean="0"/>
              <a:t>added in </a:t>
            </a:r>
            <a:r>
              <a:rPr lang="en-AU" dirty="0"/>
              <a:t>the 1970s. </a:t>
            </a:r>
            <a:endParaRPr lang="en-AU" dirty="0" smtClean="0"/>
          </a:p>
          <a:p>
            <a:pPr marL="0" indent="0">
              <a:buNone/>
            </a:pPr>
            <a:r>
              <a:rPr lang="en-AU" dirty="0" smtClean="0"/>
              <a:t>This </a:t>
            </a:r>
            <a:r>
              <a:rPr lang="en-AU" dirty="0"/>
              <a:t>theory of team development and behaviour helps us </a:t>
            </a:r>
            <a:r>
              <a:rPr lang="en-AU" dirty="0" smtClean="0"/>
              <a:t>understand </a:t>
            </a:r>
            <a:r>
              <a:rPr lang="en-AU" dirty="0"/>
              <a:t>the various stages and behaviours involved in group behaviour. </a:t>
            </a:r>
            <a:r>
              <a:rPr lang="en-AU" dirty="0" smtClean="0"/>
              <a:t>See your eBook for more information.</a:t>
            </a:r>
            <a:endParaRPr lang="en-AU" dirty="0"/>
          </a:p>
        </p:txBody>
      </p:sp>
      <p:graphicFrame>
        <p:nvGraphicFramePr>
          <p:cNvPr id="4" name="Diagram 3"/>
          <p:cNvGraphicFramePr/>
          <p:nvPr>
            <p:extLst>
              <p:ext uri="{D42A27DB-BD31-4B8C-83A1-F6EECF244321}">
                <p14:modId xmlns:p14="http://schemas.microsoft.com/office/powerpoint/2010/main" val="2045538223"/>
              </p:ext>
            </p:extLst>
          </p:nvPr>
        </p:nvGraphicFramePr>
        <p:xfrm>
          <a:off x="457200" y="3760002"/>
          <a:ext cx="7974531" cy="24001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11353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33445"/>
            <a:ext cx="8229600" cy="461395"/>
          </a:xfrm>
        </p:spPr>
        <p:txBody>
          <a:bodyPr/>
          <a:lstStyle/>
          <a:p>
            <a:r>
              <a:rPr lang="en-AU" sz="2400" dirty="0" smtClean="0">
                <a:solidFill>
                  <a:srgbClr val="0070C0"/>
                </a:solidFill>
              </a:rPr>
              <a:t>Examine </a:t>
            </a:r>
            <a:r>
              <a:rPr lang="en-AU" sz="2400" dirty="0">
                <a:solidFill>
                  <a:srgbClr val="0070C0"/>
                </a:solidFill>
              </a:rPr>
              <a:t>options and assess </a:t>
            </a:r>
            <a:r>
              <a:rPr lang="en-AU" sz="2400" dirty="0" smtClean="0">
                <a:solidFill>
                  <a:srgbClr val="0070C0"/>
                </a:solidFill>
              </a:rPr>
              <a:t>risks </a:t>
            </a:r>
            <a:endParaRPr lang="en-AU" sz="2400" dirty="0">
              <a:solidFill>
                <a:srgbClr val="0070C0"/>
              </a:solidFill>
            </a:endParaRPr>
          </a:p>
        </p:txBody>
      </p:sp>
      <p:sp>
        <p:nvSpPr>
          <p:cNvPr id="3" name="Content Placeholder 2"/>
          <p:cNvSpPr>
            <a:spLocks noGrp="1"/>
          </p:cNvSpPr>
          <p:nvPr>
            <p:ph idx="1"/>
          </p:nvPr>
        </p:nvSpPr>
        <p:spPr/>
        <p:txBody>
          <a:bodyPr>
            <a:normAutofit lnSpcReduction="10000"/>
          </a:bodyPr>
          <a:lstStyle/>
          <a:p>
            <a:pPr marL="0" indent="0">
              <a:buNone/>
            </a:pPr>
            <a:r>
              <a:rPr lang="en-AU" dirty="0"/>
              <a:t>All managers need to be aware of potential risks and hazards in the organisation. Consider the impact of decisions on organisational goals and objectives and of course ensure the safety of all team members. </a:t>
            </a:r>
          </a:p>
          <a:p>
            <a:pPr marL="0" indent="0">
              <a:buNone/>
            </a:pPr>
            <a:r>
              <a:rPr lang="en-AU" dirty="0"/>
              <a:t>There are inherent risks with decision making. Thorough evaluation of the risks and properly prepared contingency plans will prepare business should risk events occur. </a:t>
            </a:r>
          </a:p>
          <a:p>
            <a:r>
              <a:rPr lang="en-AU" b="1" dirty="0"/>
              <a:t>A risk is something that exposes the business, or its employees, to danger, harm or loss.</a:t>
            </a:r>
            <a:endParaRPr lang="en-AU" dirty="0"/>
          </a:p>
          <a:p>
            <a:pPr marL="0" indent="0">
              <a:buNone/>
            </a:pPr>
            <a:r>
              <a:rPr lang="en-AU" dirty="0"/>
              <a:t>Facilitating and encouraging team contribution of ideas means the business will have new innovative concepts to consider. Risks are inherent with change. Implementing a risk identification and management process will be necessary. </a:t>
            </a:r>
          </a:p>
          <a:p>
            <a:endParaRPr lang="en-AU" dirty="0"/>
          </a:p>
        </p:txBody>
      </p:sp>
    </p:spTree>
    <p:custDataLst>
      <p:tags r:id="rId1"/>
    </p:custDataLst>
    <p:extLst>
      <p:ext uri="{BB962C8B-B14F-4D97-AF65-F5344CB8AC3E}">
        <p14:creationId xmlns:p14="http://schemas.microsoft.com/office/powerpoint/2010/main" val="14500334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9589"/>
            <a:ext cx="8229600" cy="706438"/>
          </a:xfrm>
        </p:spPr>
        <p:txBody>
          <a:bodyPr/>
          <a:lstStyle/>
          <a:p>
            <a:r>
              <a:rPr lang="en-AU" sz="2400" dirty="0" smtClean="0">
                <a:solidFill>
                  <a:srgbClr val="0070C0"/>
                </a:solidFill>
              </a:rPr>
              <a:t>Risk management </a:t>
            </a:r>
            <a:endParaRPr lang="en-AU" sz="2400" dirty="0">
              <a:solidFill>
                <a:srgbClr val="0070C0"/>
              </a:solidFill>
            </a:endParaRPr>
          </a:p>
        </p:txBody>
      </p:sp>
      <p:sp>
        <p:nvSpPr>
          <p:cNvPr id="3" name="Content Placeholder 2"/>
          <p:cNvSpPr>
            <a:spLocks noGrp="1"/>
          </p:cNvSpPr>
          <p:nvPr>
            <p:ph idx="1"/>
          </p:nvPr>
        </p:nvSpPr>
        <p:spPr>
          <a:xfrm>
            <a:off x="457200" y="1059657"/>
            <a:ext cx="8229600" cy="4769058"/>
          </a:xfrm>
        </p:spPr>
        <p:txBody>
          <a:bodyPr/>
          <a:lstStyle/>
          <a:p>
            <a:pPr marL="0" indent="0">
              <a:buNone/>
            </a:pPr>
            <a:r>
              <a:rPr lang="en-AU" dirty="0"/>
              <a:t>A risk management process </a:t>
            </a:r>
            <a:r>
              <a:rPr lang="en-AU" dirty="0" smtClean="0"/>
              <a:t>ensures </a:t>
            </a:r>
            <a:r>
              <a:rPr lang="en-AU" dirty="0"/>
              <a:t>risks are identified and assessed at regular internals. </a:t>
            </a:r>
            <a:endParaRPr lang="en-AU" dirty="0" smtClean="0"/>
          </a:p>
          <a:p>
            <a:pPr marL="0" indent="0">
              <a:buNone/>
            </a:pPr>
            <a:r>
              <a:rPr lang="en-AU" dirty="0" smtClean="0"/>
              <a:t>Risk </a:t>
            </a:r>
            <a:r>
              <a:rPr lang="en-AU" dirty="0"/>
              <a:t>management plans should be reviewed when any change occurs to policy, procedure, legislation, standards, equipment and operational procedures. </a:t>
            </a:r>
          </a:p>
          <a:p>
            <a:pPr marL="0" indent="0">
              <a:buNone/>
            </a:pPr>
            <a:r>
              <a:rPr lang="en-AU" dirty="0"/>
              <a:t>Risks can be identified through team consultation, all employees can contribute to the identification of risks.  </a:t>
            </a:r>
            <a:endParaRPr lang="en-AU" dirty="0" smtClean="0"/>
          </a:p>
          <a:p>
            <a:pPr marL="0" indent="0">
              <a:buNone/>
            </a:pPr>
            <a:r>
              <a:rPr lang="en-AU" dirty="0"/>
              <a:t>There are many areas where risks may be identified </a:t>
            </a:r>
            <a:r>
              <a:rPr lang="en-AU" dirty="0" smtClean="0"/>
              <a:t>categories can include:</a:t>
            </a:r>
          </a:p>
          <a:p>
            <a:pPr marL="0" indent="0">
              <a:buNone/>
            </a:pPr>
            <a:endParaRPr lang="en-AU" b="1" dirty="0"/>
          </a:p>
          <a:p>
            <a:pPr marL="0" indent="0">
              <a:buNone/>
            </a:pPr>
            <a:r>
              <a:rPr lang="en-AU" dirty="0" smtClean="0"/>
              <a:t> </a:t>
            </a:r>
            <a:endParaRPr lang="en-AU" dirty="0"/>
          </a:p>
        </p:txBody>
      </p:sp>
      <p:graphicFrame>
        <p:nvGraphicFramePr>
          <p:cNvPr id="4" name="Diagram 3" descr="Communications&#10;Compliance&#10;Consultative&#10;Environmental&#10;Finance&#10;Health and safety&#10;Human resources&#10;Legal&#10;Organisational brand&#10;Physical&#10;Political&#10;Quality&#10;Social&#10;Technology&#10;" title="This ia a smart art object"/>
          <p:cNvGraphicFramePr/>
          <p:nvPr>
            <p:extLst>
              <p:ext uri="{D42A27DB-BD31-4B8C-83A1-F6EECF244321}">
                <p14:modId xmlns:p14="http://schemas.microsoft.com/office/powerpoint/2010/main" val="2093267390"/>
              </p:ext>
            </p:extLst>
          </p:nvPr>
        </p:nvGraphicFramePr>
        <p:xfrm>
          <a:off x="907982" y="4581625"/>
          <a:ext cx="7456372" cy="18384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574690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46075"/>
            <a:ext cx="8229600" cy="587576"/>
          </a:xfrm>
        </p:spPr>
        <p:txBody>
          <a:bodyPr/>
          <a:lstStyle/>
          <a:p>
            <a:r>
              <a:rPr lang="en-AU" sz="2000" dirty="0" smtClean="0">
                <a:solidFill>
                  <a:srgbClr val="0070C0"/>
                </a:solidFill>
              </a:rPr>
              <a:t>Managing risk categories and systems</a:t>
            </a:r>
            <a:endParaRPr lang="en-AU" dirty="0"/>
          </a:p>
        </p:txBody>
      </p:sp>
      <p:sp>
        <p:nvSpPr>
          <p:cNvPr id="3" name="Content Placeholder 2"/>
          <p:cNvSpPr>
            <a:spLocks noGrp="1"/>
          </p:cNvSpPr>
          <p:nvPr>
            <p:ph idx="1"/>
          </p:nvPr>
        </p:nvSpPr>
        <p:spPr>
          <a:xfrm>
            <a:off x="563078" y="1014669"/>
            <a:ext cx="8229600" cy="4895850"/>
          </a:xfrm>
        </p:spPr>
        <p:txBody>
          <a:bodyPr/>
          <a:lstStyle/>
          <a:p>
            <a:pPr marL="0" indent="0">
              <a:buNone/>
            </a:pPr>
            <a:r>
              <a:rPr lang="en-AU" b="1" dirty="0" smtClean="0"/>
              <a:t>Risk-ranking </a:t>
            </a:r>
            <a:r>
              <a:rPr lang="en-AU" b="1" dirty="0"/>
              <a:t>system may include:</a:t>
            </a:r>
          </a:p>
          <a:p>
            <a:pPr lvl="0"/>
            <a:r>
              <a:rPr lang="en-AU" dirty="0"/>
              <a:t>Classification rankings </a:t>
            </a:r>
            <a:r>
              <a:rPr lang="en-AU" dirty="0" smtClean="0"/>
              <a:t>(eg: extreme to low).</a:t>
            </a:r>
          </a:p>
          <a:p>
            <a:pPr lvl="0"/>
            <a:r>
              <a:rPr lang="en-AU" dirty="0" smtClean="0"/>
              <a:t>Consequence of risk scale.</a:t>
            </a:r>
          </a:p>
          <a:p>
            <a:pPr lvl="0"/>
            <a:r>
              <a:rPr lang="en-AU" dirty="0" smtClean="0"/>
              <a:t>Impact </a:t>
            </a:r>
            <a:r>
              <a:rPr lang="en-AU" dirty="0"/>
              <a:t>of risk </a:t>
            </a:r>
            <a:r>
              <a:rPr lang="en-AU" dirty="0" smtClean="0"/>
              <a:t>scale.</a:t>
            </a:r>
            <a:endParaRPr lang="en-AU" dirty="0"/>
          </a:p>
          <a:p>
            <a:pPr lvl="0"/>
            <a:r>
              <a:rPr lang="en-AU" dirty="0"/>
              <a:t>Manual or software-based </a:t>
            </a:r>
            <a:r>
              <a:rPr lang="en-AU" dirty="0" smtClean="0"/>
              <a:t>systems.</a:t>
            </a:r>
            <a:endParaRPr lang="en-AU" dirty="0"/>
          </a:p>
          <a:p>
            <a:pPr lvl="0"/>
            <a:r>
              <a:rPr lang="en-AU" dirty="0"/>
              <a:t>Organisational risk policies and </a:t>
            </a:r>
            <a:r>
              <a:rPr lang="en-AU" dirty="0" smtClean="0"/>
              <a:t>methods.</a:t>
            </a:r>
            <a:endParaRPr lang="en-AU" dirty="0"/>
          </a:p>
          <a:p>
            <a:pPr lvl="0"/>
            <a:r>
              <a:rPr lang="en-AU" dirty="0"/>
              <a:t>Predetermined ranking </a:t>
            </a:r>
            <a:r>
              <a:rPr lang="en-AU" dirty="0" smtClean="0"/>
              <a:t>criteria.</a:t>
            </a:r>
            <a:endParaRPr lang="en-AU" dirty="0"/>
          </a:p>
          <a:p>
            <a:pPr lvl="0"/>
            <a:r>
              <a:rPr lang="en-AU" dirty="0"/>
              <a:t>Target and trigger </a:t>
            </a:r>
            <a:r>
              <a:rPr lang="en-AU" dirty="0" smtClean="0"/>
              <a:t>settings.</a:t>
            </a:r>
          </a:p>
          <a:p>
            <a:pPr marL="0" indent="0">
              <a:buNone/>
            </a:pPr>
            <a:r>
              <a:rPr lang="en-AU" dirty="0" smtClean="0"/>
              <a:t>See your e-book for an example of a risk matrix.</a:t>
            </a:r>
            <a:endParaRPr lang="en-AU" dirty="0"/>
          </a:p>
        </p:txBody>
      </p:sp>
    </p:spTree>
    <p:custDataLst>
      <p:tags r:id="rId1"/>
    </p:custDataLst>
    <p:extLst>
      <p:ext uri="{BB962C8B-B14F-4D97-AF65-F5344CB8AC3E}">
        <p14:creationId xmlns:p14="http://schemas.microsoft.com/office/powerpoint/2010/main" val="42178874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084"/>
            <a:ext cx="8229600" cy="722329"/>
          </a:xfrm>
        </p:spPr>
        <p:txBody>
          <a:bodyPr/>
          <a:lstStyle/>
          <a:p>
            <a:r>
              <a:rPr lang="en-AU" sz="2400" dirty="0">
                <a:solidFill>
                  <a:srgbClr val="0070C0"/>
                </a:solidFill>
              </a:rPr>
              <a:t>Planning responses to specific </a:t>
            </a:r>
            <a:r>
              <a:rPr lang="en-AU" sz="2400" dirty="0" smtClean="0">
                <a:solidFill>
                  <a:srgbClr val="0070C0"/>
                </a:solidFill>
              </a:rPr>
              <a:t>risks</a:t>
            </a:r>
            <a:endParaRPr lang="en-AU" dirty="0">
              <a:solidFill>
                <a:srgbClr val="0070C0"/>
              </a:solidFill>
            </a:endParaRPr>
          </a:p>
        </p:txBody>
      </p:sp>
      <p:sp>
        <p:nvSpPr>
          <p:cNvPr id="3" name="Content Placeholder 2"/>
          <p:cNvSpPr>
            <a:spLocks noGrp="1"/>
          </p:cNvSpPr>
          <p:nvPr>
            <p:ph idx="1"/>
          </p:nvPr>
        </p:nvSpPr>
        <p:spPr>
          <a:xfrm>
            <a:off x="457200" y="646043"/>
            <a:ext cx="8229600" cy="5619540"/>
          </a:xfrm>
        </p:spPr>
        <p:txBody>
          <a:bodyPr/>
          <a:lstStyle/>
          <a:p>
            <a:pPr marL="0" indent="0">
              <a:buNone/>
            </a:pPr>
            <a:r>
              <a:rPr lang="en-AU" dirty="0"/>
              <a:t>After all risks have been identified and analysed, managers need to determine how each risk will be managed. You will also need to determine which risks will undergo specific risk response, or action, and which will not.</a:t>
            </a:r>
          </a:p>
          <a:p>
            <a:pPr marL="0" indent="0">
              <a:buNone/>
            </a:pPr>
            <a:r>
              <a:rPr lang="en-AU" dirty="0" smtClean="0"/>
              <a:t>There </a:t>
            </a:r>
            <a:r>
              <a:rPr lang="en-AU" dirty="0"/>
              <a:t>are four standard approaches to risk response planning: </a:t>
            </a:r>
          </a:p>
          <a:p>
            <a:endParaRPr lang="en-AU" dirty="0"/>
          </a:p>
        </p:txBody>
      </p:sp>
      <p:graphicFrame>
        <p:nvGraphicFramePr>
          <p:cNvPr id="4" name="Diagram 3"/>
          <p:cNvGraphicFramePr/>
          <p:nvPr>
            <p:extLst>
              <p:ext uri="{D42A27DB-BD31-4B8C-83A1-F6EECF244321}">
                <p14:modId xmlns:p14="http://schemas.microsoft.com/office/powerpoint/2010/main" val="1457379499"/>
              </p:ext>
            </p:extLst>
          </p:nvPr>
        </p:nvGraphicFramePr>
        <p:xfrm>
          <a:off x="947117" y="2777779"/>
          <a:ext cx="2876550" cy="31908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p:cNvGraphicFramePr/>
          <p:nvPr>
            <p:extLst>
              <p:ext uri="{D42A27DB-BD31-4B8C-83A1-F6EECF244321}">
                <p14:modId xmlns:p14="http://schemas.microsoft.com/office/powerpoint/2010/main" val="3652266192"/>
              </p:ext>
            </p:extLst>
          </p:nvPr>
        </p:nvGraphicFramePr>
        <p:xfrm>
          <a:off x="4353339" y="2777779"/>
          <a:ext cx="2743200" cy="319087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21155286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4577" y="246863"/>
            <a:ext cx="8686800" cy="706438"/>
          </a:xfrm>
        </p:spPr>
        <p:txBody>
          <a:bodyPr/>
          <a:lstStyle/>
          <a:p>
            <a:r>
              <a:rPr lang="en-AU" sz="2000" dirty="0" smtClean="0">
                <a:solidFill>
                  <a:srgbClr val="0070C0"/>
                </a:solidFill>
              </a:rPr>
              <a:t>Timely, well communicated decisions </a:t>
            </a:r>
            <a:r>
              <a:rPr lang="en-AU" sz="2000" dirty="0">
                <a:solidFill>
                  <a:srgbClr val="0070C0"/>
                </a:solidFill>
              </a:rPr>
              <a:t>are </a:t>
            </a:r>
            <a:r>
              <a:rPr lang="en-AU" sz="2000" dirty="0" smtClean="0">
                <a:solidFill>
                  <a:srgbClr val="0070C0"/>
                </a:solidFill>
              </a:rPr>
              <a:t>best</a:t>
            </a:r>
            <a:endParaRPr lang="en-US" sz="2000" dirty="0">
              <a:solidFill>
                <a:srgbClr val="0070C0"/>
              </a:solidFill>
            </a:endParaRPr>
          </a:p>
        </p:txBody>
      </p:sp>
      <p:sp>
        <p:nvSpPr>
          <p:cNvPr id="3" name="Content Placeholder 2"/>
          <p:cNvSpPr>
            <a:spLocks noGrp="1"/>
          </p:cNvSpPr>
          <p:nvPr>
            <p:ph idx="1"/>
          </p:nvPr>
        </p:nvSpPr>
        <p:spPr>
          <a:xfrm>
            <a:off x="457199" y="1125538"/>
            <a:ext cx="8531525" cy="4895850"/>
          </a:xfrm>
        </p:spPr>
        <p:txBody>
          <a:bodyPr>
            <a:normAutofit fontScale="92500" lnSpcReduction="20000"/>
          </a:bodyPr>
          <a:lstStyle/>
          <a:p>
            <a:pPr marL="0" indent="0">
              <a:buNone/>
            </a:pPr>
            <a:r>
              <a:rPr lang="en-AU" sz="1900" b="1" dirty="0"/>
              <a:t>Timeliness of </a:t>
            </a:r>
            <a:r>
              <a:rPr lang="en-AU" sz="1900" b="1" dirty="0" smtClean="0"/>
              <a:t>decisions is important to:</a:t>
            </a:r>
          </a:p>
          <a:p>
            <a:r>
              <a:rPr lang="en-AU" sz="1900" dirty="0" smtClean="0"/>
              <a:t>avoid disappointment - poor leadership fails to provide feedback on contributions</a:t>
            </a:r>
          </a:p>
          <a:p>
            <a:r>
              <a:rPr lang="en-AU" sz="1900" dirty="0" smtClean="0"/>
              <a:t>so </a:t>
            </a:r>
            <a:r>
              <a:rPr lang="en-AU" sz="1900" dirty="0"/>
              <a:t>that no </a:t>
            </a:r>
            <a:r>
              <a:rPr lang="en-AU" sz="1900" dirty="0" smtClean="0"/>
              <a:t>delay impacts </a:t>
            </a:r>
            <a:r>
              <a:rPr lang="en-AU" sz="1900" dirty="0"/>
              <a:t>on </a:t>
            </a:r>
            <a:r>
              <a:rPr lang="en-AU" sz="1900" dirty="0" smtClean="0"/>
              <a:t>the currency of the information collected </a:t>
            </a:r>
            <a:r>
              <a:rPr lang="en-AU" sz="1900" dirty="0"/>
              <a:t>and </a:t>
            </a:r>
            <a:r>
              <a:rPr lang="en-AU" sz="1900" dirty="0" smtClean="0"/>
              <a:t>evaluated</a:t>
            </a:r>
            <a:endParaRPr lang="en-US" sz="1900" dirty="0"/>
          </a:p>
          <a:p>
            <a:r>
              <a:rPr lang="en-AU" sz="1900" dirty="0"/>
              <a:t>You need to set benchmarks for implementation of your decisions and then assess your actual performance against those benchmarks</a:t>
            </a:r>
            <a:endParaRPr lang="en-US" sz="1900" dirty="0"/>
          </a:p>
          <a:p>
            <a:pPr marL="0" indent="0">
              <a:buNone/>
            </a:pPr>
            <a:r>
              <a:rPr lang="en-AU" b="1" dirty="0"/>
              <a:t>You may choose to communicate the decision by</a:t>
            </a:r>
            <a:r>
              <a:rPr lang="en-AU" dirty="0"/>
              <a:t>:</a:t>
            </a:r>
            <a:endParaRPr lang="en-US" dirty="0"/>
          </a:p>
          <a:p>
            <a:pPr lvl="0"/>
            <a:r>
              <a:rPr lang="en-AU" dirty="0" smtClean="0"/>
              <a:t>calling </a:t>
            </a:r>
            <a:r>
              <a:rPr lang="en-AU" dirty="0"/>
              <a:t>a staff meeting</a:t>
            </a:r>
            <a:endParaRPr lang="en-US" dirty="0"/>
          </a:p>
          <a:p>
            <a:pPr lvl="0"/>
            <a:r>
              <a:rPr lang="en-AU" dirty="0" smtClean="0"/>
              <a:t>sending </a:t>
            </a:r>
            <a:r>
              <a:rPr lang="en-AU" dirty="0"/>
              <a:t>an email communication</a:t>
            </a:r>
            <a:endParaRPr lang="en-US" dirty="0"/>
          </a:p>
          <a:p>
            <a:pPr lvl="0"/>
            <a:r>
              <a:rPr lang="en-AU" dirty="0" smtClean="0"/>
              <a:t>placing </a:t>
            </a:r>
            <a:r>
              <a:rPr lang="en-AU" dirty="0"/>
              <a:t>a notice with, or on, weekly payslips</a:t>
            </a:r>
            <a:endParaRPr lang="en-US" dirty="0"/>
          </a:p>
          <a:p>
            <a:pPr lvl="0"/>
            <a:r>
              <a:rPr lang="en-AU" dirty="0" smtClean="0"/>
              <a:t>publishing information on your company intranet.</a:t>
            </a:r>
            <a:endParaRPr lang="en-US" dirty="0"/>
          </a:p>
          <a:p>
            <a:endParaRPr lang="en-US" dirty="0"/>
          </a:p>
        </p:txBody>
      </p:sp>
    </p:spTree>
    <p:extLst>
      <p:ext uri="{BB962C8B-B14F-4D97-AF65-F5344CB8AC3E}">
        <p14:creationId xmlns:p14="http://schemas.microsoft.com/office/powerpoint/2010/main" val="214272152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000" dirty="0">
                <a:solidFill>
                  <a:srgbClr val="0070C0"/>
                </a:solidFill>
              </a:rPr>
              <a:t>Timely, well communicated decisions are best</a:t>
            </a:r>
            <a:endParaRPr lang="en-AU" sz="2000" dirty="0"/>
          </a:p>
        </p:txBody>
      </p:sp>
      <p:sp>
        <p:nvSpPr>
          <p:cNvPr id="3" name="Content Placeholder 2"/>
          <p:cNvSpPr>
            <a:spLocks noGrp="1"/>
          </p:cNvSpPr>
          <p:nvPr>
            <p:ph idx="1"/>
          </p:nvPr>
        </p:nvSpPr>
        <p:spPr/>
        <p:txBody>
          <a:bodyPr>
            <a:normAutofit fontScale="92500" lnSpcReduction="10000"/>
          </a:bodyPr>
          <a:lstStyle/>
          <a:p>
            <a:pPr marL="0" indent="0">
              <a:buNone/>
            </a:pPr>
            <a:r>
              <a:rPr lang="en-AU" dirty="0"/>
              <a:t>Important considerations </a:t>
            </a:r>
            <a:r>
              <a:rPr lang="en-AU" dirty="0" smtClean="0"/>
              <a:t>for informing your team of decisions made:</a:t>
            </a:r>
            <a:endParaRPr lang="en-AU" dirty="0"/>
          </a:p>
          <a:p>
            <a:pPr lvl="0"/>
            <a:r>
              <a:rPr lang="en-AU" dirty="0"/>
              <a:t>communicate clearly</a:t>
            </a:r>
          </a:p>
          <a:p>
            <a:pPr lvl="0"/>
            <a:r>
              <a:rPr lang="en-AU" dirty="0"/>
              <a:t>set out what your team can expect from your communication</a:t>
            </a:r>
          </a:p>
          <a:p>
            <a:pPr lvl="0"/>
            <a:r>
              <a:rPr lang="en-AU" dirty="0"/>
              <a:t>ask your team how they want to be communicated with (if appropriate)</a:t>
            </a:r>
          </a:p>
          <a:p>
            <a:pPr lvl="0"/>
            <a:r>
              <a:rPr lang="en-AU" dirty="0"/>
              <a:t>communicate decisions quickly as possible to indicate appreciation for the input and to motivate your team to continue to be involved</a:t>
            </a:r>
          </a:p>
          <a:p>
            <a:pPr lvl="0"/>
            <a:r>
              <a:rPr lang="en-AU" dirty="0"/>
              <a:t>acknowledge contribution of team members and provide feedback</a:t>
            </a:r>
          </a:p>
          <a:p>
            <a:pPr lvl="0"/>
            <a:r>
              <a:rPr lang="en-AU" dirty="0"/>
              <a:t>provide progress reports on initiatives, this will keep the commitment levels of your team high, this includes wins and successes as well as delays and issues.  </a:t>
            </a:r>
            <a:endParaRPr lang="en-AU" dirty="0" smtClean="0"/>
          </a:p>
          <a:p>
            <a:r>
              <a:rPr lang="en-AU" dirty="0" smtClean="0"/>
              <a:t>See your eBook for more communication information.</a:t>
            </a:r>
            <a:endParaRPr lang="en-AU" dirty="0"/>
          </a:p>
        </p:txBody>
      </p:sp>
    </p:spTree>
    <p:extLst>
      <p:ext uri="{BB962C8B-B14F-4D97-AF65-F5344CB8AC3E}">
        <p14:creationId xmlns:p14="http://schemas.microsoft.com/office/powerpoint/2010/main" val="25607945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dirty="0" smtClean="0">
                <a:solidFill>
                  <a:srgbClr val="0070C0"/>
                </a:solidFill>
              </a:rPr>
              <a:t>Prepare plans to implement decisions</a:t>
            </a:r>
            <a:endParaRPr lang="en-AU" sz="1600" dirty="0"/>
          </a:p>
        </p:txBody>
      </p:sp>
      <p:sp>
        <p:nvSpPr>
          <p:cNvPr id="3" name="Content Placeholder 2"/>
          <p:cNvSpPr>
            <a:spLocks noGrp="1"/>
          </p:cNvSpPr>
          <p:nvPr>
            <p:ph idx="1"/>
          </p:nvPr>
        </p:nvSpPr>
        <p:spPr>
          <a:xfrm>
            <a:off x="457200" y="1270534"/>
            <a:ext cx="8229600" cy="5313146"/>
          </a:xfrm>
        </p:spPr>
        <p:txBody>
          <a:bodyPr>
            <a:normAutofit fontScale="70000" lnSpcReduction="20000"/>
          </a:bodyPr>
          <a:lstStyle/>
          <a:p>
            <a:pPr marL="0" indent="0">
              <a:buNone/>
            </a:pPr>
            <a:r>
              <a:rPr lang="en-AU" sz="2000" dirty="0"/>
              <a:t>When implementing decisions an action plan </a:t>
            </a:r>
            <a:r>
              <a:rPr lang="en-AU" sz="2000" dirty="0" smtClean="0"/>
              <a:t>records </a:t>
            </a:r>
            <a:r>
              <a:rPr lang="en-AU" sz="2000" dirty="0"/>
              <a:t>individual responsibilities so all employees are aware of their job roles and </a:t>
            </a:r>
            <a:r>
              <a:rPr lang="en-AU" sz="2000" dirty="0" smtClean="0"/>
              <a:t>functions, they </a:t>
            </a:r>
            <a:r>
              <a:rPr lang="en-AU" sz="2000" dirty="0"/>
              <a:t>also provide guidance on task completion dates. </a:t>
            </a:r>
          </a:p>
          <a:p>
            <a:pPr marL="0" indent="0">
              <a:buNone/>
            </a:pPr>
            <a:r>
              <a:rPr lang="en-AU" sz="2000" dirty="0"/>
              <a:t>Staff that are responsible for the implementation of actions relating to the decision could be asked to contribute to putting together an action plan for best results. </a:t>
            </a:r>
            <a:endParaRPr lang="en-AU" sz="2000" dirty="0" smtClean="0"/>
          </a:p>
          <a:p>
            <a:pPr marL="0" indent="0">
              <a:buNone/>
            </a:pPr>
            <a:r>
              <a:rPr lang="en-AU" sz="2000" dirty="0" smtClean="0"/>
              <a:t>When </a:t>
            </a:r>
            <a:r>
              <a:rPr lang="en-AU" sz="2000" dirty="0"/>
              <a:t>allocating tasks consider individual strengths, weaknesses, and interests of team </a:t>
            </a:r>
            <a:r>
              <a:rPr lang="en-AU" sz="2000" dirty="0" smtClean="0"/>
              <a:t>members.</a:t>
            </a:r>
          </a:p>
          <a:p>
            <a:pPr marL="0" indent="0">
              <a:buNone/>
            </a:pPr>
            <a:r>
              <a:rPr lang="en-AU" sz="2000" dirty="0"/>
              <a:t>When agreeing </a:t>
            </a:r>
            <a:r>
              <a:rPr lang="en-AU" sz="2000" dirty="0" smtClean="0"/>
              <a:t>on implementation </a:t>
            </a:r>
            <a:r>
              <a:rPr lang="en-AU" sz="2000" dirty="0"/>
              <a:t>plans with relevant parties ensure the following </a:t>
            </a:r>
            <a:r>
              <a:rPr lang="en-AU" sz="2000" dirty="0" smtClean="0"/>
              <a:t>are discussed</a:t>
            </a:r>
            <a:r>
              <a:rPr lang="en-AU" sz="2000" dirty="0"/>
              <a:t>:</a:t>
            </a:r>
          </a:p>
          <a:p>
            <a:pPr lvl="0"/>
            <a:r>
              <a:rPr lang="en-AU" sz="2000" dirty="0"/>
              <a:t>resources required </a:t>
            </a:r>
          </a:p>
          <a:p>
            <a:pPr lvl="0"/>
            <a:r>
              <a:rPr lang="en-AU" sz="2000" dirty="0"/>
              <a:t>specific client and stakeholder requirements</a:t>
            </a:r>
          </a:p>
          <a:p>
            <a:pPr lvl="0"/>
            <a:r>
              <a:rPr lang="en-AU" sz="2000" dirty="0"/>
              <a:t>how the change will support operational plans</a:t>
            </a:r>
          </a:p>
          <a:p>
            <a:pPr lvl="0"/>
            <a:r>
              <a:rPr lang="en-AU" sz="2000" dirty="0"/>
              <a:t>contingency plans.</a:t>
            </a:r>
          </a:p>
          <a:p>
            <a:pPr marL="0" indent="0">
              <a:buNone/>
            </a:pPr>
            <a:r>
              <a:rPr lang="en-AU" sz="2000" dirty="0"/>
              <a:t>Putting plans into writing and </a:t>
            </a:r>
            <a:r>
              <a:rPr lang="en-AU" sz="2000" dirty="0" smtClean="0"/>
              <a:t>gaining approval, </a:t>
            </a:r>
            <a:r>
              <a:rPr lang="en-AU" sz="2000" dirty="0"/>
              <a:t>enables leaders to spot flaws and make changes if necessary. </a:t>
            </a:r>
            <a:endParaRPr lang="en-AU" sz="2000" dirty="0" smtClean="0"/>
          </a:p>
          <a:p>
            <a:pPr marL="0" indent="0">
              <a:buNone/>
            </a:pPr>
            <a:r>
              <a:rPr lang="en-AU" sz="2000" dirty="0" smtClean="0"/>
              <a:t>Having </a:t>
            </a:r>
            <a:r>
              <a:rPr lang="en-AU" sz="2000" dirty="0"/>
              <a:t>plans approved ensures all key decision makers are in support of the changes</a:t>
            </a:r>
            <a:r>
              <a:rPr lang="en-AU" dirty="0" smtClean="0"/>
              <a:t>.</a:t>
            </a:r>
            <a:endParaRPr lang="en-AU" dirty="0"/>
          </a:p>
        </p:txBody>
      </p:sp>
    </p:spTree>
    <p:custDataLst>
      <p:tags r:id="rId1"/>
    </p:custDataLst>
    <p:extLst>
      <p:ext uri="{BB962C8B-B14F-4D97-AF65-F5344CB8AC3E}">
        <p14:creationId xmlns:p14="http://schemas.microsoft.com/office/powerpoint/2010/main" val="285554378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000" dirty="0" smtClean="0">
                <a:solidFill>
                  <a:srgbClr val="0070C0"/>
                </a:solidFill>
              </a:rPr>
              <a:t>Implementation Plans</a:t>
            </a:r>
            <a:endParaRPr lang="en-US" sz="2000" dirty="0">
              <a:solidFill>
                <a:srgbClr val="0070C0"/>
              </a:solidFill>
            </a:endParaRPr>
          </a:p>
        </p:txBody>
      </p:sp>
      <p:sp>
        <p:nvSpPr>
          <p:cNvPr id="3" name="Content Placeholder 2"/>
          <p:cNvSpPr>
            <a:spLocks noGrp="1"/>
          </p:cNvSpPr>
          <p:nvPr>
            <p:ph idx="1"/>
          </p:nvPr>
        </p:nvSpPr>
        <p:spPr/>
        <p:txBody>
          <a:bodyPr/>
          <a:lstStyle/>
          <a:p>
            <a:pPr marL="0" indent="0">
              <a:buNone/>
            </a:pPr>
            <a:r>
              <a:rPr lang="en-AU" dirty="0"/>
              <a:t>Implementation planning should consider several important aspects. </a:t>
            </a:r>
          </a:p>
          <a:p>
            <a:pPr lvl="0"/>
            <a:r>
              <a:rPr lang="en-AU" dirty="0" smtClean="0"/>
              <a:t>What </a:t>
            </a:r>
            <a:r>
              <a:rPr lang="en-AU" dirty="0"/>
              <a:t>is the scope of our legitimate authority in view of relevant laws, agreements, understandings, and stakeholder expectations?</a:t>
            </a:r>
            <a:endParaRPr lang="en-US" dirty="0"/>
          </a:p>
          <a:p>
            <a:pPr lvl="0"/>
            <a:r>
              <a:rPr lang="en-AU" dirty="0"/>
              <a:t>Are we within our rights to pursue the proposed course of action?</a:t>
            </a:r>
            <a:endParaRPr lang="en-US" dirty="0"/>
          </a:p>
          <a:p>
            <a:pPr lvl="0"/>
            <a:r>
              <a:rPr lang="en-AU" dirty="0"/>
              <a:t>If not, have we secured the necessary approvals?</a:t>
            </a:r>
            <a:endParaRPr lang="en-US" dirty="0"/>
          </a:p>
          <a:p>
            <a:pPr lvl="0"/>
            <a:r>
              <a:rPr lang="en-AU" dirty="0"/>
              <a:t>Do we have the resources, including the knowledge and skills as well as tangible resources, required to carry out the proposed action?</a:t>
            </a:r>
            <a:endParaRPr lang="en-US" dirty="0"/>
          </a:p>
          <a:p>
            <a:pPr lvl="0"/>
            <a:r>
              <a:rPr lang="en-AU" dirty="0"/>
              <a:t>If not, do we have the ability to organise the needed resources</a:t>
            </a:r>
            <a:r>
              <a:rPr lang="en-AU" dirty="0" smtClean="0"/>
              <a:t>?</a:t>
            </a:r>
          </a:p>
          <a:p>
            <a:pPr marL="0" lvl="0" indent="0" algn="r">
              <a:buNone/>
            </a:pPr>
            <a:r>
              <a:rPr lang="en-AU" dirty="0" smtClean="0"/>
              <a:t> </a:t>
            </a:r>
            <a:r>
              <a:rPr lang="en-AU" dirty="0"/>
              <a:t>(Freelance-market, n.d.)</a:t>
            </a:r>
            <a:endParaRPr lang="en-US" dirty="0"/>
          </a:p>
          <a:p>
            <a:endParaRPr lang="en-US" dirty="0"/>
          </a:p>
        </p:txBody>
      </p:sp>
    </p:spTree>
    <p:custDataLst>
      <p:tags r:id="rId1"/>
    </p:custDataLst>
    <p:extLst>
      <p:ext uri="{BB962C8B-B14F-4D97-AF65-F5344CB8AC3E}">
        <p14:creationId xmlns:p14="http://schemas.microsoft.com/office/powerpoint/2010/main" val="79449015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smtClean="0">
                <a:solidFill>
                  <a:srgbClr val="0070C0"/>
                </a:solidFill>
              </a:rPr>
              <a:t>Implementation plans</a:t>
            </a:r>
            <a:endParaRPr lang="en-AU" sz="2400" dirty="0">
              <a:solidFill>
                <a:srgbClr val="0070C0"/>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284849230"/>
              </p:ext>
            </p:extLst>
          </p:nvPr>
        </p:nvGraphicFramePr>
        <p:xfrm>
          <a:off x="609600" y="3185962"/>
          <a:ext cx="8229600" cy="24215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ontent Placeholder 2"/>
          <p:cNvSpPr txBox="1">
            <a:spLocks/>
          </p:cNvSpPr>
          <p:nvPr/>
        </p:nvSpPr>
        <p:spPr bwMode="auto">
          <a:xfrm>
            <a:off x="609600" y="1277938"/>
            <a:ext cx="8229600" cy="1994651"/>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rmAutofit/>
          </a:bodyPr>
          <a:lstStyle>
            <a:lvl1pPr marL="342900" indent="-342900" algn="l" rtl="0" eaLnBrk="0" fontAlgn="base" hangingPunct="0">
              <a:lnSpc>
                <a:spcPct val="125000"/>
              </a:lnSpc>
              <a:spcBef>
                <a:spcPts val="600"/>
              </a:spcBef>
              <a:spcAft>
                <a:spcPts val="600"/>
              </a:spcAft>
              <a:buClr>
                <a:srgbClr val="C8102E"/>
              </a:buClr>
              <a:buFont typeface="Arial" pitchFamily="34" charset="0"/>
              <a:buChar char="•"/>
              <a:defRPr sz="1800" kern="1200">
                <a:solidFill>
                  <a:schemeClr val="tx1"/>
                </a:solidFill>
                <a:latin typeface="Verdana" pitchFamily="34" charset="0"/>
                <a:ea typeface="ＭＳ Ｐゴシック" charset="0"/>
                <a:cs typeface="Verdana" pitchFamily="34" charset="0"/>
              </a:defRPr>
            </a:lvl1pPr>
            <a:lvl2pPr marL="742950" indent="-285750" algn="l" rtl="0" eaLnBrk="0" fontAlgn="base" hangingPunct="0">
              <a:lnSpc>
                <a:spcPct val="125000"/>
              </a:lnSpc>
              <a:spcBef>
                <a:spcPts val="600"/>
              </a:spcBef>
              <a:spcAft>
                <a:spcPts val="600"/>
              </a:spcAft>
              <a:buClr>
                <a:srgbClr val="C8102E"/>
              </a:buClr>
              <a:buFont typeface="Arial" pitchFamily="34" charset="0"/>
              <a:buChar char="•"/>
              <a:defRPr sz="1800" kern="1200">
                <a:solidFill>
                  <a:schemeClr val="tx1"/>
                </a:solidFill>
                <a:latin typeface="Verdana" pitchFamily="34" charset="0"/>
                <a:ea typeface="Verdana" pitchFamily="34" charset="0"/>
                <a:cs typeface="Verdana" pitchFamily="34" charset="0"/>
              </a:defRPr>
            </a:lvl2pPr>
            <a:lvl3pPr marL="1143000" indent="-228600" algn="l" rtl="0" eaLnBrk="0" fontAlgn="base" hangingPunct="0">
              <a:lnSpc>
                <a:spcPct val="125000"/>
              </a:lnSpc>
              <a:spcBef>
                <a:spcPts val="600"/>
              </a:spcBef>
              <a:spcAft>
                <a:spcPts val="600"/>
              </a:spcAft>
              <a:buClr>
                <a:srgbClr val="C8102E"/>
              </a:buClr>
              <a:buFont typeface="Arial" pitchFamily="34" charset="0"/>
              <a:buChar char="•"/>
              <a:defRPr sz="1800" kern="1200">
                <a:solidFill>
                  <a:schemeClr val="tx1"/>
                </a:solidFill>
                <a:latin typeface="Verdana" pitchFamily="34" charset="0"/>
                <a:ea typeface="Verdana" pitchFamily="34" charset="0"/>
                <a:cs typeface="Verdana" pitchFamily="34" charset="0"/>
              </a:defRPr>
            </a:lvl3pPr>
            <a:lvl4pPr marL="1600200" indent="-228600" algn="l" rtl="0" eaLnBrk="0" fontAlgn="base" hangingPunct="0">
              <a:lnSpc>
                <a:spcPct val="125000"/>
              </a:lnSpc>
              <a:spcBef>
                <a:spcPts val="600"/>
              </a:spcBef>
              <a:spcAft>
                <a:spcPts val="600"/>
              </a:spcAft>
              <a:buClr>
                <a:srgbClr val="C8102E"/>
              </a:buClr>
              <a:buFont typeface="Arial" pitchFamily="34" charset="0"/>
              <a:buChar char="•"/>
              <a:defRPr sz="1800" kern="1200">
                <a:solidFill>
                  <a:schemeClr val="tx1"/>
                </a:solidFill>
                <a:latin typeface="Verdana" pitchFamily="34" charset="0"/>
                <a:ea typeface="Verdana" pitchFamily="34" charset="0"/>
                <a:cs typeface="Verdana" pitchFamily="34" charset="0"/>
              </a:defRPr>
            </a:lvl4pPr>
            <a:lvl5pPr marL="2057400" indent="-228600" algn="l" rtl="0" eaLnBrk="0" fontAlgn="base" hangingPunct="0">
              <a:lnSpc>
                <a:spcPct val="125000"/>
              </a:lnSpc>
              <a:spcBef>
                <a:spcPts val="600"/>
              </a:spcBef>
              <a:spcAft>
                <a:spcPts val="600"/>
              </a:spcAft>
              <a:buClr>
                <a:srgbClr val="C8102E"/>
              </a:buClr>
              <a:buFont typeface="Arial" pitchFamily="34" charset="0"/>
              <a:buChar char="•"/>
              <a:defRPr sz="1800" kern="1200">
                <a:solidFill>
                  <a:schemeClr val="tx1"/>
                </a:solidFill>
                <a:latin typeface="Verdana" pitchFamily="34" charset="0"/>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defTabSz="914400">
              <a:buFont typeface="Arial" pitchFamily="34" charset="0"/>
              <a:buNone/>
            </a:pPr>
            <a:r>
              <a:rPr lang="en-AU" dirty="0" smtClean="0"/>
              <a:t>Implementation planning will move through several stages before any new system or decision is implemented effectively. </a:t>
            </a:r>
          </a:p>
          <a:p>
            <a:pPr marL="0" indent="0" defTabSz="914400">
              <a:buFont typeface="Arial" pitchFamily="34" charset="0"/>
              <a:buNone/>
            </a:pPr>
            <a:r>
              <a:rPr lang="en-AU" dirty="0" smtClean="0"/>
              <a:t>Leaders understand this process and help their teams develop using support, collaboration and agreement to achieve the objective. </a:t>
            </a:r>
          </a:p>
          <a:p>
            <a:pPr defTabSz="914400"/>
            <a:endParaRPr lang="en-US" dirty="0"/>
          </a:p>
        </p:txBody>
      </p:sp>
    </p:spTree>
    <p:extLst>
      <p:ext uri="{BB962C8B-B14F-4D97-AF65-F5344CB8AC3E}">
        <p14:creationId xmlns:p14="http://schemas.microsoft.com/office/powerpoint/2010/main" val="20046711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000" dirty="0" smtClean="0">
                <a:solidFill>
                  <a:srgbClr val="0070C0"/>
                </a:solidFill>
              </a:rPr>
              <a:t>Use feedback to monitor impact of decisions</a:t>
            </a:r>
            <a:endParaRPr lang="en-AU" sz="2000" dirty="0">
              <a:solidFill>
                <a:srgbClr val="0070C0"/>
              </a:solidFill>
            </a:endParaRPr>
          </a:p>
        </p:txBody>
      </p:sp>
      <p:sp>
        <p:nvSpPr>
          <p:cNvPr id="3" name="Content Placeholder 2"/>
          <p:cNvSpPr>
            <a:spLocks noGrp="1"/>
          </p:cNvSpPr>
          <p:nvPr>
            <p:ph idx="1"/>
          </p:nvPr>
        </p:nvSpPr>
        <p:spPr/>
        <p:txBody>
          <a:bodyPr>
            <a:noAutofit/>
          </a:bodyPr>
          <a:lstStyle/>
          <a:p>
            <a:pPr marL="0" indent="0">
              <a:buNone/>
            </a:pPr>
            <a:r>
              <a:rPr lang="en-AU" sz="1600" dirty="0"/>
              <a:t>Feedback is vital information to evaluate the implementation and impact of decisions in the workplace. Feedback can be </a:t>
            </a:r>
            <a:r>
              <a:rPr lang="en-AU" sz="1600" dirty="0" smtClean="0"/>
              <a:t>sought from employees </a:t>
            </a:r>
            <a:r>
              <a:rPr lang="en-AU" sz="1600" dirty="0"/>
              <a:t>and </a:t>
            </a:r>
            <a:r>
              <a:rPr lang="en-AU" sz="1600" dirty="0" smtClean="0"/>
              <a:t>customers. Actively </a:t>
            </a:r>
            <a:r>
              <a:rPr lang="en-AU" sz="1600" dirty="0"/>
              <a:t>seek feedback on the implementation and impact of decisions by asking </a:t>
            </a:r>
            <a:r>
              <a:rPr lang="en-AU" sz="1600" dirty="0" smtClean="0"/>
              <a:t>:</a:t>
            </a:r>
            <a:endParaRPr lang="en-AU" sz="1600" dirty="0"/>
          </a:p>
          <a:p>
            <a:pPr marL="0" indent="0">
              <a:buNone/>
            </a:pPr>
            <a:endParaRPr lang="en-AU" sz="1600" dirty="0" smtClean="0"/>
          </a:p>
          <a:p>
            <a:pPr marL="0" indent="0">
              <a:buNone/>
            </a:pPr>
            <a:endParaRPr lang="en-AU" sz="1600" dirty="0" smtClean="0"/>
          </a:p>
          <a:p>
            <a:pPr marL="0" indent="0">
              <a:buNone/>
            </a:pPr>
            <a:r>
              <a:rPr lang="en-AU" sz="1600" dirty="0" smtClean="0"/>
              <a:t>Be </a:t>
            </a:r>
            <a:r>
              <a:rPr lang="en-AU" sz="1600" dirty="0"/>
              <a:t>open to feedback and take on </a:t>
            </a:r>
            <a:r>
              <a:rPr lang="en-AU" sz="1600" dirty="0" smtClean="0"/>
              <a:t>information </a:t>
            </a:r>
            <a:r>
              <a:rPr lang="en-AU" sz="1600" dirty="0"/>
              <a:t>provided</a:t>
            </a:r>
            <a:r>
              <a:rPr lang="en-AU" sz="1600" dirty="0" smtClean="0"/>
              <a:t>.</a:t>
            </a:r>
          </a:p>
          <a:p>
            <a:pPr marL="0" indent="0">
              <a:buNone/>
            </a:pPr>
            <a:r>
              <a:rPr lang="en-AU" sz="1600" dirty="0"/>
              <a:t>Organisations </a:t>
            </a:r>
            <a:r>
              <a:rPr lang="en-AU" sz="1600" dirty="0" smtClean="0"/>
              <a:t>need systems to </a:t>
            </a:r>
            <a:r>
              <a:rPr lang="en-AU" sz="1600" dirty="0"/>
              <a:t>encourage and capture </a:t>
            </a:r>
            <a:r>
              <a:rPr lang="en-AU" sz="1600" dirty="0" smtClean="0"/>
              <a:t>internal </a:t>
            </a:r>
            <a:r>
              <a:rPr lang="en-AU" sz="1600" dirty="0"/>
              <a:t>and external feedback. Monitoring and recording results is an important part of the </a:t>
            </a:r>
            <a:r>
              <a:rPr lang="en-AU" sz="1600" dirty="0" smtClean="0"/>
              <a:t>process. </a:t>
            </a:r>
            <a:endParaRPr lang="en-AU" sz="1600" dirty="0"/>
          </a:p>
          <a:p>
            <a:pPr marL="0" indent="0">
              <a:buNone/>
            </a:pPr>
            <a:r>
              <a:rPr lang="en-AU" sz="1600" dirty="0" smtClean="0"/>
              <a:t>These systems </a:t>
            </a:r>
            <a:r>
              <a:rPr lang="en-AU" sz="1600" dirty="0"/>
              <a:t>form part of </a:t>
            </a:r>
            <a:r>
              <a:rPr lang="en-AU" sz="1600" dirty="0" smtClean="0"/>
              <a:t>continuous </a:t>
            </a:r>
            <a:r>
              <a:rPr lang="en-AU" sz="1600" dirty="0"/>
              <a:t>improvement </a:t>
            </a:r>
            <a:r>
              <a:rPr lang="en-AU" sz="1600" dirty="0" smtClean="0"/>
              <a:t>allowing collection </a:t>
            </a:r>
            <a:r>
              <a:rPr lang="en-AU" sz="1600" dirty="0"/>
              <a:t>of information </a:t>
            </a:r>
            <a:r>
              <a:rPr lang="en-AU" sz="1600" dirty="0" smtClean="0"/>
              <a:t>for </a:t>
            </a:r>
            <a:r>
              <a:rPr lang="en-AU" sz="1600" dirty="0"/>
              <a:t>planning and improvement </a:t>
            </a:r>
            <a:r>
              <a:rPr lang="en-AU" sz="1600" dirty="0" smtClean="0"/>
              <a:t>both now and </a:t>
            </a:r>
            <a:r>
              <a:rPr lang="en-AU" sz="1600" dirty="0"/>
              <a:t>in the future. </a:t>
            </a:r>
            <a:endParaRPr lang="en-AU" sz="1500" dirty="0"/>
          </a:p>
        </p:txBody>
      </p:sp>
      <p:graphicFrame>
        <p:nvGraphicFramePr>
          <p:cNvPr id="4" name="Diagram 3"/>
          <p:cNvGraphicFramePr/>
          <p:nvPr>
            <p:extLst>
              <p:ext uri="{D42A27DB-BD31-4B8C-83A1-F6EECF244321}">
                <p14:modId xmlns:p14="http://schemas.microsoft.com/office/powerpoint/2010/main" val="3876253017"/>
              </p:ext>
            </p:extLst>
          </p:nvPr>
        </p:nvGraphicFramePr>
        <p:xfrm>
          <a:off x="224588" y="2447490"/>
          <a:ext cx="8462212" cy="6807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ustDataLst>
      <p:tags r:id="rId1"/>
    </p:custDataLst>
    <p:extLst>
      <p:ext uri="{BB962C8B-B14F-4D97-AF65-F5344CB8AC3E}">
        <p14:creationId xmlns:p14="http://schemas.microsoft.com/office/powerpoint/2010/main" val="391184425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0317"/>
            <a:ext cx="8229600" cy="905221"/>
          </a:xfrm>
        </p:spPr>
        <p:txBody>
          <a:bodyPr/>
          <a:lstStyle/>
          <a:p>
            <a:r>
              <a:rPr lang="en-AU" sz="2400" dirty="0" smtClean="0">
                <a:solidFill>
                  <a:srgbClr val="0070C0"/>
                </a:solidFill>
              </a:rPr>
              <a:t>Systems to collect feedback</a:t>
            </a:r>
            <a:endParaRPr lang="en-AU" sz="2400" dirty="0">
              <a:solidFill>
                <a:srgbClr val="0070C0"/>
              </a:solidFill>
            </a:endParaRPr>
          </a:p>
        </p:txBody>
      </p:sp>
      <p:sp>
        <p:nvSpPr>
          <p:cNvPr id="3" name="Content Placeholder 2"/>
          <p:cNvSpPr>
            <a:spLocks noGrp="1"/>
          </p:cNvSpPr>
          <p:nvPr>
            <p:ph idx="1"/>
          </p:nvPr>
        </p:nvSpPr>
        <p:spPr/>
        <p:txBody>
          <a:bodyPr>
            <a:normAutofit/>
          </a:bodyPr>
          <a:lstStyle/>
          <a:p>
            <a:pPr marL="0" indent="0">
              <a:buNone/>
            </a:pPr>
            <a:r>
              <a:rPr lang="en-AU" dirty="0" smtClean="0"/>
              <a:t>Processes to capture and record feedback:</a:t>
            </a:r>
            <a:endParaRPr lang="en-AU" dirty="0"/>
          </a:p>
          <a:p>
            <a:pPr lvl="0"/>
            <a:r>
              <a:rPr lang="en-AU" dirty="0" smtClean="0"/>
              <a:t>Surveys.</a:t>
            </a:r>
            <a:endParaRPr lang="en-AU" dirty="0"/>
          </a:p>
          <a:p>
            <a:pPr lvl="0"/>
            <a:r>
              <a:rPr lang="en-AU" dirty="0"/>
              <a:t>Suggestion </a:t>
            </a:r>
            <a:r>
              <a:rPr lang="en-AU" dirty="0" smtClean="0"/>
              <a:t>boxes.</a:t>
            </a:r>
            <a:endParaRPr lang="en-AU" dirty="0"/>
          </a:p>
          <a:p>
            <a:pPr lvl="0"/>
            <a:r>
              <a:rPr lang="en-AU" dirty="0"/>
              <a:t>Business improvement policy and </a:t>
            </a:r>
            <a:r>
              <a:rPr lang="en-AU" dirty="0" smtClean="0"/>
              <a:t>processes.</a:t>
            </a:r>
            <a:endParaRPr lang="en-AU" dirty="0"/>
          </a:p>
          <a:p>
            <a:pPr lvl="0"/>
            <a:r>
              <a:rPr lang="en-AU" dirty="0"/>
              <a:t>Complaints and compliment </a:t>
            </a:r>
            <a:r>
              <a:rPr lang="en-AU" dirty="0" smtClean="0"/>
              <a:t>procedures.</a:t>
            </a:r>
            <a:endParaRPr lang="en-AU" dirty="0"/>
          </a:p>
          <a:p>
            <a:pPr lvl="0"/>
            <a:r>
              <a:rPr lang="en-AU" dirty="0"/>
              <a:t>Tool box </a:t>
            </a:r>
            <a:r>
              <a:rPr lang="en-AU" dirty="0" smtClean="0"/>
              <a:t>meetings.</a:t>
            </a:r>
            <a:endParaRPr lang="en-AU" dirty="0"/>
          </a:p>
          <a:p>
            <a:pPr lvl="0"/>
            <a:r>
              <a:rPr lang="en-AU" dirty="0"/>
              <a:t>Focus </a:t>
            </a:r>
            <a:r>
              <a:rPr lang="en-AU" dirty="0" smtClean="0"/>
              <a:t>groups.</a:t>
            </a:r>
            <a:endParaRPr lang="en-AU" dirty="0"/>
          </a:p>
          <a:p>
            <a:pPr marL="0" indent="0">
              <a:buNone/>
            </a:pPr>
            <a:r>
              <a:rPr lang="en-AU" dirty="0"/>
              <a:t>A effective feedback process </a:t>
            </a:r>
            <a:r>
              <a:rPr lang="en-AU" dirty="0" smtClean="0"/>
              <a:t>obtains </a:t>
            </a:r>
            <a:r>
              <a:rPr lang="en-AU" dirty="0"/>
              <a:t>valuable </a:t>
            </a:r>
            <a:r>
              <a:rPr lang="en-AU" dirty="0" smtClean="0"/>
              <a:t>insights </a:t>
            </a:r>
            <a:r>
              <a:rPr lang="en-AU" dirty="0"/>
              <a:t>and </a:t>
            </a:r>
            <a:r>
              <a:rPr lang="en-AU" dirty="0" smtClean="0"/>
              <a:t>takes </a:t>
            </a:r>
            <a:r>
              <a:rPr lang="en-AU" dirty="0"/>
              <a:t>action. This on-going feedback process increases </a:t>
            </a:r>
            <a:r>
              <a:rPr lang="en-AU" dirty="0" smtClean="0"/>
              <a:t>confidence, trust and the ability to make sound decisions.</a:t>
            </a:r>
          </a:p>
          <a:p>
            <a:endParaRPr lang="en-AU" dirty="0"/>
          </a:p>
        </p:txBody>
      </p:sp>
    </p:spTree>
    <p:custDataLst>
      <p:tags r:id="rId1"/>
    </p:custDataLst>
    <p:extLst>
      <p:ext uri="{BB962C8B-B14F-4D97-AF65-F5344CB8AC3E}">
        <p14:creationId xmlns:p14="http://schemas.microsoft.com/office/powerpoint/2010/main" val="286847840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Presentation summary </a:t>
            </a:r>
            <a:endParaRPr lang="en-AU" dirty="0">
              <a:solidFill>
                <a:srgbClr val="0070C0"/>
              </a:solidFill>
            </a:endParaRPr>
          </a:p>
        </p:txBody>
      </p:sp>
      <p:sp>
        <p:nvSpPr>
          <p:cNvPr id="3" name="Content Placeholder 2"/>
          <p:cNvSpPr>
            <a:spLocks noGrp="1"/>
          </p:cNvSpPr>
          <p:nvPr>
            <p:ph idx="1"/>
          </p:nvPr>
        </p:nvSpPr>
        <p:spPr/>
        <p:txBody>
          <a:bodyPr>
            <a:normAutofit fontScale="92500" lnSpcReduction="10000"/>
          </a:bodyPr>
          <a:lstStyle/>
          <a:p>
            <a:pPr marL="0" indent="0">
              <a:buNone/>
            </a:pPr>
            <a:r>
              <a:rPr lang="en-AU" dirty="0" smtClean="0"/>
              <a:t>Now that you have completed this presentation you will know about:</a:t>
            </a:r>
          </a:p>
          <a:p>
            <a:r>
              <a:rPr lang="en-AU" dirty="0"/>
              <a:t>Gather and organise information relevant to the issue/s under </a:t>
            </a:r>
            <a:r>
              <a:rPr lang="en-AU" dirty="0" smtClean="0"/>
              <a:t>consideration.</a:t>
            </a:r>
            <a:endParaRPr lang="en-AU" dirty="0"/>
          </a:p>
          <a:p>
            <a:r>
              <a:rPr lang="en-AU" dirty="0"/>
              <a:t>Facilitate individual’s and team’s active participation in decision-making </a:t>
            </a:r>
            <a:r>
              <a:rPr lang="en-AU" dirty="0" smtClean="0"/>
              <a:t>processes.</a:t>
            </a:r>
            <a:endParaRPr lang="en-AU" dirty="0"/>
          </a:p>
          <a:p>
            <a:r>
              <a:rPr lang="en-AU" dirty="0"/>
              <a:t>Examine options and assess associated risks to determine preferred course/s of </a:t>
            </a:r>
            <a:r>
              <a:rPr lang="en-AU" dirty="0" smtClean="0"/>
              <a:t>action.</a:t>
            </a:r>
            <a:endParaRPr lang="en-AU" dirty="0"/>
          </a:p>
          <a:p>
            <a:r>
              <a:rPr lang="en-AU" dirty="0"/>
              <a:t>Ensure decisions are timely and communicate them clearly to individuals and </a:t>
            </a:r>
            <a:r>
              <a:rPr lang="en-AU" dirty="0" smtClean="0"/>
              <a:t>teams.</a:t>
            </a:r>
            <a:endParaRPr lang="en-AU" dirty="0"/>
          </a:p>
          <a:p>
            <a:r>
              <a:rPr lang="en-AU" dirty="0"/>
              <a:t>Prepare plans to implement decisions and ensure they are agreed by relevant individuals and </a:t>
            </a:r>
            <a:r>
              <a:rPr lang="en-AU" dirty="0" smtClean="0"/>
              <a:t>teams.</a:t>
            </a:r>
            <a:endParaRPr lang="en-AU" dirty="0"/>
          </a:p>
          <a:p>
            <a:r>
              <a:rPr lang="en-AU" dirty="0"/>
              <a:t>Use feedback processes effectively to monitor the implementation and impact of </a:t>
            </a:r>
            <a:r>
              <a:rPr lang="en-AU" dirty="0" smtClean="0"/>
              <a:t>decisions.</a:t>
            </a:r>
            <a:endParaRPr lang="en-AU" dirty="0"/>
          </a:p>
        </p:txBody>
      </p:sp>
    </p:spTree>
    <p:custDataLst>
      <p:tags r:id="rId1"/>
    </p:custDataLst>
    <p:extLst>
      <p:ext uri="{BB962C8B-B14F-4D97-AF65-F5344CB8AC3E}">
        <p14:creationId xmlns:p14="http://schemas.microsoft.com/office/powerpoint/2010/main" val="3886241853"/>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SLIDE_COUNT" val="22"/>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1_theme 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tns:customPropertyEditors xmlns:tns="http://schemas.microsoft.com/office/2006/customDocumentInformationPanel">
  <tns:showOnOpen>false</tns:showOnOpen>
  <tns:defaultPropertyEditorNamespace>Standard properties</tns:defaultPropertyEditorNamespace>
</tns:customPropertyEditors>
</file>

<file path=customXml/itemProps1.xml><?xml version="1.0" encoding="utf-8"?>
<ds:datastoreItem xmlns:ds="http://schemas.openxmlformats.org/officeDocument/2006/customXml" ds:itemID="{15D26D57-7C5D-4DF2-9E87-038470A9A7F1}">
  <ds:schemaRefs>
    <ds:schemaRef ds:uri="http://schemas.microsoft.com/office/2006/customDocumentInformationPanel"/>
  </ds:schemaRefs>
</ds:datastoreItem>
</file>

<file path=docProps/app.xml><?xml version="1.0" encoding="utf-8"?>
<Properties xmlns="http://schemas.openxmlformats.org/officeDocument/2006/extended-properties" xmlns:vt="http://schemas.openxmlformats.org/officeDocument/2006/docPropsVTypes">
  <TotalTime>986</TotalTime>
  <Words>2290</Words>
  <Application>Microsoft Office PowerPoint</Application>
  <PresentationFormat>On-screen Show (4:3)</PresentationFormat>
  <Paragraphs>241</Paragraphs>
  <Slides>22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ＭＳ Ｐゴシック</vt:lpstr>
      <vt:lpstr>Arial</vt:lpstr>
      <vt:lpstr>Calibri</vt:lpstr>
      <vt:lpstr>Verdana</vt:lpstr>
      <vt:lpstr>1_theme 1</vt:lpstr>
      <vt:lpstr>show leadership in the workplace  BSBMGT401 Presentation 3</vt:lpstr>
      <vt:lpstr>Presentation objectives</vt:lpstr>
      <vt:lpstr>Make informed decisions </vt:lpstr>
      <vt:lpstr>GATHER INFORMATION RELEVANT TO ISSUES </vt:lpstr>
      <vt:lpstr>Gathering information</vt:lpstr>
      <vt:lpstr>Information organisation</vt:lpstr>
      <vt:lpstr>Decision making </vt:lpstr>
      <vt:lpstr>Facilitate participation in decision making</vt:lpstr>
      <vt:lpstr>Facilitation of team contribution</vt:lpstr>
      <vt:lpstr>Group Behaviour</vt:lpstr>
      <vt:lpstr>Examine options and assess risks </vt:lpstr>
      <vt:lpstr>Risk management </vt:lpstr>
      <vt:lpstr>Managing risk categories and systems</vt:lpstr>
      <vt:lpstr>Planning responses to specific risks</vt:lpstr>
      <vt:lpstr>Timely, well communicated decisions are best</vt:lpstr>
      <vt:lpstr>Timely, well communicated decisions are best</vt:lpstr>
      <vt:lpstr>Prepare plans to implement decisions</vt:lpstr>
      <vt:lpstr>Implementation Plans</vt:lpstr>
      <vt:lpstr>Implementation plans</vt:lpstr>
      <vt:lpstr>Use feedback to monitor impact of decisions</vt:lpstr>
      <vt:lpstr>Systems to collect feedback</vt:lpstr>
      <vt:lpstr>Presentation summary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BSBMGT401</dc:title>
  <dc:subject>Show leadership in the workplace </dc:subject>
  <dc:creator>Tegan Tucker</dc:creator>
  <cp:lastModifiedBy>Jonathan Curro</cp:lastModifiedBy>
  <cp:revision>79</cp:revision>
  <dcterms:created xsi:type="dcterms:W3CDTF">2014-07-03T00:50:58Z</dcterms:created>
  <dcterms:modified xsi:type="dcterms:W3CDTF">2018-06-11T04:49:06Z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D2482363-3096-4262-9B04-9593D07A09B5</vt:lpwstr>
  </property>
  <property fmtid="{D5CDD505-2E9C-101B-9397-08002B2CF9AE}" pid="3" name="ArticulatePath">
    <vt:lpwstr>BSBMGT401 Presentation 3 </vt:lpwstr>
  </property>
</Properties>
</file>