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8" r:id="rId5"/>
    <p:sldId id="261" r:id="rId6"/>
    <p:sldId id="262" r:id="rId7"/>
    <p:sldId id="259" r:id="rId8"/>
    <p:sldId id="264" r:id="rId9"/>
    <p:sldId id="265" r:id="rId10"/>
    <p:sldId id="26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C6CC03-F61F-4FE8-BC75-EE42615DB6E8}" v="153" dt="2024-06-30T00:27:55.47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9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ck franz" userId="a3bdcf7ccfb55cb9" providerId="LiveId" clId="{8BC6CC03-F61F-4FE8-BC75-EE42615DB6E8}"/>
    <pc:docChg chg="undo redo custSel addSld delSld modSld modMainMaster">
      <pc:chgData name="mick franz" userId="a3bdcf7ccfb55cb9" providerId="LiveId" clId="{8BC6CC03-F61F-4FE8-BC75-EE42615DB6E8}" dt="2024-06-30T12:02:34.364" v="1810" actId="2"/>
      <pc:docMkLst>
        <pc:docMk/>
      </pc:docMkLst>
      <pc:sldChg chg="addSp delSp modSp mod modTransition setBg modAnim delDesignElem">
        <pc:chgData name="mick franz" userId="a3bdcf7ccfb55cb9" providerId="LiveId" clId="{8BC6CC03-F61F-4FE8-BC75-EE42615DB6E8}" dt="2024-06-30T09:54:53.106" v="1618"/>
        <pc:sldMkLst>
          <pc:docMk/>
          <pc:sldMk cId="2835880117" sldId="256"/>
        </pc:sldMkLst>
        <pc:spChg chg="mod">
          <ac:chgData name="mick franz" userId="a3bdcf7ccfb55cb9" providerId="LiveId" clId="{8BC6CC03-F61F-4FE8-BC75-EE42615DB6E8}" dt="2024-06-29T20:17:44.871" v="106" actId="26606"/>
          <ac:spMkLst>
            <pc:docMk/>
            <pc:sldMk cId="2835880117" sldId="256"/>
            <ac:spMk id="2" creationId="{B58F9E91-C78D-0515-C795-BCC62EE340E6}"/>
          </ac:spMkLst>
        </pc:spChg>
        <pc:spChg chg="mod">
          <ac:chgData name="mick franz" userId="a3bdcf7ccfb55cb9" providerId="LiveId" clId="{8BC6CC03-F61F-4FE8-BC75-EE42615DB6E8}" dt="2024-06-29T20:17:44.871" v="106" actId="26606"/>
          <ac:spMkLst>
            <pc:docMk/>
            <pc:sldMk cId="2835880117" sldId="256"/>
            <ac:spMk id="3" creationId="{6F3B0402-3313-8A1D-E5E0-006233DC43D8}"/>
          </ac:spMkLst>
        </pc:spChg>
        <pc:spChg chg="add del">
          <ac:chgData name="mick franz" userId="a3bdcf7ccfb55cb9" providerId="LiveId" clId="{8BC6CC03-F61F-4FE8-BC75-EE42615DB6E8}" dt="2024-06-29T20:16:30.961" v="101" actId="26606"/>
          <ac:spMkLst>
            <pc:docMk/>
            <pc:sldMk cId="2835880117" sldId="256"/>
            <ac:spMk id="9" creationId="{73C994B4-9721-4148-9EEC-6793CECDE8DD}"/>
          </ac:spMkLst>
        </pc:spChg>
        <pc:spChg chg="add del">
          <ac:chgData name="mick franz" userId="a3bdcf7ccfb55cb9" providerId="LiveId" clId="{8BC6CC03-F61F-4FE8-BC75-EE42615DB6E8}" dt="2024-06-29T20:17:44.871" v="106" actId="26606"/>
          <ac:spMkLst>
            <pc:docMk/>
            <pc:sldMk cId="2835880117" sldId="256"/>
            <ac:spMk id="10" creationId="{A3363022-C969-41E9-8EB2-E4C94908C1FA}"/>
          </ac:spMkLst>
        </pc:spChg>
        <pc:spChg chg="add del">
          <ac:chgData name="mick franz" userId="a3bdcf7ccfb55cb9" providerId="LiveId" clId="{8BC6CC03-F61F-4FE8-BC75-EE42615DB6E8}" dt="2024-06-29T20:16:30.961" v="101" actId="26606"/>
          <ac:spMkLst>
            <pc:docMk/>
            <pc:sldMk cId="2835880117" sldId="256"/>
            <ac:spMk id="11" creationId="{F9D95E49-763A-4886-B038-82F734740554}"/>
          </ac:spMkLst>
        </pc:spChg>
        <pc:spChg chg="add del">
          <ac:chgData name="mick franz" userId="a3bdcf7ccfb55cb9" providerId="LiveId" clId="{8BC6CC03-F61F-4FE8-BC75-EE42615DB6E8}" dt="2024-06-29T20:17:44.871" v="106" actId="26606"/>
          <ac:spMkLst>
            <pc:docMk/>
            <pc:sldMk cId="2835880117" sldId="256"/>
            <ac:spMk id="12" creationId="{8D1AD6B3-BE88-4CEB-BA17-790657CC4729}"/>
          </ac:spMkLst>
        </pc:spChg>
        <pc:spChg chg="add del">
          <ac:chgData name="mick franz" userId="a3bdcf7ccfb55cb9" providerId="LiveId" clId="{8BC6CC03-F61F-4FE8-BC75-EE42615DB6E8}" dt="2024-06-29T20:16:30.961" v="101" actId="26606"/>
          <ac:spMkLst>
            <pc:docMk/>
            <pc:sldMk cId="2835880117" sldId="256"/>
            <ac:spMk id="13" creationId="{4525F6AD-9418-4374-8ECA-3780082B1BBE}"/>
          </ac:spMkLst>
        </pc:spChg>
        <pc:spChg chg="add del">
          <ac:chgData name="mick franz" userId="a3bdcf7ccfb55cb9" providerId="LiveId" clId="{8BC6CC03-F61F-4FE8-BC75-EE42615DB6E8}" dt="2024-06-29T20:16:30.961" v="101" actId="26606"/>
          <ac:spMkLst>
            <pc:docMk/>
            <pc:sldMk cId="2835880117" sldId="256"/>
            <ac:spMk id="15" creationId="{3B083774-A903-4B1B-BC6A-94C1F048E82B}"/>
          </ac:spMkLst>
        </pc:spChg>
        <pc:spChg chg="add del">
          <ac:chgData name="mick franz" userId="a3bdcf7ccfb55cb9" providerId="LiveId" clId="{8BC6CC03-F61F-4FE8-BC75-EE42615DB6E8}" dt="2024-06-29T20:24:44.774" v="182" actId="26606"/>
          <ac:spMkLst>
            <pc:docMk/>
            <pc:sldMk cId="2835880117" sldId="256"/>
            <ac:spMk id="27" creationId="{C7D023E4-8DE1-436E-9847-ED6A4B4B04FD}"/>
          </ac:spMkLst>
        </pc:spChg>
        <pc:spChg chg="add del">
          <ac:chgData name="mick franz" userId="a3bdcf7ccfb55cb9" providerId="LiveId" clId="{8BC6CC03-F61F-4FE8-BC75-EE42615DB6E8}" dt="2024-06-29T20:24:44.774" v="182" actId="26606"/>
          <ac:spMkLst>
            <pc:docMk/>
            <pc:sldMk cId="2835880117" sldId="256"/>
            <ac:spMk id="29" creationId="{8B2B1708-8CE4-4A20-94F5-55118AE2CBD7}"/>
          </ac:spMkLst>
        </pc:spChg>
        <pc:spChg chg="add">
          <ac:chgData name="mick franz" userId="a3bdcf7ccfb55cb9" providerId="LiveId" clId="{8BC6CC03-F61F-4FE8-BC75-EE42615DB6E8}" dt="2024-06-29T20:24:44.774" v="182" actId="26606"/>
          <ac:spMkLst>
            <pc:docMk/>
            <pc:sldMk cId="2835880117" sldId="256"/>
            <ac:spMk id="47" creationId="{C7D023E4-8DE1-436E-9847-ED6A4B4B04FD}"/>
          </ac:spMkLst>
        </pc:spChg>
        <pc:spChg chg="add">
          <ac:chgData name="mick franz" userId="a3bdcf7ccfb55cb9" providerId="LiveId" clId="{8BC6CC03-F61F-4FE8-BC75-EE42615DB6E8}" dt="2024-06-29T20:24:44.774" v="182" actId="26606"/>
          <ac:spMkLst>
            <pc:docMk/>
            <pc:sldMk cId="2835880117" sldId="256"/>
            <ac:spMk id="49" creationId="{8B2B1708-8CE4-4A20-94F5-55118AE2CBD7}"/>
          </ac:spMkLst>
        </pc:spChg>
        <pc:grpChg chg="add del">
          <ac:chgData name="mick franz" userId="a3bdcf7ccfb55cb9" providerId="LiveId" clId="{8BC6CC03-F61F-4FE8-BC75-EE42615DB6E8}" dt="2024-06-29T20:17:44.871" v="106" actId="26606"/>
          <ac:grpSpMkLst>
            <pc:docMk/>
            <pc:sldMk cId="2835880117" sldId="256"/>
            <ac:grpSpMk id="14" creationId="{89D1390B-7E13-4B4F-9CB2-391063412E54}"/>
          </ac:grpSpMkLst>
        </pc:grpChg>
        <pc:grpChg chg="add del">
          <ac:chgData name="mick franz" userId="a3bdcf7ccfb55cb9" providerId="LiveId" clId="{8BC6CC03-F61F-4FE8-BC75-EE42615DB6E8}" dt="2024-06-29T20:24:44.774" v="182" actId="26606"/>
          <ac:grpSpMkLst>
            <pc:docMk/>
            <pc:sldMk cId="2835880117" sldId="256"/>
            <ac:grpSpMk id="31" creationId="{1F9866A9-B167-4D75-8F7F-360025AD6B43}"/>
          </ac:grpSpMkLst>
        </pc:grpChg>
        <pc:grpChg chg="add del">
          <ac:chgData name="mick franz" userId="a3bdcf7ccfb55cb9" providerId="LiveId" clId="{8BC6CC03-F61F-4FE8-BC75-EE42615DB6E8}" dt="2024-06-29T20:24:44.774" v="182" actId="26606"/>
          <ac:grpSpMkLst>
            <pc:docMk/>
            <pc:sldMk cId="2835880117" sldId="256"/>
            <ac:grpSpMk id="35" creationId="{E27AF472-EAE3-4572-AB69-B92BD10DBC6D}"/>
          </ac:grpSpMkLst>
        </pc:grpChg>
        <pc:grpChg chg="add">
          <ac:chgData name="mick franz" userId="a3bdcf7ccfb55cb9" providerId="LiveId" clId="{8BC6CC03-F61F-4FE8-BC75-EE42615DB6E8}" dt="2024-06-29T20:24:44.774" v="182" actId="26606"/>
          <ac:grpSpMkLst>
            <pc:docMk/>
            <pc:sldMk cId="2835880117" sldId="256"/>
            <ac:grpSpMk id="51" creationId="{1F9866A9-B167-4D75-8F7F-360025AD6B43}"/>
          </ac:grpSpMkLst>
        </pc:grpChg>
        <pc:grpChg chg="add">
          <ac:chgData name="mick franz" userId="a3bdcf7ccfb55cb9" providerId="LiveId" clId="{8BC6CC03-F61F-4FE8-BC75-EE42615DB6E8}" dt="2024-06-29T20:24:44.774" v="182" actId="26606"/>
          <ac:grpSpMkLst>
            <pc:docMk/>
            <pc:sldMk cId="2835880117" sldId="256"/>
            <ac:grpSpMk id="55" creationId="{E27AF472-EAE3-4572-AB69-B92BD10DBC6D}"/>
          </ac:grpSpMkLst>
        </pc:grpChg>
        <pc:picChg chg="add del">
          <ac:chgData name="mick franz" userId="a3bdcf7ccfb55cb9" providerId="LiveId" clId="{8BC6CC03-F61F-4FE8-BC75-EE42615DB6E8}" dt="2024-06-29T20:16:30.961" v="101" actId="26606"/>
          <ac:picMkLst>
            <pc:docMk/>
            <pc:sldMk cId="2835880117" sldId="256"/>
            <ac:picMk id="5" creationId="{A8EA007A-6FA0-BA96-E22E-7D3FB56ED9C3}"/>
          </ac:picMkLst>
        </pc:picChg>
        <pc:picChg chg="add del mod">
          <ac:chgData name="mick franz" userId="a3bdcf7ccfb55cb9" providerId="LiveId" clId="{8BC6CC03-F61F-4FE8-BC75-EE42615DB6E8}" dt="2024-06-30T09:54:02.458" v="1614"/>
          <ac:picMkLst>
            <pc:docMk/>
            <pc:sldMk cId="2835880117" sldId="256"/>
            <ac:picMk id="6" creationId="{57233628-8ADC-6C5B-AB94-0F1B50539907}"/>
          </ac:picMkLst>
        </pc:picChg>
        <pc:picChg chg="add mod ord">
          <ac:chgData name="mick franz" userId="a3bdcf7ccfb55cb9" providerId="LiveId" clId="{8BC6CC03-F61F-4FE8-BC75-EE42615DB6E8}" dt="2024-06-29T20:24:44.774" v="182" actId="26606"/>
          <ac:picMkLst>
            <pc:docMk/>
            <pc:sldMk cId="2835880117" sldId="256"/>
            <ac:picMk id="7" creationId="{82B6438D-A824-769F-FDB8-2E9121D89298}"/>
          </ac:picMkLst>
        </pc:picChg>
        <pc:picChg chg="add del mod ord">
          <ac:chgData name="mick franz" userId="a3bdcf7ccfb55cb9" providerId="LiveId" clId="{8BC6CC03-F61F-4FE8-BC75-EE42615DB6E8}" dt="2024-06-30T09:54:14.550" v="1615"/>
          <ac:picMkLst>
            <pc:docMk/>
            <pc:sldMk cId="2835880117" sldId="256"/>
            <ac:picMk id="10" creationId="{2348F1AA-DB39-7DF1-DF13-407714BA0AC4}"/>
          </ac:picMkLst>
        </pc:picChg>
        <pc:picChg chg="add del mod">
          <ac:chgData name="mick franz" userId="a3bdcf7ccfb55cb9" providerId="LiveId" clId="{8BC6CC03-F61F-4FE8-BC75-EE42615DB6E8}" dt="2024-06-30T09:54:16.009" v="1617"/>
          <ac:picMkLst>
            <pc:docMk/>
            <pc:sldMk cId="2835880117" sldId="256"/>
            <ac:picMk id="11" creationId="{3369DDDE-E769-5378-FAAB-668E54E7A99E}"/>
          </ac:picMkLst>
        </pc:picChg>
        <pc:picChg chg="add del mod ord">
          <ac:chgData name="mick franz" userId="a3bdcf7ccfb55cb9" providerId="LiveId" clId="{8BC6CC03-F61F-4FE8-BC75-EE42615DB6E8}" dt="2024-06-30T09:54:53.106" v="1618"/>
          <ac:picMkLst>
            <pc:docMk/>
            <pc:sldMk cId="2835880117" sldId="256"/>
            <ac:picMk id="14" creationId="{60AAD40B-201B-8A32-90CE-43AA547D2E7D}"/>
          </ac:picMkLst>
        </pc:picChg>
        <pc:picChg chg="add mod">
          <ac:chgData name="mick franz" userId="a3bdcf7ccfb55cb9" providerId="LiveId" clId="{8BC6CC03-F61F-4FE8-BC75-EE42615DB6E8}" dt="2024-06-30T09:54:53.106" v="1618"/>
          <ac:picMkLst>
            <pc:docMk/>
            <pc:sldMk cId="2835880117" sldId="256"/>
            <ac:picMk id="15" creationId="{283CBC8E-BE03-30D0-81DB-FB8047B4FFF4}"/>
          </ac:picMkLst>
        </pc:picChg>
        <pc:cxnChg chg="add del">
          <ac:chgData name="mick franz" userId="a3bdcf7ccfb55cb9" providerId="LiveId" clId="{8BC6CC03-F61F-4FE8-BC75-EE42615DB6E8}" dt="2024-06-29T20:16:30.961" v="101" actId="26606"/>
          <ac:cxnSpMkLst>
            <pc:docMk/>
            <pc:sldMk cId="2835880117" sldId="256"/>
            <ac:cxnSpMk id="17" creationId="{F1E07EB8-B07C-4EF5-8DE2-6B03F3EC83E1}"/>
          </ac:cxnSpMkLst>
        </pc:cxnChg>
        <pc:cxnChg chg="add del">
          <ac:chgData name="mick franz" userId="a3bdcf7ccfb55cb9" providerId="LiveId" clId="{8BC6CC03-F61F-4FE8-BC75-EE42615DB6E8}" dt="2024-06-29T20:16:30.961" v="101" actId="26606"/>
          <ac:cxnSpMkLst>
            <pc:docMk/>
            <pc:sldMk cId="2835880117" sldId="256"/>
            <ac:cxnSpMk id="19" creationId="{C39679CC-0AEA-4729-827F-5738C10515DE}"/>
          </ac:cxnSpMkLst>
        </pc:cxnChg>
      </pc:sldChg>
      <pc:sldChg chg="addSp delSp modSp mod setBg modAnim setClrOvrMap">
        <pc:chgData name="mick franz" userId="a3bdcf7ccfb55cb9" providerId="LiveId" clId="{8BC6CC03-F61F-4FE8-BC75-EE42615DB6E8}" dt="2024-06-30T09:56:08.844" v="1619"/>
        <pc:sldMkLst>
          <pc:docMk/>
          <pc:sldMk cId="1658189436" sldId="257"/>
        </pc:sldMkLst>
        <pc:spChg chg="mod">
          <ac:chgData name="mick franz" userId="a3bdcf7ccfb55cb9" providerId="LiveId" clId="{8BC6CC03-F61F-4FE8-BC75-EE42615DB6E8}" dt="2024-06-29T20:23:19.874" v="154" actId="26606"/>
          <ac:spMkLst>
            <pc:docMk/>
            <pc:sldMk cId="1658189436" sldId="257"/>
            <ac:spMk id="6" creationId="{C5584B29-31CA-4378-A5D5-50AFA7DA3F58}"/>
          </ac:spMkLst>
        </pc:spChg>
        <pc:spChg chg="mod">
          <ac:chgData name="mick franz" userId="a3bdcf7ccfb55cb9" providerId="LiveId" clId="{8BC6CC03-F61F-4FE8-BC75-EE42615DB6E8}" dt="2024-06-29T20:23:19.874" v="154" actId="26606"/>
          <ac:spMkLst>
            <pc:docMk/>
            <pc:sldMk cId="1658189436" sldId="257"/>
            <ac:spMk id="8" creationId="{1DBC3D81-C2BC-BF79-37E9-1E8D64D9E76A}"/>
          </ac:spMkLst>
        </pc:spChg>
        <pc:spChg chg="mod">
          <ac:chgData name="mick franz" userId="a3bdcf7ccfb55cb9" providerId="LiveId" clId="{8BC6CC03-F61F-4FE8-BC75-EE42615DB6E8}" dt="2024-06-29T23:42:41.031" v="195" actId="1076"/>
          <ac:spMkLst>
            <pc:docMk/>
            <pc:sldMk cId="1658189436" sldId="257"/>
            <ac:spMk id="10" creationId="{8F9B1A77-2DC3-68D9-6312-3CF8E3EAFC13}"/>
          </ac:spMkLst>
        </pc:spChg>
        <pc:spChg chg="add del">
          <ac:chgData name="mick franz" userId="a3bdcf7ccfb55cb9" providerId="LiveId" clId="{8BC6CC03-F61F-4FE8-BC75-EE42615DB6E8}" dt="2024-06-29T20:23:14.581" v="152" actId="26606"/>
          <ac:spMkLst>
            <pc:docMk/>
            <pc:sldMk cId="1658189436" sldId="257"/>
            <ac:spMk id="13" creationId="{9F7D5CDA-D291-4307-BF55-1381FED29634}"/>
          </ac:spMkLst>
        </pc:spChg>
        <pc:spChg chg="add del">
          <ac:chgData name="mick franz" userId="a3bdcf7ccfb55cb9" providerId="LiveId" clId="{8BC6CC03-F61F-4FE8-BC75-EE42615DB6E8}" dt="2024-06-29T20:21:10.022" v="120" actId="26606"/>
          <ac:spMkLst>
            <pc:docMk/>
            <pc:sldMk cId="1658189436" sldId="257"/>
            <ac:spMk id="17" creationId="{934B872D-6FE9-472A-9E92-342E41DA7C2B}"/>
          </ac:spMkLst>
        </pc:spChg>
        <pc:spChg chg="add del">
          <ac:chgData name="mick franz" userId="a3bdcf7ccfb55cb9" providerId="LiveId" clId="{8BC6CC03-F61F-4FE8-BC75-EE42615DB6E8}" dt="2024-06-29T20:21:06.480" v="118" actId="26606"/>
          <ac:spMkLst>
            <pc:docMk/>
            <pc:sldMk cId="1658189436" sldId="257"/>
            <ac:spMk id="18" creationId="{1EA5387D-64D8-4D6C-B109-FF4E81DF609A}"/>
          </ac:spMkLst>
        </pc:spChg>
        <pc:spChg chg="add del">
          <ac:chgData name="mick franz" userId="a3bdcf7ccfb55cb9" providerId="LiveId" clId="{8BC6CC03-F61F-4FE8-BC75-EE42615DB6E8}" dt="2024-06-29T20:21:10.022" v="120" actId="26606"/>
          <ac:spMkLst>
            <pc:docMk/>
            <pc:sldMk cId="1658189436" sldId="257"/>
            <ac:spMk id="19" creationId="{488DEBA6-2ED2-4FED-8AAB-2F855348DDCC}"/>
          </ac:spMkLst>
        </pc:spChg>
        <pc:spChg chg="add del">
          <ac:chgData name="mick franz" userId="a3bdcf7ccfb55cb9" providerId="LiveId" clId="{8BC6CC03-F61F-4FE8-BC75-EE42615DB6E8}" dt="2024-06-29T20:23:14.581" v="152" actId="26606"/>
          <ac:spMkLst>
            <pc:docMk/>
            <pc:sldMk cId="1658189436" sldId="257"/>
            <ac:spMk id="22" creationId="{59B296B9-C5A5-4E4F-9B60-C907B5F1466C}"/>
          </ac:spMkLst>
        </pc:spChg>
        <pc:spChg chg="add del">
          <ac:chgData name="mick franz" userId="a3bdcf7ccfb55cb9" providerId="LiveId" clId="{8BC6CC03-F61F-4FE8-BC75-EE42615DB6E8}" dt="2024-06-29T20:22:25.341" v="146" actId="26606"/>
          <ac:spMkLst>
            <pc:docMk/>
            <pc:sldMk cId="1658189436" sldId="257"/>
            <ac:spMk id="24" creationId="{1EA5387D-64D8-4D6C-B109-FF4E81DF609A}"/>
          </ac:spMkLst>
        </pc:spChg>
        <pc:spChg chg="add del">
          <ac:chgData name="mick franz" userId="a3bdcf7ccfb55cb9" providerId="LiveId" clId="{8BC6CC03-F61F-4FE8-BC75-EE42615DB6E8}" dt="2024-06-29T20:23:14.581" v="152" actId="26606"/>
          <ac:spMkLst>
            <pc:docMk/>
            <pc:sldMk cId="1658189436" sldId="257"/>
            <ac:spMk id="27" creationId="{D0300FD3-5AF1-6305-15FA-9078072672E2}"/>
          </ac:spMkLst>
        </pc:spChg>
        <pc:spChg chg="add mod">
          <ac:chgData name="mick franz" userId="a3bdcf7ccfb55cb9" providerId="LiveId" clId="{8BC6CC03-F61F-4FE8-BC75-EE42615DB6E8}" dt="2024-06-29T23:42:45.993" v="196" actId="1076"/>
          <ac:spMkLst>
            <pc:docMk/>
            <pc:sldMk cId="1658189436" sldId="257"/>
            <ac:spMk id="28" creationId="{42731808-C70F-1BDD-A8E3-D9D794B742B5}"/>
          </ac:spMkLst>
        </pc:spChg>
        <pc:spChg chg="add del">
          <ac:chgData name="mick franz" userId="a3bdcf7ccfb55cb9" providerId="LiveId" clId="{8BC6CC03-F61F-4FE8-BC75-EE42615DB6E8}" dt="2024-06-29T20:23:19.874" v="154" actId="26606"/>
          <ac:spMkLst>
            <pc:docMk/>
            <pc:sldMk cId="1658189436" sldId="257"/>
            <ac:spMk id="29" creationId="{C0763A76-9F1C-4FC5-82B7-DD475DA461B2}"/>
          </ac:spMkLst>
        </pc:spChg>
        <pc:spChg chg="add del">
          <ac:chgData name="mick franz" userId="a3bdcf7ccfb55cb9" providerId="LiveId" clId="{8BC6CC03-F61F-4FE8-BC75-EE42615DB6E8}" dt="2024-06-29T20:23:19.874" v="154" actId="26606"/>
          <ac:spMkLst>
            <pc:docMk/>
            <pc:sldMk cId="1658189436" sldId="257"/>
            <ac:spMk id="30" creationId="{E81BF4F6-F2CF-4984-9D14-D6966D92F99F}"/>
          </ac:spMkLst>
        </pc:spChg>
        <pc:picChg chg="add mod">
          <ac:chgData name="mick franz" userId="a3bdcf7ccfb55cb9" providerId="LiveId" clId="{8BC6CC03-F61F-4FE8-BC75-EE42615DB6E8}" dt="2024-06-30T09:56:08.844" v="1619"/>
          <ac:picMkLst>
            <pc:docMk/>
            <pc:sldMk cId="1658189436" sldId="257"/>
            <ac:picMk id="4" creationId="{B630317F-E675-3CA1-C541-6A4DDE419D28}"/>
          </ac:picMkLst>
        </pc:picChg>
        <pc:picChg chg="add del">
          <ac:chgData name="mick franz" userId="a3bdcf7ccfb55cb9" providerId="LiveId" clId="{8BC6CC03-F61F-4FE8-BC75-EE42615DB6E8}" dt="2024-06-29T20:21:06.480" v="118" actId="26606"/>
          <ac:picMkLst>
            <pc:docMk/>
            <pc:sldMk cId="1658189436" sldId="257"/>
            <ac:picMk id="12" creationId="{7723DF47-3916-9E71-4E93-1DC3A5362665}"/>
          </ac:picMkLst>
        </pc:picChg>
        <pc:picChg chg="add del">
          <ac:chgData name="mick franz" userId="a3bdcf7ccfb55cb9" providerId="LiveId" clId="{8BC6CC03-F61F-4FE8-BC75-EE42615DB6E8}" dt="2024-06-29T20:23:14.581" v="152" actId="26606"/>
          <ac:picMkLst>
            <pc:docMk/>
            <pc:sldMk cId="1658189436" sldId="257"/>
            <ac:picMk id="14" creationId="{EED134BB-0BFA-DE78-4731-05906D48DBD9}"/>
          </ac:picMkLst>
        </pc:picChg>
        <pc:picChg chg="add del">
          <ac:chgData name="mick franz" userId="a3bdcf7ccfb55cb9" providerId="LiveId" clId="{8BC6CC03-F61F-4FE8-BC75-EE42615DB6E8}" dt="2024-06-29T20:21:10.022" v="120" actId="26606"/>
          <ac:picMkLst>
            <pc:docMk/>
            <pc:sldMk cId="1658189436" sldId="257"/>
            <ac:picMk id="15" creationId="{9A22DDE2-FB2D-421B-B377-F9AD495CE9BB}"/>
          </ac:picMkLst>
        </pc:picChg>
        <pc:picChg chg="add del">
          <ac:chgData name="mick franz" userId="a3bdcf7ccfb55cb9" providerId="LiveId" clId="{8BC6CC03-F61F-4FE8-BC75-EE42615DB6E8}" dt="2024-06-29T20:21:06.480" v="118" actId="26606"/>
          <ac:picMkLst>
            <pc:docMk/>
            <pc:sldMk cId="1658189436" sldId="257"/>
            <ac:picMk id="16" creationId="{CFD580F5-E7BF-4C1D-BEFD-4A4601EBA876}"/>
          </ac:picMkLst>
        </pc:picChg>
        <pc:picChg chg="add del">
          <ac:chgData name="mick franz" userId="a3bdcf7ccfb55cb9" providerId="LiveId" clId="{8BC6CC03-F61F-4FE8-BC75-EE42615DB6E8}" dt="2024-06-29T20:21:06.480" v="118" actId="26606"/>
          <ac:picMkLst>
            <pc:docMk/>
            <pc:sldMk cId="1658189436" sldId="257"/>
            <ac:picMk id="20" creationId="{6319FFD2-07B5-4029-BFB3-26FCFCC2F1B8}"/>
          </ac:picMkLst>
        </pc:picChg>
        <pc:picChg chg="add del">
          <ac:chgData name="mick franz" userId="a3bdcf7ccfb55cb9" providerId="LiveId" clId="{8BC6CC03-F61F-4FE8-BC75-EE42615DB6E8}" dt="2024-06-29T20:21:10.022" v="120" actId="26606"/>
          <ac:picMkLst>
            <pc:docMk/>
            <pc:sldMk cId="1658189436" sldId="257"/>
            <ac:picMk id="21" creationId="{32162F0F-A9B7-409A-AD12-ADD441861C0B}"/>
          </ac:picMkLst>
        </pc:picChg>
        <pc:picChg chg="add del">
          <ac:chgData name="mick franz" userId="a3bdcf7ccfb55cb9" providerId="LiveId" clId="{8BC6CC03-F61F-4FE8-BC75-EE42615DB6E8}" dt="2024-06-29T20:22:25.341" v="146" actId="26606"/>
          <ac:picMkLst>
            <pc:docMk/>
            <pc:sldMk cId="1658189436" sldId="257"/>
            <ac:picMk id="23" creationId="{CFD580F5-E7BF-4C1D-BEFD-4A4601EBA876}"/>
          </ac:picMkLst>
        </pc:picChg>
        <pc:picChg chg="add del mod">
          <ac:chgData name="mick franz" userId="a3bdcf7ccfb55cb9" providerId="LiveId" clId="{8BC6CC03-F61F-4FE8-BC75-EE42615DB6E8}" dt="2024-06-29T20:22:25.341" v="146" actId="26606"/>
          <ac:picMkLst>
            <pc:docMk/>
            <pc:sldMk cId="1658189436" sldId="257"/>
            <ac:picMk id="25" creationId="{7723DF47-3916-9E71-4E93-1DC3A5362665}"/>
          </ac:picMkLst>
        </pc:picChg>
        <pc:picChg chg="add del">
          <ac:chgData name="mick franz" userId="a3bdcf7ccfb55cb9" providerId="LiveId" clId="{8BC6CC03-F61F-4FE8-BC75-EE42615DB6E8}" dt="2024-06-29T20:22:25.341" v="146" actId="26606"/>
          <ac:picMkLst>
            <pc:docMk/>
            <pc:sldMk cId="1658189436" sldId="257"/>
            <ac:picMk id="26" creationId="{6319FFD2-07B5-4029-BFB3-26FCFCC2F1B8}"/>
          </ac:picMkLst>
        </pc:picChg>
        <pc:picChg chg="add del">
          <ac:chgData name="mick franz" userId="a3bdcf7ccfb55cb9" providerId="LiveId" clId="{8BC6CC03-F61F-4FE8-BC75-EE42615DB6E8}" dt="2024-06-29T20:23:19.874" v="154" actId="26606"/>
          <ac:picMkLst>
            <pc:docMk/>
            <pc:sldMk cId="1658189436" sldId="257"/>
            <ac:picMk id="31" creationId="{501B7FB5-0E2A-1127-7851-5A866F4EC965}"/>
          </ac:picMkLst>
        </pc:picChg>
      </pc:sldChg>
      <pc:sldChg chg="addSp delSp modSp mod modTransition setBg modAnim">
        <pc:chgData name="mick franz" userId="a3bdcf7ccfb55cb9" providerId="LiveId" clId="{8BC6CC03-F61F-4FE8-BC75-EE42615DB6E8}" dt="2024-06-30T10:04:54.505" v="1739"/>
        <pc:sldMkLst>
          <pc:docMk/>
          <pc:sldMk cId="3412662414" sldId="258"/>
        </pc:sldMkLst>
        <pc:spChg chg="add del mod">
          <ac:chgData name="mick franz" userId="a3bdcf7ccfb55cb9" providerId="LiveId" clId="{8BC6CC03-F61F-4FE8-BC75-EE42615DB6E8}" dt="2024-06-30T09:59:55.249" v="1721" actId="20577"/>
          <ac:spMkLst>
            <pc:docMk/>
            <pc:sldMk cId="3412662414" sldId="258"/>
            <ac:spMk id="6" creationId="{F07EB497-2299-1191-AEE3-55263BF68B25}"/>
          </ac:spMkLst>
        </pc:spChg>
        <pc:spChg chg="add mod">
          <ac:chgData name="mick franz" userId="a3bdcf7ccfb55cb9" providerId="LiveId" clId="{8BC6CC03-F61F-4FE8-BC75-EE42615DB6E8}" dt="2024-06-29T23:48:24.075" v="335" actId="26606"/>
          <ac:spMkLst>
            <pc:docMk/>
            <pc:sldMk cId="3412662414" sldId="258"/>
            <ac:spMk id="10" creationId="{85CCF9B7-F5D9-34DD-622C-CF549F83A218}"/>
          </ac:spMkLst>
        </pc:spChg>
        <pc:spChg chg="add mod">
          <ac:chgData name="mick franz" userId="a3bdcf7ccfb55cb9" providerId="LiveId" clId="{8BC6CC03-F61F-4FE8-BC75-EE42615DB6E8}" dt="2024-06-29T23:48:24.075" v="335" actId="26606"/>
          <ac:spMkLst>
            <pc:docMk/>
            <pc:sldMk cId="3412662414" sldId="258"/>
            <ac:spMk id="12" creationId="{99DDACFD-DD12-272B-CB26-DD34EDDDE60E}"/>
          </ac:spMkLst>
        </pc:spChg>
        <pc:spChg chg="add mod">
          <ac:chgData name="mick franz" userId="a3bdcf7ccfb55cb9" providerId="LiveId" clId="{8BC6CC03-F61F-4FE8-BC75-EE42615DB6E8}" dt="2024-06-29T23:48:24.075" v="335" actId="26606"/>
          <ac:spMkLst>
            <pc:docMk/>
            <pc:sldMk cId="3412662414" sldId="258"/>
            <ac:spMk id="14" creationId="{F0C9D48B-AF0E-5BC7-627E-326181747DA2}"/>
          </ac:spMkLst>
        </pc:spChg>
        <pc:spChg chg="add del">
          <ac:chgData name="mick franz" userId="a3bdcf7ccfb55cb9" providerId="LiveId" clId="{8BC6CC03-F61F-4FE8-BC75-EE42615DB6E8}" dt="2024-06-29T23:48:24.075" v="335" actId="26606"/>
          <ac:spMkLst>
            <pc:docMk/>
            <pc:sldMk cId="3412662414" sldId="258"/>
            <ac:spMk id="19" creationId="{131BAD53-4E89-4F62-BBB7-26359763ED39}"/>
          </ac:spMkLst>
        </pc:spChg>
        <pc:spChg chg="add del">
          <ac:chgData name="mick franz" userId="a3bdcf7ccfb55cb9" providerId="LiveId" clId="{8BC6CC03-F61F-4FE8-BC75-EE42615DB6E8}" dt="2024-06-29T23:48:24.075" v="335" actId="26606"/>
          <ac:spMkLst>
            <pc:docMk/>
            <pc:sldMk cId="3412662414" sldId="258"/>
            <ac:spMk id="21" creationId="{62756DA2-40EB-4C6F-B962-5822FFB54FB6}"/>
          </ac:spMkLst>
        </pc:spChg>
        <pc:graphicFrameChg chg="add del">
          <ac:chgData name="mick franz" userId="a3bdcf7ccfb55cb9" providerId="LiveId" clId="{8BC6CC03-F61F-4FE8-BC75-EE42615DB6E8}" dt="2024-06-29T20:23:03.519" v="150" actId="26606"/>
          <ac:graphicFrameMkLst>
            <pc:docMk/>
            <pc:sldMk cId="3412662414" sldId="258"/>
            <ac:graphicFrameMk id="8" creationId="{3B969235-2856-1287-63EF-91D377728AD6}"/>
          </ac:graphicFrameMkLst>
        </pc:graphicFrameChg>
        <pc:picChg chg="add del mod">
          <ac:chgData name="mick franz" userId="a3bdcf7ccfb55cb9" providerId="LiveId" clId="{8BC6CC03-F61F-4FE8-BC75-EE42615DB6E8}" dt="2024-06-30T09:57:50.536" v="1623"/>
          <ac:picMkLst>
            <pc:docMk/>
            <pc:sldMk cId="3412662414" sldId="258"/>
            <ac:picMk id="4" creationId="{41099D3A-80FE-D540-EA2D-804EDA02F1D9}"/>
          </ac:picMkLst>
        </pc:picChg>
        <pc:picChg chg="add del mod ord">
          <ac:chgData name="mick franz" userId="a3bdcf7ccfb55cb9" providerId="LiveId" clId="{8BC6CC03-F61F-4FE8-BC75-EE42615DB6E8}" dt="2024-06-30T09:58:06.658" v="1624"/>
          <ac:picMkLst>
            <pc:docMk/>
            <pc:sldMk cId="3412662414" sldId="258"/>
            <ac:picMk id="8" creationId="{57D4966E-4CA7-3DB4-F0D0-665040BD7E34}"/>
          </ac:picMkLst>
        </pc:picChg>
        <pc:picChg chg="add del mod">
          <ac:chgData name="mick franz" userId="a3bdcf7ccfb55cb9" providerId="LiveId" clId="{8BC6CC03-F61F-4FE8-BC75-EE42615DB6E8}" dt="2024-06-30T09:58:18.141" v="1626"/>
          <ac:picMkLst>
            <pc:docMk/>
            <pc:sldMk cId="3412662414" sldId="258"/>
            <ac:picMk id="9" creationId="{C9B30D4A-9B7F-142E-E3AF-D0DCEB0B97FA}"/>
          </ac:picMkLst>
        </pc:picChg>
        <pc:picChg chg="add del mod ord">
          <ac:chgData name="mick franz" userId="a3bdcf7ccfb55cb9" providerId="LiveId" clId="{8BC6CC03-F61F-4FE8-BC75-EE42615DB6E8}" dt="2024-06-30T09:58:29.206" v="1627"/>
          <ac:picMkLst>
            <pc:docMk/>
            <pc:sldMk cId="3412662414" sldId="258"/>
            <ac:picMk id="15" creationId="{6C08DD38-44C2-D7E0-35BC-DAB016CD7B9D}"/>
          </ac:picMkLst>
        </pc:picChg>
        <pc:picChg chg="add del mod">
          <ac:chgData name="mick franz" userId="a3bdcf7ccfb55cb9" providerId="LiveId" clId="{8BC6CC03-F61F-4FE8-BC75-EE42615DB6E8}" dt="2024-06-30T09:58:33.014" v="1629"/>
          <ac:picMkLst>
            <pc:docMk/>
            <pc:sldMk cId="3412662414" sldId="258"/>
            <ac:picMk id="16" creationId="{E15EC1B9-A24B-D70C-2D07-66132064E756}"/>
          </ac:picMkLst>
        </pc:picChg>
        <pc:picChg chg="add del mod ord">
          <ac:chgData name="mick franz" userId="a3bdcf7ccfb55cb9" providerId="LiveId" clId="{8BC6CC03-F61F-4FE8-BC75-EE42615DB6E8}" dt="2024-06-30T09:59:00.427" v="1630"/>
          <ac:picMkLst>
            <pc:docMk/>
            <pc:sldMk cId="3412662414" sldId="258"/>
            <ac:picMk id="19" creationId="{6DDC84DB-1EEB-A54F-C05C-C8A0D5863BD4}"/>
          </ac:picMkLst>
        </pc:picChg>
        <pc:picChg chg="add del mod">
          <ac:chgData name="mick franz" userId="a3bdcf7ccfb55cb9" providerId="LiveId" clId="{8BC6CC03-F61F-4FE8-BC75-EE42615DB6E8}" dt="2024-06-30T10:00:19.072" v="1723"/>
          <ac:picMkLst>
            <pc:docMk/>
            <pc:sldMk cId="3412662414" sldId="258"/>
            <ac:picMk id="20" creationId="{8365E030-63F0-5B4A-A15E-26C94A642150}"/>
          </ac:picMkLst>
        </pc:picChg>
        <pc:picChg chg="add del mod ord">
          <ac:chgData name="mick franz" userId="a3bdcf7ccfb55cb9" providerId="LiveId" clId="{8BC6CC03-F61F-4FE8-BC75-EE42615DB6E8}" dt="2024-06-30T10:01:20.639" v="1724"/>
          <ac:picMkLst>
            <pc:docMk/>
            <pc:sldMk cId="3412662414" sldId="258"/>
            <ac:picMk id="24" creationId="{3DDAD2FB-CAC4-5C32-3DA6-14339A2C9B58}"/>
          </ac:picMkLst>
        </pc:picChg>
        <pc:picChg chg="add del mod">
          <ac:chgData name="mick franz" userId="a3bdcf7ccfb55cb9" providerId="LiveId" clId="{8BC6CC03-F61F-4FE8-BC75-EE42615DB6E8}" dt="2024-06-30T10:01:48.183" v="1726"/>
          <ac:picMkLst>
            <pc:docMk/>
            <pc:sldMk cId="3412662414" sldId="258"/>
            <ac:picMk id="25" creationId="{9AB9E02E-EDEF-31A9-B55D-6848FDBD991E}"/>
          </ac:picMkLst>
        </pc:picChg>
        <pc:picChg chg="add del mod ord">
          <ac:chgData name="mick franz" userId="a3bdcf7ccfb55cb9" providerId="LiveId" clId="{8BC6CC03-F61F-4FE8-BC75-EE42615DB6E8}" dt="2024-06-30T10:02:14.630" v="1727"/>
          <ac:picMkLst>
            <pc:docMk/>
            <pc:sldMk cId="3412662414" sldId="258"/>
            <ac:picMk id="29" creationId="{93E8B2AB-E43C-F28A-F6EF-CA84844B2BB9}"/>
          </ac:picMkLst>
        </pc:picChg>
        <pc:picChg chg="add del mod">
          <ac:chgData name="mick franz" userId="a3bdcf7ccfb55cb9" providerId="LiveId" clId="{8BC6CC03-F61F-4FE8-BC75-EE42615DB6E8}" dt="2024-06-30T10:02:16.149" v="1729"/>
          <ac:picMkLst>
            <pc:docMk/>
            <pc:sldMk cId="3412662414" sldId="258"/>
            <ac:picMk id="30" creationId="{78EB7396-3390-8536-1FFA-5961ED00AA36}"/>
          </ac:picMkLst>
        </pc:picChg>
        <pc:picChg chg="add del mod ord">
          <ac:chgData name="mick franz" userId="a3bdcf7ccfb55cb9" providerId="LiveId" clId="{8BC6CC03-F61F-4FE8-BC75-EE42615DB6E8}" dt="2024-06-30T10:02:47.964" v="1730"/>
          <ac:picMkLst>
            <pc:docMk/>
            <pc:sldMk cId="3412662414" sldId="258"/>
            <ac:picMk id="33" creationId="{5CF8FAE0-CED6-55C7-E932-F330883FB680}"/>
          </ac:picMkLst>
        </pc:picChg>
        <pc:picChg chg="add del mod">
          <ac:chgData name="mick franz" userId="a3bdcf7ccfb55cb9" providerId="LiveId" clId="{8BC6CC03-F61F-4FE8-BC75-EE42615DB6E8}" dt="2024-06-30T10:03:00.083" v="1732"/>
          <ac:picMkLst>
            <pc:docMk/>
            <pc:sldMk cId="3412662414" sldId="258"/>
            <ac:picMk id="34" creationId="{23C047EE-1189-7682-8C64-70DFFBAA4EE7}"/>
          </ac:picMkLst>
        </pc:picChg>
        <pc:picChg chg="add del mod ord">
          <ac:chgData name="mick franz" userId="a3bdcf7ccfb55cb9" providerId="LiveId" clId="{8BC6CC03-F61F-4FE8-BC75-EE42615DB6E8}" dt="2024-06-30T10:03:07.535" v="1733"/>
          <ac:picMkLst>
            <pc:docMk/>
            <pc:sldMk cId="3412662414" sldId="258"/>
            <ac:picMk id="37" creationId="{7B762CE5-4670-285A-6AB1-1079F90CD947}"/>
          </ac:picMkLst>
        </pc:picChg>
        <pc:picChg chg="add del mod">
          <ac:chgData name="mick franz" userId="a3bdcf7ccfb55cb9" providerId="LiveId" clId="{8BC6CC03-F61F-4FE8-BC75-EE42615DB6E8}" dt="2024-06-30T10:03:09.137" v="1735"/>
          <ac:picMkLst>
            <pc:docMk/>
            <pc:sldMk cId="3412662414" sldId="258"/>
            <ac:picMk id="38" creationId="{D01C5B87-FF27-C4EC-7C9A-BE2BBC5EC7D3}"/>
          </ac:picMkLst>
        </pc:picChg>
        <pc:picChg chg="add del mod ord">
          <ac:chgData name="mick franz" userId="a3bdcf7ccfb55cb9" providerId="LiveId" clId="{8BC6CC03-F61F-4FE8-BC75-EE42615DB6E8}" dt="2024-06-30T10:03:17.443" v="1736"/>
          <ac:picMkLst>
            <pc:docMk/>
            <pc:sldMk cId="3412662414" sldId="258"/>
            <ac:picMk id="41" creationId="{9B228B51-116E-7152-D33B-0FE42802A90E}"/>
          </ac:picMkLst>
        </pc:picChg>
        <pc:picChg chg="add del mod">
          <ac:chgData name="mick franz" userId="a3bdcf7ccfb55cb9" providerId="LiveId" clId="{8BC6CC03-F61F-4FE8-BC75-EE42615DB6E8}" dt="2024-06-30T10:03:19.131" v="1738"/>
          <ac:picMkLst>
            <pc:docMk/>
            <pc:sldMk cId="3412662414" sldId="258"/>
            <ac:picMk id="42" creationId="{875F7947-30CC-ACC7-1AA8-939FAD6DCF2D}"/>
          </ac:picMkLst>
        </pc:picChg>
        <pc:picChg chg="add del mod ord">
          <ac:chgData name="mick franz" userId="a3bdcf7ccfb55cb9" providerId="LiveId" clId="{8BC6CC03-F61F-4FE8-BC75-EE42615DB6E8}" dt="2024-06-30T10:04:54.505" v="1739"/>
          <ac:picMkLst>
            <pc:docMk/>
            <pc:sldMk cId="3412662414" sldId="258"/>
            <ac:picMk id="45" creationId="{0A1F9057-CD89-96EF-B10E-CAC7385DE490}"/>
          </ac:picMkLst>
        </pc:picChg>
        <pc:picChg chg="add mod">
          <ac:chgData name="mick franz" userId="a3bdcf7ccfb55cb9" providerId="LiveId" clId="{8BC6CC03-F61F-4FE8-BC75-EE42615DB6E8}" dt="2024-06-30T10:04:54.505" v="1739"/>
          <ac:picMkLst>
            <pc:docMk/>
            <pc:sldMk cId="3412662414" sldId="258"/>
            <ac:picMk id="46" creationId="{E75A422B-72A8-FD72-0E95-CC7E85288F18}"/>
          </ac:picMkLst>
        </pc:picChg>
      </pc:sldChg>
      <pc:sldChg chg="new del">
        <pc:chgData name="mick franz" userId="a3bdcf7ccfb55cb9" providerId="LiveId" clId="{8BC6CC03-F61F-4FE8-BC75-EE42615DB6E8}" dt="2024-06-29T20:25:08.488" v="184" actId="680"/>
        <pc:sldMkLst>
          <pc:docMk/>
          <pc:sldMk cId="2227298146" sldId="259"/>
        </pc:sldMkLst>
      </pc:sldChg>
      <pc:sldChg chg="addSp delSp modSp new mod modTransition modAnim">
        <pc:chgData name="mick franz" userId="a3bdcf7ccfb55cb9" providerId="LiveId" clId="{8BC6CC03-F61F-4FE8-BC75-EE42615DB6E8}" dt="2024-06-30T12:02:32.865" v="1808" actId="2"/>
        <pc:sldMkLst>
          <pc:docMk/>
          <pc:sldMk cId="3250244490" sldId="259"/>
        </pc:sldMkLst>
        <pc:spChg chg="mod">
          <ac:chgData name="mick franz" userId="a3bdcf7ccfb55cb9" providerId="LiveId" clId="{8BC6CC03-F61F-4FE8-BC75-EE42615DB6E8}" dt="2024-06-30T00:15:43.361" v="886" actId="207"/>
          <ac:spMkLst>
            <pc:docMk/>
            <pc:sldMk cId="3250244490" sldId="259"/>
            <ac:spMk id="2" creationId="{1116A279-1211-E137-BB7D-BB3B7698F730}"/>
          </ac:spMkLst>
        </pc:spChg>
        <pc:spChg chg="add mod">
          <ac:chgData name="mick franz" userId="a3bdcf7ccfb55cb9" providerId="LiveId" clId="{8BC6CC03-F61F-4FE8-BC75-EE42615DB6E8}" dt="2024-06-30T12:02:31.099" v="1807" actId="313"/>
          <ac:spMkLst>
            <pc:docMk/>
            <pc:sldMk cId="3250244490" sldId="259"/>
            <ac:spMk id="3" creationId="{7B294E70-11DA-3BD7-D18E-9D16F138667D}"/>
          </ac:spMkLst>
        </pc:spChg>
        <pc:spChg chg="add mod">
          <ac:chgData name="mick franz" userId="a3bdcf7ccfb55cb9" providerId="LiveId" clId="{8BC6CC03-F61F-4FE8-BC75-EE42615DB6E8}" dt="2024-06-30T00:06:34.811" v="733" actId="14100"/>
          <ac:spMkLst>
            <pc:docMk/>
            <pc:sldMk cId="3250244490" sldId="259"/>
            <ac:spMk id="5" creationId="{60B57E5C-C3E0-2D1C-F2BD-DDBEF042FE0E}"/>
          </ac:spMkLst>
        </pc:spChg>
        <pc:spChg chg="add mod">
          <ac:chgData name="mick franz" userId="a3bdcf7ccfb55cb9" providerId="LiveId" clId="{8BC6CC03-F61F-4FE8-BC75-EE42615DB6E8}" dt="2024-06-30T00:15:37.972" v="884" actId="114"/>
          <ac:spMkLst>
            <pc:docMk/>
            <pc:sldMk cId="3250244490" sldId="259"/>
            <ac:spMk id="6" creationId="{5827FD5A-14C9-71D4-4D12-5F5F7491AF33}"/>
          </ac:spMkLst>
        </pc:spChg>
        <pc:spChg chg="add mod">
          <ac:chgData name="mick franz" userId="a3bdcf7ccfb55cb9" providerId="LiveId" clId="{8BC6CC03-F61F-4FE8-BC75-EE42615DB6E8}" dt="2024-06-30T00:13:22.207" v="838"/>
          <ac:spMkLst>
            <pc:docMk/>
            <pc:sldMk cId="3250244490" sldId="259"/>
            <ac:spMk id="8" creationId="{99B6DCE7-231D-3413-CBA9-EFBFCF1263BA}"/>
          </ac:spMkLst>
        </pc:spChg>
        <pc:spChg chg="add mod">
          <ac:chgData name="mick franz" userId="a3bdcf7ccfb55cb9" providerId="LiveId" clId="{8BC6CC03-F61F-4FE8-BC75-EE42615DB6E8}" dt="2024-06-30T00:15:24.941" v="880" actId="404"/>
          <ac:spMkLst>
            <pc:docMk/>
            <pc:sldMk cId="3250244490" sldId="259"/>
            <ac:spMk id="9" creationId="{316F1792-9CE5-C89C-9124-851CEDD23660}"/>
          </ac:spMkLst>
        </pc:spChg>
        <pc:spChg chg="add del mod">
          <ac:chgData name="mick franz" userId="a3bdcf7ccfb55cb9" providerId="LiveId" clId="{8BC6CC03-F61F-4FE8-BC75-EE42615DB6E8}" dt="2024-06-30T00:14:37.236" v="855" actId="478"/>
          <ac:spMkLst>
            <pc:docMk/>
            <pc:sldMk cId="3250244490" sldId="259"/>
            <ac:spMk id="11" creationId="{E75C2065-9D81-BC3F-D4A1-77CFA84188B0}"/>
          </ac:spMkLst>
        </pc:spChg>
        <pc:spChg chg="add mod">
          <ac:chgData name="mick franz" userId="a3bdcf7ccfb55cb9" providerId="LiveId" clId="{8BC6CC03-F61F-4FE8-BC75-EE42615DB6E8}" dt="2024-06-30T00:15:54.356" v="888"/>
          <ac:spMkLst>
            <pc:docMk/>
            <pc:sldMk cId="3250244490" sldId="259"/>
            <ac:spMk id="13" creationId="{4091BEC2-B94B-568D-5F3D-8DF0816F3025}"/>
          </ac:spMkLst>
        </pc:spChg>
        <pc:spChg chg="add mod">
          <ac:chgData name="mick franz" userId="a3bdcf7ccfb55cb9" providerId="LiveId" clId="{8BC6CC03-F61F-4FE8-BC75-EE42615DB6E8}" dt="2024-06-30T00:19:20.066" v="1015" actId="1076"/>
          <ac:spMkLst>
            <pc:docMk/>
            <pc:sldMk cId="3250244490" sldId="259"/>
            <ac:spMk id="14" creationId="{42B4F6CA-ACDD-27F6-9183-8BBD767FCEAA}"/>
          </ac:spMkLst>
        </pc:spChg>
        <pc:spChg chg="add mod">
          <ac:chgData name="mick franz" userId="a3bdcf7ccfb55cb9" providerId="LiveId" clId="{8BC6CC03-F61F-4FE8-BC75-EE42615DB6E8}" dt="2024-06-30T12:02:32.865" v="1808" actId="2"/>
          <ac:spMkLst>
            <pc:docMk/>
            <pc:sldMk cId="3250244490" sldId="259"/>
            <ac:spMk id="16" creationId="{762A6CAE-4D2B-C3EF-FDDC-8E68F2483697}"/>
          </ac:spMkLst>
        </pc:spChg>
        <pc:spChg chg="add mod">
          <ac:chgData name="mick franz" userId="a3bdcf7ccfb55cb9" providerId="LiveId" clId="{8BC6CC03-F61F-4FE8-BC75-EE42615DB6E8}" dt="2024-06-30T00:47:54.293" v="1448" actId="1076"/>
          <ac:spMkLst>
            <pc:docMk/>
            <pc:sldMk cId="3250244490" sldId="259"/>
            <ac:spMk id="17" creationId="{CC34F342-FDEB-A87B-0BD4-C12F90F8F097}"/>
          </ac:spMkLst>
        </pc:spChg>
        <pc:graphicFrameChg chg="add mod modGraphic">
          <ac:chgData name="mick franz" userId="a3bdcf7ccfb55cb9" providerId="LiveId" clId="{8BC6CC03-F61F-4FE8-BC75-EE42615DB6E8}" dt="2024-06-30T00:14:07.993" v="849" actId="20577"/>
          <ac:graphicFrameMkLst>
            <pc:docMk/>
            <pc:sldMk cId="3250244490" sldId="259"/>
            <ac:graphicFrameMk id="4" creationId="{59FF7E19-E8C6-BF7C-3EB4-D549A47AD32B}"/>
          </ac:graphicFrameMkLst>
        </pc:graphicFrameChg>
        <pc:graphicFrameChg chg="add mod">
          <ac:chgData name="mick franz" userId="a3bdcf7ccfb55cb9" providerId="LiveId" clId="{8BC6CC03-F61F-4FE8-BC75-EE42615DB6E8}" dt="2024-06-30T00:13:20.654" v="837"/>
          <ac:graphicFrameMkLst>
            <pc:docMk/>
            <pc:sldMk cId="3250244490" sldId="259"/>
            <ac:graphicFrameMk id="7" creationId="{1D90BB31-2645-AA77-6DE7-3CB85AB59BF5}"/>
          </ac:graphicFrameMkLst>
        </pc:graphicFrameChg>
        <pc:graphicFrameChg chg="add mod modGraphic">
          <ac:chgData name="mick franz" userId="a3bdcf7ccfb55cb9" providerId="LiveId" clId="{8BC6CC03-F61F-4FE8-BC75-EE42615DB6E8}" dt="2024-06-30T00:15:14.858" v="873" actId="1076"/>
          <ac:graphicFrameMkLst>
            <pc:docMk/>
            <pc:sldMk cId="3250244490" sldId="259"/>
            <ac:graphicFrameMk id="10" creationId="{62E5334A-1082-D07B-3ADF-3A16CFE6A40C}"/>
          </ac:graphicFrameMkLst>
        </pc:graphicFrameChg>
        <pc:graphicFrameChg chg="add mod">
          <ac:chgData name="mick franz" userId="a3bdcf7ccfb55cb9" providerId="LiveId" clId="{8BC6CC03-F61F-4FE8-BC75-EE42615DB6E8}" dt="2024-06-30T00:15:51.687" v="887"/>
          <ac:graphicFrameMkLst>
            <pc:docMk/>
            <pc:sldMk cId="3250244490" sldId="259"/>
            <ac:graphicFrameMk id="12" creationId="{C850EFA2-CB56-E9EC-E25F-6D06B88E286E}"/>
          </ac:graphicFrameMkLst>
        </pc:graphicFrameChg>
        <pc:picChg chg="add del mod">
          <ac:chgData name="mick franz" userId="a3bdcf7ccfb55cb9" providerId="LiveId" clId="{8BC6CC03-F61F-4FE8-BC75-EE42615DB6E8}" dt="2024-06-30T10:16:10.060" v="1757"/>
          <ac:picMkLst>
            <pc:docMk/>
            <pc:sldMk cId="3250244490" sldId="259"/>
            <ac:picMk id="13" creationId="{D5859AE1-D2F0-379E-3670-F9E39B54A605}"/>
          </ac:picMkLst>
        </pc:picChg>
        <pc:picChg chg="add del mod ord">
          <ac:chgData name="mick franz" userId="a3bdcf7ccfb55cb9" providerId="LiveId" clId="{8BC6CC03-F61F-4FE8-BC75-EE42615DB6E8}" dt="2024-06-30T10:16:46.179" v="1758"/>
          <ac:picMkLst>
            <pc:docMk/>
            <pc:sldMk cId="3250244490" sldId="259"/>
            <ac:picMk id="20" creationId="{B7B8DB4A-1ED5-3552-0059-F7CCC3DC3A7C}"/>
          </ac:picMkLst>
        </pc:picChg>
        <pc:picChg chg="add del mod">
          <ac:chgData name="mick franz" userId="a3bdcf7ccfb55cb9" providerId="LiveId" clId="{8BC6CC03-F61F-4FE8-BC75-EE42615DB6E8}" dt="2024-06-30T10:16:47.677" v="1760"/>
          <ac:picMkLst>
            <pc:docMk/>
            <pc:sldMk cId="3250244490" sldId="259"/>
            <ac:picMk id="21" creationId="{37303201-5B14-5441-3C61-B99227F3A6A9}"/>
          </ac:picMkLst>
        </pc:picChg>
        <pc:picChg chg="add del mod ord">
          <ac:chgData name="mick franz" userId="a3bdcf7ccfb55cb9" providerId="LiveId" clId="{8BC6CC03-F61F-4FE8-BC75-EE42615DB6E8}" dt="2024-06-30T10:17:08.722" v="1761"/>
          <ac:picMkLst>
            <pc:docMk/>
            <pc:sldMk cId="3250244490" sldId="259"/>
            <ac:picMk id="24" creationId="{D50FCABC-C88A-E1BB-5C58-76D4C3D545E8}"/>
          </ac:picMkLst>
        </pc:picChg>
        <pc:picChg chg="add del mod">
          <ac:chgData name="mick franz" userId="a3bdcf7ccfb55cb9" providerId="LiveId" clId="{8BC6CC03-F61F-4FE8-BC75-EE42615DB6E8}" dt="2024-06-30T10:17:09.967" v="1763"/>
          <ac:picMkLst>
            <pc:docMk/>
            <pc:sldMk cId="3250244490" sldId="259"/>
            <ac:picMk id="25" creationId="{D9A82561-9B5A-9725-6869-07275DC3E98F}"/>
          </ac:picMkLst>
        </pc:picChg>
        <pc:picChg chg="add del mod ord">
          <ac:chgData name="mick franz" userId="a3bdcf7ccfb55cb9" providerId="LiveId" clId="{8BC6CC03-F61F-4FE8-BC75-EE42615DB6E8}" dt="2024-06-30T10:17:30.838" v="1764"/>
          <ac:picMkLst>
            <pc:docMk/>
            <pc:sldMk cId="3250244490" sldId="259"/>
            <ac:picMk id="28" creationId="{214D3C76-7AE3-3390-7133-494A0585808B}"/>
          </ac:picMkLst>
        </pc:picChg>
        <pc:picChg chg="add del mod">
          <ac:chgData name="mick franz" userId="a3bdcf7ccfb55cb9" providerId="LiveId" clId="{8BC6CC03-F61F-4FE8-BC75-EE42615DB6E8}" dt="2024-06-30T10:17:32.520" v="1766"/>
          <ac:picMkLst>
            <pc:docMk/>
            <pc:sldMk cId="3250244490" sldId="259"/>
            <ac:picMk id="29" creationId="{FC68BE5F-4B89-2B09-6CB4-D03DBF1A2222}"/>
          </ac:picMkLst>
        </pc:picChg>
        <pc:picChg chg="add del mod ord">
          <ac:chgData name="mick franz" userId="a3bdcf7ccfb55cb9" providerId="LiveId" clId="{8BC6CC03-F61F-4FE8-BC75-EE42615DB6E8}" dt="2024-06-30T10:19:37.305" v="1767"/>
          <ac:picMkLst>
            <pc:docMk/>
            <pc:sldMk cId="3250244490" sldId="259"/>
            <ac:picMk id="32" creationId="{7B6D96CD-E1C5-CE19-F959-58D5045FDBDA}"/>
          </ac:picMkLst>
        </pc:picChg>
        <pc:picChg chg="add del mod">
          <ac:chgData name="mick franz" userId="a3bdcf7ccfb55cb9" providerId="LiveId" clId="{8BC6CC03-F61F-4FE8-BC75-EE42615DB6E8}" dt="2024-06-30T10:19:38.914" v="1769"/>
          <ac:picMkLst>
            <pc:docMk/>
            <pc:sldMk cId="3250244490" sldId="259"/>
            <ac:picMk id="33" creationId="{F354424C-E5E8-F306-AFD0-FDC8D342E877}"/>
          </ac:picMkLst>
        </pc:picChg>
        <pc:picChg chg="add del mod ord">
          <ac:chgData name="mick franz" userId="a3bdcf7ccfb55cb9" providerId="LiveId" clId="{8BC6CC03-F61F-4FE8-BC75-EE42615DB6E8}" dt="2024-06-30T10:20:43.360" v="1770"/>
          <ac:picMkLst>
            <pc:docMk/>
            <pc:sldMk cId="3250244490" sldId="259"/>
            <ac:picMk id="36" creationId="{DFAFEA28-E8A2-A0F1-0CDC-8B6F23C83419}"/>
          </ac:picMkLst>
        </pc:picChg>
        <pc:picChg chg="add del mod">
          <ac:chgData name="mick franz" userId="a3bdcf7ccfb55cb9" providerId="LiveId" clId="{8BC6CC03-F61F-4FE8-BC75-EE42615DB6E8}" dt="2024-06-30T10:20:44.669" v="1772"/>
          <ac:picMkLst>
            <pc:docMk/>
            <pc:sldMk cId="3250244490" sldId="259"/>
            <ac:picMk id="37" creationId="{5E9606DB-11BB-4808-E06E-6B44340AB866}"/>
          </ac:picMkLst>
        </pc:picChg>
        <pc:picChg chg="add del mod ord">
          <ac:chgData name="mick franz" userId="a3bdcf7ccfb55cb9" providerId="LiveId" clId="{8BC6CC03-F61F-4FE8-BC75-EE42615DB6E8}" dt="2024-06-30T10:21:02.201" v="1773"/>
          <ac:picMkLst>
            <pc:docMk/>
            <pc:sldMk cId="3250244490" sldId="259"/>
            <ac:picMk id="40" creationId="{7B7B88F9-5820-3B5F-7329-6E17F0B889E1}"/>
          </ac:picMkLst>
        </pc:picChg>
        <pc:picChg chg="add del mod">
          <ac:chgData name="mick franz" userId="a3bdcf7ccfb55cb9" providerId="LiveId" clId="{8BC6CC03-F61F-4FE8-BC75-EE42615DB6E8}" dt="2024-06-30T10:21:03.486" v="1775"/>
          <ac:picMkLst>
            <pc:docMk/>
            <pc:sldMk cId="3250244490" sldId="259"/>
            <ac:picMk id="41" creationId="{3122561E-2C9B-5109-E8D6-BEBF817408AC}"/>
          </ac:picMkLst>
        </pc:picChg>
        <pc:picChg chg="add del mod ord">
          <ac:chgData name="mick franz" userId="a3bdcf7ccfb55cb9" providerId="LiveId" clId="{8BC6CC03-F61F-4FE8-BC75-EE42615DB6E8}" dt="2024-06-30T10:21:14.631" v="1776"/>
          <ac:picMkLst>
            <pc:docMk/>
            <pc:sldMk cId="3250244490" sldId="259"/>
            <ac:picMk id="44" creationId="{2FA9529C-4DD1-185F-5E23-86E49AD55BF0}"/>
          </ac:picMkLst>
        </pc:picChg>
        <pc:picChg chg="add del mod">
          <ac:chgData name="mick franz" userId="a3bdcf7ccfb55cb9" providerId="LiveId" clId="{8BC6CC03-F61F-4FE8-BC75-EE42615DB6E8}" dt="2024-06-30T10:21:19.579" v="1778"/>
          <ac:picMkLst>
            <pc:docMk/>
            <pc:sldMk cId="3250244490" sldId="259"/>
            <ac:picMk id="45" creationId="{88FB7DD9-280E-D777-D335-385D71C32FDF}"/>
          </ac:picMkLst>
        </pc:picChg>
        <pc:picChg chg="add del mod ord">
          <ac:chgData name="mick franz" userId="a3bdcf7ccfb55cb9" providerId="LiveId" clId="{8BC6CC03-F61F-4FE8-BC75-EE42615DB6E8}" dt="2024-06-30T10:22:44.878" v="1779"/>
          <ac:picMkLst>
            <pc:docMk/>
            <pc:sldMk cId="3250244490" sldId="259"/>
            <ac:picMk id="48" creationId="{1A689CAE-AEEF-C026-5801-3BDB00180B5F}"/>
          </ac:picMkLst>
        </pc:picChg>
        <pc:picChg chg="add del mod">
          <ac:chgData name="mick franz" userId="a3bdcf7ccfb55cb9" providerId="LiveId" clId="{8BC6CC03-F61F-4FE8-BC75-EE42615DB6E8}" dt="2024-06-30T10:22:46.231" v="1781"/>
          <ac:picMkLst>
            <pc:docMk/>
            <pc:sldMk cId="3250244490" sldId="259"/>
            <ac:picMk id="49" creationId="{DBA9DAE2-5774-69AE-B640-75E42F1D5A93}"/>
          </ac:picMkLst>
        </pc:picChg>
        <pc:picChg chg="add del mod ord">
          <ac:chgData name="mick franz" userId="a3bdcf7ccfb55cb9" providerId="LiveId" clId="{8BC6CC03-F61F-4FE8-BC75-EE42615DB6E8}" dt="2024-06-30T10:23:13.604" v="1782"/>
          <ac:picMkLst>
            <pc:docMk/>
            <pc:sldMk cId="3250244490" sldId="259"/>
            <ac:picMk id="52" creationId="{12823174-45F7-F1A4-90B7-D5C662772EFD}"/>
          </ac:picMkLst>
        </pc:picChg>
        <pc:picChg chg="add del mod">
          <ac:chgData name="mick franz" userId="a3bdcf7ccfb55cb9" providerId="LiveId" clId="{8BC6CC03-F61F-4FE8-BC75-EE42615DB6E8}" dt="2024-06-30T10:23:47.530" v="1784"/>
          <ac:picMkLst>
            <pc:docMk/>
            <pc:sldMk cId="3250244490" sldId="259"/>
            <ac:picMk id="53" creationId="{C7925392-14CE-6F3B-A6EC-23591AB1464B}"/>
          </ac:picMkLst>
        </pc:picChg>
        <pc:picChg chg="add del mod ord">
          <ac:chgData name="mick franz" userId="a3bdcf7ccfb55cb9" providerId="LiveId" clId="{8BC6CC03-F61F-4FE8-BC75-EE42615DB6E8}" dt="2024-06-30T10:24:23.463" v="1785"/>
          <ac:picMkLst>
            <pc:docMk/>
            <pc:sldMk cId="3250244490" sldId="259"/>
            <ac:picMk id="57" creationId="{3775B794-5481-5B2E-A549-6A567B9930C1}"/>
          </ac:picMkLst>
        </pc:picChg>
        <pc:picChg chg="add del mod">
          <ac:chgData name="mick franz" userId="a3bdcf7ccfb55cb9" providerId="LiveId" clId="{8BC6CC03-F61F-4FE8-BC75-EE42615DB6E8}" dt="2024-06-30T10:24:28.818" v="1787"/>
          <ac:picMkLst>
            <pc:docMk/>
            <pc:sldMk cId="3250244490" sldId="259"/>
            <ac:picMk id="58" creationId="{DC994326-5F5B-F593-55D3-AB26C5358146}"/>
          </ac:picMkLst>
        </pc:picChg>
        <pc:picChg chg="add del mod ord">
          <ac:chgData name="mick franz" userId="a3bdcf7ccfb55cb9" providerId="LiveId" clId="{8BC6CC03-F61F-4FE8-BC75-EE42615DB6E8}" dt="2024-06-30T10:26:51.806" v="1788"/>
          <ac:picMkLst>
            <pc:docMk/>
            <pc:sldMk cId="3250244490" sldId="259"/>
            <ac:picMk id="61" creationId="{1D295476-89F3-DD51-CF79-DBF5C8AA4CAF}"/>
          </ac:picMkLst>
        </pc:picChg>
        <pc:picChg chg="add del mod">
          <ac:chgData name="mick franz" userId="a3bdcf7ccfb55cb9" providerId="LiveId" clId="{8BC6CC03-F61F-4FE8-BC75-EE42615DB6E8}" dt="2024-06-30T10:26:56.457" v="1790"/>
          <ac:picMkLst>
            <pc:docMk/>
            <pc:sldMk cId="3250244490" sldId="259"/>
            <ac:picMk id="62" creationId="{E30C7656-A5A9-B40C-0C6E-6B02FC647F83}"/>
          </ac:picMkLst>
        </pc:picChg>
        <pc:picChg chg="add del mod ord">
          <ac:chgData name="mick franz" userId="a3bdcf7ccfb55cb9" providerId="LiveId" clId="{8BC6CC03-F61F-4FE8-BC75-EE42615DB6E8}" dt="2024-06-30T10:29:34.731" v="1791"/>
          <ac:picMkLst>
            <pc:docMk/>
            <pc:sldMk cId="3250244490" sldId="259"/>
            <ac:picMk id="65" creationId="{7A8A3B8B-0A9C-72A8-78B1-72D49069D680}"/>
          </ac:picMkLst>
        </pc:picChg>
        <pc:picChg chg="add del mod">
          <ac:chgData name="mick franz" userId="a3bdcf7ccfb55cb9" providerId="LiveId" clId="{8BC6CC03-F61F-4FE8-BC75-EE42615DB6E8}" dt="2024-06-30T10:29:40.010" v="1793"/>
          <ac:picMkLst>
            <pc:docMk/>
            <pc:sldMk cId="3250244490" sldId="259"/>
            <ac:picMk id="66" creationId="{4C8340FE-7D4D-FD0D-0B7C-33F026466D1F}"/>
          </ac:picMkLst>
        </pc:picChg>
        <pc:picChg chg="add del mod ord">
          <ac:chgData name="mick franz" userId="a3bdcf7ccfb55cb9" providerId="LiveId" clId="{8BC6CC03-F61F-4FE8-BC75-EE42615DB6E8}" dt="2024-06-30T10:31:55.033" v="1794"/>
          <ac:picMkLst>
            <pc:docMk/>
            <pc:sldMk cId="3250244490" sldId="259"/>
            <ac:picMk id="69" creationId="{F0D238CD-6B30-15AA-35F5-CEEEEAE04380}"/>
          </ac:picMkLst>
        </pc:picChg>
        <pc:picChg chg="add mod">
          <ac:chgData name="mick franz" userId="a3bdcf7ccfb55cb9" providerId="LiveId" clId="{8BC6CC03-F61F-4FE8-BC75-EE42615DB6E8}" dt="2024-06-30T10:31:55.033" v="1794"/>
          <ac:picMkLst>
            <pc:docMk/>
            <pc:sldMk cId="3250244490" sldId="259"/>
            <ac:picMk id="70" creationId="{175EB88F-A9D8-6F66-961F-3ADBDFC1514F}"/>
          </ac:picMkLst>
        </pc:picChg>
      </pc:sldChg>
      <pc:sldChg chg="addSp delSp modSp new mod">
        <pc:chgData name="mick franz" userId="a3bdcf7ccfb55cb9" providerId="LiveId" clId="{8BC6CC03-F61F-4FE8-BC75-EE42615DB6E8}" dt="2024-06-30T09:56:57.452" v="1620"/>
        <pc:sldMkLst>
          <pc:docMk/>
          <pc:sldMk cId="3313105782" sldId="260"/>
        </pc:sldMkLst>
        <pc:spChg chg="mod">
          <ac:chgData name="mick franz" userId="a3bdcf7ccfb55cb9" providerId="LiveId" clId="{8BC6CC03-F61F-4FE8-BC75-EE42615DB6E8}" dt="2024-06-29T23:53:07.511" v="550" actId="207"/>
          <ac:spMkLst>
            <pc:docMk/>
            <pc:sldMk cId="3313105782" sldId="260"/>
            <ac:spMk id="2" creationId="{A940ED4A-7749-1155-4DF9-D56EC1A37F91}"/>
          </ac:spMkLst>
        </pc:spChg>
        <pc:spChg chg="add del mod">
          <ac:chgData name="mick franz" userId="a3bdcf7ccfb55cb9" providerId="LiveId" clId="{8BC6CC03-F61F-4FE8-BC75-EE42615DB6E8}" dt="2024-06-29T23:51:58.255" v="521" actId="478"/>
          <ac:spMkLst>
            <pc:docMk/>
            <pc:sldMk cId="3313105782" sldId="260"/>
            <ac:spMk id="4" creationId="{18E97416-565D-126F-FC02-137EBF585CAB}"/>
          </ac:spMkLst>
        </pc:spChg>
        <pc:graphicFrameChg chg="add mod modGraphic">
          <ac:chgData name="mick franz" userId="a3bdcf7ccfb55cb9" providerId="LiveId" clId="{8BC6CC03-F61F-4FE8-BC75-EE42615DB6E8}" dt="2024-06-29T23:54:07.811" v="555" actId="113"/>
          <ac:graphicFrameMkLst>
            <pc:docMk/>
            <pc:sldMk cId="3313105782" sldId="260"/>
            <ac:graphicFrameMk id="3" creationId="{38B4D8A8-23A5-52BC-EFD8-A4350A7FB93F}"/>
          </ac:graphicFrameMkLst>
        </pc:graphicFrameChg>
        <pc:graphicFrameChg chg="add">
          <ac:chgData name="mick franz" userId="a3bdcf7ccfb55cb9" providerId="LiveId" clId="{8BC6CC03-F61F-4FE8-BC75-EE42615DB6E8}" dt="2024-06-29T23:53:32.381" v="553"/>
          <ac:graphicFrameMkLst>
            <pc:docMk/>
            <pc:sldMk cId="3313105782" sldId="260"/>
            <ac:graphicFrameMk id="5" creationId="{9000268A-8D32-12FB-5355-EAC3E131DD0C}"/>
          </ac:graphicFrameMkLst>
        </pc:graphicFrameChg>
        <pc:picChg chg="add mod">
          <ac:chgData name="mick franz" userId="a3bdcf7ccfb55cb9" providerId="LiveId" clId="{8BC6CC03-F61F-4FE8-BC75-EE42615DB6E8}" dt="2024-06-30T09:56:57.452" v="1620"/>
          <ac:picMkLst>
            <pc:docMk/>
            <pc:sldMk cId="3313105782" sldId="260"/>
            <ac:picMk id="6" creationId="{72D380BE-2116-A26F-907E-906FBC63923C}"/>
          </ac:picMkLst>
        </pc:picChg>
      </pc:sldChg>
      <pc:sldChg chg="addSp delSp modSp new mod modTransition setBg modClrScheme modAnim chgLayout">
        <pc:chgData name="mick franz" userId="a3bdcf7ccfb55cb9" providerId="LiveId" clId="{8BC6CC03-F61F-4FE8-BC75-EE42615DB6E8}" dt="2024-06-30T10:08:19.812" v="1746"/>
        <pc:sldMkLst>
          <pc:docMk/>
          <pc:sldMk cId="464661084" sldId="261"/>
        </pc:sldMkLst>
        <pc:spChg chg="del">
          <ac:chgData name="mick franz" userId="a3bdcf7ccfb55cb9" providerId="LiveId" clId="{8BC6CC03-F61F-4FE8-BC75-EE42615DB6E8}" dt="2024-06-29T23:59:55.554" v="685" actId="700"/>
          <ac:spMkLst>
            <pc:docMk/>
            <pc:sldMk cId="464661084" sldId="261"/>
            <ac:spMk id="2" creationId="{F3437E11-1A97-26AA-6B5F-C1C7A30E65B8}"/>
          </ac:spMkLst>
        </pc:spChg>
        <pc:spChg chg="del">
          <ac:chgData name="mick franz" userId="a3bdcf7ccfb55cb9" providerId="LiveId" clId="{8BC6CC03-F61F-4FE8-BC75-EE42615DB6E8}" dt="2024-06-29T23:59:55.554" v="685" actId="700"/>
          <ac:spMkLst>
            <pc:docMk/>
            <pc:sldMk cId="464661084" sldId="261"/>
            <ac:spMk id="3" creationId="{4D76D3F8-C8A7-5A98-287A-9EB530F7A98F}"/>
          </ac:spMkLst>
        </pc:spChg>
        <pc:spChg chg="add mod">
          <ac:chgData name="mick franz" userId="a3bdcf7ccfb55cb9" providerId="LiveId" clId="{8BC6CC03-F61F-4FE8-BC75-EE42615DB6E8}" dt="2024-06-30T00:11:57.536" v="790" actId="113"/>
          <ac:spMkLst>
            <pc:docMk/>
            <pc:sldMk cId="464661084" sldId="261"/>
            <ac:spMk id="5" creationId="{F719BB9C-800A-7A87-987E-2EA6460A822A}"/>
          </ac:spMkLst>
        </pc:spChg>
        <pc:spChg chg="add mod">
          <ac:chgData name="mick franz" userId="a3bdcf7ccfb55cb9" providerId="LiveId" clId="{8BC6CC03-F61F-4FE8-BC75-EE42615DB6E8}" dt="2024-06-30T00:07:50.074" v="736" actId="14100"/>
          <ac:spMkLst>
            <pc:docMk/>
            <pc:sldMk cId="464661084" sldId="261"/>
            <ac:spMk id="7" creationId="{65022FF2-DB6B-F784-A08C-25FA45C5F73F}"/>
          </ac:spMkLst>
        </pc:spChg>
        <pc:spChg chg="add del mod">
          <ac:chgData name="mick franz" userId="a3bdcf7ccfb55cb9" providerId="LiveId" clId="{8BC6CC03-F61F-4FE8-BC75-EE42615DB6E8}" dt="2024-06-30T00:08:42.181" v="746" actId="478"/>
          <ac:spMkLst>
            <pc:docMk/>
            <pc:sldMk cId="464661084" sldId="261"/>
            <ac:spMk id="9" creationId="{E8F0773C-6D29-F2B1-205A-749BFB995CE4}"/>
          </ac:spMkLst>
        </pc:spChg>
        <pc:spChg chg="add del">
          <ac:chgData name="mick franz" userId="a3bdcf7ccfb55cb9" providerId="LiveId" clId="{8BC6CC03-F61F-4FE8-BC75-EE42615DB6E8}" dt="2024-06-30T00:11:41.402" v="784" actId="26606"/>
          <ac:spMkLst>
            <pc:docMk/>
            <pc:sldMk cId="464661084" sldId="261"/>
            <ac:spMk id="10" creationId="{A8384FB5-9ADC-4DDC-881B-597D56F5B15D}"/>
          </ac:spMkLst>
        </pc:spChg>
        <pc:spChg chg="add del">
          <ac:chgData name="mick franz" userId="a3bdcf7ccfb55cb9" providerId="LiveId" clId="{8BC6CC03-F61F-4FE8-BC75-EE42615DB6E8}" dt="2024-06-30T00:11:41.402" v="784" actId="26606"/>
          <ac:spMkLst>
            <pc:docMk/>
            <pc:sldMk cId="464661084" sldId="261"/>
            <ac:spMk id="12" creationId="{91E5A9A7-95C6-4F4F-B00E-C82E07FE62EF}"/>
          </ac:spMkLst>
        </pc:spChg>
        <pc:spChg chg="add del">
          <ac:chgData name="mick franz" userId="a3bdcf7ccfb55cb9" providerId="LiveId" clId="{8BC6CC03-F61F-4FE8-BC75-EE42615DB6E8}" dt="2024-06-30T00:11:41.402" v="784" actId="26606"/>
          <ac:spMkLst>
            <pc:docMk/>
            <pc:sldMk cId="464661084" sldId="261"/>
            <ac:spMk id="14" creationId="{D07DD2DE-F619-49DD-B5E7-03A290FF4ED1}"/>
          </ac:spMkLst>
        </pc:spChg>
        <pc:spChg chg="add del">
          <ac:chgData name="mick franz" userId="a3bdcf7ccfb55cb9" providerId="LiveId" clId="{8BC6CC03-F61F-4FE8-BC75-EE42615DB6E8}" dt="2024-06-30T00:11:41.402" v="784" actId="26606"/>
          <ac:spMkLst>
            <pc:docMk/>
            <pc:sldMk cId="464661084" sldId="261"/>
            <ac:spMk id="16" creationId="{85149191-5F60-4A28-AAFF-039F96B0F3EC}"/>
          </ac:spMkLst>
        </pc:spChg>
        <pc:spChg chg="add del">
          <ac:chgData name="mick franz" userId="a3bdcf7ccfb55cb9" providerId="LiveId" clId="{8BC6CC03-F61F-4FE8-BC75-EE42615DB6E8}" dt="2024-06-30T00:11:41.402" v="784" actId="26606"/>
          <ac:spMkLst>
            <pc:docMk/>
            <pc:sldMk cId="464661084" sldId="261"/>
            <ac:spMk id="18" creationId="{F8260ED5-17F7-4158-B241-D51DD4CF1B7E}"/>
          </ac:spMkLst>
        </pc:spChg>
        <pc:spChg chg="add del">
          <ac:chgData name="mick franz" userId="a3bdcf7ccfb55cb9" providerId="LiveId" clId="{8BC6CC03-F61F-4FE8-BC75-EE42615DB6E8}" dt="2024-06-30T00:11:29.616" v="777" actId="26606"/>
          <ac:spMkLst>
            <pc:docMk/>
            <pc:sldMk cId="464661084" sldId="261"/>
            <ac:spMk id="20" creationId="{1B15ED52-F352-441B-82BF-E0EA34836D08}"/>
          </ac:spMkLst>
        </pc:spChg>
        <pc:spChg chg="add del">
          <ac:chgData name="mick franz" userId="a3bdcf7ccfb55cb9" providerId="LiveId" clId="{8BC6CC03-F61F-4FE8-BC75-EE42615DB6E8}" dt="2024-06-30T00:11:29.616" v="777" actId="26606"/>
          <ac:spMkLst>
            <pc:docMk/>
            <pc:sldMk cId="464661084" sldId="261"/>
            <ac:spMk id="21" creationId="{3B2E3793-BFE6-45A2-9B7B-E18844431C99}"/>
          </ac:spMkLst>
        </pc:spChg>
        <pc:spChg chg="add del">
          <ac:chgData name="mick franz" userId="a3bdcf7ccfb55cb9" providerId="LiveId" clId="{8BC6CC03-F61F-4FE8-BC75-EE42615DB6E8}" dt="2024-06-30T00:11:29.616" v="777" actId="26606"/>
          <ac:spMkLst>
            <pc:docMk/>
            <pc:sldMk cId="464661084" sldId="261"/>
            <ac:spMk id="22" creationId="{BC4C4868-CB8F-4AF9-9CDB-8108F2C19B67}"/>
          </ac:spMkLst>
        </pc:spChg>
        <pc:spChg chg="add del">
          <ac:chgData name="mick franz" userId="a3bdcf7ccfb55cb9" providerId="LiveId" clId="{8BC6CC03-F61F-4FE8-BC75-EE42615DB6E8}" dt="2024-06-30T00:00:33.924" v="692" actId="26606"/>
          <ac:spMkLst>
            <pc:docMk/>
            <pc:sldMk cId="464661084" sldId="261"/>
            <ac:spMk id="23" creationId="{C3420C89-0B09-4632-A4AF-3971D08BF7A8}"/>
          </ac:spMkLst>
        </pc:spChg>
        <pc:spChg chg="add del">
          <ac:chgData name="mick franz" userId="a3bdcf7ccfb55cb9" providerId="LiveId" clId="{8BC6CC03-F61F-4FE8-BC75-EE42615DB6E8}" dt="2024-06-30T00:11:29.616" v="777" actId="26606"/>
          <ac:spMkLst>
            <pc:docMk/>
            <pc:sldMk cId="464661084" sldId="261"/>
            <ac:spMk id="24" creationId="{375E0459-6403-40CD-989D-56A4407CA12E}"/>
          </ac:spMkLst>
        </pc:spChg>
        <pc:spChg chg="add del">
          <ac:chgData name="mick franz" userId="a3bdcf7ccfb55cb9" providerId="LiveId" clId="{8BC6CC03-F61F-4FE8-BC75-EE42615DB6E8}" dt="2024-06-30T00:00:33.924" v="692" actId="26606"/>
          <ac:spMkLst>
            <pc:docMk/>
            <pc:sldMk cId="464661084" sldId="261"/>
            <ac:spMk id="25" creationId="{4E5CBA61-BF74-40B4-A3A8-366BBA626CCF}"/>
          </ac:spMkLst>
        </pc:spChg>
        <pc:spChg chg="add del">
          <ac:chgData name="mick franz" userId="a3bdcf7ccfb55cb9" providerId="LiveId" clId="{8BC6CC03-F61F-4FE8-BC75-EE42615DB6E8}" dt="2024-06-30T00:11:29.616" v="777" actId="26606"/>
          <ac:spMkLst>
            <pc:docMk/>
            <pc:sldMk cId="464661084" sldId="261"/>
            <ac:spMk id="26" creationId="{53E5B1A8-3AC9-4BD1-9BBC-78CA94F2D1BA}"/>
          </ac:spMkLst>
        </pc:spChg>
        <pc:spChg chg="add del">
          <ac:chgData name="mick franz" userId="a3bdcf7ccfb55cb9" providerId="LiveId" clId="{8BC6CC03-F61F-4FE8-BC75-EE42615DB6E8}" dt="2024-06-30T00:01:14.872" v="696" actId="26606"/>
          <ac:spMkLst>
            <pc:docMk/>
            <pc:sldMk cId="464661084" sldId="261"/>
            <ac:spMk id="29" creationId="{0570A85B-3810-4F95-97B0-CBF4CCDB381C}"/>
          </ac:spMkLst>
        </pc:spChg>
        <pc:spChg chg="add del">
          <ac:chgData name="mick franz" userId="a3bdcf7ccfb55cb9" providerId="LiveId" clId="{8BC6CC03-F61F-4FE8-BC75-EE42615DB6E8}" dt="2024-06-30T00:11:38.001" v="781" actId="26606"/>
          <ac:spMkLst>
            <pc:docMk/>
            <pc:sldMk cId="464661084" sldId="261"/>
            <ac:spMk id="34" creationId="{2EB492CD-616E-47F8-933B-5E2D952A0593}"/>
          </ac:spMkLst>
        </pc:spChg>
        <pc:spChg chg="add del">
          <ac:chgData name="mick franz" userId="a3bdcf7ccfb55cb9" providerId="LiveId" clId="{8BC6CC03-F61F-4FE8-BC75-EE42615DB6E8}" dt="2024-06-30T00:11:38.001" v="781" actId="26606"/>
          <ac:spMkLst>
            <pc:docMk/>
            <pc:sldMk cId="464661084" sldId="261"/>
            <ac:spMk id="35" creationId="{59383CF9-23B5-4335-9B21-1791C4CF1C75}"/>
          </ac:spMkLst>
        </pc:spChg>
        <pc:spChg chg="add del">
          <ac:chgData name="mick franz" userId="a3bdcf7ccfb55cb9" providerId="LiveId" clId="{8BC6CC03-F61F-4FE8-BC75-EE42615DB6E8}" dt="2024-06-30T00:11:38.001" v="781" actId="26606"/>
          <ac:spMkLst>
            <pc:docMk/>
            <pc:sldMk cId="464661084" sldId="261"/>
            <ac:spMk id="36" creationId="{0007FE00-9498-4706-B255-6437B0252C02}"/>
          </ac:spMkLst>
        </pc:spChg>
        <pc:spChg chg="add del">
          <ac:chgData name="mick franz" userId="a3bdcf7ccfb55cb9" providerId="LiveId" clId="{8BC6CC03-F61F-4FE8-BC75-EE42615DB6E8}" dt="2024-06-30T00:11:41.363" v="783" actId="26606"/>
          <ac:spMkLst>
            <pc:docMk/>
            <pc:sldMk cId="464661084" sldId="261"/>
            <ac:spMk id="39" creationId="{C3420C89-0B09-4632-A4AF-3971D08BF7A8}"/>
          </ac:spMkLst>
        </pc:spChg>
        <pc:spChg chg="add del">
          <ac:chgData name="mick franz" userId="a3bdcf7ccfb55cb9" providerId="LiveId" clId="{8BC6CC03-F61F-4FE8-BC75-EE42615DB6E8}" dt="2024-06-30T00:00:43.791" v="694" actId="26606"/>
          <ac:spMkLst>
            <pc:docMk/>
            <pc:sldMk cId="464661084" sldId="261"/>
            <ac:spMk id="40" creationId="{7FF47CB7-972F-479F-A36D-9E72D26EC8DA}"/>
          </ac:spMkLst>
        </pc:spChg>
        <pc:spChg chg="add del">
          <ac:chgData name="mick franz" userId="a3bdcf7ccfb55cb9" providerId="LiveId" clId="{8BC6CC03-F61F-4FE8-BC75-EE42615DB6E8}" dt="2024-06-30T00:00:43.791" v="694" actId="26606"/>
          <ac:spMkLst>
            <pc:docMk/>
            <pc:sldMk cId="464661084" sldId="261"/>
            <ac:spMk id="41" creationId="{0D153B68-5844-490D-8E67-F616D6D721CA}"/>
          </ac:spMkLst>
        </pc:spChg>
        <pc:spChg chg="add del">
          <ac:chgData name="mick franz" userId="a3bdcf7ccfb55cb9" providerId="LiveId" clId="{8BC6CC03-F61F-4FE8-BC75-EE42615DB6E8}" dt="2024-06-30T00:00:43.791" v="694" actId="26606"/>
          <ac:spMkLst>
            <pc:docMk/>
            <pc:sldMk cId="464661084" sldId="261"/>
            <ac:spMk id="42" creationId="{9A0D773F-7A7D-4DBB-9DEA-86BB8B8F4BC8}"/>
          </ac:spMkLst>
        </pc:spChg>
        <pc:spChg chg="add del">
          <ac:chgData name="mick franz" userId="a3bdcf7ccfb55cb9" providerId="LiveId" clId="{8BC6CC03-F61F-4FE8-BC75-EE42615DB6E8}" dt="2024-06-30T00:11:41.363" v="783" actId="26606"/>
          <ac:spMkLst>
            <pc:docMk/>
            <pc:sldMk cId="464661084" sldId="261"/>
            <ac:spMk id="43" creationId="{4E5CBA61-BF74-40B4-A3A8-366BBA626CCF}"/>
          </ac:spMkLst>
        </pc:spChg>
        <pc:spChg chg="add del">
          <ac:chgData name="mick franz" userId="a3bdcf7ccfb55cb9" providerId="LiveId" clId="{8BC6CC03-F61F-4FE8-BC75-EE42615DB6E8}" dt="2024-06-30T00:01:14.872" v="696" actId="26606"/>
          <ac:spMkLst>
            <pc:docMk/>
            <pc:sldMk cId="464661084" sldId="261"/>
            <ac:spMk id="44" creationId="{2550BE34-C2B8-49B8-8519-67A8CAD51AE9}"/>
          </ac:spMkLst>
        </pc:spChg>
        <pc:spChg chg="add del">
          <ac:chgData name="mick franz" userId="a3bdcf7ccfb55cb9" providerId="LiveId" clId="{8BC6CC03-F61F-4FE8-BC75-EE42615DB6E8}" dt="2024-06-30T00:01:14.872" v="696" actId="26606"/>
          <ac:spMkLst>
            <pc:docMk/>
            <pc:sldMk cId="464661084" sldId="261"/>
            <ac:spMk id="45" creationId="{A7457DD9-5A45-400A-AB4B-4B4EDECA25F1}"/>
          </ac:spMkLst>
        </pc:spChg>
        <pc:spChg chg="add del">
          <ac:chgData name="mick franz" userId="a3bdcf7ccfb55cb9" providerId="LiveId" clId="{8BC6CC03-F61F-4FE8-BC75-EE42615DB6E8}" dt="2024-06-30T00:01:14.872" v="696" actId="26606"/>
          <ac:spMkLst>
            <pc:docMk/>
            <pc:sldMk cId="464661084" sldId="261"/>
            <ac:spMk id="46" creationId="{441CF7D6-A660-431A-B0BB-140A0D5556B6}"/>
          </ac:spMkLst>
        </pc:spChg>
        <pc:grpChg chg="add del">
          <ac:chgData name="mick franz" userId="a3bdcf7ccfb55cb9" providerId="LiveId" clId="{8BC6CC03-F61F-4FE8-BC75-EE42615DB6E8}" dt="2024-06-30T00:00:33.924" v="692" actId="26606"/>
          <ac:grpSpMkLst>
            <pc:docMk/>
            <pc:sldMk cId="464661084" sldId="261"/>
            <ac:grpSpMk id="27" creationId="{AC27E70C-5470-4262-B9CE-AE52C51CF4C1}"/>
          </ac:grpSpMkLst>
        </pc:grpChg>
        <pc:grpChg chg="add del">
          <ac:chgData name="mick franz" userId="a3bdcf7ccfb55cb9" providerId="LiveId" clId="{8BC6CC03-F61F-4FE8-BC75-EE42615DB6E8}" dt="2024-06-30T00:11:33.615" v="779" actId="26606"/>
          <ac:grpSpMkLst>
            <pc:docMk/>
            <pc:sldMk cId="464661084" sldId="261"/>
            <ac:grpSpMk id="28" creationId="{31C49F18-8757-4E87-5C2E-9D6D7B82BA3B}"/>
          </ac:grpSpMkLst>
        </pc:grpChg>
        <pc:grpChg chg="add del">
          <ac:chgData name="mick franz" userId="a3bdcf7ccfb55cb9" providerId="LiveId" clId="{8BC6CC03-F61F-4FE8-BC75-EE42615DB6E8}" dt="2024-06-30T00:00:33.924" v="692" actId="26606"/>
          <ac:grpSpMkLst>
            <pc:docMk/>
            <pc:sldMk cId="464661084" sldId="261"/>
            <ac:grpSpMk id="31" creationId="{E27AF472-EAE3-4572-AB69-B92BD10DBC6D}"/>
          </ac:grpSpMkLst>
        </pc:grpChg>
        <pc:grpChg chg="add del">
          <ac:chgData name="mick franz" userId="a3bdcf7ccfb55cb9" providerId="LiveId" clId="{8BC6CC03-F61F-4FE8-BC75-EE42615DB6E8}" dt="2024-06-30T00:11:41.363" v="783" actId="26606"/>
          <ac:grpSpMkLst>
            <pc:docMk/>
            <pc:sldMk cId="464661084" sldId="261"/>
            <ac:grpSpMk id="47" creationId="{AC27E70C-5470-4262-B9CE-AE52C51CF4C1}"/>
          </ac:grpSpMkLst>
        </pc:grpChg>
        <pc:grpChg chg="add del">
          <ac:chgData name="mick franz" userId="a3bdcf7ccfb55cb9" providerId="LiveId" clId="{8BC6CC03-F61F-4FE8-BC75-EE42615DB6E8}" dt="2024-06-30T00:11:41.363" v="783" actId="26606"/>
          <ac:grpSpMkLst>
            <pc:docMk/>
            <pc:sldMk cId="464661084" sldId="261"/>
            <ac:grpSpMk id="50" creationId="{E27AF472-EAE3-4572-AB69-B92BD10DBC6D}"/>
          </ac:grpSpMkLst>
        </pc:grpChg>
        <pc:grpChg chg="add">
          <ac:chgData name="mick franz" userId="a3bdcf7ccfb55cb9" providerId="LiveId" clId="{8BC6CC03-F61F-4FE8-BC75-EE42615DB6E8}" dt="2024-06-30T00:11:41.402" v="784" actId="26606"/>
          <ac:grpSpMkLst>
            <pc:docMk/>
            <pc:sldMk cId="464661084" sldId="261"/>
            <ac:grpSpMk id="55" creationId="{114ED94A-C85D-4CD3-4205-438D21CE6B38}"/>
          </ac:grpSpMkLst>
        </pc:grpChg>
        <pc:graphicFrameChg chg="add del mod ord modGraphic">
          <ac:chgData name="mick franz" userId="a3bdcf7ccfb55cb9" providerId="LiveId" clId="{8BC6CC03-F61F-4FE8-BC75-EE42615DB6E8}" dt="2024-06-30T00:07:56.445" v="737" actId="21"/>
          <ac:graphicFrameMkLst>
            <pc:docMk/>
            <pc:sldMk cId="464661084" sldId="261"/>
            <ac:graphicFrameMk id="4" creationId="{25724383-3B22-3685-244D-BD53D31506A9}"/>
          </ac:graphicFrameMkLst>
        </pc:graphicFrameChg>
        <pc:graphicFrameChg chg="add del mod modGraphic">
          <ac:chgData name="mick franz" userId="a3bdcf7ccfb55cb9" providerId="LiveId" clId="{8BC6CC03-F61F-4FE8-BC75-EE42615DB6E8}" dt="2024-06-30T00:08:52.153" v="747" actId="478"/>
          <ac:graphicFrameMkLst>
            <pc:docMk/>
            <pc:sldMk cId="464661084" sldId="261"/>
            <ac:graphicFrameMk id="6" creationId="{3852C9B5-F9EE-49AA-9718-B70A79966600}"/>
          </ac:graphicFrameMkLst>
        </pc:graphicFrameChg>
        <pc:graphicFrameChg chg="add del mod ord modGraphic">
          <ac:chgData name="mick franz" userId="a3bdcf7ccfb55cb9" providerId="LiveId" clId="{8BC6CC03-F61F-4FE8-BC75-EE42615DB6E8}" dt="2024-06-30T00:12:10.191" v="792" actId="14100"/>
          <ac:graphicFrameMkLst>
            <pc:docMk/>
            <pc:sldMk cId="464661084" sldId="261"/>
            <ac:graphicFrameMk id="8" creationId="{784CFED5-35AF-6C67-F211-1636AC70DD25}"/>
          </ac:graphicFrameMkLst>
        </pc:graphicFrameChg>
        <pc:picChg chg="add del mod">
          <ac:chgData name="mick franz" userId="a3bdcf7ccfb55cb9" providerId="LiveId" clId="{8BC6CC03-F61F-4FE8-BC75-EE42615DB6E8}" dt="2024-06-30T10:06:02.389" v="1742"/>
          <ac:picMkLst>
            <pc:docMk/>
            <pc:sldMk cId="464661084" sldId="261"/>
            <ac:picMk id="4" creationId="{742CD750-D4E1-CE6B-8FED-C50D5FBC3F10}"/>
          </ac:picMkLst>
        </pc:picChg>
        <pc:picChg chg="add del mod ord">
          <ac:chgData name="mick franz" userId="a3bdcf7ccfb55cb9" providerId="LiveId" clId="{8BC6CC03-F61F-4FE8-BC75-EE42615DB6E8}" dt="2024-06-30T10:06:49.972" v="1743"/>
          <ac:picMkLst>
            <pc:docMk/>
            <pc:sldMk cId="464661084" sldId="261"/>
            <ac:picMk id="12" creationId="{D3ED3C7E-3A95-3EEE-3EA1-895BD5932E24}"/>
          </ac:picMkLst>
        </pc:picChg>
        <pc:picChg chg="add del mod">
          <ac:chgData name="mick franz" userId="a3bdcf7ccfb55cb9" providerId="LiveId" clId="{8BC6CC03-F61F-4FE8-BC75-EE42615DB6E8}" dt="2024-06-30T10:06:57.455" v="1745"/>
          <ac:picMkLst>
            <pc:docMk/>
            <pc:sldMk cId="464661084" sldId="261"/>
            <ac:picMk id="13" creationId="{0F7CD09B-863E-99A7-F87A-8F4BDDEB9B6F}"/>
          </ac:picMkLst>
        </pc:picChg>
        <pc:picChg chg="add del mod ord">
          <ac:chgData name="mick franz" userId="a3bdcf7ccfb55cb9" providerId="LiveId" clId="{8BC6CC03-F61F-4FE8-BC75-EE42615DB6E8}" dt="2024-06-30T10:08:19.812" v="1746"/>
          <ac:picMkLst>
            <pc:docMk/>
            <pc:sldMk cId="464661084" sldId="261"/>
            <ac:picMk id="16" creationId="{F0587E66-CA62-39BF-31D3-138F604CE4AE}"/>
          </ac:picMkLst>
        </pc:picChg>
        <pc:picChg chg="add mod">
          <ac:chgData name="mick franz" userId="a3bdcf7ccfb55cb9" providerId="LiveId" clId="{8BC6CC03-F61F-4FE8-BC75-EE42615DB6E8}" dt="2024-06-30T10:08:19.812" v="1746"/>
          <ac:picMkLst>
            <pc:docMk/>
            <pc:sldMk cId="464661084" sldId="261"/>
            <ac:picMk id="17" creationId="{A2CAFDFB-242B-7C52-15C9-F96624551781}"/>
          </ac:picMkLst>
        </pc:picChg>
      </pc:sldChg>
      <pc:sldChg chg="addSp delSp modSp new mod modTransition modAnim">
        <pc:chgData name="mick franz" userId="a3bdcf7ccfb55cb9" providerId="LiveId" clId="{8BC6CC03-F61F-4FE8-BC75-EE42615DB6E8}" dt="2024-06-30T10:13:21.802" v="1753"/>
        <pc:sldMkLst>
          <pc:docMk/>
          <pc:sldMk cId="539073270" sldId="262"/>
        </pc:sldMkLst>
        <pc:spChg chg="add mod">
          <ac:chgData name="mick franz" userId="a3bdcf7ccfb55cb9" providerId="LiveId" clId="{8BC6CC03-F61F-4FE8-BC75-EE42615DB6E8}" dt="2024-06-30T00:02:14.863" v="699"/>
          <ac:spMkLst>
            <pc:docMk/>
            <pc:sldMk cId="539073270" sldId="262"/>
            <ac:spMk id="6" creationId="{F02DCA67-142A-3036-7FEE-FB62A0A2BF38}"/>
          </ac:spMkLst>
        </pc:spChg>
        <pc:spChg chg="add mod">
          <ac:chgData name="mick franz" userId="a3bdcf7ccfb55cb9" providerId="LiveId" clId="{8BC6CC03-F61F-4FE8-BC75-EE42615DB6E8}" dt="2024-06-30T00:02:14.863" v="699"/>
          <ac:spMkLst>
            <pc:docMk/>
            <pc:sldMk cId="539073270" sldId="262"/>
            <ac:spMk id="7" creationId="{ACB4E4DC-E798-EC3A-99C2-AC422488CB2D}"/>
          </ac:spMkLst>
        </pc:spChg>
        <pc:spChg chg="add mod">
          <ac:chgData name="mick franz" userId="a3bdcf7ccfb55cb9" providerId="LiveId" clId="{8BC6CC03-F61F-4FE8-BC75-EE42615DB6E8}" dt="2024-06-30T00:02:14.863" v="699"/>
          <ac:spMkLst>
            <pc:docMk/>
            <pc:sldMk cId="539073270" sldId="262"/>
            <ac:spMk id="8" creationId="{E798EFF9-6A90-F1D6-BE04-95BAE7253129}"/>
          </ac:spMkLst>
        </pc:spChg>
        <pc:spChg chg="add mod">
          <ac:chgData name="mick franz" userId="a3bdcf7ccfb55cb9" providerId="LiveId" clId="{8BC6CC03-F61F-4FE8-BC75-EE42615DB6E8}" dt="2024-06-30T00:02:14.863" v="699"/>
          <ac:spMkLst>
            <pc:docMk/>
            <pc:sldMk cId="539073270" sldId="262"/>
            <ac:spMk id="9" creationId="{545FA06C-C54E-8380-56BD-570D3BDBC330}"/>
          </ac:spMkLst>
        </pc:spChg>
        <pc:spChg chg="add mod">
          <ac:chgData name="mick franz" userId="a3bdcf7ccfb55cb9" providerId="LiveId" clId="{8BC6CC03-F61F-4FE8-BC75-EE42615DB6E8}" dt="2024-06-30T00:02:14.863" v="699"/>
          <ac:spMkLst>
            <pc:docMk/>
            <pc:sldMk cId="539073270" sldId="262"/>
            <ac:spMk id="10" creationId="{598E3A55-8A95-6B48-887D-7D97D96C9C37}"/>
          </ac:spMkLst>
        </pc:spChg>
        <pc:spChg chg="add mod">
          <ac:chgData name="mick franz" userId="a3bdcf7ccfb55cb9" providerId="LiveId" clId="{8BC6CC03-F61F-4FE8-BC75-EE42615DB6E8}" dt="2024-06-30T00:02:14.863" v="699"/>
          <ac:spMkLst>
            <pc:docMk/>
            <pc:sldMk cId="539073270" sldId="262"/>
            <ac:spMk id="11" creationId="{00D12665-2BFE-1966-6AFB-DC3647709D27}"/>
          </ac:spMkLst>
        </pc:spChg>
        <pc:spChg chg="add mod">
          <ac:chgData name="mick franz" userId="a3bdcf7ccfb55cb9" providerId="LiveId" clId="{8BC6CC03-F61F-4FE8-BC75-EE42615DB6E8}" dt="2024-06-30T00:02:14.863" v="699"/>
          <ac:spMkLst>
            <pc:docMk/>
            <pc:sldMk cId="539073270" sldId="262"/>
            <ac:spMk id="12" creationId="{029456FC-D349-7968-50D7-1AFC90D2E648}"/>
          </ac:spMkLst>
        </pc:spChg>
        <pc:spChg chg="add mod">
          <ac:chgData name="mick franz" userId="a3bdcf7ccfb55cb9" providerId="LiveId" clId="{8BC6CC03-F61F-4FE8-BC75-EE42615DB6E8}" dt="2024-06-30T00:02:14.863" v="699"/>
          <ac:spMkLst>
            <pc:docMk/>
            <pc:sldMk cId="539073270" sldId="262"/>
            <ac:spMk id="13" creationId="{8D4485DC-9FBD-82DB-291F-5592F8438241}"/>
          </ac:spMkLst>
        </pc:spChg>
        <pc:spChg chg="add mod">
          <ac:chgData name="mick franz" userId="a3bdcf7ccfb55cb9" providerId="LiveId" clId="{8BC6CC03-F61F-4FE8-BC75-EE42615DB6E8}" dt="2024-06-30T00:02:14.863" v="699"/>
          <ac:spMkLst>
            <pc:docMk/>
            <pc:sldMk cId="539073270" sldId="262"/>
            <ac:spMk id="14" creationId="{40048425-DE68-F19D-3834-3F5A1047B8D5}"/>
          </ac:spMkLst>
        </pc:spChg>
        <pc:spChg chg="add mod">
          <ac:chgData name="mick franz" userId="a3bdcf7ccfb55cb9" providerId="LiveId" clId="{8BC6CC03-F61F-4FE8-BC75-EE42615DB6E8}" dt="2024-06-30T00:02:14.863" v="699"/>
          <ac:spMkLst>
            <pc:docMk/>
            <pc:sldMk cId="539073270" sldId="262"/>
            <ac:spMk id="15" creationId="{E71DBCC7-3464-F748-60D1-3BD5909E69EE}"/>
          </ac:spMkLst>
        </pc:spChg>
        <pc:spChg chg="add mod">
          <ac:chgData name="mick franz" userId="a3bdcf7ccfb55cb9" providerId="LiveId" clId="{8BC6CC03-F61F-4FE8-BC75-EE42615DB6E8}" dt="2024-06-30T00:02:14.863" v="699"/>
          <ac:spMkLst>
            <pc:docMk/>
            <pc:sldMk cId="539073270" sldId="262"/>
            <ac:spMk id="16" creationId="{AAE06C7B-352F-A192-51B0-600C0AC3A689}"/>
          </ac:spMkLst>
        </pc:spChg>
        <pc:spChg chg="add mod">
          <ac:chgData name="mick franz" userId="a3bdcf7ccfb55cb9" providerId="LiveId" clId="{8BC6CC03-F61F-4FE8-BC75-EE42615DB6E8}" dt="2024-06-30T00:03:33.384" v="708" actId="2710"/>
          <ac:spMkLst>
            <pc:docMk/>
            <pc:sldMk cId="539073270" sldId="262"/>
            <ac:spMk id="17" creationId="{E0B9BEEF-ACDC-836B-CD7E-B6D7FCCE8189}"/>
          </ac:spMkLst>
        </pc:spChg>
        <pc:spChg chg="add mod">
          <ac:chgData name="mick franz" userId="a3bdcf7ccfb55cb9" providerId="LiveId" clId="{8BC6CC03-F61F-4FE8-BC75-EE42615DB6E8}" dt="2024-06-30T00:02:14.863" v="699"/>
          <ac:spMkLst>
            <pc:docMk/>
            <pc:sldMk cId="539073270" sldId="262"/>
            <ac:spMk id="18" creationId="{D47D28BF-B230-105F-D2C2-2C439FB37AC9}"/>
          </ac:spMkLst>
        </pc:spChg>
        <pc:spChg chg="add mod">
          <ac:chgData name="mick franz" userId="a3bdcf7ccfb55cb9" providerId="LiveId" clId="{8BC6CC03-F61F-4FE8-BC75-EE42615DB6E8}" dt="2024-06-30T00:02:14.863" v="699"/>
          <ac:spMkLst>
            <pc:docMk/>
            <pc:sldMk cId="539073270" sldId="262"/>
            <ac:spMk id="19" creationId="{CC48C472-8992-2089-AC46-8B25458D17B6}"/>
          </ac:spMkLst>
        </pc:spChg>
        <pc:spChg chg="add mod">
          <ac:chgData name="mick franz" userId="a3bdcf7ccfb55cb9" providerId="LiveId" clId="{8BC6CC03-F61F-4FE8-BC75-EE42615DB6E8}" dt="2024-06-30T00:02:14.863" v="699"/>
          <ac:spMkLst>
            <pc:docMk/>
            <pc:sldMk cId="539073270" sldId="262"/>
            <ac:spMk id="20" creationId="{8FAD2867-567E-8597-C3DB-48DEE66E5F70}"/>
          </ac:spMkLst>
        </pc:spChg>
        <pc:spChg chg="add mod">
          <ac:chgData name="mick franz" userId="a3bdcf7ccfb55cb9" providerId="LiveId" clId="{8BC6CC03-F61F-4FE8-BC75-EE42615DB6E8}" dt="2024-06-30T00:04:52.691" v="723" actId="1076"/>
          <ac:spMkLst>
            <pc:docMk/>
            <pc:sldMk cId="539073270" sldId="262"/>
            <ac:spMk id="22" creationId="{757C20FF-108B-9E94-7A85-8BF3E0FE3805}"/>
          </ac:spMkLst>
        </pc:spChg>
        <pc:spChg chg="add mod">
          <ac:chgData name="mick franz" userId="a3bdcf7ccfb55cb9" providerId="LiveId" clId="{8BC6CC03-F61F-4FE8-BC75-EE42615DB6E8}" dt="2024-06-30T00:05:45.603" v="731" actId="20577"/>
          <ac:spMkLst>
            <pc:docMk/>
            <pc:sldMk cId="539073270" sldId="262"/>
            <ac:spMk id="24" creationId="{CF731CDB-F28E-09B4-F78C-BD932B3FCEB5}"/>
          </ac:spMkLst>
        </pc:spChg>
        <pc:grpChg chg="add mod">
          <ac:chgData name="mick franz" userId="a3bdcf7ccfb55cb9" providerId="LiveId" clId="{8BC6CC03-F61F-4FE8-BC75-EE42615DB6E8}" dt="2024-06-30T09:33:33.469" v="1451" actId="1076"/>
          <ac:grpSpMkLst>
            <pc:docMk/>
            <pc:sldMk cId="539073270" sldId="262"/>
            <ac:grpSpMk id="2" creationId="{3B5E9EE8-FB41-316D-04B6-0C1FDB021862}"/>
          </ac:grpSpMkLst>
        </pc:grpChg>
        <pc:grpChg chg="add mod">
          <ac:chgData name="mick franz" userId="a3bdcf7ccfb55cb9" providerId="LiveId" clId="{8BC6CC03-F61F-4FE8-BC75-EE42615DB6E8}" dt="2024-06-30T00:02:14.863" v="699"/>
          <ac:grpSpMkLst>
            <pc:docMk/>
            <pc:sldMk cId="539073270" sldId="262"/>
            <ac:grpSpMk id="3" creationId="{4E356DA7-6E2C-C407-9C09-844CCB07DCF1}"/>
          </ac:grpSpMkLst>
        </pc:grpChg>
        <pc:grpChg chg="add mod">
          <ac:chgData name="mick franz" userId="a3bdcf7ccfb55cb9" providerId="LiveId" clId="{8BC6CC03-F61F-4FE8-BC75-EE42615DB6E8}" dt="2024-06-30T00:02:14.863" v="699"/>
          <ac:grpSpMkLst>
            <pc:docMk/>
            <pc:sldMk cId="539073270" sldId="262"/>
            <ac:grpSpMk id="4" creationId="{B56A9D3E-1D15-1791-DA22-54232674DE84}"/>
          </ac:grpSpMkLst>
        </pc:grpChg>
        <pc:grpChg chg="add mod">
          <ac:chgData name="mick franz" userId="a3bdcf7ccfb55cb9" providerId="LiveId" clId="{8BC6CC03-F61F-4FE8-BC75-EE42615DB6E8}" dt="2024-06-30T00:02:14.863" v="699"/>
          <ac:grpSpMkLst>
            <pc:docMk/>
            <pc:sldMk cId="539073270" sldId="262"/>
            <ac:grpSpMk id="5" creationId="{8B424162-BF63-CE7A-9AED-642123951275}"/>
          </ac:grpSpMkLst>
        </pc:grpChg>
        <pc:picChg chg="add del mod">
          <ac:chgData name="mick franz" userId="a3bdcf7ccfb55cb9" providerId="LiveId" clId="{8BC6CC03-F61F-4FE8-BC75-EE42615DB6E8}" dt="2024-06-30T10:10:33.423" v="1749"/>
          <ac:picMkLst>
            <pc:docMk/>
            <pc:sldMk cId="539073270" sldId="262"/>
            <ac:picMk id="27" creationId="{60B5CF27-259B-7E16-CA79-BBDBC05A064B}"/>
          </ac:picMkLst>
        </pc:picChg>
        <pc:picChg chg="add del mod ord">
          <ac:chgData name="mick franz" userId="a3bdcf7ccfb55cb9" providerId="LiveId" clId="{8BC6CC03-F61F-4FE8-BC75-EE42615DB6E8}" dt="2024-06-30T10:10:54.261" v="1750"/>
          <ac:picMkLst>
            <pc:docMk/>
            <pc:sldMk cId="539073270" sldId="262"/>
            <ac:picMk id="30" creationId="{017EE325-32BE-3CD9-ED5A-F6BDBF2FADBE}"/>
          </ac:picMkLst>
        </pc:picChg>
        <pc:picChg chg="add del mod">
          <ac:chgData name="mick franz" userId="a3bdcf7ccfb55cb9" providerId="LiveId" clId="{8BC6CC03-F61F-4FE8-BC75-EE42615DB6E8}" dt="2024-06-30T10:11:03.403" v="1752"/>
          <ac:picMkLst>
            <pc:docMk/>
            <pc:sldMk cId="539073270" sldId="262"/>
            <ac:picMk id="31" creationId="{FC58A5AE-E42E-04F2-9442-1910DE6F7CFE}"/>
          </ac:picMkLst>
        </pc:picChg>
        <pc:picChg chg="add del mod ord">
          <ac:chgData name="mick franz" userId="a3bdcf7ccfb55cb9" providerId="LiveId" clId="{8BC6CC03-F61F-4FE8-BC75-EE42615DB6E8}" dt="2024-06-30T10:13:21.802" v="1753"/>
          <ac:picMkLst>
            <pc:docMk/>
            <pc:sldMk cId="539073270" sldId="262"/>
            <ac:picMk id="34" creationId="{1A63599F-9215-000A-D031-4F51F8E14579}"/>
          </ac:picMkLst>
        </pc:picChg>
        <pc:picChg chg="add mod">
          <ac:chgData name="mick franz" userId="a3bdcf7ccfb55cb9" providerId="LiveId" clId="{8BC6CC03-F61F-4FE8-BC75-EE42615DB6E8}" dt="2024-06-30T10:13:21.802" v="1753"/>
          <ac:picMkLst>
            <pc:docMk/>
            <pc:sldMk cId="539073270" sldId="262"/>
            <ac:picMk id="35" creationId="{2D27E3AC-2EEC-F55B-049C-416BCA12234C}"/>
          </ac:picMkLst>
        </pc:picChg>
      </pc:sldChg>
      <pc:sldChg chg="addSp delSp modSp new mod delAnim modAnim">
        <pc:chgData name="mick franz" userId="a3bdcf7ccfb55cb9" providerId="LiveId" clId="{8BC6CC03-F61F-4FE8-BC75-EE42615DB6E8}" dt="2024-06-30T12:02:34.364" v="1810" actId="2"/>
        <pc:sldMkLst>
          <pc:docMk/>
          <pc:sldMk cId="50047307" sldId="263"/>
        </pc:sldMkLst>
        <pc:spChg chg="mod">
          <ac:chgData name="mick franz" userId="a3bdcf7ccfb55cb9" providerId="LiveId" clId="{8BC6CC03-F61F-4FE8-BC75-EE42615DB6E8}" dt="2024-06-30T00:20:52.552" v="1046" actId="20577"/>
          <ac:spMkLst>
            <pc:docMk/>
            <pc:sldMk cId="50047307" sldId="263"/>
            <ac:spMk id="2" creationId="{B246EC4E-9D38-BED5-5C80-FD497C07F45A}"/>
          </ac:spMkLst>
        </pc:spChg>
        <pc:spChg chg="add mod">
          <ac:chgData name="mick franz" userId="a3bdcf7ccfb55cb9" providerId="LiveId" clId="{8BC6CC03-F61F-4FE8-BC75-EE42615DB6E8}" dt="2024-06-30T12:02:34.364" v="1810" actId="2"/>
          <ac:spMkLst>
            <pc:docMk/>
            <pc:sldMk cId="50047307" sldId="263"/>
            <ac:spMk id="4" creationId="{AE1DFBD6-8D8C-1669-103A-B193C1D57683}"/>
          </ac:spMkLst>
        </pc:spChg>
        <pc:spChg chg="add del mod">
          <ac:chgData name="mick franz" userId="a3bdcf7ccfb55cb9" providerId="LiveId" clId="{8BC6CC03-F61F-4FE8-BC75-EE42615DB6E8}" dt="2024-06-30T09:46:05.205" v="1527" actId="21"/>
          <ac:spMkLst>
            <pc:docMk/>
            <pc:sldMk cId="50047307" sldId="263"/>
            <ac:spMk id="5" creationId="{72F6308F-1943-A715-890F-C8DEE06E2C03}"/>
          </ac:spMkLst>
        </pc:spChg>
        <pc:spChg chg="add del mod">
          <ac:chgData name="mick franz" userId="a3bdcf7ccfb55cb9" providerId="LiveId" clId="{8BC6CC03-F61F-4FE8-BC75-EE42615DB6E8}" dt="2024-06-30T09:47:29.507" v="1599" actId="1076"/>
          <ac:spMkLst>
            <pc:docMk/>
            <pc:sldMk cId="50047307" sldId="263"/>
            <ac:spMk id="6" creationId="{C4E1F637-F48B-2B0D-0896-15B04A3F11AE}"/>
          </ac:spMkLst>
        </pc:spChg>
        <pc:picChg chg="add mod">
          <ac:chgData name="mick franz" userId="a3bdcf7ccfb55cb9" providerId="LiveId" clId="{8BC6CC03-F61F-4FE8-BC75-EE42615DB6E8}" dt="2024-06-30T10:37:19.429" v="1806"/>
          <ac:picMkLst>
            <pc:docMk/>
            <pc:sldMk cId="50047307" sldId="263"/>
            <ac:picMk id="9" creationId="{7452D8B6-BAF7-D816-6C54-7F8E2F417061}"/>
          </ac:picMkLst>
        </pc:picChg>
      </pc:sldChg>
      <pc:sldChg chg="addSp delSp modSp new mod modTransition modAnim">
        <pc:chgData name="mick franz" userId="a3bdcf7ccfb55cb9" providerId="LiveId" clId="{8BC6CC03-F61F-4FE8-BC75-EE42615DB6E8}" dt="2024-06-30T10:34:34.047" v="1801"/>
        <pc:sldMkLst>
          <pc:docMk/>
          <pc:sldMk cId="3034596172" sldId="264"/>
        </pc:sldMkLst>
        <pc:spChg chg="mod">
          <ac:chgData name="mick franz" userId="a3bdcf7ccfb55cb9" providerId="LiveId" clId="{8BC6CC03-F61F-4FE8-BC75-EE42615DB6E8}" dt="2024-06-30T00:42:28.184" v="1383" actId="115"/>
          <ac:spMkLst>
            <pc:docMk/>
            <pc:sldMk cId="3034596172" sldId="264"/>
            <ac:spMk id="2" creationId="{DCD8D178-E573-FD64-EDBF-B583F0D77991}"/>
          </ac:spMkLst>
        </pc:spChg>
        <pc:picChg chg="add del mod">
          <ac:chgData name="mick franz" userId="a3bdcf7ccfb55cb9" providerId="LiveId" clId="{8BC6CC03-F61F-4FE8-BC75-EE42615DB6E8}" dt="2024-06-30T10:32:41.084" v="1797"/>
          <ac:picMkLst>
            <pc:docMk/>
            <pc:sldMk cId="3034596172" sldId="264"/>
            <ac:picMk id="11" creationId="{5D76DF0F-C048-6CDF-8748-7BA8C11C2DF5}"/>
          </ac:picMkLst>
        </pc:picChg>
        <pc:picChg chg="add del mod ord">
          <ac:chgData name="mick franz" userId="a3bdcf7ccfb55cb9" providerId="LiveId" clId="{8BC6CC03-F61F-4FE8-BC75-EE42615DB6E8}" dt="2024-06-30T10:33:39.795" v="1798"/>
          <ac:picMkLst>
            <pc:docMk/>
            <pc:sldMk cId="3034596172" sldId="264"/>
            <ac:picMk id="14" creationId="{316A17E1-D39A-A7A5-A7EF-1788876A9B0F}"/>
          </ac:picMkLst>
        </pc:picChg>
        <pc:picChg chg="add del mod">
          <ac:chgData name="mick franz" userId="a3bdcf7ccfb55cb9" providerId="LiveId" clId="{8BC6CC03-F61F-4FE8-BC75-EE42615DB6E8}" dt="2024-06-30T10:33:41.525" v="1800"/>
          <ac:picMkLst>
            <pc:docMk/>
            <pc:sldMk cId="3034596172" sldId="264"/>
            <ac:picMk id="15" creationId="{509DC617-9A03-60B5-DA39-747EABD07BC0}"/>
          </ac:picMkLst>
        </pc:picChg>
        <pc:picChg chg="add del mod ord">
          <ac:chgData name="mick franz" userId="a3bdcf7ccfb55cb9" providerId="LiveId" clId="{8BC6CC03-F61F-4FE8-BC75-EE42615DB6E8}" dt="2024-06-30T10:34:34.047" v="1801"/>
          <ac:picMkLst>
            <pc:docMk/>
            <pc:sldMk cId="3034596172" sldId="264"/>
            <ac:picMk id="18" creationId="{3B528470-E5A2-3C33-DFFA-3DECF07D4705}"/>
          </ac:picMkLst>
        </pc:picChg>
        <pc:picChg chg="add mod">
          <ac:chgData name="mick franz" userId="a3bdcf7ccfb55cb9" providerId="LiveId" clId="{8BC6CC03-F61F-4FE8-BC75-EE42615DB6E8}" dt="2024-06-30T10:34:34.047" v="1801"/>
          <ac:picMkLst>
            <pc:docMk/>
            <pc:sldMk cId="3034596172" sldId="264"/>
            <ac:picMk id="19" creationId="{2AA79A3F-2C87-A6CE-73FD-461402AA6A8A}"/>
          </ac:picMkLst>
        </pc:picChg>
        <pc:picChg chg="add mod">
          <ac:chgData name="mick franz" userId="a3bdcf7ccfb55cb9" providerId="LiveId" clId="{8BC6CC03-F61F-4FE8-BC75-EE42615DB6E8}" dt="2024-06-30T00:34:12.782" v="1237" actId="14100"/>
          <ac:picMkLst>
            <pc:docMk/>
            <pc:sldMk cId="3034596172" sldId="264"/>
            <ac:picMk id="4098" creationId="{D44A091F-D58A-4F12-1D31-FDDB12E997DB}"/>
          </ac:picMkLst>
        </pc:picChg>
        <pc:picChg chg="add mod">
          <ac:chgData name="mick franz" userId="a3bdcf7ccfb55cb9" providerId="LiveId" clId="{8BC6CC03-F61F-4FE8-BC75-EE42615DB6E8}" dt="2024-06-30T09:34:08.430" v="1455" actId="1076"/>
          <ac:picMkLst>
            <pc:docMk/>
            <pc:sldMk cId="3034596172" sldId="264"/>
            <ac:picMk id="4100" creationId="{C4029137-07AF-3268-98F4-1897A39B5AF7}"/>
          </ac:picMkLst>
        </pc:picChg>
        <pc:picChg chg="add mod">
          <ac:chgData name="mick franz" userId="a3bdcf7ccfb55cb9" providerId="LiveId" clId="{8BC6CC03-F61F-4FE8-BC75-EE42615DB6E8}" dt="2024-06-30T00:34:20.022" v="1240" actId="14100"/>
          <ac:picMkLst>
            <pc:docMk/>
            <pc:sldMk cId="3034596172" sldId="264"/>
            <ac:picMk id="4102" creationId="{D7A1AC43-6D7D-0AB1-765B-C6A94E07818F}"/>
          </ac:picMkLst>
        </pc:picChg>
      </pc:sldChg>
      <pc:sldChg chg="new del">
        <pc:chgData name="mick franz" userId="a3bdcf7ccfb55cb9" providerId="LiveId" clId="{8BC6CC03-F61F-4FE8-BC75-EE42615DB6E8}" dt="2024-06-30T00:30:25.670" v="1197" actId="680"/>
        <pc:sldMkLst>
          <pc:docMk/>
          <pc:sldMk cId="3861877094" sldId="264"/>
        </pc:sldMkLst>
      </pc:sldChg>
      <pc:sldChg chg="addSp delSp modSp new mod modTransition modAnim">
        <pc:chgData name="mick franz" userId="a3bdcf7ccfb55cb9" providerId="LiveId" clId="{8BC6CC03-F61F-4FE8-BC75-EE42615DB6E8}" dt="2024-06-30T10:36:13.155" v="1805"/>
        <pc:sldMkLst>
          <pc:docMk/>
          <pc:sldMk cId="3876135600" sldId="265"/>
        </pc:sldMkLst>
        <pc:spChg chg="mod">
          <ac:chgData name="mick franz" userId="a3bdcf7ccfb55cb9" providerId="LiveId" clId="{8BC6CC03-F61F-4FE8-BC75-EE42615DB6E8}" dt="2024-06-30T00:42:15.823" v="1377" actId="207"/>
          <ac:spMkLst>
            <pc:docMk/>
            <pc:sldMk cId="3876135600" sldId="265"/>
            <ac:spMk id="2" creationId="{B0159ED2-6A54-4E4B-6442-E82FF2AF496C}"/>
          </ac:spMkLst>
        </pc:spChg>
        <pc:picChg chg="add del mod">
          <ac:chgData name="mick franz" userId="a3bdcf7ccfb55cb9" providerId="LiveId" clId="{8BC6CC03-F61F-4FE8-BC75-EE42615DB6E8}" dt="2024-06-30T10:35:31.954" v="1804"/>
          <ac:picMkLst>
            <pc:docMk/>
            <pc:sldMk cId="3876135600" sldId="265"/>
            <ac:picMk id="6" creationId="{9A728CDD-22BE-9CC2-378D-97F8D5B15C09}"/>
          </ac:picMkLst>
        </pc:picChg>
        <pc:picChg chg="add del mod ord">
          <ac:chgData name="mick franz" userId="a3bdcf7ccfb55cb9" providerId="LiveId" clId="{8BC6CC03-F61F-4FE8-BC75-EE42615DB6E8}" dt="2024-06-30T10:36:13.155" v="1805"/>
          <ac:picMkLst>
            <pc:docMk/>
            <pc:sldMk cId="3876135600" sldId="265"/>
            <ac:picMk id="9" creationId="{86C88D51-DCCF-8795-454D-19BD260B7671}"/>
          </ac:picMkLst>
        </pc:picChg>
        <pc:picChg chg="add mod">
          <ac:chgData name="mick franz" userId="a3bdcf7ccfb55cb9" providerId="LiveId" clId="{8BC6CC03-F61F-4FE8-BC75-EE42615DB6E8}" dt="2024-06-30T10:36:13.155" v="1805"/>
          <ac:picMkLst>
            <pc:docMk/>
            <pc:sldMk cId="3876135600" sldId="265"/>
            <ac:picMk id="10" creationId="{6FCE267D-7EDF-4972-B704-8450175FD7DB}"/>
          </ac:picMkLst>
        </pc:picChg>
        <pc:picChg chg="add mod">
          <ac:chgData name="mick franz" userId="a3bdcf7ccfb55cb9" providerId="LiveId" clId="{8BC6CC03-F61F-4FE8-BC75-EE42615DB6E8}" dt="2024-06-30T00:39:07.162" v="1335" actId="1076"/>
          <ac:picMkLst>
            <pc:docMk/>
            <pc:sldMk cId="3876135600" sldId="265"/>
            <ac:picMk id="5122" creationId="{6FB8AC82-56B3-9B66-93C9-7C72D0E60B3E}"/>
          </ac:picMkLst>
        </pc:picChg>
        <pc:picChg chg="add mod">
          <ac:chgData name="mick franz" userId="a3bdcf7ccfb55cb9" providerId="LiveId" clId="{8BC6CC03-F61F-4FE8-BC75-EE42615DB6E8}" dt="2024-06-30T00:40:00.663" v="1338" actId="14100"/>
          <ac:picMkLst>
            <pc:docMk/>
            <pc:sldMk cId="3876135600" sldId="265"/>
            <ac:picMk id="5124" creationId="{C66B2D3F-ABEE-E09A-2840-AC9E3566447A}"/>
          </ac:picMkLst>
        </pc:picChg>
        <pc:picChg chg="add mod">
          <ac:chgData name="mick franz" userId="a3bdcf7ccfb55cb9" providerId="LiveId" clId="{8BC6CC03-F61F-4FE8-BC75-EE42615DB6E8}" dt="2024-06-30T09:35:41.067" v="1466" actId="1076"/>
          <ac:picMkLst>
            <pc:docMk/>
            <pc:sldMk cId="3876135600" sldId="265"/>
            <ac:picMk id="5126" creationId="{C47DEC20-7B59-BB31-059D-211CD8B0EEA0}"/>
          </ac:picMkLst>
        </pc:picChg>
      </pc:sldChg>
      <pc:sldMasterChg chg="setBg modSldLayout">
        <pc:chgData name="mick franz" userId="a3bdcf7ccfb55cb9" providerId="LiveId" clId="{8BC6CC03-F61F-4FE8-BC75-EE42615DB6E8}" dt="2024-06-29T23:49:44.461" v="440"/>
        <pc:sldMasterMkLst>
          <pc:docMk/>
          <pc:sldMasterMk cId="578380634" sldId="2147483648"/>
        </pc:sldMasterMkLst>
        <pc:sldLayoutChg chg="setBg">
          <pc:chgData name="mick franz" userId="a3bdcf7ccfb55cb9" providerId="LiveId" clId="{8BC6CC03-F61F-4FE8-BC75-EE42615DB6E8}" dt="2024-06-29T23:49:44.461" v="440"/>
          <pc:sldLayoutMkLst>
            <pc:docMk/>
            <pc:sldMasterMk cId="578380634" sldId="2147483648"/>
            <pc:sldLayoutMk cId="2231769150" sldId="2147483649"/>
          </pc:sldLayoutMkLst>
        </pc:sldLayoutChg>
        <pc:sldLayoutChg chg="setBg">
          <pc:chgData name="mick franz" userId="a3bdcf7ccfb55cb9" providerId="LiveId" clId="{8BC6CC03-F61F-4FE8-BC75-EE42615DB6E8}" dt="2024-06-29T23:49:44.461" v="440"/>
          <pc:sldLayoutMkLst>
            <pc:docMk/>
            <pc:sldMasterMk cId="578380634" sldId="2147483648"/>
            <pc:sldLayoutMk cId="691054668" sldId="2147483650"/>
          </pc:sldLayoutMkLst>
        </pc:sldLayoutChg>
        <pc:sldLayoutChg chg="setBg">
          <pc:chgData name="mick franz" userId="a3bdcf7ccfb55cb9" providerId="LiveId" clId="{8BC6CC03-F61F-4FE8-BC75-EE42615DB6E8}" dt="2024-06-29T23:49:44.461" v="440"/>
          <pc:sldLayoutMkLst>
            <pc:docMk/>
            <pc:sldMasterMk cId="578380634" sldId="2147483648"/>
            <pc:sldLayoutMk cId="1917358518" sldId="2147483651"/>
          </pc:sldLayoutMkLst>
        </pc:sldLayoutChg>
        <pc:sldLayoutChg chg="setBg">
          <pc:chgData name="mick franz" userId="a3bdcf7ccfb55cb9" providerId="LiveId" clId="{8BC6CC03-F61F-4FE8-BC75-EE42615DB6E8}" dt="2024-06-29T23:49:44.461" v="440"/>
          <pc:sldLayoutMkLst>
            <pc:docMk/>
            <pc:sldMasterMk cId="578380634" sldId="2147483648"/>
            <pc:sldLayoutMk cId="3221114094" sldId="2147483652"/>
          </pc:sldLayoutMkLst>
        </pc:sldLayoutChg>
        <pc:sldLayoutChg chg="setBg">
          <pc:chgData name="mick franz" userId="a3bdcf7ccfb55cb9" providerId="LiveId" clId="{8BC6CC03-F61F-4FE8-BC75-EE42615DB6E8}" dt="2024-06-29T23:49:44.461" v="440"/>
          <pc:sldLayoutMkLst>
            <pc:docMk/>
            <pc:sldMasterMk cId="578380634" sldId="2147483648"/>
            <pc:sldLayoutMk cId="1619164276" sldId="2147483653"/>
          </pc:sldLayoutMkLst>
        </pc:sldLayoutChg>
        <pc:sldLayoutChg chg="setBg">
          <pc:chgData name="mick franz" userId="a3bdcf7ccfb55cb9" providerId="LiveId" clId="{8BC6CC03-F61F-4FE8-BC75-EE42615DB6E8}" dt="2024-06-29T23:49:44.461" v="440"/>
          <pc:sldLayoutMkLst>
            <pc:docMk/>
            <pc:sldMasterMk cId="578380634" sldId="2147483648"/>
            <pc:sldLayoutMk cId="3929828722" sldId="2147483654"/>
          </pc:sldLayoutMkLst>
        </pc:sldLayoutChg>
        <pc:sldLayoutChg chg="setBg">
          <pc:chgData name="mick franz" userId="a3bdcf7ccfb55cb9" providerId="LiveId" clId="{8BC6CC03-F61F-4FE8-BC75-EE42615DB6E8}" dt="2024-06-29T23:49:44.461" v="440"/>
          <pc:sldLayoutMkLst>
            <pc:docMk/>
            <pc:sldMasterMk cId="578380634" sldId="2147483648"/>
            <pc:sldLayoutMk cId="1466013284" sldId="2147483655"/>
          </pc:sldLayoutMkLst>
        </pc:sldLayoutChg>
        <pc:sldLayoutChg chg="setBg">
          <pc:chgData name="mick franz" userId="a3bdcf7ccfb55cb9" providerId="LiveId" clId="{8BC6CC03-F61F-4FE8-BC75-EE42615DB6E8}" dt="2024-06-29T23:49:44.461" v="440"/>
          <pc:sldLayoutMkLst>
            <pc:docMk/>
            <pc:sldMasterMk cId="578380634" sldId="2147483648"/>
            <pc:sldLayoutMk cId="2145150926" sldId="2147483656"/>
          </pc:sldLayoutMkLst>
        </pc:sldLayoutChg>
        <pc:sldLayoutChg chg="setBg">
          <pc:chgData name="mick franz" userId="a3bdcf7ccfb55cb9" providerId="LiveId" clId="{8BC6CC03-F61F-4FE8-BC75-EE42615DB6E8}" dt="2024-06-29T23:49:44.461" v="440"/>
          <pc:sldLayoutMkLst>
            <pc:docMk/>
            <pc:sldMasterMk cId="578380634" sldId="2147483648"/>
            <pc:sldLayoutMk cId="3409725406" sldId="2147483657"/>
          </pc:sldLayoutMkLst>
        </pc:sldLayoutChg>
        <pc:sldLayoutChg chg="setBg">
          <pc:chgData name="mick franz" userId="a3bdcf7ccfb55cb9" providerId="LiveId" clId="{8BC6CC03-F61F-4FE8-BC75-EE42615DB6E8}" dt="2024-06-29T23:49:44.461" v="440"/>
          <pc:sldLayoutMkLst>
            <pc:docMk/>
            <pc:sldMasterMk cId="578380634" sldId="2147483648"/>
            <pc:sldLayoutMk cId="2034918643" sldId="2147483658"/>
          </pc:sldLayoutMkLst>
        </pc:sldLayoutChg>
        <pc:sldLayoutChg chg="setBg">
          <pc:chgData name="mick franz" userId="a3bdcf7ccfb55cb9" providerId="LiveId" clId="{8BC6CC03-F61F-4FE8-BC75-EE42615DB6E8}" dt="2024-06-29T23:49:44.461" v="440"/>
          <pc:sldLayoutMkLst>
            <pc:docMk/>
            <pc:sldMasterMk cId="578380634" sldId="2147483648"/>
            <pc:sldLayoutMk cId="224954768" sldId="214748365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AB506-36D0-371F-4A6F-98BB1A9651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B97005A1-39B7-A4E9-7EF3-012CA97983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E75E3290-2E22-49E0-F01A-B4F4B2BEF2EC}"/>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5" name="Footer Placeholder 4">
            <a:extLst>
              <a:ext uri="{FF2B5EF4-FFF2-40B4-BE49-F238E27FC236}">
                <a16:creationId xmlns:a16="http://schemas.microsoft.com/office/drawing/2014/main" id="{6987CC09-5ED4-84F7-D5D9-C39366262226}"/>
              </a:ext>
            </a:extLst>
          </p:cNvPr>
          <p:cNvSpPr>
            <a:spLocks noGrp="1"/>
          </p:cNvSpPr>
          <p:nvPr>
            <p:ph type="ftr" sz="quarter" idx="11"/>
          </p:nvPr>
        </p:nvSpPr>
        <p:spPr/>
        <p:txBody>
          <a:bodyPr/>
          <a:lstStyle/>
          <a:p>
            <a:endParaRPr lang="en-AU" dirty="0"/>
          </a:p>
        </p:txBody>
      </p:sp>
      <p:sp>
        <p:nvSpPr>
          <p:cNvPr id="6" name="Slide Number Placeholder 5">
            <a:extLst>
              <a:ext uri="{FF2B5EF4-FFF2-40B4-BE49-F238E27FC236}">
                <a16:creationId xmlns:a16="http://schemas.microsoft.com/office/drawing/2014/main" id="{F9FC1527-9835-3589-B8C9-D961FFF2FB81}"/>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22317691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458DB-1435-3A98-32E4-CBE90BF12041}"/>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99F1D8AA-9E62-9388-B1E6-FC7CD80CCBD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C3382D5A-CBFF-D75B-4AB4-92906955972B}"/>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5" name="Footer Placeholder 4">
            <a:extLst>
              <a:ext uri="{FF2B5EF4-FFF2-40B4-BE49-F238E27FC236}">
                <a16:creationId xmlns:a16="http://schemas.microsoft.com/office/drawing/2014/main" id="{C203DDD5-7E31-4D16-F996-BC38A9AD29DD}"/>
              </a:ext>
            </a:extLst>
          </p:cNvPr>
          <p:cNvSpPr>
            <a:spLocks noGrp="1"/>
          </p:cNvSpPr>
          <p:nvPr>
            <p:ph type="ftr" sz="quarter" idx="11"/>
          </p:nvPr>
        </p:nvSpPr>
        <p:spPr/>
        <p:txBody>
          <a:bodyPr/>
          <a:lstStyle/>
          <a:p>
            <a:endParaRPr lang="en-AU" dirty="0"/>
          </a:p>
        </p:txBody>
      </p:sp>
      <p:sp>
        <p:nvSpPr>
          <p:cNvPr id="6" name="Slide Number Placeholder 5">
            <a:extLst>
              <a:ext uri="{FF2B5EF4-FFF2-40B4-BE49-F238E27FC236}">
                <a16:creationId xmlns:a16="http://schemas.microsoft.com/office/drawing/2014/main" id="{0BFB85CB-DA05-3434-F2BF-CB1EA245F5EC}"/>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691054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85A18-A959-8AC0-7969-5043A05E1CE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284FA432-65D0-E2AF-4287-07E24ADB9CA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1C2FBDF-B4A3-93F0-CBDF-168346D85035}"/>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5" name="Footer Placeholder 4">
            <a:extLst>
              <a:ext uri="{FF2B5EF4-FFF2-40B4-BE49-F238E27FC236}">
                <a16:creationId xmlns:a16="http://schemas.microsoft.com/office/drawing/2014/main" id="{87F7B9E0-83CC-5560-6EBA-7A8318BCE441}"/>
              </a:ext>
            </a:extLst>
          </p:cNvPr>
          <p:cNvSpPr>
            <a:spLocks noGrp="1"/>
          </p:cNvSpPr>
          <p:nvPr>
            <p:ph type="ftr" sz="quarter" idx="11"/>
          </p:nvPr>
        </p:nvSpPr>
        <p:spPr/>
        <p:txBody>
          <a:bodyPr/>
          <a:lstStyle/>
          <a:p>
            <a:endParaRPr lang="en-AU" dirty="0"/>
          </a:p>
        </p:txBody>
      </p:sp>
      <p:sp>
        <p:nvSpPr>
          <p:cNvPr id="6" name="Slide Number Placeholder 5">
            <a:extLst>
              <a:ext uri="{FF2B5EF4-FFF2-40B4-BE49-F238E27FC236}">
                <a16:creationId xmlns:a16="http://schemas.microsoft.com/office/drawing/2014/main" id="{7BFE0157-3E13-DC52-1F24-82021CF458DC}"/>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19173585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A5DE3-8E8D-E1A0-E97A-879D708D2887}"/>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3F442B25-A68A-4590-C684-914926362E3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A5082E2D-4419-985B-072E-12D9060BB20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CC6E31C9-FA89-6833-1337-7DA1513190C9}"/>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6" name="Footer Placeholder 5">
            <a:extLst>
              <a:ext uri="{FF2B5EF4-FFF2-40B4-BE49-F238E27FC236}">
                <a16:creationId xmlns:a16="http://schemas.microsoft.com/office/drawing/2014/main" id="{19D19699-B07D-18E5-D2FE-223B6EA64AD4}"/>
              </a:ext>
            </a:extLst>
          </p:cNvPr>
          <p:cNvSpPr>
            <a:spLocks noGrp="1"/>
          </p:cNvSpPr>
          <p:nvPr>
            <p:ph type="ftr" sz="quarter" idx="11"/>
          </p:nvPr>
        </p:nvSpPr>
        <p:spPr/>
        <p:txBody>
          <a:bodyPr/>
          <a:lstStyle/>
          <a:p>
            <a:endParaRPr lang="en-AU" dirty="0"/>
          </a:p>
        </p:txBody>
      </p:sp>
      <p:sp>
        <p:nvSpPr>
          <p:cNvPr id="7" name="Slide Number Placeholder 6">
            <a:extLst>
              <a:ext uri="{FF2B5EF4-FFF2-40B4-BE49-F238E27FC236}">
                <a16:creationId xmlns:a16="http://schemas.microsoft.com/office/drawing/2014/main" id="{DF303A05-C560-37E0-FA82-EC1632866C55}"/>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32211140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A3F0A-A12E-8768-C529-32F3BF3B631D}"/>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2D587CD0-5357-82E8-77B8-67C28D9D251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949DAE-C3ED-8764-E47E-21908A671DE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A1BFEE7D-DCD0-6330-52A1-BA073612B8D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43FD004-7D9A-0E01-8A5A-89B9A6AF151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5671F356-5238-085D-BEEF-43A807578A35}"/>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8" name="Footer Placeholder 7">
            <a:extLst>
              <a:ext uri="{FF2B5EF4-FFF2-40B4-BE49-F238E27FC236}">
                <a16:creationId xmlns:a16="http://schemas.microsoft.com/office/drawing/2014/main" id="{FA8D7781-B218-A203-7725-D179750DB6A9}"/>
              </a:ext>
            </a:extLst>
          </p:cNvPr>
          <p:cNvSpPr>
            <a:spLocks noGrp="1"/>
          </p:cNvSpPr>
          <p:nvPr>
            <p:ph type="ftr" sz="quarter" idx="11"/>
          </p:nvPr>
        </p:nvSpPr>
        <p:spPr/>
        <p:txBody>
          <a:bodyPr/>
          <a:lstStyle/>
          <a:p>
            <a:endParaRPr lang="en-AU" dirty="0"/>
          </a:p>
        </p:txBody>
      </p:sp>
      <p:sp>
        <p:nvSpPr>
          <p:cNvPr id="9" name="Slide Number Placeholder 8">
            <a:extLst>
              <a:ext uri="{FF2B5EF4-FFF2-40B4-BE49-F238E27FC236}">
                <a16:creationId xmlns:a16="http://schemas.microsoft.com/office/drawing/2014/main" id="{C36108E9-7687-AC0B-506D-F3E1C15A4293}"/>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16191642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E7581-53FC-A21A-C689-97F129C4B2D8}"/>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0E159A26-2789-7754-3736-8801357A93C6}"/>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4" name="Footer Placeholder 3">
            <a:extLst>
              <a:ext uri="{FF2B5EF4-FFF2-40B4-BE49-F238E27FC236}">
                <a16:creationId xmlns:a16="http://schemas.microsoft.com/office/drawing/2014/main" id="{7A5183ED-327B-748F-257B-A2812B915F70}"/>
              </a:ext>
            </a:extLst>
          </p:cNvPr>
          <p:cNvSpPr>
            <a:spLocks noGrp="1"/>
          </p:cNvSpPr>
          <p:nvPr>
            <p:ph type="ftr" sz="quarter" idx="11"/>
          </p:nvPr>
        </p:nvSpPr>
        <p:spPr/>
        <p:txBody>
          <a:bodyPr/>
          <a:lstStyle/>
          <a:p>
            <a:endParaRPr lang="en-AU" dirty="0"/>
          </a:p>
        </p:txBody>
      </p:sp>
      <p:sp>
        <p:nvSpPr>
          <p:cNvPr id="5" name="Slide Number Placeholder 4">
            <a:extLst>
              <a:ext uri="{FF2B5EF4-FFF2-40B4-BE49-F238E27FC236}">
                <a16:creationId xmlns:a16="http://schemas.microsoft.com/office/drawing/2014/main" id="{C5FBEE6E-2147-E21A-CEBF-C14B9AF9D5AC}"/>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39298287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B95B92-3C2B-A564-8474-0751B2A9265E}"/>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3" name="Footer Placeholder 2">
            <a:extLst>
              <a:ext uri="{FF2B5EF4-FFF2-40B4-BE49-F238E27FC236}">
                <a16:creationId xmlns:a16="http://schemas.microsoft.com/office/drawing/2014/main" id="{FB76E766-6BF3-3BF0-FDBF-81B40336CAB8}"/>
              </a:ext>
            </a:extLst>
          </p:cNvPr>
          <p:cNvSpPr>
            <a:spLocks noGrp="1"/>
          </p:cNvSpPr>
          <p:nvPr>
            <p:ph type="ftr" sz="quarter" idx="11"/>
          </p:nvPr>
        </p:nvSpPr>
        <p:spPr/>
        <p:txBody>
          <a:bodyPr/>
          <a:lstStyle/>
          <a:p>
            <a:endParaRPr lang="en-AU" dirty="0"/>
          </a:p>
        </p:txBody>
      </p:sp>
      <p:sp>
        <p:nvSpPr>
          <p:cNvPr id="4" name="Slide Number Placeholder 3">
            <a:extLst>
              <a:ext uri="{FF2B5EF4-FFF2-40B4-BE49-F238E27FC236}">
                <a16:creationId xmlns:a16="http://schemas.microsoft.com/office/drawing/2014/main" id="{1DFBCC51-29C2-2574-75D4-42F346CBDE42}"/>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1466013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98E62-D8E7-6ACD-ABDD-A09B415632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A050BC58-63D7-D661-B1C8-9F293830B80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4252664C-AEF2-F4D3-B202-81BCBCE678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1D67CE-A764-EB53-C4D5-EADF394F1BE1}"/>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6" name="Footer Placeholder 5">
            <a:extLst>
              <a:ext uri="{FF2B5EF4-FFF2-40B4-BE49-F238E27FC236}">
                <a16:creationId xmlns:a16="http://schemas.microsoft.com/office/drawing/2014/main" id="{4ED03135-4ACD-9CF8-36AB-96160EFB6928}"/>
              </a:ext>
            </a:extLst>
          </p:cNvPr>
          <p:cNvSpPr>
            <a:spLocks noGrp="1"/>
          </p:cNvSpPr>
          <p:nvPr>
            <p:ph type="ftr" sz="quarter" idx="11"/>
          </p:nvPr>
        </p:nvSpPr>
        <p:spPr/>
        <p:txBody>
          <a:bodyPr/>
          <a:lstStyle/>
          <a:p>
            <a:endParaRPr lang="en-AU" dirty="0"/>
          </a:p>
        </p:txBody>
      </p:sp>
      <p:sp>
        <p:nvSpPr>
          <p:cNvPr id="7" name="Slide Number Placeholder 6">
            <a:extLst>
              <a:ext uri="{FF2B5EF4-FFF2-40B4-BE49-F238E27FC236}">
                <a16:creationId xmlns:a16="http://schemas.microsoft.com/office/drawing/2014/main" id="{0EC5EF25-37B8-61FD-3AA9-71DA1FEB5436}"/>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2145150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74D60-028B-103E-0A5C-ECCFD0C6AF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CE5EA8AA-AA2D-24D4-3204-706A2898D6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a:extLst>
              <a:ext uri="{FF2B5EF4-FFF2-40B4-BE49-F238E27FC236}">
                <a16:creationId xmlns:a16="http://schemas.microsoft.com/office/drawing/2014/main" id="{03A0A114-EB1E-657A-53A8-CBCD978C77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3E778AD-EA2C-3628-68EA-6A015D905352}"/>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6" name="Footer Placeholder 5">
            <a:extLst>
              <a:ext uri="{FF2B5EF4-FFF2-40B4-BE49-F238E27FC236}">
                <a16:creationId xmlns:a16="http://schemas.microsoft.com/office/drawing/2014/main" id="{E432A266-4F21-8650-CBBE-D0268132D8E7}"/>
              </a:ext>
            </a:extLst>
          </p:cNvPr>
          <p:cNvSpPr>
            <a:spLocks noGrp="1"/>
          </p:cNvSpPr>
          <p:nvPr>
            <p:ph type="ftr" sz="quarter" idx="11"/>
          </p:nvPr>
        </p:nvSpPr>
        <p:spPr/>
        <p:txBody>
          <a:bodyPr/>
          <a:lstStyle/>
          <a:p>
            <a:endParaRPr lang="en-AU" dirty="0"/>
          </a:p>
        </p:txBody>
      </p:sp>
      <p:sp>
        <p:nvSpPr>
          <p:cNvPr id="7" name="Slide Number Placeholder 6">
            <a:extLst>
              <a:ext uri="{FF2B5EF4-FFF2-40B4-BE49-F238E27FC236}">
                <a16:creationId xmlns:a16="http://schemas.microsoft.com/office/drawing/2014/main" id="{7FAF7D58-349D-548F-0C80-471D7105E38A}"/>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3409725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F09D-C8DC-12E4-AD76-1D31A3EA9A1E}"/>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D4CFBB95-80FF-B5EF-337B-6A95A611D44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DC901510-28A2-FEF0-944D-D1AC3A434E4C}"/>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5" name="Footer Placeholder 4">
            <a:extLst>
              <a:ext uri="{FF2B5EF4-FFF2-40B4-BE49-F238E27FC236}">
                <a16:creationId xmlns:a16="http://schemas.microsoft.com/office/drawing/2014/main" id="{D86B4B1B-7A23-2959-CCE4-B04F94BF47CC}"/>
              </a:ext>
            </a:extLst>
          </p:cNvPr>
          <p:cNvSpPr>
            <a:spLocks noGrp="1"/>
          </p:cNvSpPr>
          <p:nvPr>
            <p:ph type="ftr" sz="quarter" idx="11"/>
          </p:nvPr>
        </p:nvSpPr>
        <p:spPr/>
        <p:txBody>
          <a:bodyPr/>
          <a:lstStyle/>
          <a:p>
            <a:endParaRPr lang="en-AU" dirty="0"/>
          </a:p>
        </p:txBody>
      </p:sp>
      <p:sp>
        <p:nvSpPr>
          <p:cNvPr id="6" name="Slide Number Placeholder 5">
            <a:extLst>
              <a:ext uri="{FF2B5EF4-FFF2-40B4-BE49-F238E27FC236}">
                <a16:creationId xmlns:a16="http://schemas.microsoft.com/office/drawing/2014/main" id="{07F4D563-46FE-B919-2D4D-162135D2E326}"/>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20349186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B8A0C0-B751-7839-4431-9CEE9201C54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F4BDC501-EE57-9896-672D-F05071558F9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B645FBEB-42F8-B6D7-D6EE-10C783451465}"/>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5" name="Footer Placeholder 4">
            <a:extLst>
              <a:ext uri="{FF2B5EF4-FFF2-40B4-BE49-F238E27FC236}">
                <a16:creationId xmlns:a16="http://schemas.microsoft.com/office/drawing/2014/main" id="{E05DD0BF-E256-0792-5BAD-464D12E8D51B}"/>
              </a:ext>
            </a:extLst>
          </p:cNvPr>
          <p:cNvSpPr>
            <a:spLocks noGrp="1"/>
          </p:cNvSpPr>
          <p:nvPr>
            <p:ph type="ftr" sz="quarter" idx="11"/>
          </p:nvPr>
        </p:nvSpPr>
        <p:spPr/>
        <p:txBody>
          <a:bodyPr/>
          <a:lstStyle/>
          <a:p>
            <a:endParaRPr lang="en-AU" dirty="0"/>
          </a:p>
        </p:txBody>
      </p:sp>
      <p:sp>
        <p:nvSpPr>
          <p:cNvPr id="6" name="Slide Number Placeholder 5">
            <a:extLst>
              <a:ext uri="{FF2B5EF4-FFF2-40B4-BE49-F238E27FC236}">
                <a16:creationId xmlns:a16="http://schemas.microsoft.com/office/drawing/2014/main" id="{C3349758-B2CC-EE81-A168-A69F159AD6EF}"/>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2249547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0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24C3D-4284-DD3C-802A-142F210E54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64F2FC53-94FF-3F0C-3ACF-A3893A7CAA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862C6CEA-9E7B-6925-740F-501B3B7ABB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491C883-C70A-4AC1-9F2F-8B4AD5F22469}" type="datetimeFigureOut">
              <a:rPr lang="en-AU" smtClean="0"/>
              <a:t>30/06/2024</a:t>
            </a:fld>
            <a:endParaRPr lang="en-AU" dirty="0"/>
          </a:p>
        </p:txBody>
      </p:sp>
      <p:sp>
        <p:nvSpPr>
          <p:cNvPr id="5" name="Footer Placeholder 4">
            <a:extLst>
              <a:ext uri="{FF2B5EF4-FFF2-40B4-BE49-F238E27FC236}">
                <a16:creationId xmlns:a16="http://schemas.microsoft.com/office/drawing/2014/main" id="{E6FE6B9D-9D24-15F9-39E8-629EDA6687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AU" dirty="0"/>
          </a:p>
        </p:txBody>
      </p:sp>
      <p:sp>
        <p:nvSpPr>
          <p:cNvPr id="6" name="Slide Number Placeholder 5">
            <a:extLst>
              <a:ext uri="{FF2B5EF4-FFF2-40B4-BE49-F238E27FC236}">
                <a16:creationId xmlns:a16="http://schemas.microsoft.com/office/drawing/2014/main" id="{B37278B7-56DB-B762-921A-5AE41DA792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09DBB92-7890-48A2-B21B-FC3723D71C52}" type="slidenum">
              <a:rPr lang="en-AU" smtClean="0"/>
              <a:t>‹#›</a:t>
            </a:fld>
            <a:endParaRPr lang="en-AU" dirty="0"/>
          </a:p>
        </p:txBody>
      </p:sp>
    </p:spTree>
    <p:extLst>
      <p:ext uri="{BB962C8B-B14F-4D97-AF65-F5344CB8AC3E}">
        <p14:creationId xmlns:p14="http://schemas.microsoft.com/office/powerpoint/2010/main" val="5783806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1.xml"/><Relationship Id="rId5" Type="http://schemas.openxmlformats.org/officeDocument/2006/relationships/image" Target="../media/image4.png"/><Relationship Id="rId4"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2.xml"/><Relationship Id="rId5" Type="http://schemas.openxmlformats.org/officeDocument/2006/relationships/image" Target="../media/image4.png"/><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3.xml"/><Relationship Id="rId5" Type="http://schemas.openxmlformats.org/officeDocument/2006/relationships/image" Target="../media/image4.png"/><Relationship Id="rId4"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4.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audio" Target="../media/media9.m4a"/><Relationship Id="rId7" Type="http://schemas.openxmlformats.org/officeDocument/2006/relationships/image" Target="../media/image10.jpeg"/><Relationship Id="rId2" Type="http://schemas.microsoft.com/office/2007/relationships/media" Target="../media/media9.m4a"/><Relationship Id="rId1" Type="http://schemas.openxmlformats.org/officeDocument/2006/relationships/tags" Target="../tags/tag4.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5.xml"/><Relationship Id="rId5" Type="http://schemas.openxmlformats.org/officeDocument/2006/relationships/image" Target="../media/image4.png"/><Relationship Id="rId4"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1" name="Group 50">
            <a:extLst>
              <a:ext uri="{FF2B5EF4-FFF2-40B4-BE49-F238E27FC236}">
                <a16:creationId xmlns:a16="http://schemas.microsoft.com/office/drawing/2014/main" id="{1F9866A9-B167-4D75-8F7F-360025AD6B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7167"/>
            <a:ext cx="12188952" cy="3490956"/>
            <a:chOff x="651279" y="598259"/>
            <a:chExt cx="10889442" cy="5680742"/>
          </a:xfrm>
        </p:grpSpPr>
        <p:sp>
          <p:nvSpPr>
            <p:cNvPr id="52" name="Color">
              <a:extLst>
                <a:ext uri="{FF2B5EF4-FFF2-40B4-BE49-F238E27FC236}">
                  <a16:creationId xmlns:a16="http://schemas.microsoft.com/office/drawing/2014/main" id="{C2DD07C1-6CFB-48E5-AD0E-AC091042BB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Color">
              <a:extLst>
                <a:ext uri="{FF2B5EF4-FFF2-40B4-BE49-F238E27FC236}">
                  <a16:creationId xmlns:a16="http://schemas.microsoft.com/office/drawing/2014/main" id="{F9A8FC0F-BD29-4D9A-ABF1-D75E3A269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7" name="Graphic 6" descr="Excavator">
            <a:extLst>
              <a:ext uri="{FF2B5EF4-FFF2-40B4-BE49-F238E27FC236}">
                <a16:creationId xmlns:a16="http://schemas.microsoft.com/office/drawing/2014/main" id="{82B6438D-A824-769F-FDB8-2E9121D8929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805030" y="1065276"/>
            <a:ext cx="4727448" cy="4727448"/>
          </a:xfrm>
          <a:prstGeom prst="rect">
            <a:avLst/>
          </a:prstGeom>
        </p:spPr>
      </p:pic>
      <p:grpSp>
        <p:nvGrpSpPr>
          <p:cNvPr id="55" name="Group 54">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56" name="Freeform: Shape 55">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57" name="Freeform: Shape 56">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58" name="Freeform: Shape 57">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59" name="Freeform: Shape 58">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60" name="Freeform: Shape 59">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61" name="Freeform: Shape 60">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62" name="Freeform: Shape 61">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grpSp>
      <p:sp>
        <p:nvSpPr>
          <p:cNvPr id="2" name="Title 1">
            <a:extLst>
              <a:ext uri="{FF2B5EF4-FFF2-40B4-BE49-F238E27FC236}">
                <a16:creationId xmlns:a16="http://schemas.microsoft.com/office/drawing/2014/main" id="{B58F9E91-C78D-0515-C795-BCC62EE340E6}"/>
              </a:ext>
            </a:extLst>
          </p:cNvPr>
          <p:cNvSpPr>
            <a:spLocks noGrp="1"/>
          </p:cNvSpPr>
          <p:nvPr>
            <p:ph type="ctrTitle"/>
          </p:nvPr>
        </p:nvSpPr>
        <p:spPr>
          <a:xfrm>
            <a:off x="789708" y="1014574"/>
            <a:ext cx="5633531" cy="2226769"/>
          </a:xfrm>
        </p:spPr>
        <p:txBody>
          <a:bodyPr anchor="ctr">
            <a:normAutofit/>
          </a:bodyPr>
          <a:lstStyle/>
          <a:p>
            <a:pPr algn="l"/>
            <a:r>
              <a:rPr lang="en-AU" sz="3000" b="1" kern="0" dirty="0">
                <a:solidFill>
                  <a:schemeClr val="bg1"/>
                </a:solidFill>
                <a:effectLst/>
                <a:latin typeface="Arial" panose="020B0604020202020204" pitchFamily="34" charset="0"/>
                <a:ea typeface="Times New Roman" panose="02020603050405020304" pitchFamily="18" charset="0"/>
              </a:rPr>
              <a:t>Hazard Identification and Risk assessment procedure for Excavation &amp; Trenching</a:t>
            </a:r>
            <a:br>
              <a:rPr lang="en-AU" sz="3000" b="1" kern="0" dirty="0">
                <a:solidFill>
                  <a:schemeClr val="bg1"/>
                </a:solidFill>
                <a:effectLst/>
                <a:latin typeface="Arial" panose="020B0604020202020204" pitchFamily="34" charset="0"/>
                <a:ea typeface="Times New Roman" panose="02020603050405020304" pitchFamily="18" charset="0"/>
              </a:rPr>
            </a:br>
            <a:endParaRPr lang="en-AU" sz="3000" dirty="0">
              <a:solidFill>
                <a:schemeClr val="bg1"/>
              </a:solidFill>
            </a:endParaRPr>
          </a:p>
        </p:txBody>
      </p:sp>
      <p:sp>
        <p:nvSpPr>
          <p:cNvPr id="3" name="Subtitle 2">
            <a:extLst>
              <a:ext uri="{FF2B5EF4-FFF2-40B4-BE49-F238E27FC236}">
                <a16:creationId xmlns:a16="http://schemas.microsoft.com/office/drawing/2014/main" id="{6F3B0402-3313-8A1D-E5E0-006233DC43D8}"/>
              </a:ext>
            </a:extLst>
          </p:cNvPr>
          <p:cNvSpPr>
            <a:spLocks noGrp="1"/>
          </p:cNvSpPr>
          <p:nvPr>
            <p:ph type="subTitle" idx="1"/>
          </p:nvPr>
        </p:nvSpPr>
        <p:spPr>
          <a:xfrm>
            <a:off x="789708" y="3640633"/>
            <a:ext cx="5631417" cy="2487212"/>
          </a:xfrm>
        </p:spPr>
        <p:txBody>
          <a:bodyPr anchor="ctr">
            <a:normAutofit/>
          </a:bodyPr>
          <a:lstStyle/>
          <a:p>
            <a:pPr algn="l">
              <a:spcBef>
                <a:spcPts val="1200"/>
              </a:spcBef>
              <a:spcAft>
                <a:spcPts val="1200"/>
              </a:spcAft>
            </a:pPr>
            <a:r>
              <a:rPr lang="en-AU" sz="1500" b="1" dirty="0">
                <a:solidFill>
                  <a:schemeClr val="tx2"/>
                </a:solidFill>
                <a:effectLst/>
                <a:latin typeface="Arial" panose="020B0604020202020204" pitchFamily="34" charset="0"/>
                <a:ea typeface="Times New Roman" panose="02020603050405020304" pitchFamily="18" charset="0"/>
              </a:rPr>
              <a:t>Purpose and scope</a:t>
            </a:r>
          </a:p>
          <a:p>
            <a:pPr marL="342900" lvl="0" indent="-342900" algn="l">
              <a:spcAft>
                <a:spcPts val="600"/>
              </a:spcAft>
              <a:buClr>
                <a:srgbClr val="1D4287"/>
              </a:buClr>
              <a:buSzPts val="900"/>
              <a:buFont typeface="Wingdings 2" panose="05020102010507070707" pitchFamily="18" charset="2"/>
              <a:buChar char=""/>
              <a:tabLst>
                <a:tab pos="228600" algn="l"/>
                <a:tab pos="457200" algn="l"/>
              </a:tabLst>
            </a:pPr>
            <a:r>
              <a:rPr lang="en-AU" sz="1500" dirty="0">
                <a:solidFill>
                  <a:schemeClr val="tx2"/>
                </a:solidFill>
                <a:effectLst/>
                <a:latin typeface="Arial" panose="020B0604020202020204" pitchFamily="34" charset="0"/>
                <a:ea typeface="Times New Roman" panose="02020603050405020304" pitchFamily="18" charset="0"/>
                <a:cs typeface="Wingdings 2" panose="05020102010507070707" pitchFamily="18" charset="2"/>
              </a:rPr>
              <a:t>This procedure outlines a process to identify hazards from undertaking Excavation &amp; Trenching on site</a:t>
            </a:r>
            <a:r>
              <a:rPr lang="en-AU" sz="1500" dirty="0">
                <a:solidFill>
                  <a:schemeClr val="tx2"/>
                </a:solidFill>
                <a:latin typeface="Arial" panose="020B0604020202020204" pitchFamily="34" charset="0"/>
                <a:ea typeface="Times New Roman" panose="02020603050405020304" pitchFamily="18" charset="0"/>
                <a:cs typeface="Wingdings 2" panose="05020102010507070707" pitchFamily="18" charset="2"/>
              </a:rPr>
              <a:t>.</a:t>
            </a:r>
            <a:r>
              <a:rPr lang="en-AU" sz="1500" dirty="0">
                <a:solidFill>
                  <a:schemeClr val="tx2"/>
                </a:solidFill>
                <a:effectLst/>
                <a:latin typeface="Arial" panose="020B0604020202020204" pitchFamily="34" charset="0"/>
                <a:ea typeface="Times New Roman" panose="02020603050405020304" pitchFamily="18" charset="0"/>
                <a:cs typeface="Wingdings 2" panose="05020102010507070707" pitchFamily="18" charset="2"/>
              </a:rPr>
              <a:t> It determines the risk rating on hazards related to excavations &amp; Trenching. Implements risk controls and the process for reviewing the controls.</a:t>
            </a:r>
          </a:p>
          <a:p>
            <a:pPr marL="342900" lvl="0" indent="-342900" algn="l">
              <a:spcAft>
                <a:spcPts val="600"/>
              </a:spcAft>
              <a:buClr>
                <a:srgbClr val="1D4287"/>
              </a:buClr>
              <a:buSzPts val="900"/>
              <a:buFont typeface="Wingdings 2" panose="05020102010507070707" pitchFamily="18" charset="2"/>
              <a:buChar char=""/>
              <a:tabLst>
                <a:tab pos="228600" algn="l"/>
                <a:tab pos="457200" algn="l"/>
              </a:tabLst>
            </a:pPr>
            <a:r>
              <a:rPr lang="en-AU" sz="1500" dirty="0">
                <a:solidFill>
                  <a:schemeClr val="tx2"/>
                </a:solidFill>
                <a:effectLst/>
                <a:latin typeface="Arial" panose="020B0604020202020204" pitchFamily="34" charset="0"/>
                <a:ea typeface="Times New Roman" panose="02020603050405020304" pitchFamily="18" charset="0"/>
                <a:cs typeface="Wingdings 2" panose="05020102010507070707" pitchFamily="18" charset="2"/>
              </a:rPr>
              <a:t>This procedure applies to everyone involved with JHG.</a:t>
            </a:r>
          </a:p>
          <a:p>
            <a:pPr algn="l"/>
            <a:endParaRPr lang="en-AU" sz="1500" dirty="0">
              <a:solidFill>
                <a:schemeClr val="tx2"/>
              </a:solidFill>
            </a:endParaRPr>
          </a:p>
        </p:txBody>
      </p:sp>
      <p:pic>
        <p:nvPicPr>
          <p:cNvPr id="15" name="Audio 14">
            <a:hlinkClick r:id="" action="ppaction://media"/>
            <a:extLst>
              <a:ext uri="{FF2B5EF4-FFF2-40B4-BE49-F238E27FC236}">
                <a16:creationId xmlns:a16="http://schemas.microsoft.com/office/drawing/2014/main" id="{283CBC8E-BE03-30D0-81DB-FB8047B4FFF4}"/>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835880117"/>
      </p:ext>
    </p:extLst>
  </p:cSld>
  <p:clrMapOvr>
    <a:masterClrMapping/>
  </p:clrMapOvr>
  <mc:AlternateContent xmlns:mc="http://schemas.openxmlformats.org/markup-compatibility/2006" xmlns:p14="http://schemas.microsoft.com/office/powerpoint/2010/main">
    <mc:Choice Requires="p14">
      <p:transition spd="slow" p14:dur="2000" advTm="33869"/>
    </mc:Choice>
    <mc:Fallback xmlns="">
      <p:transition spd="slow" advTm="338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par>
                    <p:cTn id="7" fill="hold">
                      <p:stCondLst>
                        <p:cond delay="indefinite"/>
                      </p:stCondLst>
                      <p:childTnLst>
                        <p:par>
                          <p:cTn id="8" fill="hold">
                            <p:stCondLst>
                              <p:cond delay="0"/>
                            </p:stCondLst>
                            <p:childTnLst>
                              <p:par>
                                <p:cTn id="9" presetID="26" presetClass="emph" presetSubtype="0" fill="hold" grpId="0" nodeType="clickEffect">
                                  <p:stCondLst>
                                    <p:cond delay="0"/>
                                  </p:stCondLst>
                                  <p:childTnLst>
                                    <p:animEffect transition="out" filter="fade">
                                      <p:cBhvr>
                                        <p:cTn id="10" dur="500" tmFilter="0, 0; .2, .5; .8, .5; 1, 0"/>
                                        <p:tgtEl>
                                          <p:spTgt spid="2"/>
                                        </p:tgtEl>
                                      </p:cBhvr>
                                    </p:animEffect>
                                    <p:animScale>
                                      <p:cBhvr>
                                        <p:cTn id="11"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15"/>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5584B29-31CA-4378-A5D5-50AFA7DA3F58}"/>
              </a:ext>
            </a:extLst>
          </p:cNvPr>
          <p:cNvSpPr>
            <a:spLocks noGrp="1"/>
          </p:cNvSpPr>
          <p:nvPr>
            <p:ph type="title"/>
          </p:nvPr>
        </p:nvSpPr>
        <p:spPr/>
        <p:txBody>
          <a:bodyPr/>
          <a:lstStyle/>
          <a:p>
            <a:r>
              <a:rPr lang="en-AU" sz="3600" b="1" dirty="0">
                <a:solidFill>
                  <a:srgbClr val="FF0000"/>
                </a:solidFill>
                <a:effectLst/>
                <a:latin typeface="Arial" panose="020B0604020202020204" pitchFamily="34" charset="0"/>
                <a:ea typeface="Times New Roman" panose="02020603050405020304" pitchFamily="18" charset="0"/>
              </a:rPr>
              <a:t>Definitions</a:t>
            </a:r>
            <a:br>
              <a:rPr lang="en-AU" sz="1800" b="1" dirty="0">
                <a:solidFill>
                  <a:srgbClr val="0070C0"/>
                </a:solidFill>
                <a:effectLst/>
                <a:latin typeface="Arial" panose="020B0604020202020204" pitchFamily="34" charset="0"/>
                <a:ea typeface="Times New Roman" panose="02020603050405020304" pitchFamily="18" charset="0"/>
              </a:rPr>
            </a:br>
            <a:endParaRPr lang="en-AU" dirty="0"/>
          </a:p>
        </p:txBody>
      </p:sp>
      <p:sp>
        <p:nvSpPr>
          <p:cNvPr id="8" name="TextBox 7">
            <a:extLst>
              <a:ext uri="{FF2B5EF4-FFF2-40B4-BE49-F238E27FC236}">
                <a16:creationId xmlns:a16="http://schemas.microsoft.com/office/drawing/2014/main" id="{1DBC3D81-C2BC-BF79-37E9-1E8D64D9E76A}"/>
              </a:ext>
            </a:extLst>
          </p:cNvPr>
          <p:cNvSpPr txBox="1"/>
          <p:nvPr/>
        </p:nvSpPr>
        <p:spPr>
          <a:xfrm>
            <a:off x="838200" y="1128274"/>
            <a:ext cx="6094476" cy="1364476"/>
          </a:xfrm>
          <a:prstGeom prst="rect">
            <a:avLst/>
          </a:prstGeom>
          <a:noFill/>
        </p:spPr>
        <p:txBody>
          <a:bodyPr wrap="square">
            <a:spAutoFit/>
          </a:bodyPr>
          <a:lstStyle/>
          <a:p>
            <a:pPr>
              <a:lnSpc>
                <a:spcPct val="110000"/>
              </a:lnSpc>
              <a:spcAft>
                <a:spcPts val="600"/>
              </a:spcAft>
            </a:pPr>
            <a:r>
              <a:rPr lang="en-AU" sz="1800" b="1" dirty="0">
                <a:effectLst/>
                <a:latin typeface="Arial" panose="020B0604020202020204" pitchFamily="34" charset="0"/>
                <a:ea typeface="Times New Roman" panose="02020603050405020304" pitchFamily="18" charset="0"/>
                <a:cs typeface="Times New Roman" panose="02020603050405020304" pitchFamily="18" charset="0"/>
              </a:rPr>
              <a:t>Hazard:</a:t>
            </a:r>
            <a:r>
              <a:rPr lang="en-AU" sz="1800" dirty="0">
                <a:effectLst/>
                <a:latin typeface="Arial" panose="020B0604020202020204" pitchFamily="34" charset="0"/>
                <a:ea typeface="Times New Roman" panose="02020603050405020304" pitchFamily="18" charset="0"/>
                <a:cs typeface="Times New Roman" panose="02020603050405020304" pitchFamily="18" charset="0"/>
              </a:rPr>
              <a:t> is a situation or a thing that has the potential to hurt or harm a person</a:t>
            </a:r>
          </a:p>
          <a:p>
            <a:pPr>
              <a:lnSpc>
                <a:spcPct val="110000"/>
              </a:lnSpc>
              <a:spcAft>
                <a:spcPts val="600"/>
              </a:spcAft>
            </a:pPr>
            <a:r>
              <a:rPr lang="en-AU" sz="1800" b="1" dirty="0">
                <a:effectLst/>
                <a:latin typeface="Arial" panose="020B0604020202020204" pitchFamily="34" charset="0"/>
                <a:ea typeface="Times New Roman" panose="02020603050405020304" pitchFamily="18" charset="0"/>
                <a:cs typeface="Times New Roman" panose="02020603050405020304" pitchFamily="18" charset="0"/>
              </a:rPr>
              <a:t>Risk:</a:t>
            </a:r>
            <a:r>
              <a:rPr lang="en-AU" sz="1800" dirty="0">
                <a:effectLst/>
                <a:latin typeface="Arial" panose="020B0604020202020204" pitchFamily="34" charset="0"/>
                <a:ea typeface="Times New Roman" panose="02020603050405020304" pitchFamily="18" charset="0"/>
                <a:cs typeface="Times New Roman" panose="02020603050405020304" pitchFamily="18" charset="0"/>
              </a:rPr>
              <a:t> the likelihood and consequences of the hazard causing harm</a:t>
            </a:r>
          </a:p>
        </p:txBody>
      </p:sp>
      <p:sp>
        <p:nvSpPr>
          <p:cNvPr id="10" name="TextBox 9">
            <a:extLst>
              <a:ext uri="{FF2B5EF4-FFF2-40B4-BE49-F238E27FC236}">
                <a16:creationId xmlns:a16="http://schemas.microsoft.com/office/drawing/2014/main" id="{8F9B1A77-2DC3-68D9-6312-3CF8E3EAFC13}"/>
              </a:ext>
            </a:extLst>
          </p:cNvPr>
          <p:cNvSpPr txBox="1"/>
          <p:nvPr/>
        </p:nvSpPr>
        <p:spPr>
          <a:xfrm>
            <a:off x="838200" y="2638566"/>
            <a:ext cx="8108442" cy="2769989"/>
          </a:xfrm>
          <a:prstGeom prst="rect">
            <a:avLst/>
          </a:prstGeom>
          <a:noFill/>
        </p:spPr>
        <p:txBody>
          <a:bodyPr wrap="square">
            <a:spAutoFit/>
          </a:bodyPr>
          <a:lstStyle/>
          <a:p>
            <a:pPr>
              <a:spcBef>
                <a:spcPts val="1200"/>
              </a:spcBef>
              <a:spcAft>
                <a:spcPts val="1200"/>
              </a:spcAft>
            </a:pPr>
            <a:r>
              <a:rPr lang="en-AU" sz="2800" b="1" dirty="0">
                <a:solidFill>
                  <a:srgbClr val="FF0000"/>
                </a:solidFill>
                <a:effectLst/>
                <a:latin typeface="Arial" panose="020B0604020202020204" pitchFamily="34" charset="0"/>
                <a:ea typeface="Times New Roman" panose="02020603050405020304" pitchFamily="18" charset="0"/>
              </a:rPr>
              <a:t>A risk assessment is carried out when</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dirty="0"/>
              <a:t>There is uncertainty about how a hazard may result in injury or illness</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dirty="0"/>
              <a:t>The work activity involves a number of different hazards and there is a lack of understanding about how the hazards may interact with each other to produce new or greater risks, or</a:t>
            </a:r>
          </a:p>
          <a:p>
            <a:pPr marL="285750" indent="-285750">
              <a:buFont typeface="Arial" panose="020B0604020202020204" pitchFamily="34" charset="0"/>
              <a:buChar char="•"/>
            </a:pPr>
            <a:r>
              <a:rPr lang="en-AU" dirty="0"/>
              <a:t>There are changes at the workplace that may impact on the effectiveness of control measures or may require new control measures such as the introduction of a new process or piece of equipment</a:t>
            </a:r>
          </a:p>
        </p:txBody>
      </p:sp>
      <p:sp>
        <p:nvSpPr>
          <p:cNvPr id="28" name="TextBox 27">
            <a:extLst>
              <a:ext uri="{FF2B5EF4-FFF2-40B4-BE49-F238E27FC236}">
                <a16:creationId xmlns:a16="http://schemas.microsoft.com/office/drawing/2014/main" id="{42731808-C70F-1BDD-A8E3-D9D794B742B5}"/>
              </a:ext>
            </a:extLst>
          </p:cNvPr>
          <p:cNvSpPr txBox="1"/>
          <p:nvPr/>
        </p:nvSpPr>
        <p:spPr>
          <a:xfrm>
            <a:off x="838200" y="5408555"/>
            <a:ext cx="10820399" cy="954107"/>
          </a:xfrm>
          <a:prstGeom prst="rect">
            <a:avLst/>
          </a:prstGeom>
          <a:noFill/>
        </p:spPr>
        <p:txBody>
          <a:bodyPr wrap="square">
            <a:spAutoFit/>
          </a:bodyPr>
          <a:lstStyle/>
          <a:p>
            <a:r>
              <a:rPr lang="en-AU" sz="2800" b="1" dirty="0">
                <a:solidFill>
                  <a:srgbClr val="FF0000"/>
                </a:solidFill>
                <a:effectLst/>
                <a:latin typeface="Arial" panose="020B0604020202020204" pitchFamily="34" charset="0"/>
                <a:ea typeface="Arial" panose="020B0604020202020204" pitchFamily="34" charset="0"/>
                <a:cs typeface="Times New Roman" panose="02020603050405020304" pitchFamily="18" charset="0"/>
              </a:rPr>
              <a:t>A risk assessment is mandatory under the WHS Regulations for certain activities that are high risk </a:t>
            </a:r>
            <a:endParaRPr lang="en-AU" sz="2800" b="1" dirty="0">
              <a:solidFill>
                <a:srgbClr val="FF0000"/>
              </a:solidFill>
            </a:endParaRPr>
          </a:p>
        </p:txBody>
      </p:sp>
      <p:pic>
        <p:nvPicPr>
          <p:cNvPr id="4" name="Audio 3">
            <a:hlinkClick r:id="" action="ppaction://media"/>
            <a:extLst>
              <a:ext uri="{FF2B5EF4-FFF2-40B4-BE49-F238E27FC236}">
                <a16:creationId xmlns:a16="http://schemas.microsoft.com/office/drawing/2014/main" id="{B630317F-E675-3CA1-C541-6A4DDE419D28}"/>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658189436"/>
      </p:ext>
    </p:extLst>
  </p:cSld>
  <p:clrMapOvr>
    <a:masterClrMapping/>
  </p:clrMapOvr>
  <mc:AlternateContent xmlns:mc="http://schemas.openxmlformats.org/markup-compatibility/2006" xmlns:p14="http://schemas.microsoft.com/office/powerpoint/2010/main">
    <mc:Choice Requires="p14">
      <p:transition spd="slow" p14:dur="2000" advTm="65749"/>
    </mc:Choice>
    <mc:Fallback xmlns="">
      <p:transition spd="slow" advTm="657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4"/>
                </p:tgtEl>
              </p:cMediaNode>
            </p:audio>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0ED4A-7749-1155-4DF9-D56EC1A37F91}"/>
              </a:ext>
            </a:extLst>
          </p:cNvPr>
          <p:cNvSpPr>
            <a:spLocks noGrp="1"/>
          </p:cNvSpPr>
          <p:nvPr>
            <p:ph type="title"/>
          </p:nvPr>
        </p:nvSpPr>
        <p:spPr/>
        <p:txBody>
          <a:bodyPr/>
          <a:lstStyle/>
          <a:p>
            <a:r>
              <a:rPr lang="en-AU" dirty="0">
                <a:solidFill>
                  <a:srgbClr val="FFC000"/>
                </a:solidFill>
              </a:rPr>
              <a:t>Legislation &amp; Standards</a:t>
            </a:r>
          </a:p>
        </p:txBody>
      </p:sp>
      <p:graphicFrame>
        <p:nvGraphicFramePr>
          <p:cNvPr id="3" name="Table 2">
            <a:extLst>
              <a:ext uri="{FF2B5EF4-FFF2-40B4-BE49-F238E27FC236}">
                <a16:creationId xmlns:a16="http://schemas.microsoft.com/office/drawing/2014/main" id="{38B4D8A8-23A5-52BC-EFD8-A4350A7FB93F}"/>
              </a:ext>
            </a:extLst>
          </p:cNvPr>
          <p:cNvGraphicFramePr>
            <a:graphicFrameLocks noGrp="1"/>
          </p:cNvGraphicFramePr>
          <p:nvPr>
            <p:extLst>
              <p:ext uri="{D42A27DB-BD31-4B8C-83A1-F6EECF244321}">
                <p14:modId xmlns:p14="http://schemas.microsoft.com/office/powerpoint/2010/main" val="1396938470"/>
              </p:ext>
            </p:extLst>
          </p:nvPr>
        </p:nvGraphicFramePr>
        <p:xfrm>
          <a:off x="838200" y="1502493"/>
          <a:ext cx="9067800" cy="4886577"/>
        </p:xfrm>
        <a:graphic>
          <a:graphicData uri="http://schemas.openxmlformats.org/drawingml/2006/table">
            <a:tbl>
              <a:tblPr/>
              <a:tblGrid>
                <a:gridCol w="5061832">
                  <a:extLst>
                    <a:ext uri="{9D8B030D-6E8A-4147-A177-3AD203B41FA5}">
                      <a16:colId xmlns:a16="http://schemas.microsoft.com/office/drawing/2014/main" val="1966259589"/>
                    </a:ext>
                  </a:extLst>
                </a:gridCol>
                <a:gridCol w="4005968">
                  <a:extLst>
                    <a:ext uri="{9D8B030D-6E8A-4147-A177-3AD203B41FA5}">
                      <a16:colId xmlns:a16="http://schemas.microsoft.com/office/drawing/2014/main" val="3144505160"/>
                    </a:ext>
                  </a:extLst>
                </a:gridCol>
              </a:tblGrid>
              <a:tr h="1206449">
                <a:tc>
                  <a:txBody>
                    <a:bodyPr/>
                    <a:lstStyle/>
                    <a:p>
                      <a:pPr rtl="0" fontAlgn="ctr">
                        <a:spcBef>
                          <a:spcPts val="0"/>
                        </a:spcBef>
                        <a:spcAft>
                          <a:spcPts val="0"/>
                        </a:spcAft>
                      </a:pPr>
                      <a:r>
                        <a:rPr lang="en-US" sz="2000" b="1" i="0" u="none" strike="noStrike" dirty="0">
                          <a:solidFill>
                            <a:srgbClr val="000000"/>
                          </a:solidFill>
                          <a:effectLst/>
                          <a:latin typeface="Calibri" panose="020F0502020204030204" pitchFamily="34" charset="0"/>
                        </a:rPr>
                        <a:t>Work Health and Safety Act  </a:t>
                      </a:r>
                      <a:endParaRPr lang="en-US" sz="4800" b="1" dirty="0">
                        <a:effectLst/>
                      </a:endParaRPr>
                    </a:p>
                  </a:txBody>
                  <a:tcPr marL="68580" marR="6858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rtl="0" fontAlgn="t">
                        <a:spcBef>
                          <a:spcPts val="0"/>
                        </a:spcBef>
                        <a:spcAft>
                          <a:spcPts val="0"/>
                        </a:spcAft>
                      </a:pPr>
                      <a:endParaRPr lang="en-US" sz="2000" b="1" i="0" u="none" strike="noStrike" dirty="0">
                        <a:solidFill>
                          <a:srgbClr val="000000"/>
                        </a:solidFill>
                        <a:effectLst/>
                        <a:latin typeface="Calibri" panose="020F0502020204030204" pitchFamily="34" charset="0"/>
                      </a:endParaRPr>
                    </a:p>
                    <a:p>
                      <a:pPr rtl="0" fontAlgn="t">
                        <a:spcBef>
                          <a:spcPts val="0"/>
                        </a:spcBef>
                        <a:spcAft>
                          <a:spcPts val="0"/>
                        </a:spcAft>
                      </a:pPr>
                      <a:r>
                        <a:rPr lang="en-US" sz="2000" b="1" i="0" u="none" strike="noStrike" dirty="0">
                          <a:solidFill>
                            <a:srgbClr val="000000"/>
                          </a:solidFill>
                          <a:effectLst/>
                          <a:latin typeface="Calibri" panose="020F0502020204030204" pitchFamily="34" charset="0"/>
                        </a:rPr>
                        <a:t>COP Managing Noise and Preventing Hearing Loss at Work  </a:t>
                      </a:r>
                      <a:endParaRPr lang="en-US" sz="4800" b="1"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0429943"/>
                  </a:ext>
                </a:extLst>
              </a:tr>
              <a:tr h="689399">
                <a:tc>
                  <a:txBody>
                    <a:bodyPr/>
                    <a:lstStyle/>
                    <a:p>
                      <a:pPr rtl="0" fontAlgn="ctr">
                        <a:spcBef>
                          <a:spcPts val="0"/>
                        </a:spcBef>
                        <a:spcAft>
                          <a:spcPts val="0"/>
                        </a:spcAft>
                      </a:pPr>
                      <a:r>
                        <a:rPr lang="en-US" sz="2000" b="1" i="0" u="none" strike="noStrike" dirty="0">
                          <a:solidFill>
                            <a:srgbClr val="000000"/>
                          </a:solidFill>
                          <a:effectLst/>
                          <a:latin typeface="Calibri" panose="020F0502020204030204" pitchFamily="34" charset="0"/>
                        </a:rPr>
                        <a:t>Work Health and Safety Regulations  </a:t>
                      </a:r>
                      <a:endParaRPr lang="en-US" sz="4800" b="1" dirty="0">
                        <a:effectLst/>
                      </a:endParaRPr>
                    </a:p>
                  </a:txBody>
                  <a:tcPr marL="68580" marR="6858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rtl="0" fontAlgn="t">
                        <a:spcBef>
                          <a:spcPts val="0"/>
                        </a:spcBef>
                        <a:spcAft>
                          <a:spcPts val="0"/>
                        </a:spcAft>
                      </a:pPr>
                      <a:r>
                        <a:rPr lang="en-AU" sz="2000" b="1" i="0" u="none" strike="noStrike" dirty="0">
                          <a:solidFill>
                            <a:srgbClr val="000000"/>
                          </a:solidFill>
                          <a:effectLst/>
                          <a:latin typeface="Calibri" panose="020F0502020204030204" pitchFamily="34" charset="0"/>
                        </a:rPr>
                        <a:t>COP Plant </a:t>
                      </a:r>
                      <a:endParaRPr lang="en-AU" sz="4800" b="1"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04725649"/>
                  </a:ext>
                </a:extLst>
              </a:tr>
              <a:tr h="746850">
                <a:tc>
                  <a:txBody>
                    <a:bodyPr/>
                    <a:lstStyle/>
                    <a:p>
                      <a:pPr rtl="0" fontAlgn="t">
                        <a:spcBef>
                          <a:spcPts val="0"/>
                        </a:spcBef>
                        <a:spcAft>
                          <a:spcPts val="0"/>
                        </a:spcAft>
                      </a:pPr>
                      <a:r>
                        <a:rPr lang="en-AU" sz="2000" b="1" i="0" u="none" strike="noStrike" dirty="0">
                          <a:solidFill>
                            <a:srgbClr val="000000"/>
                          </a:solidFill>
                          <a:effectLst/>
                          <a:latin typeface="Calibri" panose="020F0502020204030204" pitchFamily="34" charset="0"/>
                        </a:rPr>
                        <a:t>Environmental Protection Act </a:t>
                      </a:r>
                      <a:endParaRPr lang="en-AU" sz="4800" b="1"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rtl="0" fontAlgn="t">
                        <a:spcBef>
                          <a:spcPts val="0"/>
                        </a:spcBef>
                        <a:spcAft>
                          <a:spcPts val="0"/>
                        </a:spcAft>
                      </a:pPr>
                      <a:r>
                        <a:rPr lang="en-AU" sz="2400" b="1" i="0" u="none" strike="noStrike" dirty="0">
                          <a:solidFill>
                            <a:srgbClr val="000000"/>
                          </a:solidFill>
                          <a:effectLst/>
                          <a:latin typeface="Calibri" panose="020F0502020204030204" pitchFamily="34" charset="0"/>
                        </a:rPr>
                        <a:t>COP Excavation work</a:t>
                      </a:r>
                      <a:endParaRPr lang="en-AU" sz="4800" b="1"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80793966"/>
                  </a:ext>
                </a:extLst>
              </a:tr>
              <a:tr h="689399">
                <a:tc>
                  <a:txBody>
                    <a:bodyPr/>
                    <a:lstStyle/>
                    <a:p>
                      <a:pPr rtl="0" fontAlgn="t">
                        <a:spcBef>
                          <a:spcPts val="0"/>
                        </a:spcBef>
                        <a:spcAft>
                          <a:spcPts val="0"/>
                        </a:spcAft>
                      </a:pPr>
                      <a:r>
                        <a:rPr lang="en-AU" sz="2000" b="1" i="0" u="none" strike="noStrike" dirty="0">
                          <a:solidFill>
                            <a:srgbClr val="000000"/>
                          </a:solidFill>
                          <a:effectLst/>
                          <a:latin typeface="Calibri" panose="020F0502020204030204" pitchFamily="34" charset="0"/>
                        </a:rPr>
                        <a:t>Environmental Protection Regulation </a:t>
                      </a:r>
                      <a:endParaRPr lang="en-AU" sz="4800" b="1"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rtl="0" fontAlgn="t">
                        <a:spcBef>
                          <a:spcPts val="0"/>
                        </a:spcBef>
                        <a:spcAft>
                          <a:spcPts val="0"/>
                        </a:spcAft>
                      </a:pPr>
                      <a:r>
                        <a:rPr lang="en-AU" sz="2000" b="1" i="0" u="none" strike="noStrike" dirty="0">
                          <a:solidFill>
                            <a:srgbClr val="000000"/>
                          </a:solidFill>
                          <a:effectLst/>
                          <a:latin typeface="Calibri" panose="020F0502020204030204" pitchFamily="34" charset="0"/>
                        </a:rPr>
                        <a:t>COP Mobile Crane </a:t>
                      </a:r>
                      <a:endParaRPr lang="en-AU" sz="4800" b="1"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49002659"/>
                  </a:ext>
                </a:extLst>
              </a:tr>
              <a:tr h="1206449">
                <a:tc>
                  <a:txBody>
                    <a:bodyPr/>
                    <a:lstStyle/>
                    <a:p>
                      <a:pPr rtl="0" fontAlgn="t">
                        <a:spcBef>
                          <a:spcPts val="0"/>
                        </a:spcBef>
                        <a:spcAft>
                          <a:spcPts val="0"/>
                        </a:spcAft>
                      </a:pPr>
                      <a:r>
                        <a:rPr lang="en-AU" sz="2000" b="1" i="0" u="none" strike="noStrike" dirty="0">
                          <a:solidFill>
                            <a:srgbClr val="000000"/>
                          </a:solidFill>
                          <a:effectLst/>
                          <a:latin typeface="Calibri" panose="020F0502020204030204" pitchFamily="34" charset="0"/>
                        </a:rPr>
                        <a:t>COP Hazardous Manual Tasks  </a:t>
                      </a:r>
                      <a:endParaRPr lang="en-AU" sz="4800" b="1"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t"/>
                      <a:br>
                        <a:rPr lang="en-AU" sz="4800" b="1" dirty="0">
                          <a:effectLst/>
                        </a:rPr>
                      </a:br>
                      <a:endParaRPr lang="en-AU" sz="4800" b="1"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54172888"/>
                  </a:ext>
                </a:extLst>
              </a:tr>
            </a:tbl>
          </a:graphicData>
        </a:graphic>
      </p:graphicFrame>
      <p:pic>
        <p:nvPicPr>
          <p:cNvPr id="6" name="Audio 5">
            <a:hlinkClick r:id="" action="ppaction://media"/>
            <a:extLst>
              <a:ext uri="{FF2B5EF4-FFF2-40B4-BE49-F238E27FC236}">
                <a16:creationId xmlns:a16="http://schemas.microsoft.com/office/drawing/2014/main" id="{72D380BE-2116-A26F-907E-906FBC63923C}"/>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313105782"/>
      </p:ext>
    </p:extLst>
  </p:cSld>
  <p:clrMapOvr>
    <a:masterClrMapping/>
  </p:clrMapOvr>
  <mc:AlternateContent xmlns:mc="http://schemas.openxmlformats.org/markup-compatibility/2006" xmlns:p14="http://schemas.microsoft.com/office/powerpoint/2010/main">
    <mc:Choice Requires="p14">
      <p:transition spd="slow" p14:dur="2000" advTm="38356"/>
    </mc:Choice>
    <mc:Fallback xmlns="">
      <p:transition spd="slow" advTm="383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07EB497-2299-1191-AEE3-55263BF68B25}"/>
              </a:ext>
            </a:extLst>
          </p:cNvPr>
          <p:cNvSpPr txBox="1"/>
          <p:nvPr/>
        </p:nvSpPr>
        <p:spPr>
          <a:xfrm>
            <a:off x="969372" y="198192"/>
            <a:ext cx="9165228" cy="2782813"/>
          </a:xfrm>
          <a:prstGeom prst="rect">
            <a:avLst/>
          </a:prstGeom>
          <a:noFill/>
        </p:spPr>
        <p:txBody>
          <a:bodyPr wrap="square">
            <a:spAutoFit/>
          </a:bodyPr>
          <a:lstStyle/>
          <a:p>
            <a:pPr>
              <a:spcBef>
                <a:spcPts val="1200"/>
              </a:spcBef>
              <a:spcAft>
                <a:spcPts val="1200"/>
              </a:spcAft>
            </a:pPr>
            <a:r>
              <a:rPr lang="en-AU" sz="2800" b="1" dirty="0">
                <a:solidFill>
                  <a:srgbClr val="FF0000"/>
                </a:solidFill>
                <a:effectLst/>
                <a:latin typeface="Arial" panose="020B0604020202020204" pitchFamily="34" charset="0"/>
                <a:ea typeface="Times New Roman" panose="02020603050405020304" pitchFamily="18" charset="0"/>
              </a:rPr>
              <a:t>Procedure – Risk Assessment </a:t>
            </a:r>
          </a:p>
          <a:p>
            <a:pPr>
              <a:lnSpc>
                <a:spcPct val="110000"/>
              </a:lnSpc>
              <a:spcAft>
                <a:spcPts val="600"/>
              </a:spcAft>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1) Identify all of the risks associated with the hazard.</a:t>
            </a:r>
          </a:p>
          <a:p>
            <a:pPr>
              <a:lnSpc>
                <a:spcPct val="110000"/>
              </a:lnSpc>
              <a:spcAft>
                <a:spcPts val="600"/>
              </a:spcAft>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2) Assess the risk/s using the following Risk Assessment Matrix</a:t>
            </a:r>
          </a:p>
          <a:p>
            <a:pPr>
              <a:lnSpc>
                <a:spcPct val="110000"/>
              </a:lnSpc>
              <a:spcAft>
                <a:spcPts val="600"/>
              </a:spcAft>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3) Determine the appropriate control/s to mitigate the risk of the hazard causing harm as far as is reasonably practicable. Use the following Hierarchy of Control to implement the most effective controls. Document the results on the Risk Assessment Form.</a:t>
            </a:r>
          </a:p>
          <a:p>
            <a:pPr>
              <a:lnSpc>
                <a:spcPct val="110000"/>
              </a:lnSpc>
              <a:spcAft>
                <a:spcPts val="600"/>
              </a:spcAft>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4) Determine the priority or urgency with which the hazard should be controlled. Use the Risk Assessment Action Plan to list the hazards and track the implementation of the controls.</a:t>
            </a:r>
          </a:p>
        </p:txBody>
      </p:sp>
      <p:sp>
        <p:nvSpPr>
          <p:cNvPr id="10" name="TextBox 9">
            <a:extLst>
              <a:ext uri="{FF2B5EF4-FFF2-40B4-BE49-F238E27FC236}">
                <a16:creationId xmlns:a16="http://schemas.microsoft.com/office/drawing/2014/main" id="{85CCF9B7-F5D9-34DD-622C-CF549F83A218}"/>
              </a:ext>
            </a:extLst>
          </p:cNvPr>
          <p:cNvSpPr txBox="1"/>
          <p:nvPr/>
        </p:nvSpPr>
        <p:spPr>
          <a:xfrm>
            <a:off x="969371" y="3746170"/>
            <a:ext cx="10885171" cy="923330"/>
          </a:xfrm>
          <a:prstGeom prst="rect">
            <a:avLst/>
          </a:prstGeom>
          <a:noFill/>
        </p:spPr>
        <p:txBody>
          <a:bodyPr wrap="square">
            <a:spAutoFit/>
          </a:bodyPr>
          <a:lstStyle/>
          <a:p>
            <a:r>
              <a:rPr lang="en-AU" sz="1800" dirty="0">
                <a:effectLst/>
                <a:latin typeface="Arial" panose="020B0604020202020204" pitchFamily="34" charset="0"/>
                <a:ea typeface="Arial" panose="020B0604020202020204" pitchFamily="34" charset="0"/>
                <a:cs typeface="Times New Roman" panose="02020603050405020304" pitchFamily="18" charset="0"/>
              </a:rPr>
              <a:t>Here are some </a:t>
            </a:r>
            <a:r>
              <a:rPr lang="en-AU" sz="1600" dirty="0">
                <a:effectLst/>
                <a:latin typeface="Arial" panose="020B0604020202020204" pitchFamily="34" charset="0"/>
                <a:ea typeface="Arial" panose="020B0604020202020204" pitchFamily="34" charset="0"/>
                <a:cs typeface="Times New Roman" panose="02020603050405020304" pitchFamily="18" charset="0"/>
              </a:rPr>
              <a:t>suggested</a:t>
            </a:r>
            <a:r>
              <a:rPr lang="en-AU" sz="1800" dirty="0">
                <a:effectLst/>
                <a:latin typeface="Arial" panose="020B0604020202020204" pitchFamily="34" charset="0"/>
                <a:ea typeface="Arial" panose="020B0604020202020204" pitchFamily="34" charset="0"/>
                <a:cs typeface="Times New Roman" panose="02020603050405020304" pitchFamily="18" charset="0"/>
              </a:rPr>
              <a:t> action timelines. The risk level that remains after any applicable controls are applied is called residual risk. Our Goal is to Minimise the Risk to Low as possible by implementing Control measures</a:t>
            </a:r>
            <a:endParaRPr lang="en-AU" dirty="0"/>
          </a:p>
        </p:txBody>
      </p:sp>
      <p:sp>
        <p:nvSpPr>
          <p:cNvPr id="12" name="TextBox 11">
            <a:extLst>
              <a:ext uri="{FF2B5EF4-FFF2-40B4-BE49-F238E27FC236}">
                <a16:creationId xmlns:a16="http://schemas.microsoft.com/office/drawing/2014/main" id="{99DDACFD-DD12-272B-CB26-DD34EDDDE60E}"/>
              </a:ext>
            </a:extLst>
          </p:cNvPr>
          <p:cNvSpPr txBox="1"/>
          <p:nvPr/>
        </p:nvSpPr>
        <p:spPr>
          <a:xfrm>
            <a:off x="969372" y="3284505"/>
            <a:ext cx="6096000" cy="461665"/>
          </a:xfrm>
          <a:prstGeom prst="rect">
            <a:avLst/>
          </a:prstGeom>
          <a:noFill/>
        </p:spPr>
        <p:txBody>
          <a:bodyPr wrap="square">
            <a:spAutoFit/>
          </a:bodyPr>
          <a:lstStyle/>
          <a:p>
            <a:pPr>
              <a:spcBef>
                <a:spcPts val="1200"/>
              </a:spcBef>
              <a:spcAft>
                <a:spcPts val="1200"/>
              </a:spcAft>
            </a:pPr>
            <a:r>
              <a:rPr lang="en-AU" sz="2400" b="1" dirty="0">
                <a:solidFill>
                  <a:srgbClr val="FF0000"/>
                </a:solidFill>
                <a:effectLst/>
                <a:latin typeface="Arial" panose="020B0604020202020204" pitchFamily="34" charset="0"/>
                <a:ea typeface="Times New Roman" panose="02020603050405020304" pitchFamily="18" charset="0"/>
              </a:rPr>
              <a:t>Risk action priority</a:t>
            </a:r>
          </a:p>
        </p:txBody>
      </p:sp>
      <p:sp>
        <p:nvSpPr>
          <p:cNvPr id="14" name="TextBox 13">
            <a:extLst>
              <a:ext uri="{FF2B5EF4-FFF2-40B4-BE49-F238E27FC236}">
                <a16:creationId xmlns:a16="http://schemas.microsoft.com/office/drawing/2014/main" id="{F0C9D48B-AF0E-5BC7-627E-326181747DA2}"/>
              </a:ext>
            </a:extLst>
          </p:cNvPr>
          <p:cNvSpPr txBox="1"/>
          <p:nvPr/>
        </p:nvSpPr>
        <p:spPr>
          <a:xfrm>
            <a:off x="969370" y="4669500"/>
            <a:ext cx="6096000" cy="1785104"/>
          </a:xfrm>
          <a:prstGeom prst="rect">
            <a:avLst/>
          </a:prstGeom>
          <a:noFill/>
        </p:spPr>
        <p:txBody>
          <a:bodyPr wrap="square">
            <a:spAutoFit/>
          </a:bodyPr>
          <a:lstStyle/>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sz="1800" dirty="0">
                <a:effectLst/>
                <a:latin typeface="Arial" panose="020B0604020202020204" pitchFamily="34" charset="0"/>
                <a:ea typeface="Times New Roman" panose="02020603050405020304" pitchFamily="18" charset="0"/>
                <a:cs typeface="Wingdings 2" panose="05020102010507070707" pitchFamily="18" charset="2"/>
              </a:rPr>
              <a:t>Extreme Risk – immediate action required</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sz="1800" dirty="0">
                <a:effectLst/>
                <a:latin typeface="Arial" panose="020B0604020202020204" pitchFamily="34" charset="0"/>
                <a:ea typeface="Times New Roman" panose="02020603050405020304" pitchFamily="18" charset="0"/>
                <a:cs typeface="Wingdings 2" panose="05020102010507070707" pitchFamily="18" charset="2"/>
              </a:rPr>
              <a:t>Very High Risk – prioritised action within a month </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sz="1800" dirty="0">
                <a:effectLst/>
                <a:latin typeface="Arial" panose="020B0604020202020204" pitchFamily="34" charset="0"/>
                <a:ea typeface="Times New Roman" panose="02020603050405020304" pitchFamily="18" charset="0"/>
                <a:cs typeface="Wingdings 2" panose="05020102010507070707" pitchFamily="18" charset="2"/>
              </a:rPr>
              <a:t>High Risk – prioritised action within three months</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sz="1800" dirty="0">
                <a:effectLst/>
                <a:latin typeface="Arial" panose="020B0604020202020204" pitchFamily="34" charset="0"/>
                <a:ea typeface="Times New Roman" panose="02020603050405020304" pitchFamily="18" charset="0"/>
                <a:cs typeface="Wingdings 2" panose="05020102010507070707" pitchFamily="18" charset="2"/>
              </a:rPr>
              <a:t>Medium Risk – planned action required</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sz="1800" dirty="0">
                <a:effectLst/>
                <a:latin typeface="Arial" panose="020B0604020202020204" pitchFamily="34" charset="0"/>
                <a:ea typeface="Times New Roman" panose="02020603050405020304" pitchFamily="18" charset="0"/>
                <a:cs typeface="Wingdings 2" panose="05020102010507070707" pitchFamily="18" charset="2"/>
              </a:rPr>
              <a:t>Low Risk – manage with current procedures </a:t>
            </a:r>
          </a:p>
        </p:txBody>
      </p:sp>
      <p:pic>
        <p:nvPicPr>
          <p:cNvPr id="46" name="Audio 45">
            <a:hlinkClick r:id="" action="ppaction://media"/>
            <a:extLst>
              <a:ext uri="{FF2B5EF4-FFF2-40B4-BE49-F238E27FC236}">
                <a16:creationId xmlns:a16="http://schemas.microsoft.com/office/drawing/2014/main" id="{E75A422B-72A8-FD72-0E95-CC7E85288F18}"/>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12662414"/>
      </p:ext>
    </p:extLst>
  </p:cSld>
  <p:clrMapOvr>
    <a:masterClrMapping/>
  </p:clrMapOvr>
  <mc:AlternateContent xmlns:mc="http://schemas.openxmlformats.org/markup-compatibility/2006" xmlns:p14="http://schemas.microsoft.com/office/powerpoint/2010/main">
    <mc:Choice Requires="p14">
      <p:transition spd="slow" p14:dur="2000" advTm="92050"/>
    </mc:Choice>
    <mc:Fallback xmlns="">
      <p:transition spd="slow" advTm="920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5" name="Group 54">
            <a:extLst>
              <a:ext uri="{FF2B5EF4-FFF2-40B4-BE49-F238E27FC236}">
                <a16:creationId xmlns:a16="http://schemas.microsoft.com/office/drawing/2014/main" id="{114ED94A-C85D-4CD3-4205-438D21CE6B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217" y="-1"/>
            <a:ext cx="5213267" cy="6883030"/>
            <a:chOff x="-19217" y="-1"/>
            <a:chExt cx="5213267" cy="6883030"/>
          </a:xfrm>
        </p:grpSpPr>
        <p:sp>
          <p:nvSpPr>
            <p:cNvPr id="56" name="Rectangle 55">
              <a:extLst>
                <a:ext uri="{FF2B5EF4-FFF2-40B4-BE49-F238E27FC236}">
                  <a16:creationId xmlns:a16="http://schemas.microsoft.com/office/drawing/2014/main" id="{E642BDB2-BF67-1D53-1C70-0B41D709E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6" y="0"/>
              <a:ext cx="5204956" cy="6883029"/>
            </a:xfrm>
            <a:prstGeom prst="rect">
              <a:avLst/>
            </a:prstGeom>
            <a:gradFill>
              <a:gsLst>
                <a:gs pos="7000">
                  <a:schemeClr val="accent2"/>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58E0D8CE-5DBF-B664-EB48-C29BF8AB4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9217" y="1731909"/>
              <a:ext cx="5204963" cy="5144400"/>
            </a:xfrm>
            <a:prstGeom prst="rect">
              <a:avLst/>
            </a:prstGeom>
            <a:gradFill flip="none" rotWithShape="1">
              <a:gsLst>
                <a:gs pos="0">
                  <a:schemeClr val="accent5">
                    <a:lumMod val="75000"/>
                  </a:schemeClr>
                </a:gs>
                <a:gs pos="60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58" name="Rectangle 57">
              <a:extLst>
                <a:ext uri="{FF2B5EF4-FFF2-40B4-BE49-F238E27FC236}">
                  <a16:creationId xmlns:a16="http://schemas.microsoft.com/office/drawing/2014/main" id="{DFD140CE-7DE2-C88F-5EAE-F45EB69E6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10" y="6723"/>
              <a:ext cx="3834567" cy="6876300"/>
            </a:xfrm>
            <a:prstGeom prst="rect">
              <a:avLst/>
            </a:prstGeom>
            <a:gradFill flip="none" rotWithShape="1">
              <a:gsLst>
                <a:gs pos="3000">
                  <a:schemeClr val="accent2">
                    <a:lumMod val="60000"/>
                    <a:lumOff val="40000"/>
                    <a:alpha val="78000"/>
                  </a:schemeClr>
                </a:gs>
                <a:gs pos="42000">
                  <a:schemeClr val="accent2">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Rectangle 58">
              <a:extLst>
                <a:ext uri="{FF2B5EF4-FFF2-40B4-BE49-F238E27FC236}">
                  <a16:creationId xmlns:a16="http://schemas.microsoft.com/office/drawing/2014/main" id="{557E87E3-413F-10EF-63D8-6016E986C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44601" y="833689"/>
              <a:ext cx="6872341" cy="5204961"/>
            </a:xfrm>
            <a:prstGeom prst="rect">
              <a:avLst/>
            </a:prstGeom>
            <a:gradFill>
              <a:gsLst>
                <a:gs pos="0">
                  <a:schemeClr val="accent5">
                    <a:alpha val="86000"/>
                  </a:schemeClr>
                </a:gs>
                <a:gs pos="57000">
                  <a:schemeClr val="accent2">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Rectangle 1">
            <a:extLst>
              <a:ext uri="{FF2B5EF4-FFF2-40B4-BE49-F238E27FC236}">
                <a16:creationId xmlns:a16="http://schemas.microsoft.com/office/drawing/2014/main" id="{F719BB9C-800A-7A87-987E-2EA6460A822A}"/>
              </a:ext>
            </a:extLst>
          </p:cNvPr>
          <p:cNvSpPr>
            <a:spLocks noChangeArrowheads="1"/>
          </p:cNvSpPr>
          <p:nvPr/>
        </p:nvSpPr>
        <p:spPr bwMode="auto">
          <a:xfrm>
            <a:off x="755484" y="2459116"/>
            <a:ext cx="3702579" cy="352482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p>
            <a:pPr marR="0" lvl="0" fontAlgn="base">
              <a:lnSpc>
                <a:spcPct val="90000"/>
              </a:lnSpc>
              <a:spcBef>
                <a:spcPct val="0"/>
              </a:spcBef>
              <a:spcAft>
                <a:spcPts val="600"/>
              </a:spcAft>
              <a:buClrTx/>
              <a:buSzTx/>
              <a:tabLst/>
            </a:pPr>
            <a:r>
              <a:rPr kumimoji="0" lang="en-US" altLang="en-US" sz="3200" b="1" i="0" u="none" strike="noStrike" cap="none" normalizeH="0" baseline="0" dirty="0">
                <a:ln>
                  <a:noFill/>
                </a:ln>
                <a:solidFill>
                  <a:srgbClr val="FF0000"/>
                </a:solidFill>
                <a:effectLst/>
              </a:rPr>
              <a:t>Risk assessment matrix</a:t>
            </a:r>
          </a:p>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solidFill>
                  <a:srgbClr val="FFFFFF"/>
                </a:solidFill>
                <a:effectLst/>
              </a:rPr>
              <a:t>The following table provides a Risk Rating once the Likelihood and Consequence are determined:</a:t>
            </a:r>
          </a:p>
        </p:txBody>
      </p:sp>
      <p:sp>
        <p:nvSpPr>
          <p:cNvPr id="7" name="Rectangle 2">
            <a:extLst>
              <a:ext uri="{FF2B5EF4-FFF2-40B4-BE49-F238E27FC236}">
                <a16:creationId xmlns:a16="http://schemas.microsoft.com/office/drawing/2014/main" id="{65022FF2-DB6B-F784-A08C-25FA45C5F73F}"/>
              </a:ext>
            </a:extLst>
          </p:cNvPr>
          <p:cNvSpPr>
            <a:spLocks noChangeArrowheads="1"/>
          </p:cNvSpPr>
          <p:nvPr/>
        </p:nvSpPr>
        <p:spPr bwMode="auto">
          <a:xfrm>
            <a:off x="4532313" y="1825625"/>
            <a:ext cx="280866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AU" dirty="0"/>
          </a:p>
        </p:txBody>
      </p:sp>
      <p:sp>
        <p:nvSpPr>
          <p:cNvPr id="9" name="Rectangle 3">
            <a:extLst>
              <a:ext uri="{FF2B5EF4-FFF2-40B4-BE49-F238E27FC236}">
                <a16:creationId xmlns:a16="http://schemas.microsoft.com/office/drawing/2014/main" id="{E8F0773C-6D29-F2B1-205A-749BFB995CE4}"/>
              </a:ext>
            </a:extLst>
          </p:cNvPr>
          <p:cNvSpPr>
            <a:spLocks noChangeArrowheads="1"/>
          </p:cNvSpPr>
          <p:nvPr/>
        </p:nvSpPr>
        <p:spPr bwMode="auto">
          <a:xfrm>
            <a:off x="4462463"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AU" dirty="0"/>
          </a:p>
        </p:txBody>
      </p:sp>
      <p:graphicFrame>
        <p:nvGraphicFramePr>
          <p:cNvPr id="8" name="Table 7">
            <a:extLst>
              <a:ext uri="{FF2B5EF4-FFF2-40B4-BE49-F238E27FC236}">
                <a16:creationId xmlns:a16="http://schemas.microsoft.com/office/drawing/2014/main" id="{784CFED5-35AF-6C67-F211-1636AC70DD25}"/>
              </a:ext>
            </a:extLst>
          </p:cNvPr>
          <p:cNvGraphicFramePr>
            <a:graphicFrameLocks noGrp="1"/>
          </p:cNvGraphicFramePr>
          <p:nvPr>
            <p:extLst>
              <p:ext uri="{D42A27DB-BD31-4B8C-83A1-F6EECF244321}">
                <p14:modId xmlns:p14="http://schemas.microsoft.com/office/powerpoint/2010/main" val="767644378"/>
              </p:ext>
            </p:extLst>
          </p:nvPr>
        </p:nvGraphicFramePr>
        <p:xfrm>
          <a:off x="5433237" y="1403497"/>
          <a:ext cx="6390166" cy="4284920"/>
        </p:xfrm>
        <a:graphic>
          <a:graphicData uri="http://schemas.openxmlformats.org/drawingml/2006/table">
            <a:tbl>
              <a:tblPr firstRow="1" bandRow="1"/>
              <a:tblGrid>
                <a:gridCol w="805786">
                  <a:extLst>
                    <a:ext uri="{9D8B030D-6E8A-4147-A177-3AD203B41FA5}">
                      <a16:colId xmlns:a16="http://schemas.microsoft.com/office/drawing/2014/main" val="3439465048"/>
                    </a:ext>
                  </a:extLst>
                </a:gridCol>
                <a:gridCol w="520449">
                  <a:extLst>
                    <a:ext uri="{9D8B030D-6E8A-4147-A177-3AD203B41FA5}">
                      <a16:colId xmlns:a16="http://schemas.microsoft.com/office/drawing/2014/main" val="1582148888"/>
                    </a:ext>
                  </a:extLst>
                </a:gridCol>
                <a:gridCol w="563406">
                  <a:extLst>
                    <a:ext uri="{9D8B030D-6E8A-4147-A177-3AD203B41FA5}">
                      <a16:colId xmlns:a16="http://schemas.microsoft.com/office/drawing/2014/main" val="1209495081"/>
                    </a:ext>
                  </a:extLst>
                </a:gridCol>
                <a:gridCol w="179905">
                  <a:extLst>
                    <a:ext uri="{9D8B030D-6E8A-4147-A177-3AD203B41FA5}">
                      <a16:colId xmlns:a16="http://schemas.microsoft.com/office/drawing/2014/main" val="166208406"/>
                    </a:ext>
                  </a:extLst>
                </a:gridCol>
                <a:gridCol w="58330">
                  <a:extLst>
                    <a:ext uri="{9D8B030D-6E8A-4147-A177-3AD203B41FA5}">
                      <a16:colId xmlns:a16="http://schemas.microsoft.com/office/drawing/2014/main" val="3732218619"/>
                    </a:ext>
                  </a:extLst>
                </a:gridCol>
                <a:gridCol w="818654">
                  <a:extLst>
                    <a:ext uri="{9D8B030D-6E8A-4147-A177-3AD203B41FA5}">
                      <a16:colId xmlns:a16="http://schemas.microsoft.com/office/drawing/2014/main" val="500464120"/>
                    </a:ext>
                  </a:extLst>
                </a:gridCol>
                <a:gridCol w="189379">
                  <a:extLst>
                    <a:ext uri="{9D8B030D-6E8A-4147-A177-3AD203B41FA5}">
                      <a16:colId xmlns:a16="http://schemas.microsoft.com/office/drawing/2014/main" val="3407089336"/>
                    </a:ext>
                  </a:extLst>
                </a:gridCol>
                <a:gridCol w="419838">
                  <a:extLst>
                    <a:ext uri="{9D8B030D-6E8A-4147-A177-3AD203B41FA5}">
                      <a16:colId xmlns:a16="http://schemas.microsoft.com/office/drawing/2014/main" val="774478888"/>
                    </a:ext>
                  </a:extLst>
                </a:gridCol>
                <a:gridCol w="307086">
                  <a:extLst>
                    <a:ext uri="{9D8B030D-6E8A-4147-A177-3AD203B41FA5}">
                      <a16:colId xmlns:a16="http://schemas.microsoft.com/office/drawing/2014/main" val="4205315051"/>
                    </a:ext>
                  </a:extLst>
                </a:gridCol>
                <a:gridCol w="754496">
                  <a:extLst>
                    <a:ext uri="{9D8B030D-6E8A-4147-A177-3AD203B41FA5}">
                      <a16:colId xmlns:a16="http://schemas.microsoft.com/office/drawing/2014/main" val="1778238215"/>
                    </a:ext>
                  </a:extLst>
                </a:gridCol>
                <a:gridCol w="893609">
                  <a:extLst>
                    <a:ext uri="{9D8B030D-6E8A-4147-A177-3AD203B41FA5}">
                      <a16:colId xmlns:a16="http://schemas.microsoft.com/office/drawing/2014/main" val="2204125548"/>
                    </a:ext>
                  </a:extLst>
                </a:gridCol>
                <a:gridCol w="405103">
                  <a:extLst>
                    <a:ext uri="{9D8B030D-6E8A-4147-A177-3AD203B41FA5}">
                      <a16:colId xmlns:a16="http://schemas.microsoft.com/office/drawing/2014/main" val="4103246965"/>
                    </a:ext>
                  </a:extLst>
                </a:gridCol>
                <a:gridCol w="474125">
                  <a:extLst>
                    <a:ext uri="{9D8B030D-6E8A-4147-A177-3AD203B41FA5}">
                      <a16:colId xmlns:a16="http://schemas.microsoft.com/office/drawing/2014/main" val="857265345"/>
                    </a:ext>
                  </a:extLst>
                </a:gridCol>
              </a:tblGrid>
              <a:tr h="369584">
                <a:tc>
                  <a:txBody>
                    <a:bodyPr/>
                    <a:lstStyle/>
                    <a:p>
                      <a:pPr fontAlgn="t"/>
                      <a:br>
                        <a:rPr lang="en-AU" sz="600" dirty="0">
                          <a:effectLst/>
                        </a:rPr>
                      </a:br>
                      <a:endParaRPr lang="en-AU" sz="600" dirty="0">
                        <a:effectLst/>
                      </a:endParaRPr>
                    </a:p>
                  </a:txBody>
                  <a:tcPr marL="24129" marR="24129" marT="16086" marB="16086">
                    <a:lnL>
                      <a:noFill/>
                    </a:lnL>
                    <a:lnR>
                      <a:noFill/>
                    </a:lnR>
                    <a:lnT>
                      <a:noFill/>
                    </a:lnT>
                    <a:lnB>
                      <a:noFill/>
                    </a:lnB>
                    <a:noFill/>
                  </a:tcPr>
                </a:tc>
                <a:tc gridSpan="2">
                  <a:txBody>
                    <a:bodyPr/>
                    <a:lstStyle/>
                    <a:p>
                      <a:pPr fontAlgn="t"/>
                      <a:br>
                        <a:rPr lang="en-AU" sz="800" dirty="0">
                          <a:effectLst/>
                        </a:rPr>
                      </a:br>
                      <a:endParaRPr lang="en-AU" sz="800" dirty="0">
                        <a:effectLst/>
                      </a:endParaRPr>
                    </a:p>
                  </a:txBody>
                  <a:tcPr marL="24129" marR="24129" marT="16086" marB="16086">
                    <a:lnL>
                      <a:noFill/>
                    </a:lnL>
                    <a:lnR>
                      <a:noFill/>
                    </a:lnR>
                    <a:lnT>
                      <a:noFill/>
                    </a:lnT>
                    <a:lnB>
                      <a:noFill/>
                    </a:lnB>
                    <a:noFill/>
                  </a:tcPr>
                </a:tc>
                <a:tc hMerge="1">
                  <a:txBody>
                    <a:bodyPr/>
                    <a:lstStyle/>
                    <a:p>
                      <a:endParaRPr lang="en-AU"/>
                    </a:p>
                  </a:txBody>
                  <a:tcPr/>
                </a:tc>
                <a:tc>
                  <a:txBody>
                    <a:bodyPr/>
                    <a:lstStyle/>
                    <a:p>
                      <a:pPr fontAlgn="t"/>
                      <a:br>
                        <a:rPr lang="en-AU" sz="800" dirty="0">
                          <a:effectLst/>
                        </a:rPr>
                      </a:br>
                      <a:endParaRPr lang="en-AU" sz="800" dirty="0">
                        <a:effectLst/>
                      </a:endParaRPr>
                    </a:p>
                  </a:txBody>
                  <a:tcPr marL="24129" marR="24129" marT="16086" marB="16086">
                    <a:lnL>
                      <a:noFill/>
                    </a:lnL>
                    <a:lnR w="6350" cap="flat" cmpd="sng" algn="ctr">
                      <a:solidFill>
                        <a:srgbClr val="595959"/>
                      </a:solidFill>
                      <a:prstDash val="solid"/>
                      <a:round/>
                      <a:headEnd type="none" w="med" len="med"/>
                      <a:tailEnd type="none" w="med" len="med"/>
                    </a:lnR>
                    <a:lnT>
                      <a:noFill/>
                    </a:lnT>
                    <a:lnB>
                      <a:noFill/>
                    </a:lnB>
                    <a:noFill/>
                  </a:tcPr>
                </a:tc>
                <a:tc gridSpan="9">
                  <a:txBody>
                    <a:bodyPr/>
                    <a:lstStyle/>
                    <a:p>
                      <a:pPr algn="ctr" rtl="0" fontAlgn="ctr">
                        <a:spcBef>
                          <a:spcPts val="400"/>
                        </a:spcBef>
                        <a:spcAft>
                          <a:spcPts val="400"/>
                        </a:spcAft>
                      </a:pPr>
                      <a:r>
                        <a:rPr lang="en-AU" sz="800" b="1" i="0" u="none" strike="noStrike" dirty="0">
                          <a:solidFill>
                            <a:srgbClr val="FFFFFF"/>
                          </a:solidFill>
                          <a:effectLst/>
                          <a:highlight>
                            <a:srgbClr val="7F7F7F"/>
                          </a:highlight>
                          <a:latin typeface="Arial" panose="020B0604020202020204" pitchFamily="34" charset="0"/>
                        </a:rPr>
                        <a:t>CONSEQUENCES</a:t>
                      </a:r>
                      <a:endParaRPr lang="en-AU" sz="800" dirty="0">
                        <a:effectLst/>
                        <a:highlight>
                          <a:srgbClr val="7F7F7F"/>
                        </a:highlight>
                      </a:endParaRPr>
                    </a:p>
                  </a:txBody>
                  <a:tcPr marL="24129" marR="24129" marT="16086" marB="16086" anchor="ctr">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7F7F7F"/>
                    </a:solidFill>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extLst>
                  <a:ext uri="{0D108BD9-81ED-4DB2-BD59-A6C34878D82A}">
                    <a16:rowId xmlns:a16="http://schemas.microsoft.com/office/drawing/2014/main" val="3270350250"/>
                  </a:ext>
                </a:extLst>
              </a:tr>
              <a:tr h="369584">
                <a:tc>
                  <a:txBody>
                    <a:bodyPr/>
                    <a:lstStyle/>
                    <a:p>
                      <a:pPr fontAlgn="t"/>
                      <a:br>
                        <a:rPr lang="en-AU" sz="800" dirty="0">
                          <a:effectLst/>
                        </a:rPr>
                      </a:br>
                      <a:endParaRPr lang="en-AU" sz="800" dirty="0">
                        <a:effectLst/>
                      </a:endParaRPr>
                    </a:p>
                  </a:txBody>
                  <a:tcPr marL="24129" marR="24129" marT="16086" marB="16086">
                    <a:lnL>
                      <a:noFill/>
                    </a:lnL>
                    <a:lnR>
                      <a:noFill/>
                    </a:lnR>
                    <a:lnT>
                      <a:noFill/>
                    </a:lnT>
                    <a:lnB w="6350" cap="flat" cmpd="sng" algn="ctr">
                      <a:solidFill>
                        <a:srgbClr val="595959"/>
                      </a:solidFill>
                      <a:prstDash val="solid"/>
                      <a:round/>
                      <a:headEnd type="none" w="med" len="med"/>
                      <a:tailEnd type="none" w="med" len="med"/>
                    </a:lnB>
                    <a:noFill/>
                  </a:tcPr>
                </a:tc>
                <a:tc gridSpan="2">
                  <a:txBody>
                    <a:bodyPr/>
                    <a:lstStyle/>
                    <a:p>
                      <a:pPr fontAlgn="t"/>
                      <a:br>
                        <a:rPr lang="en-AU" sz="800" dirty="0">
                          <a:effectLst/>
                        </a:rPr>
                      </a:br>
                      <a:endParaRPr lang="en-AU" sz="800" dirty="0">
                        <a:effectLst/>
                      </a:endParaRPr>
                    </a:p>
                  </a:txBody>
                  <a:tcPr marL="24129" marR="24129" marT="16086" marB="16086">
                    <a:lnL>
                      <a:noFill/>
                    </a:lnL>
                    <a:lnR>
                      <a:noFill/>
                    </a:lnR>
                    <a:lnT>
                      <a:noFill/>
                    </a:lnT>
                    <a:lnB w="6350" cap="flat" cmpd="sng" algn="ctr">
                      <a:solidFill>
                        <a:srgbClr val="595959"/>
                      </a:solidFill>
                      <a:prstDash val="solid"/>
                      <a:round/>
                      <a:headEnd type="none" w="med" len="med"/>
                      <a:tailEnd type="none" w="med" len="med"/>
                    </a:lnB>
                    <a:noFill/>
                  </a:tcPr>
                </a:tc>
                <a:tc hMerge="1">
                  <a:txBody>
                    <a:bodyPr/>
                    <a:lstStyle/>
                    <a:p>
                      <a:endParaRPr lang="en-AU"/>
                    </a:p>
                  </a:txBody>
                  <a:tcPr/>
                </a:tc>
                <a:tc>
                  <a:txBody>
                    <a:bodyPr/>
                    <a:lstStyle/>
                    <a:p>
                      <a:pPr fontAlgn="t"/>
                      <a:br>
                        <a:rPr lang="en-AU" sz="800" dirty="0">
                          <a:effectLst/>
                        </a:rPr>
                      </a:br>
                      <a:endParaRPr lang="en-AU" sz="800" dirty="0">
                        <a:effectLst/>
                      </a:endParaRPr>
                    </a:p>
                  </a:txBody>
                  <a:tcPr marL="24129" marR="24129" marT="16086" marB="16086">
                    <a:lnL>
                      <a:noFill/>
                    </a:lnL>
                    <a:lnR w="6350" cap="flat" cmpd="sng" algn="ctr">
                      <a:solidFill>
                        <a:srgbClr val="595959"/>
                      </a:solidFill>
                      <a:prstDash val="solid"/>
                      <a:round/>
                      <a:headEnd type="none" w="med" len="med"/>
                      <a:tailEnd type="none" w="med" len="med"/>
                    </a:lnR>
                    <a:lnT>
                      <a:noFill/>
                    </a:lnT>
                    <a:lnB w="6350" cap="flat" cmpd="sng" algn="ctr">
                      <a:solidFill>
                        <a:srgbClr val="595959"/>
                      </a:solidFill>
                      <a:prstDash val="solid"/>
                      <a:round/>
                      <a:headEnd type="none" w="med" len="med"/>
                      <a:tailEnd type="none" w="med" len="med"/>
                    </a:lnB>
                    <a:noFill/>
                  </a:tcPr>
                </a:tc>
                <a:tc gridSpan="3">
                  <a:txBody>
                    <a:bodyPr/>
                    <a:lstStyle/>
                    <a:p>
                      <a:pPr algn="ctr" rtl="0" fontAlgn="ctr">
                        <a:spcBef>
                          <a:spcPts val="400"/>
                        </a:spcBef>
                        <a:spcAft>
                          <a:spcPts val="0"/>
                        </a:spcAft>
                      </a:pPr>
                      <a:r>
                        <a:rPr lang="en-AU" sz="800" b="1" i="0" u="none" strike="noStrike" dirty="0">
                          <a:solidFill>
                            <a:srgbClr val="000000"/>
                          </a:solidFill>
                          <a:effectLst/>
                          <a:latin typeface="Arial" panose="020B0604020202020204" pitchFamily="34" charset="0"/>
                        </a:rPr>
                        <a:t>Insignificant</a:t>
                      </a:r>
                      <a:endParaRPr lang="en-AU" sz="800" dirty="0">
                        <a:effectLst/>
                      </a:endParaRPr>
                    </a:p>
                    <a:p>
                      <a:pPr algn="ctr" rtl="0" fontAlgn="ctr">
                        <a:spcBef>
                          <a:spcPts val="0"/>
                        </a:spcBef>
                        <a:spcAft>
                          <a:spcPts val="400"/>
                        </a:spcAft>
                      </a:pPr>
                      <a:r>
                        <a:rPr lang="en-AU" sz="800" b="1" i="0" u="none" strike="noStrike" dirty="0">
                          <a:solidFill>
                            <a:srgbClr val="000000"/>
                          </a:solidFill>
                          <a:effectLst/>
                          <a:latin typeface="Arial" panose="020B0604020202020204" pitchFamily="34" charset="0"/>
                        </a:rPr>
                        <a:t>[1]</a:t>
                      </a:r>
                      <a:endParaRPr lang="en-AU" sz="800" dirty="0">
                        <a:effectLst/>
                      </a:endParaRPr>
                    </a:p>
                  </a:txBody>
                  <a:tcPr marL="24129" marR="24129" marT="16086" marB="16086" anchor="ctr">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gridSpan="2">
                  <a:txBody>
                    <a:bodyPr/>
                    <a:lstStyle/>
                    <a:p>
                      <a:pPr algn="ctr" rtl="0" fontAlgn="ctr">
                        <a:spcBef>
                          <a:spcPts val="400"/>
                        </a:spcBef>
                        <a:spcAft>
                          <a:spcPts val="0"/>
                        </a:spcAft>
                      </a:pPr>
                      <a:r>
                        <a:rPr lang="en-AU" sz="800" b="1" i="0" u="none" strike="noStrike" dirty="0">
                          <a:solidFill>
                            <a:srgbClr val="000000"/>
                          </a:solidFill>
                          <a:effectLst/>
                          <a:latin typeface="Arial" panose="020B0604020202020204" pitchFamily="34" charset="0"/>
                        </a:rPr>
                        <a:t>Minor</a:t>
                      </a:r>
                      <a:endParaRPr lang="en-AU" sz="800" dirty="0">
                        <a:effectLst/>
                      </a:endParaRPr>
                    </a:p>
                    <a:p>
                      <a:pPr algn="ctr" rtl="0" fontAlgn="ctr">
                        <a:spcBef>
                          <a:spcPts val="0"/>
                        </a:spcBef>
                        <a:spcAft>
                          <a:spcPts val="400"/>
                        </a:spcAft>
                      </a:pPr>
                      <a:r>
                        <a:rPr lang="en-AU" sz="800" b="1" i="0" u="none" strike="noStrike" dirty="0">
                          <a:solidFill>
                            <a:srgbClr val="000000"/>
                          </a:solidFill>
                          <a:effectLst/>
                          <a:latin typeface="Arial" panose="020B0604020202020204" pitchFamily="34" charset="0"/>
                        </a:rPr>
                        <a:t>[2]</a:t>
                      </a:r>
                      <a:endParaRPr lang="en-AU" sz="800" dirty="0">
                        <a:effectLst/>
                      </a:endParaRPr>
                    </a:p>
                  </a:txBody>
                  <a:tcPr marL="24129" marR="24129" marT="16086" marB="16086" anchor="ctr">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noFill/>
                  </a:tcPr>
                </a:tc>
                <a:tc hMerge="1">
                  <a:txBody>
                    <a:bodyPr/>
                    <a:lstStyle/>
                    <a:p>
                      <a:endParaRPr lang="en-AU"/>
                    </a:p>
                  </a:txBody>
                  <a:tcPr/>
                </a:tc>
                <a:tc>
                  <a:txBody>
                    <a:bodyPr/>
                    <a:lstStyle/>
                    <a:p>
                      <a:pPr algn="ctr" rtl="0" fontAlgn="ctr">
                        <a:spcBef>
                          <a:spcPts val="400"/>
                        </a:spcBef>
                        <a:spcAft>
                          <a:spcPts val="0"/>
                        </a:spcAft>
                      </a:pPr>
                      <a:r>
                        <a:rPr lang="en-AU" sz="800" b="1" i="0" u="none" strike="noStrike" dirty="0">
                          <a:solidFill>
                            <a:srgbClr val="000000"/>
                          </a:solidFill>
                          <a:effectLst/>
                          <a:latin typeface="Arial" panose="020B0604020202020204" pitchFamily="34" charset="0"/>
                        </a:rPr>
                        <a:t>Moderate</a:t>
                      </a:r>
                      <a:endParaRPr lang="en-AU" sz="800" dirty="0">
                        <a:effectLst/>
                      </a:endParaRPr>
                    </a:p>
                    <a:p>
                      <a:pPr algn="ctr" rtl="0" fontAlgn="ctr">
                        <a:spcBef>
                          <a:spcPts val="0"/>
                        </a:spcBef>
                        <a:spcAft>
                          <a:spcPts val="400"/>
                        </a:spcAft>
                      </a:pPr>
                      <a:r>
                        <a:rPr lang="en-AU" sz="800" b="1" i="0" u="none" strike="noStrike" dirty="0">
                          <a:solidFill>
                            <a:srgbClr val="000000"/>
                          </a:solidFill>
                          <a:effectLst/>
                          <a:latin typeface="Arial" panose="020B0604020202020204" pitchFamily="34" charset="0"/>
                        </a:rPr>
                        <a:t>[3]</a:t>
                      </a:r>
                      <a:endParaRPr lang="en-AU" sz="800" dirty="0">
                        <a:effectLst/>
                      </a:endParaRPr>
                    </a:p>
                  </a:txBody>
                  <a:tcPr marL="24129" marR="24129" marT="16086" marB="16086" anchor="ctr">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noFill/>
                  </a:tcPr>
                </a:tc>
                <a:tc>
                  <a:txBody>
                    <a:bodyPr/>
                    <a:lstStyle/>
                    <a:p>
                      <a:pPr algn="ctr" rtl="0" fontAlgn="ctr">
                        <a:spcBef>
                          <a:spcPts val="400"/>
                        </a:spcBef>
                        <a:spcAft>
                          <a:spcPts val="0"/>
                        </a:spcAft>
                      </a:pPr>
                      <a:r>
                        <a:rPr lang="en-AU" sz="800" b="1" i="0" u="none" strike="noStrike" dirty="0">
                          <a:solidFill>
                            <a:srgbClr val="000000"/>
                          </a:solidFill>
                          <a:effectLst/>
                          <a:latin typeface="Arial" panose="020B0604020202020204" pitchFamily="34" charset="0"/>
                        </a:rPr>
                        <a:t>Major</a:t>
                      </a:r>
                      <a:endParaRPr lang="en-AU" sz="800" dirty="0">
                        <a:effectLst/>
                      </a:endParaRPr>
                    </a:p>
                    <a:p>
                      <a:pPr algn="ctr" rtl="0" fontAlgn="ctr">
                        <a:spcBef>
                          <a:spcPts val="0"/>
                        </a:spcBef>
                        <a:spcAft>
                          <a:spcPts val="400"/>
                        </a:spcAft>
                      </a:pPr>
                      <a:r>
                        <a:rPr lang="en-AU" sz="800" b="1" i="0" u="none" strike="noStrike" dirty="0">
                          <a:solidFill>
                            <a:srgbClr val="000000"/>
                          </a:solidFill>
                          <a:effectLst/>
                          <a:latin typeface="Arial" panose="020B0604020202020204" pitchFamily="34" charset="0"/>
                        </a:rPr>
                        <a:t>[4]</a:t>
                      </a:r>
                      <a:endParaRPr lang="en-AU" sz="800" dirty="0">
                        <a:effectLst/>
                      </a:endParaRPr>
                    </a:p>
                  </a:txBody>
                  <a:tcPr marL="24129" marR="24129" marT="16086" marB="16086" anchor="ctr">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noFill/>
                  </a:tcPr>
                </a:tc>
                <a:tc gridSpan="2">
                  <a:txBody>
                    <a:bodyPr/>
                    <a:lstStyle/>
                    <a:p>
                      <a:pPr algn="ctr" rtl="0" fontAlgn="ctr">
                        <a:spcBef>
                          <a:spcPts val="400"/>
                        </a:spcBef>
                        <a:spcAft>
                          <a:spcPts val="0"/>
                        </a:spcAft>
                      </a:pPr>
                      <a:r>
                        <a:rPr lang="en-AU" sz="800" b="1" i="0" u="none" strike="noStrike" dirty="0">
                          <a:solidFill>
                            <a:srgbClr val="000000"/>
                          </a:solidFill>
                          <a:effectLst/>
                          <a:latin typeface="Arial" panose="020B0604020202020204" pitchFamily="34" charset="0"/>
                        </a:rPr>
                        <a:t>Catastrophic</a:t>
                      </a:r>
                      <a:endParaRPr lang="en-AU" sz="800" dirty="0">
                        <a:effectLst/>
                      </a:endParaRPr>
                    </a:p>
                    <a:p>
                      <a:pPr algn="ctr" rtl="0" fontAlgn="ctr">
                        <a:spcBef>
                          <a:spcPts val="0"/>
                        </a:spcBef>
                        <a:spcAft>
                          <a:spcPts val="400"/>
                        </a:spcAft>
                      </a:pPr>
                      <a:r>
                        <a:rPr lang="en-AU" sz="800" b="1" i="0" u="none" strike="noStrike" dirty="0">
                          <a:solidFill>
                            <a:srgbClr val="000000"/>
                          </a:solidFill>
                          <a:effectLst/>
                          <a:latin typeface="Arial" panose="020B0604020202020204" pitchFamily="34" charset="0"/>
                        </a:rPr>
                        <a:t>[5]</a:t>
                      </a:r>
                      <a:endParaRPr lang="en-AU" sz="800" dirty="0"/>
                    </a:p>
                  </a:txBody>
                  <a:tcPr marL="24129" marR="24129" marT="16086" marB="16086" anchor="ctr">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noFill/>
                  </a:tcPr>
                </a:tc>
                <a:tc hMerge="1">
                  <a:txBody>
                    <a:bodyPr/>
                    <a:lstStyle/>
                    <a:p>
                      <a:endParaRPr lang="en-AU"/>
                    </a:p>
                  </a:txBody>
                  <a:tcPr/>
                </a:tc>
                <a:extLst>
                  <a:ext uri="{0D108BD9-81ED-4DB2-BD59-A6C34878D82A}">
                    <a16:rowId xmlns:a16="http://schemas.microsoft.com/office/drawing/2014/main" val="4069221967"/>
                  </a:ext>
                </a:extLst>
              </a:tr>
              <a:tr h="369584">
                <a:tc rowSpan="5">
                  <a:txBody>
                    <a:bodyPr/>
                    <a:lstStyle/>
                    <a:p>
                      <a:pPr marL="71755" marR="71755" algn="ctr" rtl="0" fontAlgn="t">
                        <a:spcBef>
                          <a:spcPts val="400"/>
                        </a:spcBef>
                        <a:spcAft>
                          <a:spcPts val="400"/>
                        </a:spcAft>
                      </a:pPr>
                      <a:r>
                        <a:rPr lang="en-AU" sz="600" b="1" i="0" u="none" strike="noStrike" dirty="0">
                          <a:solidFill>
                            <a:srgbClr val="FFFFFF"/>
                          </a:solidFill>
                          <a:effectLst/>
                          <a:highlight>
                            <a:srgbClr val="7F7F7F"/>
                          </a:highlight>
                          <a:latin typeface="Arial" panose="020B0604020202020204" pitchFamily="34" charset="0"/>
                        </a:rPr>
                        <a:t>LIKELIHOOD</a:t>
                      </a:r>
                      <a:endParaRPr lang="en-AU" sz="800" dirty="0">
                        <a:effectLst/>
                        <a:highlight>
                          <a:srgbClr val="7F7F7F"/>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F7F7F"/>
                    </a:solidFill>
                  </a:tcPr>
                </a:tc>
                <a:tc gridSpan="3">
                  <a:txBody>
                    <a:bodyPr/>
                    <a:lstStyle/>
                    <a:p>
                      <a:pPr rtl="0" fontAlgn="t">
                        <a:spcBef>
                          <a:spcPts val="400"/>
                        </a:spcBef>
                        <a:spcAft>
                          <a:spcPts val="400"/>
                        </a:spcAft>
                      </a:pPr>
                      <a:r>
                        <a:rPr lang="en-AU" sz="800" b="1" i="0" u="none" strike="noStrike" dirty="0">
                          <a:solidFill>
                            <a:srgbClr val="000000"/>
                          </a:solidFill>
                          <a:effectLst/>
                          <a:latin typeface="Arial" panose="020B0604020202020204" pitchFamily="34" charset="0"/>
                        </a:rPr>
                        <a:t>Almost Certain [5]</a:t>
                      </a:r>
                      <a:endParaRPr lang="en-AU" sz="800" dirty="0">
                        <a:effectLs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gridSpan="3">
                  <a:txBody>
                    <a:bodyPr/>
                    <a:lstStyle/>
                    <a:p>
                      <a:pPr algn="ct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(5)</a:t>
                      </a:r>
                      <a:endParaRPr lang="en-AU" sz="800" dirty="0">
                        <a:effectLst/>
                        <a:highlight>
                          <a:srgbClr val="FFFF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FF00"/>
                    </a:solidFill>
                  </a:tcPr>
                </a:tc>
                <a:tc hMerge="1">
                  <a:txBody>
                    <a:bodyPr/>
                    <a:lstStyle/>
                    <a:p>
                      <a:endParaRPr lang="en-AU"/>
                    </a:p>
                  </a:txBody>
                  <a:tcPr/>
                </a:tc>
                <a:tc hMerge="1">
                  <a:txBody>
                    <a:bodyPr/>
                    <a:lstStyle/>
                    <a:p>
                      <a:endParaRPr lang="en-AU"/>
                    </a:p>
                  </a:txBody>
                  <a:tcPr/>
                </a:tc>
                <a:tc gridSpan="2">
                  <a:txBody>
                    <a:bodyPr/>
                    <a:lstStyle/>
                    <a:p>
                      <a:pPr algn="ctr" rtl="0" fontAlgn="t">
                        <a:spcBef>
                          <a:spcPts val="400"/>
                        </a:spcBef>
                        <a:spcAft>
                          <a:spcPts val="400"/>
                        </a:spcAft>
                      </a:pPr>
                      <a:r>
                        <a:rPr lang="en-AU" sz="800" b="0" i="0" u="none" strike="noStrike" dirty="0">
                          <a:solidFill>
                            <a:srgbClr val="000000"/>
                          </a:solidFill>
                          <a:effectLst/>
                          <a:highlight>
                            <a:srgbClr val="C00000"/>
                          </a:highlight>
                          <a:latin typeface="Arial" panose="020B0604020202020204" pitchFamily="34" charset="0"/>
                        </a:rPr>
                        <a:t>High (10)</a:t>
                      </a:r>
                      <a:endParaRPr lang="en-AU" sz="800" dirty="0">
                        <a:effectLst/>
                        <a:highlight>
                          <a:srgbClr val="C000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C00000"/>
                    </a:solidFill>
                  </a:tcPr>
                </a:tc>
                <a:tc hMerge="1">
                  <a:txBody>
                    <a:bodyPr/>
                    <a:lstStyle/>
                    <a:p>
                      <a:endParaRPr lang="en-AU"/>
                    </a:p>
                  </a:txBody>
                  <a:tcPr/>
                </a:tc>
                <a:tc>
                  <a:txBody>
                    <a:bodyPr/>
                    <a:lstStyle/>
                    <a:p>
                      <a:pPr algn="ctr" rtl="0" fontAlgn="t">
                        <a:spcBef>
                          <a:spcPts val="400"/>
                        </a:spcBef>
                        <a:spcAft>
                          <a:spcPts val="400"/>
                        </a:spcAft>
                      </a:pPr>
                      <a:r>
                        <a:rPr lang="en-AU" sz="800" b="0" i="0" u="none" strike="noStrike" dirty="0">
                          <a:solidFill>
                            <a:srgbClr val="000000"/>
                          </a:solidFill>
                          <a:effectLst/>
                          <a:highlight>
                            <a:srgbClr val="C00000"/>
                          </a:highlight>
                          <a:latin typeface="Arial" panose="020B0604020202020204" pitchFamily="34" charset="0"/>
                        </a:rPr>
                        <a:t>High (15)</a:t>
                      </a:r>
                      <a:endParaRPr lang="en-AU" sz="800" dirty="0">
                        <a:effectLst/>
                        <a:highlight>
                          <a:srgbClr val="C000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C00000"/>
                    </a:solidFill>
                  </a:tcPr>
                </a:tc>
                <a:tc>
                  <a:txBody>
                    <a:bodyPr/>
                    <a:lstStyle/>
                    <a:p>
                      <a:pPr algn="ctr" rtl="0" fontAlgn="t">
                        <a:spcBef>
                          <a:spcPts val="400"/>
                        </a:spcBef>
                        <a:spcAft>
                          <a:spcPts val="400"/>
                        </a:spcAft>
                      </a:pPr>
                      <a:r>
                        <a:rPr lang="en-AU" sz="800" b="0" i="0" u="none" strike="noStrike" dirty="0">
                          <a:solidFill>
                            <a:srgbClr val="000000"/>
                          </a:solidFill>
                          <a:effectLst/>
                          <a:highlight>
                            <a:srgbClr val="FF0000"/>
                          </a:highlight>
                          <a:latin typeface="Arial" panose="020B0604020202020204" pitchFamily="34" charset="0"/>
                        </a:rPr>
                        <a:t>Catastrophic (20)</a:t>
                      </a:r>
                      <a:endParaRPr lang="en-AU" sz="800" dirty="0">
                        <a:effectLst/>
                        <a:highlight>
                          <a:srgbClr val="FF00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0000"/>
                    </a:solidFill>
                  </a:tcPr>
                </a:tc>
                <a:tc gridSpan="2">
                  <a:txBody>
                    <a:bodyPr/>
                    <a:lstStyle/>
                    <a:p>
                      <a:r>
                        <a:rPr lang="en-AU" sz="800" b="0" i="0" u="none" strike="noStrike" dirty="0">
                          <a:solidFill>
                            <a:srgbClr val="000000"/>
                          </a:solidFill>
                          <a:effectLst/>
                          <a:highlight>
                            <a:srgbClr val="FF0000"/>
                          </a:highlight>
                          <a:latin typeface="Arial" panose="020B0604020202020204" pitchFamily="34" charset="0"/>
                        </a:rPr>
                        <a:t>Catastrophic (25)</a:t>
                      </a:r>
                      <a:endParaRPr lang="en-AU" sz="800" dirty="0"/>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0000"/>
                    </a:solidFill>
                  </a:tcPr>
                </a:tc>
                <a:tc hMerge="1">
                  <a:txBody>
                    <a:bodyPr/>
                    <a:lstStyle/>
                    <a:p>
                      <a:endParaRPr lang="en-AU"/>
                    </a:p>
                  </a:txBody>
                  <a:tcPr/>
                </a:tc>
                <a:extLst>
                  <a:ext uri="{0D108BD9-81ED-4DB2-BD59-A6C34878D82A}">
                    <a16:rowId xmlns:a16="http://schemas.microsoft.com/office/drawing/2014/main" val="143983455"/>
                  </a:ext>
                </a:extLst>
              </a:tr>
              <a:tr h="369584">
                <a:tc vMerge="1">
                  <a:txBody>
                    <a:bodyPr/>
                    <a:lstStyle/>
                    <a:p>
                      <a:endParaRPr lang="en-AU"/>
                    </a:p>
                  </a:txBody>
                  <a:tcPr/>
                </a:tc>
                <a:tc gridSpan="3">
                  <a:txBody>
                    <a:bodyPr/>
                    <a:lstStyle/>
                    <a:p>
                      <a:pPr rtl="0" fontAlgn="t">
                        <a:spcBef>
                          <a:spcPts val="400"/>
                        </a:spcBef>
                        <a:spcAft>
                          <a:spcPts val="400"/>
                        </a:spcAft>
                      </a:pPr>
                      <a:r>
                        <a:rPr lang="en-AU" sz="800" b="1" i="0" u="none" strike="noStrike" dirty="0">
                          <a:solidFill>
                            <a:srgbClr val="000000"/>
                          </a:solidFill>
                          <a:effectLst/>
                          <a:latin typeface="Arial" panose="020B0604020202020204" pitchFamily="34" charset="0"/>
                        </a:rPr>
                        <a:t>Likely [4]</a:t>
                      </a:r>
                      <a:endParaRPr lang="en-AU" sz="800" dirty="0">
                        <a:effectLs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gridSpan="3">
                  <a:txBody>
                    <a:bodyPr/>
                    <a:lstStyle/>
                    <a:p>
                      <a:pPr algn="ct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(4)</a:t>
                      </a:r>
                      <a:endParaRPr lang="en-AU" sz="800" dirty="0">
                        <a:effectLst/>
                        <a:highlight>
                          <a:srgbClr val="FFFF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FF00"/>
                    </a:solidFill>
                  </a:tcPr>
                </a:tc>
                <a:tc hMerge="1">
                  <a:txBody>
                    <a:bodyPr/>
                    <a:lstStyle/>
                    <a:p>
                      <a:endParaRPr lang="en-AU"/>
                    </a:p>
                  </a:txBody>
                  <a:tcPr/>
                </a:tc>
                <a:tc hMerge="1">
                  <a:txBody>
                    <a:bodyPr/>
                    <a:lstStyle/>
                    <a:p>
                      <a:endParaRPr lang="en-AU"/>
                    </a:p>
                  </a:txBody>
                  <a:tcPr/>
                </a:tc>
                <a:tc gridSpan="2">
                  <a:txBody>
                    <a:bodyPr/>
                    <a:lstStyle/>
                    <a:p>
                      <a:pPr algn="ct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(8)</a:t>
                      </a:r>
                      <a:endParaRPr lang="en-AU" sz="800" dirty="0">
                        <a:effectLst/>
                        <a:highlight>
                          <a:srgbClr val="FFFF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FF00"/>
                    </a:solidFill>
                  </a:tcPr>
                </a:tc>
                <a:tc hMerge="1">
                  <a:txBody>
                    <a:bodyPr/>
                    <a:lstStyle/>
                    <a:p>
                      <a:endParaRPr lang="en-AU"/>
                    </a:p>
                  </a:txBody>
                  <a:tcPr/>
                </a:tc>
                <a:tc>
                  <a:txBody>
                    <a:bodyPr/>
                    <a:lstStyle/>
                    <a:p>
                      <a:pPr algn="ctr" rtl="0" fontAlgn="t">
                        <a:spcBef>
                          <a:spcPts val="400"/>
                        </a:spcBef>
                        <a:spcAft>
                          <a:spcPts val="400"/>
                        </a:spcAft>
                      </a:pPr>
                      <a:r>
                        <a:rPr lang="en-AU" sz="800" b="0" i="0" u="none" strike="noStrike" dirty="0">
                          <a:solidFill>
                            <a:srgbClr val="000000"/>
                          </a:solidFill>
                          <a:effectLst/>
                          <a:highlight>
                            <a:srgbClr val="C00000"/>
                          </a:highlight>
                          <a:latin typeface="Arial" panose="020B0604020202020204" pitchFamily="34" charset="0"/>
                        </a:rPr>
                        <a:t>High (12)</a:t>
                      </a:r>
                      <a:endParaRPr lang="en-AU" sz="800" dirty="0">
                        <a:effectLst/>
                        <a:highlight>
                          <a:srgbClr val="C000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C00000"/>
                    </a:solidFill>
                  </a:tcPr>
                </a:tc>
                <a:tc>
                  <a:txBody>
                    <a:bodyPr/>
                    <a:lstStyle/>
                    <a:p>
                      <a:pPr algn="ctr" rtl="0" fontAlgn="t">
                        <a:spcBef>
                          <a:spcPts val="400"/>
                        </a:spcBef>
                        <a:spcAft>
                          <a:spcPts val="400"/>
                        </a:spcAft>
                      </a:pPr>
                      <a:r>
                        <a:rPr lang="en-AU" sz="800" b="0" i="0" u="none" strike="noStrike" dirty="0">
                          <a:solidFill>
                            <a:srgbClr val="000000"/>
                          </a:solidFill>
                          <a:effectLst/>
                          <a:highlight>
                            <a:srgbClr val="FF0000"/>
                          </a:highlight>
                          <a:latin typeface="Arial" panose="020B0604020202020204" pitchFamily="34" charset="0"/>
                        </a:rPr>
                        <a:t>Catastrophic (16)</a:t>
                      </a:r>
                      <a:endParaRPr lang="en-AU" sz="800" dirty="0">
                        <a:effectLst/>
                        <a:highlight>
                          <a:srgbClr val="FF00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0000"/>
                    </a:solidFill>
                  </a:tcPr>
                </a:tc>
                <a:tc gridSpan="2">
                  <a:txBody>
                    <a:bodyPr/>
                    <a:lstStyle/>
                    <a:p>
                      <a:r>
                        <a:rPr lang="en-AU" sz="800" b="0" i="0" u="none" strike="noStrike" dirty="0">
                          <a:solidFill>
                            <a:srgbClr val="000000"/>
                          </a:solidFill>
                          <a:effectLst/>
                          <a:highlight>
                            <a:srgbClr val="FF0000"/>
                          </a:highlight>
                          <a:latin typeface="Arial" panose="020B0604020202020204" pitchFamily="34" charset="0"/>
                        </a:rPr>
                        <a:t>Catastrophic (20)</a:t>
                      </a:r>
                      <a:endParaRPr lang="en-AU" sz="800" dirty="0"/>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0000"/>
                    </a:solidFill>
                  </a:tcPr>
                </a:tc>
                <a:tc hMerge="1">
                  <a:txBody>
                    <a:bodyPr/>
                    <a:lstStyle/>
                    <a:p>
                      <a:endParaRPr lang="en-AU"/>
                    </a:p>
                  </a:txBody>
                  <a:tcPr/>
                </a:tc>
                <a:extLst>
                  <a:ext uri="{0D108BD9-81ED-4DB2-BD59-A6C34878D82A}">
                    <a16:rowId xmlns:a16="http://schemas.microsoft.com/office/drawing/2014/main" val="2820394288"/>
                  </a:ext>
                </a:extLst>
              </a:tr>
              <a:tr h="369584">
                <a:tc vMerge="1">
                  <a:txBody>
                    <a:bodyPr/>
                    <a:lstStyle/>
                    <a:p>
                      <a:endParaRPr lang="en-AU"/>
                    </a:p>
                  </a:txBody>
                  <a:tcPr/>
                </a:tc>
                <a:tc gridSpan="3">
                  <a:txBody>
                    <a:bodyPr/>
                    <a:lstStyle/>
                    <a:p>
                      <a:pPr rtl="0" fontAlgn="t">
                        <a:spcBef>
                          <a:spcPts val="400"/>
                        </a:spcBef>
                        <a:spcAft>
                          <a:spcPts val="400"/>
                        </a:spcAft>
                      </a:pPr>
                      <a:r>
                        <a:rPr lang="en-AU" sz="800" b="1" i="0" u="none" strike="noStrike" dirty="0">
                          <a:solidFill>
                            <a:srgbClr val="000000"/>
                          </a:solidFill>
                          <a:effectLst/>
                          <a:latin typeface="Arial" panose="020B0604020202020204" pitchFamily="34" charset="0"/>
                        </a:rPr>
                        <a:t>Possible [3]</a:t>
                      </a:r>
                      <a:endParaRPr lang="en-AU" sz="800" dirty="0">
                        <a:effectLs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gridSpan="3">
                  <a:txBody>
                    <a:bodyPr/>
                    <a:lstStyle/>
                    <a:p>
                      <a:pPr algn="ctr" rtl="0" fontAlgn="t">
                        <a:spcBef>
                          <a:spcPts val="400"/>
                        </a:spcBef>
                        <a:spcAft>
                          <a:spcPts val="400"/>
                        </a:spcAft>
                      </a:pPr>
                      <a:r>
                        <a:rPr lang="en-AU" sz="800" b="0" i="0" u="none" strike="noStrike" dirty="0">
                          <a:solidFill>
                            <a:srgbClr val="000000"/>
                          </a:solidFill>
                          <a:effectLst/>
                          <a:highlight>
                            <a:srgbClr val="92D050"/>
                          </a:highlight>
                          <a:latin typeface="Arial" panose="020B0604020202020204" pitchFamily="34" charset="0"/>
                        </a:rPr>
                        <a:t>Low (3)</a:t>
                      </a:r>
                      <a:endParaRPr lang="en-AU" sz="800" dirty="0">
                        <a:effectLst/>
                        <a:highlight>
                          <a:srgbClr val="92D05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92D050"/>
                    </a:solidFill>
                  </a:tcPr>
                </a:tc>
                <a:tc hMerge="1">
                  <a:txBody>
                    <a:bodyPr/>
                    <a:lstStyle/>
                    <a:p>
                      <a:endParaRPr lang="en-AU"/>
                    </a:p>
                  </a:txBody>
                  <a:tcPr/>
                </a:tc>
                <a:tc hMerge="1">
                  <a:txBody>
                    <a:bodyPr/>
                    <a:lstStyle/>
                    <a:p>
                      <a:endParaRPr lang="en-AU"/>
                    </a:p>
                  </a:txBody>
                  <a:tcPr/>
                </a:tc>
                <a:tc gridSpan="2">
                  <a:txBody>
                    <a:bodyPr/>
                    <a:lstStyle/>
                    <a:p>
                      <a:pPr algn="ct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(6)</a:t>
                      </a:r>
                      <a:endParaRPr lang="en-AU" sz="800" dirty="0">
                        <a:effectLst/>
                        <a:highlight>
                          <a:srgbClr val="FFFF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FF00"/>
                    </a:solidFill>
                  </a:tcPr>
                </a:tc>
                <a:tc hMerge="1">
                  <a:txBody>
                    <a:bodyPr/>
                    <a:lstStyle/>
                    <a:p>
                      <a:endParaRPr lang="en-AU"/>
                    </a:p>
                  </a:txBody>
                  <a:tcPr/>
                </a:tc>
                <a:tc>
                  <a:txBody>
                    <a:bodyPr/>
                    <a:lstStyle/>
                    <a:p>
                      <a:pPr algn="ct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(9)</a:t>
                      </a:r>
                      <a:endParaRPr lang="en-AU" sz="800" dirty="0">
                        <a:effectLst/>
                        <a:highlight>
                          <a:srgbClr val="FFFF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FF00"/>
                    </a:solidFill>
                  </a:tcPr>
                </a:tc>
                <a:tc>
                  <a:txBody>
                    <a:bodyPr/>
                    <a:lstStyle/>
                    <a:p>
                      <a:pPr algn="ctr" rtl="0" fontAlgn="t">
                        <a:spcBef>
                          <a:spcPts val="400"/>
                        </a:spcBef>
                        <a:spcAft>
                          <a:spcPts val="400"/>
                        </a:spcAft>
                      </a:pPr>
                      <a:r>
                        <a:rPr lang="en-AU" sz="800" b="0" i="0" u="none" strike="noStrike" dirty="0">
                          <a:solidFill>
                            <a:srgbClr val="000000"/>
                          </a:solidFill>
                          <a:effectLst/>
                          <a:highlight>
                            <a:srgbClr val="C00000"/>
                          </a:highlight>
                          <a:latin typeface="Arial" panose="020B0604020202020204" pitchFamily="34" charset="0"/>
                        </a:rPr>
                        <a:t>High (12)</a:t>
                      </a:r>
                      <a:endParaRPr lang="en-AU" sz="800" dirty="0">
                        <a:effectLst/>
                        <a:highlight>
                          <a:srgbClr val="C000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C00000"/>
                    </a:solidFill>
                  </a:tcPr>
                </a:tc>
                <a:tc gridSpan="2">
                  <a:txBody>
                    <a:bodyPr/>
                    <a:lstStyle/>
                    <a:p>
                      <a:r>
                        <a:rPr lang="en-AU" sz="800" b="0" i="0" u="none" strike="noStrike" dirty="0">
                          <a:solidFill>
                            <a:srgbClr val="000000"/>
                          </a:solidFill>
                          <a:effectLst/>
                          <a:highlight>
                            <a:srgbClr val="C00000"/>
                          </a:highlight>
                          <a:latin typeface="Arial" panose="020B0604020202020204" pitchFamily="34" charset="0"/>
                        </a:rPr>
                        <a:t>High (15)</a:t>
                      </a:r>
                      <a:endParaRPr lang="en-AU" sz="800" dirty="0"/>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C00000"/>
                    </a:solidFill>
                  </a:tcPr>
                </a:tc>
                <a:tc hMerge="1">
                  <a:txBody>
                    <a:bodyPr/>
                    <a:lstStyle/>
                    <a:p>
                      <a:endParaRPr lang="en-AU"/>
                    </a:p>
                  </a:txBody>
                  <a:tcPr/>
                </a:tc>
                <a:extLst>
                  <a:ext uri="{0D108BD9-81ED-4DB2-BD59-A6C34878D82A}">
                    <a16:rowId xmlns:a16="http://schemas.microsoft.com/office/drawing/2014/main" val="2411347521"/>
                  </a:ext>
                </a:extLst>
              </a:tr>
              <a:tr h="369584">
                <a:tc vMerge="1">
                  <a:txBody>
                    <a:bodyPr/>
                    <a:lstStyle/>
                    <a:p>
                      <a:endParaRPr lang="en-AU"/>
                    </a:p>
                  </a:txBody>
                  <a:tcPr/>
                </a:tc>
                <a:tc gridSpan="3">
                  <a:txBody>
                    <a:bodyPr/>
                    <a:lstStyle/>
                    <a:p>
                      <a:pPr rtl="0" fontAlgn="t">
                        <a:spcBef>
                          <a:spcPts val="400"/>
                        </a:spcBef>
                        <a:spcAft>
                          <a:spcPts val="400"/>
                        </a:spcAft>
                      </a:pPr>
                      <a:r>
                        <a:rPr lang="en-AU" sz="800" b="1" i="0" u="none" strike="noStrike" dirty="0">
                          <a:solidFill>
                            <a:srgbClr val="000000"/>
                          </a:solidFill>
                          <a:effectLst/>
                          <a:latin typeface="Arial" panose="020B0604020202020204" pitchFamily="34" charset="0"/>
                        </a:rPr>
                        <a:t>Unlikely [2]</a:t>
                      </a:r>
                      <a:endParaRPr lang="en-AU" sz="800" dirty="0">
                        <a:effectLs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gridSpan="3">
                  <a:txBody>
                    <a:bodyPr/>
                    <a:lstStyle/>
                    <a:p>
                      <a:pPr algn="ctr" rtl="0" fontAlgn="t">
                        <a:spcBef>
                          <a:spcPts val="400"/>
                        </a:spcBef>
                        <a:spcAft>
                          <a:spcPts val="400"/>
                        </a:spcAft>
                      </a:pPr>
                      <a:r>
                        <a:rPr lang="en-AU" sz="800" b="0" i="0" u="none" strike="noStrike" dirty="0">
                          <a:solidFill>
                            <a:srgbClr val="000000"/>
                          </a:solidFill>
                          <a:effectLst/>
                          <a:highlight>
                            <a:srgbClr val="92D050"/>
                          </a:highlight>
                          <a:latin typeface="Arial" panose="020B0604020202020204" pitchFamily="34" charset="0"/>
                        </a:rPr>
                        <a:t>Low (2)</a:t>
                      </a:r>
                      <a:endParaRPr lang="en-AU" sz="800" dirty="0">
                        <a:effectLst/>
                        <a:highlight>
                          <a:srgbClr val="92D05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92D050"/>
                    </a:solidFill>
                  </a:tcPr>
                </a:tc>
                <a:tc hMerge="1">
                  <a:txBody>
                    <a:bodyPr/>
                    <a:lstStyle/>
                    <a:p>
                      <a:endParaRPr lang="en-AU"/>
                    </a:p>
                  </a:txBody>
                  <a:tcPr/>
                </a:tc>
                <a:tc hMerge="1">
                  <a:txBody>
                    <a:bodyPr/>
                    <a:lstStyle/>
                    <a:p>
                      <a:endParaRPr lang="en-AU"/>
                    </a:p>
                  </a:txBody>
                  <a:tcPr/>
                </a:tc>
                <a:tc gridSpan="2">
                  <a:txBody>
                    <a:bodyPr/>
                    <a:lstStyle/>
                    <a:p>
                      <a:pPr algn="ct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(4)</a:t>
                      </a:r>
                      <a:endParaRPr lang="en-AU" sz="800" dirty="0">
                        <a:effectLst/>
                        <a:highlight>
                          <a:srgbClr val="FFFF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FF00"/>
                    </a:solidFill>
                  </a:tcPr>
                </a:tc>
                <a:tc hMerge="1">
                  <a:txBody>
                    <a:bodyPr/>
                    <a:lstStyle/>
                    <a:p>
                      <a:endParaRPr lang="en-AU"/>
                    </a:p>
                  </a:txBody>
                  <a:tcPr/>
                </a:tc>
                <a:tc>
                  <a:txBody>
                    <a:bodyPr/>
                    <a:lstStyle/>
                    <a:p>
                      <a:pPr algn="ct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(6)</a:t>
                      </a:r>
                      <a:endParaRPr lang="en-AU" sz="800" dirty="0">
                        <a:effectLst/>
                        <a:highlight>
                          <a:srgbClr val="FFFF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FF00"/>
                    </a:solidFill>
                  </a:tcPr>
                </a:tc>
                <a:tc>
                  <a:txBody>
                    <a:bodyPr/>
                    <a:lstStyle/>
                    <a:p>
                      <a:pPr algn="ct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(8)</a:t>
                      </a:r>
                      <a:endParaRPr lang="en-AU" sz="800" dirty="0">
                        <a:effectLst/>
                        <a:highlight>
                          <a:srgbClr val="FFFF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FF00"/>
                    </a:solidFill>
                  </a:tcPr>
                </a:tc>
                <a:tc gridSpan="2">
                  <a:txBody>
                    <a:bodyPr/>
                    <a:lstStyle/>
                    <a:p>
                      <a:r>
                        <a:rPr lang="en-AU" sz="800" b="0" i="0" u="none" strike="noStrike" dirty="0">
                          <a:solidFill>
                            <a:srgbClr val="000000"/>
                          </a:solidFill>
                          <a:effectLst/>
                          <a:highlight>
                            <a:srgbClr val="C00000"/>
                          </a:highlight>
                          <a:latin typeface="Arial" panose="020B0604020202020204" pitchFamily="34" charset="0"/>
                        </a:rPr>
                        <a:t>High (10)</a:t>
                      </a:r>
                      <a:endParaRPr lang="en-AU" sz="800" dirty="0"/>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C00000"/>
                    </a:solidFill>
                  </a:tcPr>
                </a:tc>
                <a:tc hMerge="1">
                  <a:txBody>
                    <a:bodyPr/>
                    <a:lstStyle/>
                    <a:p>
                      <a:endParaRPr lang="en-AU"/>
                    </a:p>
                  </a:txBody>
                  <a:tcPr/>
                </a:tc>
                <a:extLst>
                  <a:ext uri="{0D108BD9-81ED-4DB2-BD59-A6C34878D82A}">
                    <a16:rowId xmlns:a16="http://schemas.microsoft.com/office/drawing/2014/main" val="4146755057"/>
                  </a:ext>
                </a:extLst>
              </a:tr>
              <a:tr h="219496">
                <a:tc vMerge="1">
                  <a:txBody>
                    <a:bodyPr/>
                    <a:lstStyle/>
                    <a:p>
                      <a:endParaRPr lang="en-AU"/>
                    </a:p>
                  </a:txBody>
                  <a:tcPr/>
                </a:tc>
                <a:tc gridSpan="3">
                  <a:txBody>
                    <a:bodyPr/>
                    <a:lstStyle/>
                    <a:p>
                      <a:pPr rtl="0" fontAlgn="t">
                        <a:spcBef>
                          <a:spcPts val="400"/>
                        </a:spcBef>
                        <a:spcAft>
                          <a:spcPts val="400"/>
                        </a:spcAft>
                      </a:pPr>
                      <a:r>
                        <a:rPr lang="en-AU" sz="800" b="1" i="0" u="none" strike="noStrike" dirty="0">
                          <a:solidFill>
                            <a:srgbClr val="000000"/>
                          </a:solidFill>
                          <a:effectLst/>
                          <a:latin typeface="Arial" panose="020B0604020202020204" pitchFamily="34" charset="0"/>
                        </a:rPr>
                        <a:t>Rare [1]</a:t>
                      </a:r>
                      <a:endParaRPr lang="en-AU" sz="800" dirty="0">
                        <a:effectLs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gridSpan="3">
                  <a:txBody>
                    <a:bodyPr/>
                    <a:lstStyle/>
                    <a:p>
                      <a:pPr algn="ctr" rtl="0" fontAlgn="t">
                        <a:spcBef>
                          <a:spcPts val="400"/>
                        </a:spcBef>
                        <a:spcAft>
                          <a:spcPts val="400"/>
                        </a:spcAft>
                      </a:pPr>
                      <a:r>
                        <a:rPr lang="en-AU" sz="800" b="0" i="0" u="none" strike="noStrike" dirty="0">
                          <a:solidFill>
                            <a:srgbClr val="000000"/>
                          </a:solidFill>
                          <a:effectLst/>
                          <a:highlight>
                            <a:srgbClr val="92D050"/>
                          </a:highlight>
                          <a:latin typeface="Arial" panose="020B0604020202020204" pitchFamily="34" charset="0"/>
                        </a:rPr>
                        <a:t>Low (1)</a:t>
                      </a:r>
                      <a:endParaRPr lang="en-AU" sz="800" dirty="0">
                        <a:effectLst/>
                        <a:highlight>
                          <a:srgbClr val="92D05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hMerge="1">
                  <a:txBody>
                    <a:bodyPr/>
                    <a:lstStyle/>
                    <a:p>
                      <a:endParaRPr lang="en-AU"/>
                    </a:p>
                  </a:txBody>
                  <a:tcPr/>
                </a:tc>
                <a:tc hMerge="1">
                  <a:txBody>
                    <a:bodyPr/>
                    <a:lstStyle/>
                    <a:p>
                      <a:endParaRPr lang="en-AU"/>
                    </a:p>
                  </a:txBody>
                  <a:tcPr/>
                </a:tc>
                <a:tc gridSpan="2">
                  <a:txBody>
                    <a:bodyPr/>
                    <a:lstStyle/>
                    <a:p>
                      <a:pPr algn="ctr" rtl="0" fontAlgn="t">
                        <a:spcBef>
                          <a:spcPts val="400"/>
                        </a:spcBef>
                        <a:spcAft>
                          <a:spcPts val="400"/>
                        </a:spcAft>
                      </a:pPr>
                      <a:r>
                        <a:rPr lang="en-AU" sz="800" b="0" i="0" u="none" strike="noStrike" dirty="0">
                          <a:solidFill>
                            <a:srgbClr val="000000"/>
                          </a:solidFill>
                          <a:effectLst/>
                          <a:highlight>
                            <a:srgbClr val="92D050"/>
                          </a:highlight>
                          <a:latin typeface="Arial" panose="020B0604020202020204" pitchFamily="34" charset="0"/>
                        </a:rPr>
                        <a:t>Low (2)</a:t>
                      </a:r>
                      <a:endParaRPr lang="en-AU" sz="800" dirty="0">
                        <a:effectLst/>
                        <a:highlight>
                          <a:srgbClr val="92D05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hMerge="1">
                  <a:txBody>
                    <a:bodyPr/>
                    <a:lstStyle/>
                    <a:p>
                      <a:endParaRPr lang="en-AU"/>
                    </a:p>
                  </a:txBody>
                  <a:tcPr/>
                </a:tc>
                <a:tc>
                  <a:txBody>
                    <a:bodyPr/>
                    <a:lstStyle/>
                    <a:p>
                      <a:pPr algn="ctr" rtl="0" fontAlgn="t">
                        <a:spcBef>
                          <a:spcPts val="400"/>
                        </a:spcBef>
                        <a:spcAft>
                          <a:spcPts val="400"/>
                        </a:spcAft>
                      </a:pPr>
                      <a:r>
                        <a:rPr lang="en-AU" sz="800" b="0" i="0" u="none" strike="noStrike" dirty="0">
                          <a:solidFill>
                            <a:srgbClr val="000000"/>
                          </a:solidFill>
                          <a:effectLst/>
                          <a:highlight>
                            <a:srgbClr val="92D050"/>
                          </a:highlight>
                          <a:latin typeface="Arial" panose="020B0604020202020204" pitchFamily="34" charset="0"/>
                        </a:rPr>
                        <a:t>Low (3)</a:t>
                      </a:r>
                      <a:endParaRPr lang="en-AU" sz="800" dirty="0">
                        <a:effectLst/>
                        <a:highlight>
                          <a:srgbClr val="92D05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(4)</a:t>
                      </a:r>
                      <a:endParaRPr lang="en-AU" sz="800" dirty="0">
                        <a:effectLst/>
                        <a:highlight>
                          <a:srgbClr val="FFFF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gridSpan="2">
                  <a:txBody>
                    <a:bodyPr/>
                    <a:lstStyle/>
                    <a:p>
                      <a:r>
                        <a:rPr lang="en-AU" sz="800" b="0" i="0" u="none" strike="noStrike" dirty="0">
                          <a:solidFill>
                            <a:srgbClr val="000000"/>
                          </a:solidFill>
                          <a:effectLst/>
                          <a:highlight>
                            <a:srgbClr val="FFFF00"/>
                          </a:highlight>
                          <a:latin typeface="Arial" panose="020B0604020202020204" pitchFamily="34" charset="0"/>
                        </a:rPr>
                        <a:t>Moderate (5)</a:t>
                      </a:r>
                      <a:endParaRPr lang="en-AU" sz="800" dirty="0"/>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hMerge="1">
                  <a:txBody>
                    <a:bodyPr/>
                    <a:lstStyle/>
                    <a:p>
                      <a:endParaRPr lang="en-AU"/>
                    </a:p>
                  </a:txBody>
                  <a:tcPr/>
                </a:tc>
                <a:extLst>
                  <a:ext uri="{0D108BD9-81ED-4DB2-BD59-A6C34878D82A}">
                    <a16:rowId xmlns:a16="http://schemas.microsoft.com/office/drawing/2014/main" val="2627089383"/>
                  </a:ext>
                </a:extLst>
              </a:tr>
              <a:tr h="369584">
                <a:tc gridSpan="13">
                  <a:txBody>
                    <a:bodyPr/>
                    <a:lstStyle/>
                    <a:p>
                      <a:pPr fontAlgn="t"/>
                      <a:br>
                        <a:rPr lang="en-AU" sz="800" dirty="0">
                          <a:effectLst/>
                        </a:rPr>
                      </a:br>
                      <a:endParaRPr lang="en-AU" sz="800" dirty="0">
                        <a:effectLst/>
                      </a:endParaRPr>
                    </a:p>
                  </a:txBody>
                  <a:tcPr marL="24129" marR="24129" marT="16086" marB="16086">
                    <a:lnL>
                      <a:noFill/>
                    </a:lnL>
                    <a:lnR>
                      <a:noFill/>
                    </a:lnR>
                    <a:lnT w="6350" cap="flat" cmpd="sng" algn="ctr">
                      <a:solidFill>
                        <a:srgbClr val="000000"/>
                      </a:solidFill>
                      <a:prstDash val="solid"/>
                      <a:round/>
                      <a:headEnd type="none" w="med" len="med"/>
                      <a:tailEnd type="none" w="med" len="med"/>
                    </a:lnT>
                    <a:lnB>
                      <a:noFill/>
                    </a:lnB>
                    <a:noFill/>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extLst>
                  <a:ext uri="{0D108BD9-81ED-4DB2-BD59-A6C34878D82A}">
                    <a16:rowId xmlns:a16="http://schemas.microsoft.com/office/drawing/2014/main" val="3656593398"/>
                  </a:ext>
                </a:extLst>
              </a:tr>
              <a:tr h="369584">
                <a:tc gridSpan="2">
                  <a:txBody>
                    <a:bodyPr/>
                    <a:lstStyle/>
                    <a:p>
                      <a:pPr fontAlgn="t"/>
                      <a:br>
                        <a:rPr lang="en-AU" sz="800" dirty="0">
                          <a:effectLst/>
                        </a:rPr>
                      </a:br>
                      <a:endParaRPr lang="en-AU" sz="800" dirty="0">
                        <a:effectLst/>
                      </a:endParaRPr>
                    </a:p>
                  </a:txBody>
                  <a:tcPr marL="24129" marR="24129" marT="16086" marB="16086">
                    <a:lnL>
                      <a:noFill/>
                    </a:lnL>
                    <a:lnR w="6350" cap="flat" cmpd="sng" algn="ctr">
                      <a:solidFill>
                        <a:srgbClr val="A6A6A6"/>
                      </a:solidFill>
                      <a:prstDash val="solid"/>
                      <a:round/>
                      <a:headEnd type="none" w="med" len="med"/>
                      <a:tailEnd type="none" w="med" len="med"/>
                    </a:lnR>
                    <a:lnT>
                      <a:noFill/>
                    </a:lnT>
                    <a:lnB>
                      <a:noFill/>
                    </a:lnB>
                    <a:noFill/>
                  </a:tcPr>
                </a:tc>
                <a:tc hMerge="1">
                  <a:txBody>
                    <a:bodyPr/>
                    <a:lstStyle/>
                    <a:p>
                      <a:endParaRPr lang="en-AU"/>
                    </a:p>
                  </a:txBody>
                  <a:tcPr/>
                </a:tc>
                <a:tc rowSpan="4">
                  <a:txBody>
                    <a:bodyPr/>
                    <a:lstStyle/>
                    <a:p>
                      <a:pPr rtl="0" fontAlgn="ctr">
                        <a:spcBef>
                          <a:spcPts val="400"/>
                        </a:spcBef>
                        <a:spcAft>
                          <a:spcPts val="400"/>
                        </a:spcAft>
                      </a:pPr>
                      <a:r>
                        <a:rPr lang="en-AU" sz="800" b="0" i="0" u="none" strike="noStrike" dirty="0">
                          <a:solidFill>
                            <a:srgbClr val="000000"/>
                          </a:solidFill>
                          <a:effectLst/>
                          <a:latin typeface="Arial" panose="020B0604020202020204" pitchFamily="34" charset="0"/>
                        </a:rPr>
                        <a:t>If the residual risk</a:t>
                      </a:r>
                      <a:endParaRPr lang="en-AU" sz="800" dirty="0">
                        <a:effectLst/>
                      </a:endParaRPr>
                    </a:p>
                  </a:txBody>
                  <a:tcPr marL="24129" marR="24129" marT="16086" marB="16086" anchor="ctr">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gridSpan="2">
                  <a:txBody>
                    <a:bodyPr/>
                    <a:lstStyle/>
                    <a:p>
                      <a:pPr rtl="0" fontAlgn="t">
                        <a:spcBef>
                          <a:spcPts val="400"/>
                        </a:spcBef>
                        <a:spcAft>
                          <a:spcPts val="400"/>
                        </a:spcAft>
                      </a:pPr>
                      <a:r>
                        <a:rPr lang="en-AU" sz="800" b="0" i="0" u="none" strike="noStrike" dirty="0">
                          <a:solidFill>
                            <a:srgbClr val="000000"/>
                          </a:solidFill>
                          <a:effectLst/>
                          <a:latin typeface="Arial" panose="020B0604020202020204" pitchFamily="34" charset="0"/>
                        </a:rPr>
                        <a:t>=</a:t>
                      </a: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a:txBody>
                    <a:bodyPr/>
                    <a:lstStyle/>
                    <a:p>
                      <a:pPr rtl="0" fontAlgn="t">
                        <a:spcBef>
                          <a:spcPts val="400"/>
                        </a:spcBef>
                        <a:spcAft>
                          <a:spcPts val="400"/>
                        </a:spcAft>
                      </a:pPr>
                      <a:r>
                        <a:rPr lang="en-AU" sz="800" b="0" i="0" u="none" strike="noStrike" dirty="0">
                          <a:solidFill>
                            <a:srgbClr val="000000"/>
                          </a:solidFill>
                          <a:effectLst/>
                          <a:highlight>
                            <a:srgbClr val="FF0000"/>
                          </a:highlight>
                          <a:latin typeface="Arial" panose="020B0604020202020204" pitchFamily="34" charset="0"/>
                        </a:rPr>
                        <a:t>Catastrophic (16+)</a:t>
                      </a:r>
                      <a:endParaRPr lang="en-AU" sz="800" dirty="0">
                        <a:effectLst/>
                        <a:highlight>
                          <a:srgbClr val="FF0000"/>
                        </a:highligh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solidFill>
                      <a:srgbClr val="FF0000"/>
                    </a:solidFill>
                  </a:tcPr>
                </a:tc>
                <a:tc gridSpan="2">
                  <a:txBody>
                    <a:bodyPr/>
                    <a:lstStyle/>
                    <a:p>
                      <a:pPr rtl="0" fontAlgn="t">
                        <a:spcBef>
                          <a:spcPts val="400"/>
                        </a:spcBef>
                        <a:spcAft>
                          <a:spcPts val="400"/>
                        </a:spcAft>
                      </a:pPr>
                      <a:r>
                        <a:rPr lang="en-AU" sz="800" b="0" i="0" u="none" strike="noStrike" dirty="0">
                          <a:solidFill>
                            <a:srgbClr val="000000"/>
                          </a:solidFill>
                          <a:effectLst/>
                          <a:latin typeface="Arial" panose="020B0604020202020204" pitchFamily="34" charset="0"/>
                        </a:rPr>
                        <a:t>then</a:t>
                      </a: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gridSpan="4">
                  <a:txBody>
                    <a:bodyPr/>
                    <a:lstStyle/>
                    <a:p>
                      <a:pPr rtl="0" fontAlgn="t">
                        <a:spcBef>
                          <a:spcPts val="400"/>
                        </a:spcBef>
                        <a:spcAft>
                          <a:spcPts val="400"/>
                        </a:spcAft>
                      </a:pPr>
                      <a:r>
                        <a:rPr lang="en-US" sz="800" b="0" i="0" u="none" strike="noStrike" dirty="0">
                          <a:solidFill>
                            <a:srgbClr val="000000"/>
                          </a:solidFill>
                          <a:effectLst/>
                          <a:latin typeface="Arial" panose="020B0604020202020204" pitchFamily="34" charset="0"/>
                        </a:rPr>
                        <a:t>Work unable to proceed seek other methods </a:t>
                      </a:r>
                      <a:r>
                        <a:rPr lang="en-US" sz="800" b="1" i="0" u="none" strike="noStrike" dirty="0">
                          <a:solidFill>
                            <a:srgbClr val="000000"/>
                          </a:solidFill>
                          <a:effectLst/>
                          <a:latin typeface="Arial" panose="020B0604020202020204" pitchFamily="34" charset="0"/>
                        </a:rPr>
                        <a:t>(Significant)</a:t>
                      </a:r>
                      <a:endParaRPr lang="en-US"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hMerge="1">
                  <a:txBody>
                    <a:bodyPr/>
                    <a:lstStyle/>
                    <a:p>
                      <a:pPr rtl="0" fontAlgn="t">
                        <a:spcBef>
                          <a:spcPts val="400"/>
                        </a:spcBef>
                        <a:spcAft>
                          <a:spcPts val="400"/>
                        </a:spcAft>
                      </a:pPr>
                      <a:endParaRPr lang="en-US" sz="900">
                        <a:effectLst/>
                      </a:endParaRPr>
                    </a:p>
                  </a:txBody>
                  <a:tcPr marL="35995" marR="35995" marT="23996" marB="2399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a:txBody>
                    <a:bodyPr/>
                    <a:lstStyle/>
                    <a:p>
                      <a:pPr fontAlgn="t"/>
                      <a:br>
                        <a:rPr lang="en-AU" sz="800" dirty="0">
                          <a:effectLst/>
                        </a:rPr>
                      </a:b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a:noFill/>
                    </a:lnT>
                    <a:lnB>
                      <a:noFill/>
                    </a:lnB>
                    <a:noFill/>
                  </a:tcPr>
                </a:tc>
                <a:extLst>
                  <a:ext uri="{0D108BD9-81ED-4DB2-BD59-A6C34878D82A}">
                    <a16:rowId xmlns:a16="http://schemas.microsoft.com/office/drawing/2014/main" val="1078857003"/>
                  </a:ext>
                </a:extLst>
              </a:tr>
              <a:tr h="369584">
                <a:tc gridSpan="2">
                  <a:txBody>
                    <a:bodyPr/>
                    <a:lstStyle/>
                    <a:p>
                      <a:pPr fontAlgn="t"/>
                      <a:br>
                        <a:rPr lang="en-AU" sz="800" dirty="0">
                          <a:effectLst/>
                        </a:rPr>
                      </a:br>
                      <a:endParaRPr lang="en-AU" sz="800" dirty="0">
                        <a:effectLst/>
                      </a:endParaRPr>
                    </a:p>
                  </a:txBody>
                  <a:tcPr marL="24129" marR="24129" marT="16086" marB="16086">
                    <a:lnL>
                      <a:noFill/>
                    </a:lnL>
                    <a:lnR w="6350" cap="flat" cmpd="sng" algn="ctr">
                      <a:solidFill>
                        <a:srgbClr val="A6A6A6"/>
                      </a:solidFill>
                      <a:prstDash val="solid"/>
                      <a:round/>
                      <a:headEnd type="none" w="med" len="med"/>
                      <a:tailEnd type="none" w="med" len="med"/>
                    </a:lnR>
                    <a:lnT>
                      <a:noFill/>
                    </a:lnT>
                    <a:lnB>
                      <a:noFill/>
                    </a:lnB>
                    <a:noFill/>
                  </a:tcPr>
                </a:tc>
                <a:tc hMerge="1">
                  <a:txBody>
                    <a:bodyPr/>
                    <a:lstStyle/>
                    <a:p>
                      <a:endParaRPr lang="en-AU"/>
                    </a:p>
                  </a:txBody>
                  <a:tcPr/>
                </a:tc>
                <a:tc vMerge="1">
                  <a:txBody>
                    <a:bodyPr/>
                    <a:lstStyle/>
                    <a:p>
                      <a:endParaRPr lang="en-AU"/>
                    </a:p>
                  </a:txBody>
                  <a:tcPr/>
                </a:tc>
                <a:tc gridSpan="2">
                  <a:txBody>
                    <a:bodyPr/>
                    <a:lstStyle/>
                    <a:p>
                      <a:pPr rtl="0" fontAlgn="t">
                        <a:spcBef>
                          <a:spcPts val="400"/>
                        </a:spcBef>
                        <a:spcAft>
                          <a:spcPts val="400"/>
                        </a:spcAft>
                      </a:pPr>
                      <a:r>
                        <a:rPr lang="en-AU" sz="800" b="0" i="0" u="none" strike="noStrike" dirty="0">
                          <a:solidFill>
                            <a:srgbClr val="000000"/>
                          </a:solidFill>
                          <a:effectLst/>
                          <a:latin typeface="Arial" panose="020B0604020202020204" pitchFamily="34" charset="0"/>
                        </a:rPr>
                        <a:t>=</a:t>
                      </a: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a:txBody>
                    <a:bodyPr/>
                    <a:lstStyle/>
                    <a:p>
                      <a:pPr rtl="0" fontAlgn="t">
                        <a:spcBef>
                          <a:spcPts val="400"/>
                        </a:spcBef>
                        <a:spcAft>
                          <a:spcPts val="400"/>
                        </a:spcAft>
                      </a:pPr>
                      <a:r>
                        <a:rPr lang="en-AU" sz="800" b="0" i="0" u="none" strike="noStrike" dirty="0">
                          <a:solidFill>
                            <a:srgbClr val="000000"/>
                          </a:solidFill>
                          <a:effectLst/>
                          <a:highlight>
                            <a:srgbClr val="C00000"/>
                          </a:highlight>
                          <a:latin typeface="Arial" panose="020B0604020202020204" pitchFamily="34" charset="0"/>
                        </a:rPr>
                        <a:t>High (10 – 15)</a:t>
                      </a:r>
                      <a:endParaRPr lang="en-AU" sz="800" dirty="0">
                        <a:effectLst/>
                        <a:highlight>
                          <a:srgbClr val="C00000"/>
                        </a:highligh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solidFill>
                      <a:srgbClr val="C00000"/>
                    </a:solidFill>
                  </a:tcPr>
                </a:tc>
                <a:tc gridSpan="2">
                  <a:txBody>
                    <a:bodyPr/>
                    <a:lstStyle/>
                    <a:p>
                      <a:pPr rtl="0" fontAlgn="t">
                        <a:spcBef>
                          <a:spcPts val="400"/>
                        </a:spcBef>
                        <a:spcAft>
                          <a:spcPts val="400"/>
                        </a:spcAft>
                      </a:pPr>
                      <a:r>
                        <a:rPr lang="en-AU" sz="800" b="0" i="0" u="none" strike="noStrike" dirty="0">
                          <a:solidFill>
                            <a:srgbClr val="000000"/>
                          </a:solidFill>
                          <a:effectLst/>
                          <a:latin typeface="Arial" panose="020B0604020202020204" pitchFamily="34" charset="0"/>
                        </a:rPr>
                        <a:t>then</a:t>
                      </a: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gridSpan="4">
                  <a:txBody>
                    <a:bodyPr/>
                    <a:lstStyle/>
                    <a:p>
                      <a:pPr rtl="0" fontAlgn="t">
                        <a:spcBef>
                          <a:spcPts val="400"/>
                        </a:spcBef>
                        <a:spcAft>
                          <a:spcPts val="400"/>
                        </a:spcAft>
                      </a:pPr>
                      <a:r>
                        <a:rPr lang="en-US" sz="800" b="0" i="0" u="none" strike="noStrike" dirty="0">
                          <a:solidFill>
                            <a:srgbClr val="000000"/>
                          </a:solidFill>
                          <a:effectLst/>
                          <a:latin typeface="Arial" panose="020B0604020202020204" pitchFamily="34" charset="0"/>
                        </a:rPr>
                        <a:t>Permission from </a:t>
                      </a:r>
                      <a:r>
                        <a:rPr lang="en-US" sz="800" b="1" i="0" u="none" strike="noStrike" dirty="0">
                          <a:solidFill>
                            <a:srgbClr val="FF0000"/>
                          </a:solidFill>
                          <a:effectLst/>
                          <a:latin typeface="Arial" panose="020B0604020202020204" pitchFamily="34" charset="0"/>
                        </a:rPr>
                        <a:t>high level management</a:t>
                      </a:r>
                      <a:r>
                        <a:rPr lang="en-US" sz="800" b="0" i="0" u="none" strike="noStrike" dirty="0">
                          <a:solidFill>
                            <a:srgbClr val="000000"/>
                          </a:solidFill>
                          <a:effectLst/>
                          <a:latin typeface="Arial" panose="020B0604020202020204" pitchFamily="34" charset="0"/>
                        </a:rPr>
                        <a:t> for work to proceed </a:t>
                      </a:r>
                      <a:r>
                        <a:rPr lang="en-US" sz="800" b="1" i="0" u="none" strike="noStrike" dirty="0">
                          <a:solidFill>
                            <a:srgbClr val="000000"/>
                          </a:solidFill>
                          <a:effectLst/>
                          <a:latin typeface="Arial" panose="020B0604020202020204" pitchFamily="34" charset="0"/>
                        </a:rPr>
                        <a:t>(Significant)</a:t>
                      </a:r>
                      <a:r>
                        <a:rPr lang="en-US" sz="800" b="0" i="0" u="none" strike="noStrike" dirty="0">
                          <a:solidFill>
                            <a:srgbClr val="000000"/>
                          </a:solidFill>
                          <a:effectLst/>
                          <a:latin typeface="Arial" panose="020B0604020202020204" pitchFamily="34" charset="0"/>
                        </a:rPr>
                        <a:t> </a:t>
                      </a:r>
                      <a:endParaRPr lang="en-US"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hMerge="1">
                  <a:txBody>
                    <a:bodyPr/>
                    <a:lstStyle/>
                    <a:p>
                      <a:pPr rtl="0" fontAlgn="t">
                        <a:spcBef>
                          <a:spcPts val="400"/>
                        </a:spcBef>
                        <a:spcAft>
                          <a:spcPts val="400"/>
                        </a:spcAft>
                      </a:pPr>
                      <a:endParaRPr lang="en-US" sz="900">
                        <a:effectLst/>
                      </a:endParaRPr>
                    </a:p>
                  </a:txBody>
                  <a:tcPr marL="35995" marR="35995" marT="23996" marB="2399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a:txBody>
                    <a:bodyPr/>
                    <a:lstStyle/>
                    <a:p>
                      <a:pPr fontAlgn="t"/>
                      <a:br>
                        <a:rPr lang="en-AU" sz="800" dirty="0">
                          <a:effectLst/>
                        </a:rPr>
                      </a:b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a:noFill/>
                    </a:lnT>
                    <a:lnB>
                      <a:noFill/>
                    </a:lnB>
                    <a:noFill/>
                  </a:tcPr>
                </a:tc>
                <a:extLst>
                  <a:ext uri="{0D108BD9-81ED-4DB2-BD59-A6C34878D82A}">
                    <a16:rowId xmlns:a16="http://schemas.microsoft.com/office/drawing/2014/main" val="2955589752"/>
                  </a:ext>
                </a:extLst>
              </a:tr>
              <a:tr h="369584">
                <a:tc gridSpan="2">
                  <a:txBody>
                    <a:bodyPr/>
                    <a:lstStyle/>
                    <a:p>
                      <a:pPr fontAlgn="t"/>
                      <a:br>
                        <a:rPr lang="en-AU" sz="800" dirty="0">
                          <a:effectLst/>
                        </a:rPr>
                      </a:br>
                      <a:endParaRPr lang="en-AU" sz="800" dirty="0">
                        <a:effectLst/>
                      </a:endParaRPr>
                    </a:p>
                  </a:txBody>
                  <a:tcPr marL="24129" marR="24129" marT="16086" marB="16086">
                    <a:lnL>
                      <a:noFill/>
                    </a:lnL>
                    <a:lnR w="6350" cap="flat" cmpd="sng" algn="ctr">
                      <a:solidFill>
                        <a:srgbClr val="A6A6A6"/>
                      </a:solidFill>
                      <a:prstDash val="solid"/>
                      <a:round/>
                      <a:headEnd type="none" w="med" len="med"/>
                      <a:tailEnd type="none" w="med" len="med"/>
                    </a:lnR>
                    <a:lnT>
                      <a:noFill/>
                    </a:lnT>
                    <a:lnB>
                      <a:noFill/>
                    </a:lnB>
                    <a:noFill/>
                  </a:tcPr>
                </a:tc>
                <a:tc hMerge="1">
                  <a:txBody>
                    <a:bodyPr/>
                    <a:lstStyle/>
                    <a:p>
                      <a:endParaRPr lang="en-AU"/>
                    </a:p>
                  </a:txBody>
                  <a:tcPr/>
                </a:tc>
                <a:tc vMerge="1">
                  <a:txBody>
                    <a:bodyPr/>
                    <a:lstStyle/>
                    <a:p>
                      <a:endParaRPr lang="en-AU"/>
                    </a:p>
                  </a:txBody>
                  <a:tcPr/>
                </a:tc>
                <a:tc gridSpan="2">
                  <a:txBody>
                    <a:bodyPr/>
                    <a:lstStyle/>
                    <a:p>
                      <a:pPr rtl="0" fontAlgn="t">
                        <a:spcBef>
                          <a:spcPts val="400"/>
                        </a:spcBef>
                        <a:spcAft>
                          <a:spcPts val="400"/>
                        </a:spcAft>
                      </a:pPr>
                      <a:r>
                        <a:rPr lang="en-AU" sz="800" b="0" i="0" u="none" strike="noStrike" dirty="0">
                          <a:solidFill>
                            <a:srgbClr val="000000"/>
                          </a:solidFill>
                          <a:effectLst/>
                          <a:latin typeface="Arial" panose="020B0604020202020204" pitchFamily="34" charset="0"/>
                        </a:rPr>
                        <a:t>=</a:t>
                      </a: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a:txBody>
                    <a:bodyPr/>
                    <a:lstStyle/>
                    <a:p>
                      <a:pP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(4 – 9)</a:t>
                      </a:r>
                      <a:endParaRPr lang="en-AU" sz="800" dirty="0">
                        <a:effectLst/>
                        <a:highlight>
                          <a:srgbClr val="FFFF00"/>
                        </a:highligh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solidFill>
                      <a:srgbClr val="FFFF00"/>
                    </a:solidFill>
                  </a:tcPr>
                </a:tc>
                <a:tc gridSpan="2">
                  <a:txBody>
                    <a:bodyPr/>
                    <a:lstStyle/>
                    <a:p>
                      <a:pPr rtl="0" fontAlgn="t">
                        <a:spcBef>
                          <a:spcPts val="400"/>
                        </a:spcBef>
                        <a:spcAft>
                          <a:spcPts val="400"/>
                        </a:spcAft>
                      </a:pPr>
                      <a:r>
                        <a:rPr lang="en-AU" sz="800" b="0" i="0" u="none" strike="noStrike" dirty="0">
                          <a:solidFill>
                            <a:srgbClr val="000000"/>
                          </a:solidFill>
                          <a:effectLst/>
                          <a:latin typeface="Arial" panose="020B0604020202020204" pitchFamily="34" charset="0"/>
                        </a:rPr>
                        <a:t>then</a:t>
                      </a: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gridSpan="4">
                  <a:txBody>
                    <a:bodyPr/>
                    <a:lstStyle/>
                    <a:p>
                      <a:pPr rtl="0" fontAlgn="t">
                        <a:spcBef>
                          <a:spcPts val="400"/>
                        </a:spcBef>
                        <a:spcAft>
                          <a:spcPts val="400"/>
                        </a:spcAft>
                      </a:pPr>
                      <a:r>
                        <a:rPr lang="en-US" sz="800" b="0" i="0" u="none" strike="noStrike" dirty="0">
                          <a:solidFill>
                            <a:srgbClr val="000000"/>
                          </a:solidFill>
                          <a:effectLst/>
                          <a:latin typeface="Arial" panose="020B0604020202020204" pitchFamily="34" charset="0"/>
                        </a:rPr>
                        <a:t>Permission from </a:t>
                      </a:r>
                      <a:r>
                        <a:rPr lang="en-US" sz="800" b="1" i="0" u="none" strike="noStrike" dirty="0">
                          <a:solidFill>
                            <a:srgbClr val="FF0000"/>
                          </a:solidFill>
                          <a:effectLst/>
                          <a:latin typeface="Arial" panose="020B0604020202020204" pitchFamily="34" charset="0"/>
                        </a:rPr>
                        <a:t>worker in charge</a:t>
                      </a:r>
                      <a:r>
                        <a:rPr lang="en-US" sz="800" b="0" i="0" u="none" strike="noStrike" dirty="0">
                          <a:solidFill>
                            <a:srgbClr val="000000"/>
                          </a:solidFill>
                          <a:effectLst/>
                          <a:latin typeface="Arial" panose="020B0604020202020204" pitchFamily="34" charset="0"/>
                        </a:rPr>
                        <a:t> for work to proceed </a:t>
                      </a:r>
                      <a:r>
                        <a:rPr lang="en-US" sz="800" b="1" i="0" u="none" strike="noStrike" dirty="0">
                          <a:solidFill>
                            <a:srgbClr val="000000"/>
                          </a:solidFill>
                          <a:effectLst/>
                          <a:latin typeface="Arial" panose="020B0604020202020204" pitchFamily="34" charset="0"/>
                        </a:rPr>
                        <a:t>(Insignificant)</a:t>
                      </a:r>
                      <a:r>
                        <a:rPr lang="en-US" sz="800" b="0" i="0" u="none" strike="noStrike" dirty="0">
                          <a:solidFill>
                            <a:srgbClr val="000000"/>
                          </a:solidFill>
                          <a:effectLst/>
                          <a:latin typeface="Arial" panose="020B0604020202020204" pitchFamily="34" charset="0"/>
                        </a:rPr>
                        <a:t> </a:t>
                      </a:r>
                      <a:endParaRPr lang="en-US"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hMerge="1">
                  <a:txBody>
                    <a:bodyPr/>
                    <a:lstStyle/>
                    <a:p>
                      <a:pPr rtl="0" fontAlgn="t">
                        <a:spcBef>
                          <a:spcPts val="400"/>
                        </a:spcBef>
                        <a:spcAft>
                          <a:spcPts val="400"/>
                        </a:spcAft>
                      </a:pPr>
                      <a:endParaRPr lang="en-US" sz="900">
                        <a:effectLst/>
                      </a:endParaRPr>
                    </a:p>
                  </a:txBody>
                  <a:tcPr marL="35995" marR="35995" marT="23996" marB="2399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a:txBody>
                    <a:bodyPr/>
                    <a:lstStyle/>
                    <a:p>
                      <a:pPr fontAlgn="t"/>
                      <a:br>
                        <a:rPr lang="en-AU" sz="800" dirty="0">
                          <a:effectLst/>
                        </a:rPr>
                      </a:b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a:noFill/>
                    </a:lnT>
                    <a:lnB>
                      <a:noFill/>
                    </a:lnB>
                    <a:noFill/>
                  </a:tcPr>
                </a:tc>
                <a:extLst>
                  <a:ext uri="{0D108BD9-81ED-4DB2-BD59-A6C34878D82A}">
                    <a16:rowId xmlns:a16="http://schemas.microsoft.com/office/drawing/2014/main" val="697741095"/>
                  </a:ext>
                </a:extLst>
              </a:tr>
              <a:tr h="369584">
                <a:tc gridSpan="2">
                  <a:txBody>
                    <a:bodyPr/>
                    <a:lstStyle/>
                    <a:p>
                      <a:pPr fontAlgn="t"/>
                      <a:br>
                        <a:rPr lang="en-AU" sz="600" dirty="0">
                          <a:effectLst/>
                        </a:rPr>
                      </a:br>
                      <a:endParaRPr lang="en-AU" sz="600" dirty="0">
                        <a:effectLst/>
                      </a:endParaRPr>
                    </a:p>
                  </a:txBody>
                  <a:tcPr marL="24129" marR="24129" marT="16086" marB="16086">
                    <a:lnL>
                      <a:noFill/>
                    </a:lnL>
                    <a:lnR w="6350" cap="flat" cmpd="sng" algn="ctr">
                      <a:solidFill>
                        <a:srgbClr val="A6A6A6"/>
                      </a:solidFill>
                      <a:prstDash val="solid"/>
                      <a:round/>
                      <a:headEnd type="none" w="med" len="med"/>
                      <a:tailEnd type="none" w="med" len="med"/>
                    </a:lnR>
                    <a:lnT>
                      <a:noFill/>
                    </a:lnT>
                    <a:lnB>
                      <a:noFill/>
                    </a:lnB>
                    <a:noFill/>
                  </a:tcPr>
                </a:tc>
                <a:tc hMerge="1">
                  <a:txBody>
                    <a:bodyPr/>
                    <a:lstStyle/>
                    <a:p>
                      <a:endParaRPr lang="en-AU"/>
                    </a:p>
                  </a:txBody>
                  <a:tcPr/>
                </a:tc>
                <a:tc vMerge="1">
                  <a:txBody>
                    <a:bodyPr/>
                    <a:lstStyle/>
                    <a:p>
                      <a:endParaRPr lang="en-AU"/>
                    </a:p>
                  </a:txBody>
                  <a:tcPr/>
                </a:tc>
                <a:tc gridSpan="2">
                  <a:txBody>
                    <a:bodyPr/>
                    <a:lstStyle/>
                    <a:p>
                      <a:pPr rtl="0" fontAlgn="t">
                        <a:spcBef>
                          <a:spcPts val="400"/>
                        </a:spcBef>
                        <a:spcAft>
                          <a:spcPts val="400"/>
                        </a:spcAft>
                      </a:pPr>
                      <a:r>
                        <a:rPr lang="en-AU" sz="800" b="0" i="0" u="none" strike="noStrike" dirty="0">
                          <a:solidFill>
                            <a:srgbClr val="000000"/>
                          </a:solidFill>
                          <a:effectLst/>
                          <a:latin typeface="Arial" panose="020B0604020202020204" pitchFamily="34" charset="0"/>
                        </a:rPr>
                        <a:t>=</a:t>
                      </a: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a:txBody>
                    <a:bodyPr/>
                    <a:lstStyle/>
                    <a:p>
                      <a:pPr rtl="0" fontAlgn="t">
                        <a:spcBef>
                          <a:spcPts val="400"/>
                        </a:spcBef>
                        <a:spcAft>
                          <a:spcPts val="400"/>
                        </a:spcAft>
                      </a:pPr>
                      <a:r>
                        <a:rPr lang="en-AU" sz="800" b="0" i="0" u="none" strike="noStrike" dirty="0">
                          <a:solidFill>
                            <a:srgbClr val="000000"/>
                          </a:solidFill>
                          <a:effectLst/>
                          <a:highlight>
                            <a:srgbClr val="92D050"/>
                          </a:highlight>
                          <a:latin typeface="Arial" panose="020B0604020202020204" pitchFamily="34" charset="0"/>
                        </a:rPr>
                        <a:t>Low (1 – 3)</a:t>
                      </a:r>
                      <a:endParaRPr lang="en-AU" sz="800" dirty="0">
                        <a:effectLst/>
                        <a:highlight>
                          <a:srgbClr val="92D050"/>
                        </a:highligh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solidFill>
                      <a:srgbClr val="92D050"/>
                    </a:solidFill>
                  </a:tcPr>
                </a:tc>
                <a:tc gridSpan="2">
                  <a:txBody>
                    <a:bodyPr/>
                    <a:lstStyle/>
                    <a:p>
                      <a:pPr rtl="0" fontAlgn="t">
                        <a:spcBef>
                          <a:spcPts val="400"/>
                        </a:spcBef>
                        <a:spcAft>
                          <a:spcPts val="400"/>
                        </a:spcAft>
                      </a:pPr>
                      <a:r>
                        <a:rPr lang="en-AU" sz="800" b="0" i="0" u="none" strike="noStrike" dirty="0">
                          <a:solidFill>
                            <a:srgbClr val="000000"/>
                          </a:solidFill>
                          <a:effectLst/>
                          <a:latin typeface="Arial" panose="020B0604020202020204" pitchFamily="34" charset="0"/>
                        </a:rPr>
                        <a:t>then</a:t>
                      </a: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gridSpan="4">
                  <a:txBody>
                    <a:bodyPr/>
                    <a:lstStyle/>
                    <a:p>
                      <a:pPr rtl="0" fontAlgn="t">
                        <a:spcBef>
                          <a:spcPts val="400"/>
                        </a:spcBef>
                        <a:spcAft>
                          <a:spcPts val="400"/>
                        </a:spcAft>
                      </a:pPr>
                      <a:r>
                        <a:rPr lang="en-US" sz="800" b="0" i="0" u="none" strike="noStrike" dirty="0">
                          <a:solidFill>
                            <a:srgbClr val="000000"/>
                          </a:solidFill>
                          <a:effectLst/>
                          <a:latin typeface="Arial" panose="020B0604020202020204" pitchFamily="34" charset="0"/>
                        </a:rPr>
                        <a:t>Work able to proceed </a:t>
                      </a:r>
                      <a:r>
                        <a:rPr lang="en-US" sz="800" b="1" i="0" u="none" strike="noStrike" dirty="0">
                          <a:solidFill>
                            <a:srgbClr val="000000"/>
                          </a:solidFill>
                          <a:effectLst/>
                          <a:latin typeface="Arial" panose="020B0604020202020204" pitchFamily="34" charset="0"/>
                        </a:rPr>
                        <a:t>(Insignificant)</a:t>
                      </a:r>
                      <a:r>
                        <a:rPr lang="en-US" sz="800" b="0" i="0" u="none" strike="noStrike" dirty="0">
                          <a:solidFill>
                            <a:srgbClr val="000000"/>
                          </a:solidFill>
                          <a:effectLst/>
                          <a:latin typeface="Arial" panose="020B0604020202020204" pitchFamily="34" charset="0"/>
                        </a:rPr>
                        <a:t> </a:t>
                      </a:r>
                      <a:endParaRPr lang="en-US"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hMerge="1">
                  <a:txBody>
                    <a:bodyPr/>
                    <a:lstStyle/>
                    <a:p>
                      <a:pPr rtl="0" fontAlgn="t">
                        <a:spcBef>
                          <a:spcPts val="400"/>
                        </a:spcBef>
                        <a:spcAft>
                          <a:spcPts val="400"/>
                        </a:spcAft>
                      </a:pPr>
                      <a:endParaRPr lang="en-US" sz="900">
                        <a:effectLst/>
                      </a:endParaRPr>
                    </a:p>
                  </a:txBody>
                  <a:tcPr marL="35995" marR="35995" marT="23996" marB="2399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a:txBody>
                    <a:bodyPr/>
                    <a:lstStyle/>
                    <a:p>
                      <a:pPr fontAlgn="t"/>
                      <a:br>
                        <a:rPr lang="en-AU" sz="800" dirty="0">
                          <a:effectLst/>
                        </a:rPr>
                      </a:b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a:noFill/>
                    </a:lnT>
                    <a:lnB>
                      <a:noFill/>
                    </a:lnB>
                    <a:noFill/>
                  </a:tcPr>
                </a:tc>
                <a:extLst>
                  <a:ext uri="{0D108BD9-81ED-4DB2-BD59-A6C34878D82A}">
                    <a16:rowId xmlns:a16="http://schemas.microsoft.com/office/drawing/2014/main" val="1916704911"/>
                  </a:ext>
                </a:extLst>
              </a:tr>
            </a:tbl>
          </a:graphicData>
        </a:graphic>
      </p:graphicFrame>
      <p:pic>
        <p:nvPicPr>
          <p:cNvPr id="17" name="Audio 16">
            <a:hlinkClick r:id="" action="ppaction://media"/>
            <a:extLst>
              <a:ext uri="{FF2B5EF4-FFF2-40B4-BE49-F238E27FC236}">
                <a16:creationId xmlns:a16="http://schemas.microsoft.com/office/drawing/2014/main" id="{A2CAFDFB-242B-7C52-15C9-F96624551781}"/>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464661084"/>
      </p:ext>
    </p:extLst>
  </p:cSld>
  <p:clrMapOvr>
    <a:masterClrMapping/>
  </p:clrMapOvr>
  <mc:AlternateContent xmlns:mc="http://schemas.openxmlformats.org/markup-compatibility/2006" xmlns:p14="http://schemas.microsoft.com/office/powerpoint/2010/main">
    <mc:Choice Requires="p14">
      <p:transition spd="slow" p14:dur="2000" advTm="78989"/>
    </mc:Choice>
    <mc:Fallback xmlns="">
      <p:transition spd="slow" advTm="789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par>
                    <p:cTn id="7" fill="hold">
                      <p:stCondLst>
                        <p:cond delay="indefinite"/>
                      </p:stCondLst>
                      <p:childTnLst>
                        <p:par>
                          <p:cTn id="8" fill="hold">
                            <p:stCondLst>
                              <p:cond delay="0"/>
                            </p:stCondLst>
                            <p:childTnLst>
                              <p:par>
                                <p:cTn id="9" presetID="45"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anim calcmode="lin" valueType="num">
                                      <p:cBhvr>
                                        <p:cTn id="12" dur="2000" fill="hold"/>
                                        <p:tgtEl>
                                          <p:spTgt spid="5"/>
                                        </p:tgtEl>
                                        <p:attrNameLst>
                                          <p:attrName>ppt_w</p:attrName>
                                        </p:attrNameLst>
                                      </p:cBhvr>
                                      <p:tavLst>
                                        <p:tav tm="0" fmla="#ppt_w*sin(2.5*pi*$)">
                                          <p:val>
                                            <p:fltVal val="0"/>
                                          </p:val>
                                        </p:tav>
                                        <p:tav tm="100000">
                                          <p:val>
                                            <p:fltVal val="1"/>
                                          </p:val>
                                        </p:tav>
                                      </p:tavLst>
                                    </p:anim>
                                    <p:anim calcmode="lin" valueType="num">
                                      <p:cBhvr>
                                        <p:cTn id="13"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17"/>
                </p:tgtEl>
              </p:cMediaNode>
            </p:audio>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B5E9EE8-FB41-316D-04B6-0C1FDB021862}"/>
              </a:ext>
            </a:extLst>
          </p:cNvPr>
          <p:cNvGrpSpPr/>
          <p:nvPr/>
        </p:nvGrpSpPr>
        <p:grpSpPr>
          <a:xfrm>
            <a:off x="6955971" y="1872336"/>
            <a:ext cx="4903470" cy="4349452"/>
            <a:chOff x="0" y="0"/>
            <a:chExt cx="5539740" cy="4406900"/>
          </a:xfrm>
        </p:grpSpPr>
        <p:grpSp>
          <p:nvGrpSpPr>
            <p:cNvPr id="3" name="Group 2">
              <a:extLst>
                <a:ext uri="{FF2B5EF4-FFF2-40B4-BE49-F238E27FC236}">
                  <a16:creationId xmlns:a16="http://schemas.microsoft.com/office/drawing/2014/main" id="{4E356DA7-6E2C-C407-9C09-844CCB07DCF1}"/>
                </a:ext>
              </a:extLst>
            </p:cNvPr>
            <p:cNvGrpSpPr/>
            <p:nvPr/>
          </p:nvGrpSpPr>
          <p:grpSpPr>
            <a:xfrm>
              <a:off x="1059180" y="152400"/>
              <a:ext cx="3427095" cy="4078605"/>
              <a:chOff x="0" y="0"/>
              <a:chExt cx="3427095" cy="4078605"/>
            </a:xfrm>
          </p:grpSpPr>
          <p:sp>
            <p:nvSpPr>
              <p:cNvPr id="16" name="Text Box 2">
                <a:extLst>
                  <a:ext uri="{FF2B5EF4-FFF2-40B4-BE49-F238E27FC236}">
                    <a16:creationId xmlns:a16="http://schemas.microsoft.com/office/drawing/2014/main" id="{AAE06C7B-352F-A192-51B0-600C0AC3A689}"/>
                  </a:ext>
                </a:extLst>
              </p:cNvPr>
              <p:cNvSpPr txBox="1">
                <a:spLocks noChangeArrowheads="1"/>
              </p:cNvSpPr>
              <p:nvPr/>
            </p:nvSpPr>
            <p:spPr bwMode="auto">
              <a:xfrm>
                <a:off x="0" y="0"/>
                <a:ext cx="3419475" cy="730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lgn="ctr">
                  <a:lnSpc>
                    <a:spcPct val="110000"/>
                  </a:lnSpc>
                  <a:spcBef>
                    <a:spcPts val="600"/>
                  </a:spcBef>
                  <a:spcAft>
                    <a:spcPts val="600"/>
                  </a:spcAft>
                </a:pPr>
                <a:r>
                  <a:rPr lang="en-AU" sz="1400" b="1" dirty="0">
                    <a:effectLst/>
                    <a:latin typeface="Arial" panose="020B0604020202020204" pitchFamily="34" charset="0"/>
                    <a:ea typeface="Arial" panose="020B0604020202020204" pitchFamily="34" charset="0"/>
                    <a:cs typeface="Times New Roman" panose="02020603050405020304" pitchFamily="18" charset="0"/>
                  </a:rPr>
                  <a:t>Level 1</a:t>
                </a:r>
                <a:endParaRPr lang="en-AU" sz="1100" dirty="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10000"/>
                  </a:lnSpc>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Eliminate the hazards</a:t>
                </a:r>
              </a:p>
            </p:txBody>
          </p:sp>
          <p:sp>
            <p:nvSpPr>
              <p:cNvPr id="17" name="Text Box 2">
                <a:extLst>
                  <a:ext uri="{FF2B5EF4-FFF2-40B4-BE49-F238E27FC236}">
                    <a16:creationId xmlns:a16="http://schemas.microsoft.com/office/drawing/2014/main" id="{E0B9BEEF-ACDC-836B-CD7E-B6D7FCCE8189}"/>
                  </a:ext>
                </a:extLst>
              </p:cNvPr>
              <p:cNvSpPr txBox="1">
                <a:spLocks noChangeArrowheads="1"/>
              </p:cNvSpPr>
              <p:nvPr/>
            </p:nvSpPr>
            <p:spPr bwMode="auto">
              <a:xfrm>
                <a:off x="7620" y="1196340"/>
                <a:ext cx="3419475" cy="129881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lgn="ctr">
                  <a:lnSpc>
                    <a:spcPct val="110000"/>
                  </a:lnSpc>
                  <a:spcBef>
                    <a:spcPts val="600"/>
                  </a:spcBef>
                  <a:spcAft>
                    <a:spcPts val="600"/>
                  </a:spcAft>
                </a:pPr>
                <a:r>
                  <a:rPr lang="en-AU" sz="1400" b="1" dirty="0">
                    <a:effectLst/>
                    <a:latin typeface="Arial" panose="020B0604020202020204" pitchFamily="34" charset="0"/>
                    <a:ea typeface="Arial" panose="020B0604020202020204" pitchFamily="34" charset="0"/>
                    <a:cs typeface="Times New Roman" panose="02020603050405020304" pitchFamily="18" charset="0"/>
                  </a:rPr>
                  <a:t>Level 2</a:t>
                </a:r>
                <a:endParaRPr lang="en-AU" sz="1100" dirty="0">
                  <a:effectLst/>
                  <a:latin typeface="Arial" panose="020B0604020202020204" pitchFamily="34" charset="0"/>
                  <a:ea typeface="Arial" panose="020B0604020202020204" pitchFamily="34" charset="0"/>
                  <a:cs typeface="Times New Roman" panose="02020603050405020304" pitchFamily="18" charset="0"/>
                </a:endParaRPr>
              </a:p>
              <a:p>
                <a:pPr algn="ctr">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Substitute the hazard with something safer</a:t>
                </a:r>
              </a:p>
              <a:p>
                <a:pPr algn="ctr">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Isolate the hazard from people</a:t>
                </a:r>
              </a:p>
              <a:p>
                <a:pPr algn="ctr">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Reduce the risks through engineering controls</a:t>
                </a:r>
              </a:p>
            </p:txBody>
          </p:sp>
          <p:sp>
            <p:nvSpPr>
              <p:cNvPr id="18" name="Text Box 3">
                <a:extLst>
                  <a:ext uri="{FF2B5EF4-FFF2-40B4-BE49-F238E27FC236}">
                    <a16:creationId xmlns:a16="http://schemas.microsoft.com/office/drawing/2014/main" id="{D47D28BF-B230-105F-D2C2-2C439FB37AC9}"/>
                  </a:ext>
                </a:extLst>
              </p:cNvPr>
              <p:cNvSpPr txBox="1">
                <a:spLocks noChangeArrowheads="1"/>
              </p:cNvSpPr>
              <p:nvPr/>
            </p:nvSpPr>
            <p:spPr bwMode="auto">
              <a:xfrm>
                <a:off x="0" y="2918460"/>
                <a:ext cx="3419475" cy="116014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lgn="ctr">
                  <a:lnSpc>
                    <a:spcPct val="110000"/>
                  </a:lnSpc>
                  <a:spcBef>
                    <a:spcPts val="600"/>
                  </a:spcBef>
                  <a:spcAft>
                    <a:spcPts val="600"/>
                  </a:spcAft>
                </a:pPr>
                <a:r>
                  <a:rPr lang="en-AU" sz="1400" b="1" dirty="0">
                    <a:effectLst/>
                    <a:latin typeface="Arial" panose="020B0604020202020204" pitchFamily="34" charset="0"/>
                    <a:ea typeface="Arial" panose="020B0604020202020204" pitchFamily="34" charset="0"/>
                    <a:cs typeface="Times New Roman" panose="02020603050405020304" pitchFamily="18" charset="0"/>
                  </a:rPr>
                  <a:t>Level 3</a:t>
                </a:r>
                <a:endParaRPr lang="en-AU" sz="1100" dirty="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10000"/>
                  </a:lnSpc>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Reduce exposure to the hazard using administrative controls</a:t>
                </a:r>
              </a:p>
              <a:p>
                <a:pPr algn="ctr">
                  <a:lnSpc>
                    <a:spcPct val="110000"/>
                  </a:lnSpc>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Use personal protective equipment</a:t>
                </a:r>
              </a:p>
            </p:txBody>
          </p:sp>
          <p:sp>
            <p:nvSpPr>
              <p:cNvPr id="19" name="Half Frame 18">
                <a:extLst>
                  <a:ext uri="{FF2B5EF4-FFF2-40B4-BE49-F238E27FC236}">
                    <a16:creationId xmlns:a16="http://schemas.microsoft.com/office/drawing/2014/main" id="{CC48C472-8992-2089-AC46-8B25458D17B6}"/>
                  </a:ext>
                </a:extLst>
              </p:cNvPr>
              <p:cNvSpPr/>
              <p:nvPr/>
            </p:nvSpPr>
            <p:spPr>
              <a:xfrm rot="13500000">
                <a:off x="1524000" y="632460"/>
                <a:ext cx="393274" cy="393990"/>
              </a:xfrm>
              <a:prstGeom prst="halfFram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AU" dirty="0"/>
              </a:p>
            </p:txBody>
          </p:sp>
          <p:sp>
            <p:nvSpPr>
              <p:cNvPr id="20" name="Half Frame 19">
                <a:extLst>
                  <a:ext uri="{FF2B5EF4-FFF2-40B4-BE49-F238E27FC236}">
                    <a16:creationId xmlns:a16="http://schemas.microsoft.com/office/drawing/2014/main" id="{8FAD2867-567E-8597-C3DB-48DEE66E5F70}"/>
                  </a:ext>
                </a:extLst>
              </p:cNvPr>
              <p:cNvSpPr/>
              <p:nvPr/>
            </p:nvSpPr>
            <p:spPr>
              <a:xfrm rot="13500000">
                <a:off x="1524000" y="2324100"/>
                <a:ext cx="393065" cy="393700"/>
              </a:xfrm>
              <a:prstGeom prst="halfFram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AU" dirty="0"/>
              </a:p>
            </p:txBody>
          </p:sp>
        </p:grpSp>
        <p:grpSp>
          <p:nvGrpSpPr>
            <p:cNvPr id="4" name="Group 3">
              <a:extLst>
                <a:ext uri="{FF2B5EF4-FFF2-40B4-BE49-F238E27FC236}">
                  <a16:creationId xmlns:a16="http://schemas.microsoft.com/office/drawing/2014/main" id="{B56A9D3E-1D15-1791-DA22-54232674DE84}"/>
                </a:ext>
              </a:extLst>
            </p:cNvPr>
            <p:cNvGrpSpPr/>
            <p:nvPr/>
          </p:nvGrpSpPr>
          <p:grpSpPr>
            <a:xfrm>
              <a:off x="4457700" y="0"/>
              <a:ext cx="1082040" cy="4406900"/>
              <a:chOff x="155575" y="0"/>
              <a:chExt cx="1082040" cy="4406900"/>
            </a:xfrm>
          </p:grpSpPr>
          <p:sp>
            <p:nvSpPr>
              <p:cNvPr id="11" name="Text Box 2">
                <a:extLst>
                  <a:ext uri="{FF2B5EF4-FFF2-40B4-BE49-F238E27FC236}">
                    <a16:creationId xmlns:a16="http://schemas.microsoft.com/office/drawing/2014/main" id="{00D12665-2BFE-1966-6AFB-DC3647709D27}"/>
                  </a:ext>
                </a:extLst>
              </p:cNvPr>
              <p:cNvSpPr txBox="1">
                <a:spLocks noChangeArrowheads="1"/>
              </p:cNvSpPr>
              <p:nvPr/>
            </p:nvSpPr>
            <p:spPr bwMode="auto">
              <a:xfrm>
                <a:off x="155575" y="0"/>
                <a:ext cx="1066800" cy="429260"/>
              </a:xfrm>
              <a:prstGeom prst="rect">
                <a:avLst/>
              </a:prstGeom>
              <a:noFill/>
              <a:ln w="9525">
                <a:noFill/>
                <a:miter lim="800000"/>
                <a:headEnd/>
                <a:tailEnd/>
              </a:ln>
            </p:spPr>
            <p:txBody>
              <a:bodyPr rot="0" vert="horz" wrap="square" lIns="91440" tIns="45720" rIns="91440" bIns="45720" anchor="t" anchorCtr="0">
                <a:spAutoFit/>
              </a:bodyPr>
              <a:lstStyle/>
              <a:p>
                <a:pPr algn="ctr">
                  <a:lnSpc>
                    <a:spcPct val="110000"/>
                  </a:lnSpc>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MOST</a:t>
                </a:r>
              </a:p>
            </p:txBody>
          </p:sp>
          <p:sp>
            <p:nvSpPr>
              <p:cNvPr id="12" name="Text Box 2">
                <a:extLst>
                  <a:ext uri="{FF2B5EF4-FFF2-40B4-BE49-F238E27FC236}">
                    <a16:creationId xmlns:a16="http://schemas.microsoft.com/office/drawing/2014/main" id="{029456FC-D349-7968-50D7-1AFC90D2E648}"/>
                  </a:ext>
                </a:extLst>
              </p:cNvPr>
              <p:cNvSpPr txBox="1">
                <a:spLocks noChangeArrowheads="1"/>
              </p:cNvSpPr>
              <p:nvPr/>
            </p:nvSpPr>
            <p:spPr bwMode="auto">
              <a:xfrm>
                <a:off x="170815" y="3977640"/>
                <a:ext cx="1066800" cy="429260"/>
              </a:xfrm>
              <a:prstGeom prst="rect">
                <a:avLst/>
              </a:prstGeom>
              <a:noFill/>
              <a:ln w="9525">
                <a:noFill/>
                <a:miter lim="800000"/>
                <a:headEnd/>
                <a:tailEnd/>
              </a:ln>
            </p:spPr>
            <p:txBody>
              <a:bodyPr rot="0" vert="horz" wrap="square" lIns="91440" tIns="45720" rIns="91440" bIns="45720" anchor="t" anchorCtr="0">
                <a:spAutoFit/>
              </a:bodyPr>
              <a:lstStyle/>
              <a:p>
                <a:pPr algn="ctr">
                  <a:lnSpc>
                    <a:spcPct val="110000"/>
                  </a:lnSpc>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LEAST</a:t>
                </a:r>
              </a:p>
            </p:txBody>
          </p:sp>
          <p:sp>
            <p:nvSpPr>
              <p:cNvPr id="13" name="Text Box 2">
                <a:extLst>
                  <a:ext uri="{FF2B5EF4-FFF2-40B4-BE49-F238E27FC236}">
                    <a16:creationId xmlns:a16="http://schemas.microsoft.com/office/drawing/2014/main" id="{8D4485DC-9FBD-82DB-291F-5592F8438241}"/>
                  </a:ext>
                </a:extLst>
              </p:cNvPr>
              <p:cNvSpPr txBox="1">
                <a:spLocks noChangeArrowheads="1"/>
              </p:cNvSpPr>
              <p:nvPr/>
            </p:nvSpPr>
            <p:spPr bwMode="auto">
              <a:xfrm rot="5400000">
                <a:off x="-648335" y="1985010"/>
                <a:ext cx="2701924" cy="478154"/>
              </a:xfrm>
              <a:prstGeom prst="rect">
                <a:avLst/>
              </a:prstGeom>
              <a:solidFill>
                <a:srgbClr val="FFFFFF"/>
              </a:solidFill>
              <a:ln w="9525">
                <a:noFill/>
                <a:miter lim="800000"/>
                <a:headEnd/>
                <a:tailEnd/>
              </a:ln>
            </p:spPr>
            <p:txBody>
              <a:bodyPr rot="0" vert="horz" wrap="square" lIns="91440" tIns="45720" rIns="91440" bIns="45720" anchor="t" anchorCtr="0">
                <a:spAutoFit/>
              </a:bodyPr>
              <a:lstStyle/>
              <a:p>
                <a:pPr algn="ctr">
                  <a:lnSpc>
                    <a:spcPct val="110000"/>
                  </a:lnSpc>
                  <a:spcBef>
                    <a:spcPts val="600"/>
                  </a:spcBef>
                  <a:spcAft>
                    <a:spcPts val="600"/>
                  </a:spcAft>
                </a:pPr>
                <a:r>
                  <a:rPr lang="en-AU" sz="1400" dirty="0">
                    <a:effectLst/>
                    <a:latin typeface="Arial" panose="020B0604020202020204" pitchFamily="34" charset="0"/>
                    <a:ea typeface="Arial" panose="020B0604020202020204" pitchFamily="34" charset="0"/>
                    <a:cs typeface="Times New Roman" panose="02020603050405020304" pitchFamily="18" charset="0"/>
                  </a:rPr>
                  <a:t>Reliability of control measures</a:t>
                </a:r>
                <a:endParaRPr lang="en-AU" sz="1100" dirty="0">
                  <a:effectLst/>
                  <a:latin typeface="Arial" panose="020B0604020202020204" pitchFamily="34" charset="0"/>
                  <a:ea typeface="Arial" panose="020B0604020202020204" pitchFamily="34" charset="0"/>
                  <a:cs typeface="Times New Roman" panose="02020603050405020304" pitchFamily="18" charset="0"/>
                </a:endParaRPr>
              </a:p>
            </p:txBody>
          </p:sp>
          <p:sp>
            <p:nvSpPr>
              <p:cNvPr id="14" name="Half Frame 13">
                <a:extLst>
                  <a:ext uri="{FF2B5EF4-FFF2-40B4-BE49-F238E27FC236}">
                    <a16:creationId xmlns:a16="http://schemas.microsoft.com/office/drawing/2014/main" id="{40048425-DE68-F19D-3834-3F5A1047B8D5}"/>
                  </a:ext>
                </a:extLst>
              </p:cNvPr>
              <p:cNvSpPr/>
              <p:nvPr/>
            </p:nvSpPr>
            <p:spPr>
              <a:xfrm rot="13500000">
                <a:off x="506095" y="3505200"/>
                <a:ext cx="393065" cy="393700"/>
              </a:xfrm>
              <a:prstGeom prst="halfFram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AU" dirty="0"/>
              </a:p>
            </p:txBody>
          </p:sp>
          <p:sp>
            <p:nvSpPr>
              <p:cNvPr id="15" name="Half Frame 14">
                <a:extLst>
                  <a:ext uri="{FF2B5EF4-FFF2-40B4-BE49-F238E27FC236}">
                    <a16:creationId xmlns:a16="http://schemas.microsoft.com/office/drawing/2014/main" id="{E71DBCC7-3464-F748-60D1-3BD5909E69EE}"/>
                  </a:ext>
                </a:extLst>
              </p:cNvPr>
              <p:cNvSpPr/>
              <p:nvPr/>
            </p:nvSpPr>
            <p:spPr>
              <a:xfrm rot="2696447">
                <a:off x="506095" y="457200"/>
                <a:ext cx="393065" cy="393700"/>
              </a:xfrm>
              <a:prstGeom prst="halfFram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AU" dirty="0"/>
              </a:p>
            </p:txBody>
          </p:sp>
        </p:grpSp>
        <p:grpSp>
          <p:nvGrpSpPr>
            <p:cNvPr id="5" name="Group 4">
              <a:extLst>
                <a:ext uri="{FF2B5EF4-FFF2-40B4-BE49-F238E27FC236}">
                  <a16:creationId xmlns:a16="http://schemas.microsoft.com/office/drawing/2014/main" id="{8B424162-BF63-CE7A-9AED-642123951275}"/>
                </a:ext>
              </a:extLst>
            </p:cNvPr>
            <p:cNvGrpSpPr/>
            <p:nvPr/>
          </p:nvGrpSpPr>
          <p:grpSpPr>
            <a:xfrm>
              <a:off x="0" y="0"/>
              <a:ext cx="1082040" cy="4406900"/>
              <a:chOff x="152400" y="0"/>
              <a:chExt cx="1082040" cy="4406900"/>
            </a:xfrm>
          </p:grpSpPr>
          <p:sp>
            <p:nvSpPr>
              <p:cNvPr id="6" name="Text Box 2">
                <a:extLst>
                  <a:ext uri="{FF2B5EF4-FFF2-40B4-BE49-F238E27FC236}">
                    <a16:creationId xmlns:a16="http://schemas.microsoft.com/office/drawing/2014/main" id="{F02DCA67-142A-3036-7FEE-FB62A0A2BF38}"/>
                  </a:ext>
                </a:extLst>
              </p:cNvPr>
              <p:cNvSpPr txBox="1">
                <a:spLocks noChangeArrowheads="1"/>
              </p:cNvSpPr>
              <p:nvPr/>
            </p:nvSpPr>
            <p:spPr bwMode="auto">
              <a:xfrm>
                <a:off x="152400" y="0"/>
                <a:ext cx="1066800" cy="429260"/>
              </a:xfrm>
              <a:prstGeom prst="rect">
                <a:avLst/>
              </a:prstGeom>
              <a:noFill/>
              <a:ln w="9525">
                <a:noFill/>
                <a:miter lim="800000"/>
                <a:headEnd/>
                <a:tailEnd/>
              </a:ln>
            </p:spPr>
            <p:txBody>
              <a:bodyPr rot="0" vert="horz" wrap="square" lIns="91440" tIns="45720" rIns="91440" bIns="45720" anchor="t" anchorCtr="0">
                <a:spAutoFit/>
              </a:bodyPr>
              <a:lstStyle/>
              <a:p>
                <a:pPr algn="ctr">
                  <a:lnSpc>
                    <a:spcPct val="110000"/>
                  </a:lnSpc>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HIGHEST</a:t>
                </a:r>
              </a:p>
            </p:txBody>
          </p:sp>
          <p:sp>
            <p:nvSpPr>
              <p:cNvPr id="7" name="Text Box 2">
                <a:extLst>
                  <a:ext uri="{FF2B5EF4-FFF2-40B4-BE49-F238E27FC236}">
                    <a16:creationId xmlns:a16="http://schemas.microsoft.com/office/drawing/2014/main" id="{ACB4E4DC-E798-EC3A-99C2-AC422488CB2D}"/>
                  </a:ext>
                </a:extLst>
              </p:cNvPr>
              <p:cNvSpPr txBox="1">
                <a:spLocks noChangeArrowheads="1"/>
              </p:cNvSpPr>
              <p:nvPr/>
            </p:nvSpPr>
            <p:spPr bwMode="auto">
              <a:xfrm>
                <a:off x="167640" y="3977640"/>
                <a:ext cx="1066800" cy="429260"/>
              </a:xfrm>
              <a:prstGeom prst="rect">
                <a:avLst/>
              </a:prstGeom>
              <a:noFill/>
              <a:ln w="9525">
                <a:noFill/>
                <a:miter lim="800000"/>
                <a:headEnd/>
                <a:tailEnd/>
              </a:ln>
            </p:spPr>
            <p:txBody>
              <a:bodyPr rot="0" vert="horz" wrap="square" lIns="91440" tIns="45720" rIns="91440" bIns="45720" anchor="t" anchorCtr="0">
                <a:spAutoFit/>
              </a:bodyPr>
              <a:lstStyle/>
              <a:p>
                <a:pPr algn="ctr">
                  <a:lnSpc>
                    <a:spcPct val="110000"/>
                  </a:lnSpc>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LOWEST</a:t>
                </a:r>
              </a:p>
            </p:txBody>
          </p:sp>
          <p:sp>
            <p:nvSpPr>
              <p:cNvPr id="8" name="Text Box 2">
                <a:extLst>
                  <a:ext uri="{FF2B5EF4-FFF2-40B4-BE49-F238E27FC236}">
                    <a16:creationId xmlns:a16="http://schemas.microsoft.com/office/drawing/2014/main" id="{E798EFF9-6A90-F1D6-BE04-95BAE7253129}"/>
                  </a:ext>
                </a:extLst>
              </p:cNvPr>
              <p:cNvSpPr txBox="1">
                <a:spLocks noChangeArrowheads="1"/>
              </p:cNvSpPr>
              <p:nvPr/>
            </p:nvSpPr>
            <p:spPr bwMode="auto">
              <a:xfrm rot="16200000">
                <a:off x="-902970" y="1855470"/>
                <a:ext cx="3211194" cy="478154"/>
              </a:xfrm>
              <a:prstGeom prst="rect">
                <a:avLst/>
              </a:prstGeom>
              <a:noFill/>
              <a:ln w="9525">
                <a:noFill/>
                <a:miter lim="800000"/>
                <a:headEnd/>
                <a:tailEnd/>
              </a:ln>
            </p:spPr>
            <p:txBody>
              <a:bodyPr rot="0" vert="horz" wrap="square" lIns="91440" tIns="45720" rIns="91440" bIns="45720" anchor="t" anchorCtr="0">
                <a:spAutoFit/>
              </a:bodyPr>
              <a:lstStyle/>
              <a:p>
                <a:pPr>
                  <a:lnSpc>
                    <a:spcPct val="110000"/>
                  </a:lnSpc>
                  <a:spcBef>
                    <a:spcPts val="600"/>
                  </a:spcBef>
                  <a:spcAft>
                    <a:spcPts val="600"/>
                  </a:spcAft>
                </a:pPr>
                <a:r>
                  <a:rPr lang="en-AU" sz="1400" dirty="0">
                    <a:effectLst/>
                    <a:latin typeface="Arial" panose="020B0604020202020204" pitchFamily="34" charset="0"/>
                    <a:ea typeface="Arial" panose="020B0604020202020204" pitchFamily="34" charset="0"/>
                    <a:cs typeface="Times New Roman" panose="02020603050405020304" pitchFamily="18" charset="0"/>
                  </a:rPr>
                  <a:t>Level of health and safety protection</a:t>
                </a:r>
                <a:endParaRPr lang="en-AU" sz="1100" dirty="0">
                  <a:effectLst/>
                  <a:latin typeface="Arial" panose="020B0604020202020204" pitchFamily="34" charset="0"/>
                  <a:ea typeface="Arial" panose="020B0604020202020204" pitchFamily="34" charset="0"/>
                  <a:cs typeface="Times New Roman" panose="02020603050405020304" pitchFamily="18" charset="0"/>
                </a:endParaRPr>
              </a:p>
            </p:txBody>
          </p:sp>
          <p:sp>
            <p:nvSpPr>
              <p:cNvPr id="9" name="Half Frame 8">
                <a:extLst>
                  <a:ext uri="{FF2B5EF4-FFF2-40B4-BE49-F238E27FC236}">
                    <a16:creationId xmlns:a16="http://schemas.microsoft.com/office/drawing/2014/main" id="{545FA06C-C54E-8380-56BD-570D3BDBC330}"/>
                  </a:ext>
                </a:extLst>
              </p:cNvPr>
              <p:cNvSpPr/>
              <p:nvPr/>
            </p:nvSpPr>
            <p:spPr>
              <a:xfrm rot="2696447">
                <a:off x="510540" y="434340"/>
                <a:ext cx="393065" cy="393700"/>
              </a:xfrm>
              <a:prstGeom prst="halfFram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AU" dirty="0"/>
              </a:p>
            </p:txBody>
          </p:sp>
          <p:sp>
            <p:nvSpPr>
              <p:cNvPr id="10" name="Half Frame 9">
                <a:extLst>
                  <a:ext uri="{FF2B5EF4-FFF2-40B4-BE49-F238E27FC236}">
                    <a16:creationId xmlns:a16="http://schemas.microsoft.com/office/drawing/2014/main" id="{598E3A55-8A95-6B48-887D-7D97D96C9C37}"/>
                  </a:ext>
                </a:extLst>
              </p:cNvPr>
              <p:cNvSpPr/>
              <p:nvPr/>
            </p:nvSpPr>
            <p:spPr>
              <a:xfrm rot="13500000">
                <a:off x="495300" y="3505200"/>
                <a:ext cx="393065" cy="393700"/>
              </a:xfrm>
              <a:prstGeom prst="halfFram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AU" dirty="0"/>
              </a:p>
            </p:txBody>
          </p:sp>
        </p:grpSp>
      </p:grpSp>
      <p:sp>
        <p:nvSpPr>
          <p:cNvPr id="22" name="TextBox 21">
            <a:extLst>
              <a:ext uri="{FF2B5EF4-FFF2-40B4-BE49-F238E27FC236}">
                <a16:creationId xmlns:a16="http://schemas.microsoft.com/office/drawing/2014/main" id="{757C20FF-108B-9E94-7A85-8BF3E0FE3805}"/>
              </a:ext>
            </a:extLst>
          </p:cNvPr>
          <p:cNvSpPr txBox="1"/>
          <p:nvPr/>
        </p:nvSpPr>
        <p:spPr>
          <a:xfrm>
            <a:off x="687977" y="294435"/>
            <a:ext cx="6096000" cy="2000548"/>
          </a:xfrm>
          <a:prstGeom prst="rect">
            <a:avLst/>
          </a:prstGeom>
          <a:noFill/>
        </p:spPr>
        <p:txBody>
          <a:bodyPr wrap="square">
            <a:spAutoFit/>
          </a:bodyPr>
          <a:lstStyle/>
          <a:p>
            <a:pPr>
              <a:spcBef>
                <a:spcPts val="2400"/>
              </a:spcBef>
              <a:spcAft>
                <a:spcPts val="1200"/>
              </a:spcAft>
            </a:pPr>
            <a:r>
              <a:rPr lang="en-AU" sz="2400" b="1" dirty="0">
                <a:solidFill>
                  <a:srgbClr val="FF0000"/>
                </a:solidFill>
                <a:effectLst/>
                <a:latin typeface="Arial" panose="020B0604020202020204" pitchFamily="34" charset="0"/>
                <a:ea typeface="Times New Roman" panose="02020603050405020304" pitchFamily="18" charset="0"/>
              </a:rPr>
              <a:t>Risk control</a:t>
            </a:r>
          </a:p>
          <a:p>
            <a:r>
              <a:rPr lang="en-AU" sz="1800" dirty="0">
                <a:effectLst/>
                <a:latin typeface="Arial" panose="020B0604020202020204" pitchFamily="34" charset="0"/>
                <a:ea typeface="Arial" panose="020B0604020202020204" pitchFamily="34" charset="0"/>
                <a:cs typeface="Times New Roman" panose="02020603050405020304" pitchFamily="18" charset="0"/>
              </a:rPr>
              <a:t>Where a risk to health &amp; safety has been identified, controls must be introduced to reduce risk levels to an acceptable level. When introducing a control measure, consideration should be given to what is “practicable” in each instance. </a:t>
            </a:r>
            <a:endParaRPr lang="en-AU" dirty="0"/>
          </a:p>
        </p:txBody>
      </p:sp>
      <p:sp>
        <p:nvSpPr>
          <p:cNvPr id="24" name="TextBox 23">
            <a:extLst>
              <a:ext uri="{FF2B5EF4-FFF2-40B4-BE49-F238E27FC236}">
                <a16:creationId xmlns:a16="http://schemas.microsoft.com/office/drawing/2014/main" id="{CF731CDB-F28E-09B4-F78C-BD932B3FCEB5}"/>
              </a:ext>
            </a:extLst>
          </p:cNvPr>
          <p:cNvSpPr txBox="1"/>
          <p:nvPr/>
        </p:nvSpPr>
        <p:spPr>
          <a:xfrm>
            <a:off x="654697" y="2551298"/>
            <a:ext cx="6096000" cy="3419462"/>
          </a:xfrm>
          <a:prstGeom prst="rect">
            <a:avLst/>
          </a:prstGeom>
          <a:noFill/>
        </p:spPr>
        <p:txBody>
          <a:bodyPr wrap="square">
            <a:spAutoFit/>
          </a:bodyPr>
          <a:lstStyle/>
          <a:p>
            <a:pPr>
              <a:lnSpc>
                <a:spcPct val="110000"/>
              </a:lnSpc>
              <a:spcAft>
                <a:spcPts val="600"/>
              </a:spcAft>
            </a:pPr>
            <a:r>
              <a:rPr lang="en-AU" b="1"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The following Hierarchy of Control, to control the risk should be adopted.</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sz="1400" b="1" dirty="0">
                <a:effectLst/>
                <a:latin typeface="Arial" panose="020B0604020202020204" pitchFamily="34" charset="0"/>
                <a:ea typeface="Times New Roman" panose="02020603050405020304" pitchFamily="18" charset="0"/>
                <a:cs typeface="Wingdings 2" panose="05020102010507070707" pitchFamily="18" charset="2"/>
              </a:rPr>
              <a:t>Elimination</a:t>
            </a:r>
            <a:r>
              <a:rPr lang="en-AU" sz="1400" dirty="0">
                <a:effectLst/>
                <a:latin typeface="Arial" panose="020B0604020202020204" pitchFamily="34" charset="0"/>
                <a:ea typeface="Times New Roman" panose="02020603050405020304" pitchFamily="18" charset="0"/>
                <a:cs typeface="Wingdings 2" panose="05020102010507070707" pitchFamily="18" charset="2"/>
              </a:rPr>
              <a:t> of the hazard or risk (most effective)</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sz="1400" b="1" dirty="0">
                <a:effectLst/>
                <a:latin typeface="Arial" panose="020B0604020202020204" pitchFamily="34" charset="0"/>
                <a:ea typeface="Times New Roman" panose="02020603050405020304" pitchFamily="18" charset="0"/>
                <a:cs typeface="Wingdings 2" panose="05020102010507070707" pitchFamily="18" charset="2"/>
              </a:rPr>
              <a:t>Substitution</a:t>
            </a:r>
            <a:r>
              <a:rPr lang="en-AU" sz="1400" dirty="0">
                <a:effectLst/>
                <a:latin typeface="Arial" panose="020B0604020202020204" pitchFamily="34" charset="0"/>
                <a:ea typeface="Times New Roman" panose="02020603050405020304" pitchFamily="18" charset="0"/>
                <a:cs typeface="Wingdings 2" panose="05020102010507070707" pitchFamily="18" charset="2"/>
              </a:rPr>
              <a:t> of the plant or activity to one with a lower level of risk </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sz="1400" b="1" dirty="0">
                <a:effectLst/>
                <a:latin typeface="Arial" panose="020B0604020202020204" pitchFamily="34" charset="0"/>
                <a:ea typeface="Times New Roman" panose="02020603050405020304" pitchFamily="18" charset="0"/>
                <a:cs typeface="Wingdings 2" panose="05020102010507070707" pitchFamily="18" charset="2"/>
              </a:rPr>
              <a:t>Engineering</a:t>
            </a:r>
            <a:r>
              <a:rPr lang="en-AU" sz="1400" dirty="0">
                <a:effectLst/>
                <a:latin typeface="Arial" panose="020B0604020202020204" pitchFamily="34" charset="0"/>
                <a:ea typeface="Times New Roman" panose="02020603050405020304" pitchFamily="18" charset="0"/>
                <a:cs typeface="Wingdings 2" panose="05020102010507070707" pitchFamily="18" charset="2"/>
              </a:rPr>
              <a:t> redesign or alter the plant or equipment to ensure the work is performed safely </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sz="1400" b="1" dirty="0">
                <a:effectLst/>
                <a:latin typeface="Arial" panose="020B0604020202020204" pitchFamily="34" charset="0"/>
                <a:ea typeface="Times New Roman" panose="02020603050405020304" pitchFamily="18" charset="0"/>
                <a:cs typeface="Wingdings 2" panose="05020102010507070707" pitchFamily="18" charset="2"/>
              </a:rPr>
              <a:t>Administrative</a:t>
            </a:r>
            <a:r>
              <a:rPr lang="en-AU" sz="1400" dirty="0">
                <a:effectLst/>
                <a:latin typeface="Arial" panose="020B0604020202020204" pitchFamily="34" charset="0"/>
                <a:ea typeface="Times New Roman" panose="02020603050405020304" pitchFamily="18" charset="0"/>
                <a:cs typeface="Wingdings 2" panose="05020102010507070707" pitchFamily="18" charset="2"/>
              </a:rPr>
              <a:t> procedures/ instructions to ensure the work is performed safely </a:t>
            </a:r>
          </a:p>
          <a:p>
            <a:pPr marL="342900" lvl="0" indent="-342900">
              <a:spcAft>
                <a:spcPts val="1200"/>
              </a:spcAft>
              <a:buClr>
                <a:srgbClr val="1D4287"/>
              </a:buClr>
              <a:buSzPts val="900"/>
              <a:buFont typeface="Wingdings 2" panose="05020102010507070707" pitchFamily="18" charset="2"/>
              <a:buChar char=""/>
              <a:tabLst>
                <a:tab pos="228600" algn="l"/>
                <a:tab pos="457200" algn="l"/>
              </a:tabLst>
            </a:pPr>
            <a:r>
              <a:rPr lang="en-AU" sz="1400" b="1" dirty="0">
                <a:effectLst/>
                <a:latin typeface="Arial" panose="020B0604020202020204" pitchFamily="34" charset="0"/>
                <a:ea typeface="Times New Roman" panose="02020603050405020304" pitchFamily="18" charset="0"/>
                <a:cs typeface="Wingdings 2" panose="05020102010507070707" pitchFamily="18" charset="2"/>
              </a:rPr>
              <a:t>Personal Protective Equipment</a:t>
            </a:r>
            <a:r>
              <a:rPr lang="en-AU" sz="1400" dirty="0">
                <a:effectLst/>
                <a:latin typeface="Arial" panose="020B0604020202020204" pitchFamily="34" charset="0"/>
                <a:ea typeface="Times New Roman" panose="02020603050405020304" pitchFamily="18" charset="0"/>
                <a:cs typeface="Wingdings 2" panose="05020102010507070707" pitchFamily="18" charset="2"/>
              </a:rPr>
              <a:t> (PPE) should always be the last control option (least effective)</a:t>
            </a:r>
          </a:p>
          <a:p>
            <a:pPr>
              <a:lnSpc>
                <a:spcPct val="110000"/>
              </a:lnSpc>
              <a:spcAft>
                <a:spcPts val="600"/>
              </a:spcAft>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A combination of controls may be appropriate, however the solution should follow the Hierarchy of Control. </a:t>
            </a:r>
          </a:p>
        </p:txBody>
      </p:sp>
      <p:pic>
        <p:nvPicPr>
          <p:cNvPr id="35" name="Audio 34">
            <a:hlinkClick r:id="" action="ppaction://media"/>
            <a:extLst>
              <a:ext uri="{FF2B5EF4-FFF2-40B4-BE49-F238E27FC236}">
                <a16:creationId xmlns:a16="http://schemas.microsoft.com/office/drawing/2014/main" id="{2D27E3AC-2EEC-F55B-049C-416BCA12234C}"/>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39073270"/>
      </p:ext>
    </p:extLst>
  </p:cSld>
  <p:clrMapOvr>
    <a:masterClrMapping/>
  </p:clrMapOvr>
  <mc:AlternateContent xmlns:mc="http://schemas.openxmlformats.org/markup-compatibility/2006" xmlns:p14="http://schemas.microsoft.com/office/powerpoint/2010/main">
    <mc:Choice Requires="p14">
      <p:transition spd="slow" p14:dur="2000" advTm="135062"/>
    </mc:Choice>
    <mc:Fallback xmlns="">
      <p:transition spd="slow" advTm="1350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4"/>
                    </p:tgtEl>
                  </p:cond>
                </p:stCondLst>
                <p:endSync evt="end" delay="0">
                  <p:rtn val="all"/>
                </p:endSync>
                <p:childTnLst>
                  <p:par>
                    <p:cTn id="8" fill="hold">
                      <p:stCondLst>
                        <p:cond delay="0"/>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childTnLst>
              </p:cTn>
              <p:nextCondLst>
                <p:cond evt="onClick" delay="0">
                  <p:tgtEl>
                    <p:spTgt spid="24"/>
                  </p:tgtEl>
                </p:cond>
              </p:nextCondLst>
            </p:seq>
            <p:audio isNarration="1">
              <p:cMediaNode vol="80000" showWhenStopped="0">
                <p:cTn id="12" fill="hold" display="0">
                  <p:stCondLst>
                    <p:cond delay="indefinite"/>
                  </p:stCondLst>
                  <p:endCondLst>
                    <p:cond evt="onStopAudio" delay="0">
                      <p:tgtEl>
                        <p:sldTgt/>
                      </p:tgtEl>
                    </p:cond>
                  </p:endCondLst>
                </p:cTn>
                <p:tgtEl>
                  <p:spTgt spid="35"/>
                </p:tgtEl>
              </p:cMediaNode>
            </p:audio>
          </p:childTnLst>
        </p:cTn>
      </p:par>
    </p:tnLst>
  </p:timing>
  <p:extLst>
    <p:ext uri="{E180D4A7-C9FB-4DFB-919C-405C955672EB}">
      <p14:showEvtLst xmlns:p14="http://schemas.microsoft.com/office/powerpoint/2010/main">
        <p14:triggerEvt type="onClick" time="47086" objId="24"/>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6A279-1211-E137-BB7D-BB3B7698F730}"/>
              </a:ext>
            </a:extLst>
          </p:cNvPr>
          <p:cNvSpPr>
            <a:spLocks noGrp="1"/>
          </p:cNvSpPr>
          <p:nvPr>
            <p:ph type="title"/>
          </p:nvPr>
        </p:nvSpPr>
        <p:spPr>
          <a:xfrm>
            <a:off x="838200" y="1333954"/>
            <a:ext cx="10515600" cy="1325563"/>
          </a:xfrm>
        </p:spPr>
        <p:txBody>
          <a:bodyPr/>
          <a:lstStyle/>
          <a:p>
            <a:r>
              <a:rPr lang="en-AU" dirty="0"/>
              <a:t>Trench Collapse Resulting From Excavation Trenching</a:t>
            </a:r>
          </a:p>
        </p:txBody>
      </p:sp>
      <p:sp>
        <p:nvSpPr>
          <p:cNvPr id="3" name="TextBox 2">
            <a:extLst>
              <a:ext uri="{FF2B5EF4-FFF2-40B4-BE49-F238E27FC236}">
                <a16:creationId xmlns:a16="http://schemas.microsoft.com/office/drawing/2014/main" id="{7B294E70-11DA-3BD7-D18E-9D16F138667D}"/>
              </a:ext>
            </a:extLst>
          </p:cNvPr>
          <p:cNvSpPr txBox="1"/>
          <p:nvPr/>
        </p:nvSpPr>
        <p:spPr>
          <a:xfrm>
            <a:off x="838200" y="174171"/>
            <a:ext cx="10199914" cy="1015663"/>
          </a:xfrm>
          <a:prstGeom prst="rect">
            <a:avLst/>
          </a:prstGeom>
          <a:noFill/>
        </p:spPr>
        <p:txBody>
          <a:bodyPr wrap="square" rtlCol="0">
            <a:spAutoFit/>
          </a:bodyPr>
          <a:lstStyle/>
          <a:p>
            <a:r>
              <a:rPr lang="en-AU" sz="6000" dirty="0">
                <a:solidFill>
                  <a:srgbClr val="FF0000"/>
                </a:solidFill>
                <a:highlight>
                  <a:srgbClr val="FFFF00"/>
                </a:highlight>
              </a:rPr>
              <a:t>Hazard Identified</a:t>
            </a:r>
          </a:p>
        </p:txBody>
      </p:sp>
      <p:graphicFrame>
        <p:nvGraphicFramePr>
          <p:cNvPr id="4" name="Table 3">
            <a:extLst>
              <a:ext uri="{FF2B5EF4-FFF2-40B4-BE49-F238E27FC236}">
                <a16:creationId xmlns:a16="http://schemas.microsoft.com/office/drawing/2014/main" id="{59FF7E19-E8C6-BF7C-3EB4-D549A47AD32B}"/>
              </a:ext>
            </a:extLst>
          </p:cNvPr>
          <p:cNvGraphicFramePr>
            <a:graphicFrameLocks noGrp="1"/>
          </p:cNvGraphicFramePr>
          <p:nvPr>
            <p:extLst>
              <p:ext uri="{D42A27DB-BD31-4B8C-83A1-F6EECF244321}">
                <p14:modId xmlns:p14="http://schemas.microsoft.com/office/powerpoint/2010/main" val="1103862476"/>
              </p:ext>
            </p:extLst>
          </p:nvPr>
        </p:nvGraphicFramePr>
        <p:xfrm>
          <a:off x="1040091" y="3091060"/>
          <a:ext cx="2074953" cy="1237192"/>
        </p:xfrm>
        <a:graphic>
          <a:graphicData uri="http://schemas.openxmlformats.org/drawingml/2006/table">
            <a:tbl>
              <a:tblPr/>
              <a:tblGrid>
                <a:gridCol w="691651">
                  <a:extLst>
                    <a:ext uri="{9D8B030D-6E8A-4147-A177-3AD203B41FA5}">
                      <a16:colId xmlns:a16="http://schemas.microsoft.com/office/drawing/2014/main" val="4184243381"/>
                    </a:ext>
                  </a:extLst>
                </a:gridCol>
                <a:gridCol w="691651">
                  <a:extLst>
                    <a:ext uri="{9D8B030D-6E8A-4147-A177-3AD203B41FA5}">
                      <a16:colId xmlns:a16="http://schemas.microsoft.com/office/drawing/2014/main" val="210575299"/>
                    </a:ext>
                  </a:extLst>
                </a:gridCol>
                <a:gridCol w="691651">
                  <a:extLst>
                    <a:ext uri="{9D8B030D-6E8A-4147-A177-3AD203B41FA5}">
                      <a16:colId xmlns:a16="http://schemas.microsoft.com/office/drawing/2014/main" val="20753237"/>
                    </a:ext>
                  </a:extLst>
                </a:gridCol>
              </a:tblGrid>
              <a:tr h="618596">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L</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C</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R</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33975386"/>
                  </a:ext>
                </a:extLst>
              </a:tr>
              <a:tr h="618596">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3</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5</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15</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35866"/>
                  </a:ext>
                </a:extLst>
              </a:tr>
            </a:tbl>
          </a:graphicData>
        </a:graphic>
      </p:graphicFrame>
      <p:sp>
        <p:nvSpPr>
          <p:cNvPr id="5" name="Rectangle 1">
            <a:extLst>
              <a:ext uri="{FF2B5EF4-FFF2-40B4-BE49-F238E27FC236}">
                <a16:creationId xmlns:a16="http://schemas.microsoft.com/office/drawing/2014/main" id="{60B57E5C-C3E0-2D1C-F2BD-DDBEF042FE0E}"/>
              </a:ext>
            </a:extLst>
          </p:cNvPr>
          <p:cNvSpPr>
            <a:spLocks noChangeArrowheads="1"/>
          </p:cNvSpPr>
          <p:nvPr/>
        </p:nvSpPr>
        <p:spPr bwMode="auto">
          <a:xfrm>
            <a:off x="838200" y="2919412"/>
            <a:ext cx="2405743" cy="1325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AU" dirty="0"/>
          </a:p>
        </p:txBody>
      </p:sp>
      <p:sp>
        <p:nvSpPr>
          <p:cNvPr id="6" name="TextBox 5">
            <a:extLst>
              <a:ext uri="{FF2B5EF4-FFF2-40B4-BE49-F238E27FC236}">
                <a16:creationId xmlns:a16="http://schemas.microsoft.com/office/drawing/2014/main" id="{5827FD5A-14C9-71D4-4D12-5F5F7491AF33}"/>
              </a:ext>
            </a:extLst>
          </p:cNvPr>
          <p:cNvSpPr txBox="1"/>
          <p:nvPr/>
        </p:nvSpPr>
        <p:spPr>
          <a:xfrm>
            <a:off x="838200" y="2659517"/>
            <a:ext cx="4222898" cy="369332"/>
          </a:xfrm>
          <a:prstGeom prst="rect">
            <a:avLst/>
          </a:prstGeom>
          <a:noFill/>
        </p:spPr>
        <p:txBody>
          <a:bodyPr wrap="square" rtlCol="0">
            <a:spAutoFit/>
          </a:bodyPr>
          <a:lstStyle/>
          <a:p>
            <a:r>
              <a:rPr lang="en-AU" b="1" i="1" dirty="0">
                <a:solidFill>
                  <a:srgbClr val="FF0000"/>
                </a:solidFill>
              </a:rPr>
              <a:t>Before Controls are Implemented</a:t>
            </a:r>
          </a:p>
        </p:txBody>
      </p:sp>
      <p:sp>
        <p:nvSpPr>
          <p:cNvPr id="9" name="TextBox 8">
            <a:extLst>
              <a:ext uri="{FF2B5EF4-FFF2-40B4-BE49-F238E27FC236}">
                <a16:creationId xmlns:a16="http://schemas.microsoft.com/office/drawing/2014/main" id="{316F1792-9CE5-C89C-9124-851CEDD23660}"/>
              </a:ext>
            </a:extLst>
          </p:cNvPr>
          <p:cNvSpPr txBox="1"/>
          <p:nvPr/>
        </p:nvSpPr>
        <p:spPr>
          <a:xfrm>
            <a:off x="838200" y="4438060"/>
            <a:ext cx="4222898" cy="400110"/>
          </a:xfrm>
          <a:prstGeom prst="rect">
            <a:avLst/>
          </a:prstGeom>
          <a:noFill/>
        </p:spPr>
        <p:txBody>
          <a:bodyPr wrap="square" rtlCol="0">
            <a:spAutoFit/>
          </a:bodyPr>
          <a:lstStyle/>
          <a:p>
            <a:r>
              <a:rPr lang="en-AU" sz="2000" b="1" i="1" dirty="0">
                <a:solidFill>
                  <a:srgbClr val="00B050"/>
                </a:solidFill>
              </a:rPr>
              <a:t>After Controls are Implemented</a:t>
            </a:r>
          </a:p>
        </p:txBody>
      </p:sp>
      <p:graphicFrame>
        <p:nvGraphicFramePr>
          <p:cNvPr id="10" name="Table 9">
            <a:extLst>
              <a:ext uri="{FF2B5EF4-FFF2-40B4-BE49-F238E27FC236}">
                <a16:creationId xmlns:a16="http://schemas.microsoft.com/office/drawing/2014/main" id="{62E5334A-1082-D07B-3ADF-3A16CFE6A40C}"/>
              </a:ext>
            </a:extLst>
          </p:cNvPr>
          <p:cNvGraphicFramePr>
            <a:graphicFrameLocks noGrp="1"/>
          </p:cNvGraphicFramePr>
          <p:nvPr>
            <p:extLst>
              <p:ext uri="{D42A27DB-BD31-4B8C-83A1-F6EECF244321}">
                <p14:modId xmlns:p14="http://schemas.microsoft.com/office/powerpoint/2010/main" val="3384959945"/>
              </p:ext>
            </p:extLst>
          </p:nvPr>
        </p:nvGraphicFramePr>
        <p:xfrm>
          <a:off x="1040090" y="5000477"/>
          <a:ext cx="2074953" cy="1237192"/>
        </p:xfrm>
        <a:graphic>
          <a:graphicData uri="http://schemas.openxmlformats.org/drawingml/2006/table">
            <a:tbl>
              <a:tblPr/>
              <a:tblGrid>
                <a:gridCol w="691651">
                  <a:extLst>
                    <a:ext uri="{9D8B030D-6E8A-4147-A177-3AD203B41FA5}">
                      <a16:colId xmlns:a16="http://schemas.microsoft.com/office/drawing/2014/main" val="4222059786"/>
                    </a:ext>
                  </a:extLst>
                </a:gridCol>
                <a:gridCol w="691651">
                  <a:extLst>
                    <a:ext uri="{9D8B030D-6E8A-4147-A177-3AD203B41FA5}">
                      <a16:colId xmlns:a16="http://schemas.microsoft.com/office/drawing/2014/main" val="2535677388"/>
                    </a:ext>
                  </a:extLst>
                </a:gridCol>
                <a:gridCol w="691651">
                  <a:extLst>
                    <a:ext uri="{9D8B030D-6E8A-4147-A177-3AD203B41FA5}">
                      <a16:colId xmlns:a16="http://schemas.microsoft.com/office/drawing/2014/main" val="1967713890"/>
                    </a:ext>
                  </a:extLst>
                </a:gridCol>
              </a:tblGrid>
              <a:tr h="618596">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L</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C</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R</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31688414"/>
                  </a:ext>
                </a:extLst>
              </a:tr>
              <a:tr h="618596">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2</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4</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8</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7715789"/>
                  </a:ext>
                </a:extLst>
              </a:tr>
            </a:tbl>
          </a:graphicData>
        </a:graphic>
      </p:graphicFrame>
      <p:sp>
        <p:nvSpPr>
          <p:cNvPr id="14" name="TextBox 13">
            <a:extLst>
              <a:ext uri="{FF2B5EF4-FFF2-40B4-BE49-F238E27FC236}">
                <a16:creationId xmlns:a16="http://schemas.microsoft.com/office/drawing/2014/main" id="{42B4F6CA-ACDD-27F6-9183-8BBD767FCEAA}"/>
              </a:ext>
            </a:extLst>
          </p:cNvPr>
          <p:cNvSpPr txBox="1"/>
          <p:nvPr/>
        </p:nvSpPr>
        <p:spPr>
          <a:xfrm>
            <a:off x="5558169" y="2135247"/>
            <a:ext cx="4222898" cy="400110"/>
          </a:xfrm>
          <a:prstGeom prst="rect">
            <a:avLst/>
          </a:prstGeom>
          <a:noFill/>
        </p:spPr>
        <p:txBody>
          <a:bodyPr wrap="square" rtlCol="0">
            <a:spAutoFit/>
          </a:bodyPr>
          <a:lstStyle/>
          <a:p>
            <a:r>
              <a:rPr lang="en-AU" sz="2000" b="1" i="1" dirty="0">
                <a:solidFill>
                  <a:srgbClr val="00B050"/>
                </a:solidFill>
              </a:rPr>
              <a:t>Controls To Implement</a:t>
            </a:r>
          </a:p>
        </p:txBody>
      </p:sp>
      <p:sp>
        <p:nvSpPr>
          <p:cNvPr id="16" name="TextBox 15">
            <a:extLst>
              <a:ext uri="{FF2B5EF4-FFF2-40B4-BE49-F238E27FC236}">
                <a16:creationId xmlns:a16="http://schemas.microsoft.com/office/drawing/2014/main" id="{762A6CAE-4D2B-C3EF-FDDC-8E68F2483697}"/>
              </a:ext>
            </a:extLst>
          </p:cNvPr>
          <p:cNvSpPr txBox="1"/>
          <p:nvPr/>
        </p:nvSpPr>
        <p:spPr>
          <a:xfrm>
            <a:off x="5558169" y="2535357"/>
            <a:ext cx="6097772" cy="3185487"/>
          </a:xfrm>
          <a:prstGeom prst="rect">
            <a:avLst/>
          </a:prstGeom>
          <a:noFill/>
        </p:spPr>
        <p:txBody>
          <a:bodyPr wrap="square">
            <a:spAutoFit/>
          </a:bodyPr>
          <a:lstStyle/>
          <a:p>
            <a:pPr marL="285750" indent="-285750">
              <a:spcBef>
                <a:spcPts val="300"/>
              </a:spcBef>
              <a:spcAft>
                <a:spcPts val="300"/>
              </a:spcAft>
              <a:buFont typeface="Arial" panose="020B0604020202020204" pitchFamily="34" charset="0"/>
              <a:buChar char="•"/>
            </a:pPr>
            <a:r>
              <a:rPr lang="en-US" sz="1600" b="0" i="0" u="none" strike="noStrike" dirty="0">
                <a:solidFill>
                  <a:srgbClr val="000000"/>
                </a:solidFill>
                <a:effectLst/>
                <a:latin typeface="Calibri" panose="020F0502020204030204" pitchFamily="34" charset="0"/>
              </a:rPr>
              <a:t>Obtain Permit Prior to Commencing excavation Tasks</a:t>
            </a:r>
          </a:p>
          <a:p>
            <a:pPr marL="285750" indent="-285750">
              <a:spcBef>
                <a:spcPts val="300"/>
              </a:spcBef>
              <a:spcAft>
                <a:spcPts val="300"/>
              </a:spcAft>
              <a:buFont typeface="Arial" panose="020B0604020202020204" pitchFamily="34" charset="0"/>
              <a:buChar char="•"/>
            </a:pPr>
            <a:r>
              <a:rPr lang="en-US" sz="1600" b="0" i="0" u="none" strike="noStrike" dirty="0">
                <a:solidFill>
                  <a:srgbClr val="000000"/>
                </a:solidFill>
                <a:effectLst/>
                <a:latin typeface="Calibri" panose="020F0502020204030204" pitchFamily="34" charset="0"/>
              </a:rPr>
              <a:t>Authorised personnel only in area – use fencing and signage</a:t>
            </a:r>
            <a:endParaRPr lang="en-US" sz="1600" b="0" dirty="0">
              <a:effectLst/>
            </a:endParaRPr>
          </a:p>
          <a:p>
            <a:pPr marL="285750" indent="-285750">
              <a:spcBef>
                <a:spcPts val="300"/>
              </a:spcBef>
              <a:spcAft>
                <a:spcPts val="300"/>
              </a:spcAft>
              <a:buFont typeface="Arial" panose="020B0604020202020204" pitchFamily="34" charset="0"/>
              <a:buChar char="•"/>
            </a:pPr>
            <a:r>
              <a:rPr lang="en-US" sz="1600" b="0" i="0" u="none" strike="noStrike" dirty="0">
                <a:solidFill>
                  <a:srgbClr val="000000"/>
                </a:solidFill>
                <a:effectLst/>
                <a:latin typeface="Calibri" panose="020F0502020204030204" pitchFamily="34" charset="0"/>
              </a:rPr>
              <a:t>Nominated personnel to inspect and assess ground conditions regularly.</a:t>
            </a:r>
            <a:endParaRPr lang="en-US" sz="1600" b="0" dirty="0">
              <a:effectLst/>
            </a:endParaRPr>
          </a:p>
          <a:p>
            <a:pPr marL="285750" indent="-285750">
              <a:spcBef>
                <a:spcPts val="300"/>
              </a:spcBef>
              <a:spcAft>
                <a:spcPts val="300"/>
              </a:spcAft>
              <a:buFont typeface="Arial" panose="020B0604020202020204" pitchFamily="34" charset="0"/>
              <a:buChar char="•"/>
            </a:pPr>
            <a:r>
              <a:rPr lang="en-US" sz="1600" b="0" i="0" u="none" strike="noStrike" dirty="0">
                <a:solidFill>
                  <a:srgbClr val="000000"/>
                </a:solidFill>
                <a:effectLst/>
                <a:latin typeface="Calibri" panose="020F0502020204030204" pitchFamily="34" charset="0"/>
              </a:rPr>
              <a:t>Shore, bench and batter as required. As a minimum, excavations below 1.5 m require benching of 1 vertical to 1 horizontal or battering of 1:1.</a:t>
            </a:r>
            <a:endParaRPr lang="en-US" sz="1600" b="0" dirty="0">
              <a:effectLst/>
            </a:endParaRPr>
          </a:p>
          <a:p>
            <a:pPr marL="285750" indent="-285750">
              <a:spcBef>
                <a:spcPts val="300"/>
              </a:spcBef>
              <a:spcAft>
                <a:spcPts val="300"/>
              </a:spcAft>
              <a:buFont typeface="Arial" panose="020B0604020202020204" pitchFamily="34" charset="0"/>
              <a:buChar char="•"/>
            </a:pPr>
            <a:r>
              <a:rPr lang="en-US" sz="1600" b="0" i="0" u="none" strike="noStrike" dirty="0">
                <a:solidFill>
                  <a:srgbClr val="000000"/>
                </a:solidFill>
                <a:effectLst/>
                <a:latin typeface="Calibri" panose="020F0502020204030204" pitchFamily="34" charset="0"/>
              </a:rPr>
              <a:t>Excavated spoil to be placed so that there is no likelihood of it falling into excavated area i.e. 600mm away. </a:t>
            </a:r>
            <a:endParaRPr lang="en-US" sz="1600" b="0" dirty="0">
              <a:effectLst/>
            </a:endParaRPr>
          </a:p>
          <a:p>
            <a:pPr marL="285750" indent="-285750">
              <a:spcBef>
                <a:spcPts val="300"/>
              </a:spcBef>
              <a:spcAft>
                <a:spcPts val="300"/>
              </a:spcAft>
              <a:buFont typeface="Arial" panose="020B0604020202020204" pitchFamily="34" charset="0"/>
              <a:buChar char="•"/>
            </a:pPr>
            <a:r>
              <a:rPr lang="en-US" sz="1600" b="0" i="0" u="none" strike="noStrike" dirty="0">
                <a:solidFill>
                  <a:srgbClr val="000000"/>
                </a:solidFill>
                <a:effectLst/>
                <a:latin typeface="Calibri" panose="020F0502020204030204" pitchFamily="34" charset="0"/>
              </a:rPr>
              <a:t>Heavy machinery to be kept away from the edge of excavated surfaces to avoid slope failure.</a:t>
            </a:r>
          </a:p>
        </p:txBody>
      </p:sp>
      <p:sp>
        <p:nvSpPr>
          <p:cNvPr id="17" name="TextBox 16">
            <a:extLst>
              <a:ext uri="{FF2B5EF4-FFF2-40B4-BE49-F238E27FC236}">
                <a16:creationId xmlns:a16="http://schemas.microsoft.com/office/drawing/2014/main" id="{CC34F342-FDEB-A87B-0BD4-C12F90F8F097}"/>
              </a:ext>
            </a:extLst>
          </p:cNvPr>
          <p:cNvSpPr txBox="1"/>
          <p:nvPr/>
        </p:nvSpPr>
        <p:spPr>
          <a:xfrm>
            <a:off x="5503091" y="5797788"/>
            <a:ext cx="7147735" cy="646331"/>
          </a:xfrm>
          <a:prstGeom prst="rect">
            <a:avLst/>
          </a:prstGeom>
          <a:noFill/>
        </p:spPr>
        <p:txBody>
          <a:bodyPr wrap="square" rtlCol="0">
            <a:spAutoFit/>
          </a:bodyPr>
          <a:lstStyle/>
          <a:p>
            <a:r>
              <a:rPr lang="en-AU" b="1" i="1" dirty="0">
                <a:solidFill>
                  <a:srgbClr val="00B050"/>
                </a:solidFill>
              </a:rPr>
              <a:t>Person's Responsible to Ensure Implementation of Controls</a:t>
            </a:r>
          </a:p>
          <a:p>
            <a:r>
              <a:rPr lang="en-AU" b="1" i="1" dirty="0"/>
              <a:t>Supervisor</a:t>
            </a:r>
          </a:p>
        </p:txBody>
      </p:sp>
      <p:pic>
        <p:nvPicPr>
          <p:cNvPr id="70" name="Audio 69">
            <a:hlinkClick r:id="" action="ppaction://media"/>
            <a:extLst>
              <a:ext uri="{FF2B5EF4-FFF2-40B4-BE49-F238E27FC236}">
                <a16:creationId xmlns:a16="http://schemas.microsoft.com/office/drawing/2014/main" id="{175EB88F-A9D8-6F66-961F-3ADBDFC1514F}"/>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250244490"/>
      </p:ext>
    </p:extLst>
  </p:cSld>
  <p:clrMapOvr>
    <a:masterClrMapping/>
  </p:clrMapOvr>
  <mc:AlternateContent xmlns:mc="http://schemas.openxmlformats.org/markup-compatibility/2006" xmlns:p14="http://schemas.microsoft.com/office/powerpoint/2010/main">
    <mc:Choice Requires="p14">
      <p:transition spd="slow" p14:dur="2000" advTm="131699"/>
    </mc:Choice>
    <mc:Fallback xmlns="">
      <p:transition spd="slow" advTm="1316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0"/>
                                        </p:tgtEl>
                                      </p:cBhvr>
                                    </p:cmd>
                                  </p:childTnLst>
                                </p:cTn>
                              </p:par>
                            </p:childTnLst>
                          </p:cTn>
                        </p:par>
                      </p:childTnLst>
                    </p:cTn>
                  </p:par>
                  <p:par>
                    <p:cTn id="7" fill="hold">
                      <p:stCondLst>
                        <p:cond delay="indefinite"/>
                      </p:stCondLst>
                      <p:childTnLst>
                        <p:par>
                          <p:cTn id="8" fill="hold">
                            <p:stCondLst>
                              <p:cond delay="0"/>
                            </p:stCondLst>
                            <p:childTnLst>
                              <p:par>
                                <p:cTn id="9" presetID="20"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edge">
                                      <p:cBhvr>
                                        <p:cTn id="11" dur="20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20" presetClass="entr" presetSubtype="0" fill="hold"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edge">
                                      <p:cBhvr>
                                        <p:cTn id="1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7" fill="hold" display="0">
                  <p:stCondLst>
                    <p:cond delay="indefinite"/>
                  </p:stCondLst>
                  <p:endCondLst>
                    <p:cond evt="onStopAudio" delay="0">
                      <p:tgtEl>
                        <p:sldTgt/>
                      </p:tgtEl>
                    </p:cond>
                  </p:endCondLst>
                </p:cTn>
                <p:tgtEl>
                  <p:spTgt spid="70"/>
                </p:tgtEl>
              </p:cMediaNode>
            </p:audio>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8D178-E573-FD64-EDBF-B583F0D77991}"/>
              </a:ext>
            </a:extLst>
          </p:cNvPr>
          <p:cNvSpPr>
            <a:spLocks noGrp="1"/>
          </p:cNvSpPr>
          <p:nvPr>
            <p:ph type="title"/>
          </p:nvPr>
        </p:nvSpPr>
        <p:spPr/>
        <p:txBody>
          <a:bodyPr/>
          <a:lstStyle/>
          <a:p>
            <a:r>
              <a:rPr lang="en-AU" b="1" i="1" dirty="0">
                <a:solidFill>
                  <a:srgbClr val="FF0000"/>
                </a:solidFill>
              </a:rPr>
              <a:t>Trench Collapse WHAT NOT TO DO</a:t>
            </a:r>
          </a:p>
        </p:txBody>
      </p:sp>
      <p:pic>
        <p:nvPicPr>
          <p:cNvPr id="4098" name="Picture 2" descr="Trench Deaths: No Excuse - Confined Space">
            <a:extLst>
              <a:ext uri="{FF2B5EF4-FFF2-40B4-BE49-F238E27FC236}">
                <a16:creationId xmlns:a16="http://schemas.microsoft.com/office/drawing/2014/main" id="{D44A091F-D58A-4F12-1D31-FDDB12E997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72817" y="1752599"/>
            <a:ext cx="3924965" cy="241536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144 Trench Collapse Stock Photos - Free ...">
            <a:extLst>
              <a:ext uri="{FF2B5EF4-FFF2-40B4-BE49-F238E27FC236}">
                <a16:creationId xmlns:a16="http://schemas.microsoft.com/office/drawing/2014/main" id="{C4029137-07AF-3268-98F4-1897A39B5AF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57795" y="1740865"/>
            <a:ext cx="2550373" cy="3832528"/>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Trench Collapse Fatalities Double in 2016">
            <a:extLst>
              <a:ext uri="{FF2B5EF4-FFF2-40B4-BE49-F238E27FC236}">
                <a16:creationId xmlns:a16="http://schemas.microsoft.com/office/drawing/2014/main" id="{D7A1AC43-6D7D-0AB1-765B-C6A94E0781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flipH="1">
            <a:off x="956930" y="1752600"/>
            <a:ext cx="2870902" cy="3820793"/>
          </a:xfrm>
          <a:prstGeom prst="rect">
            <a:avLst/>
          </a:prstGeom>
          <a:noFill/>
          <a:extLst>
            <a:ext uri="{909E8E84-426E-40DD-AFC4-6F175D3DCCD1}">
              <a14:hiddenFill xmlns:a14="http://schemas.microsoft.com/office/drawing/2010/main">
                <a:solidFill>
                  <a:srgbClr val="FFFFFF"/>
                </a:solidFill>
              </a14:hiddenFill>
            </a:ext>
          </a:extLst>
        </p:spPr>
      </p:pic>
      <p:pic>
        <p:nvPicPr>
          <p:cNvPr id="19" name="Audio 18">
            <a:hlinkClick r:id="" action="ppaction://media"/>
            <a:extLst>
              <a:ext uri="{FF2B5EF4-FFF2-40B4-BE49-F238E27FC236}">
                <a16:creationId xmlns:a16="http://schemas.microsoft.com/office/drawing/2014/main" id="{2AA79A3F-2C87-A6CE-73FD-461402AA6A8A}"/>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034596172"/>
      </p:ext>
    </p:extLst>
  </p:cSld>
  <p:clrMapOvr>
    <a:masterClrMapping/>
  </p:clrMapOvr>
  <mc:AlternateContent xmlns:mc="http://schemas.openxmlformats.org/markup-compatibility/2006" xmlns:p14="http://schemas.microsoft.com/office/powerpoint/2010/main">
    <mc:Choice Requires="p14">
      <p:transition spd="slow" p14:dur="2000" advTm="49234"/>
    </mc:Choice>
    <mc:Fallback xmlns="">
      <p:transition spd="slow" advTm="492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4102"/>
                                        </p:tgtEl>
                                        <p:attrNameLst>
                                          <p:attrName>style.visibility</p:attrName>
                                        </p:attrNameLst>
                                      </p:cBhvr>
                                      <p:to>
                                        <p:strVal val="visible"/>
                                      </p:to>
                                    </p:set>
                                    <p:animEffect transition="in" filter="wipe(down)">
                                      <p:cBhvr>
                                        <p:cTn id="12" dur="580">
                                          <p:stCondLst>
                                            <p:cond delay="0"/>
                                          </p:stCondLst>
                                        </p:cTn>
                                        <p:tgtEl>
                                          <p:spTgt spid="4102"/>
                                        </p:tgtEl>
                                      </p:cBhvr>
                                    </p:animEffect>
                                    <p:anim calcmode="lin" valueType="num">
                                      <p:cBhvr>
                                        <p:cTn id="13" dur="1822" tmFilter="0,0; 0.14,0.36; 0.43,0.73; 0.71,0.91; 1.0,1.0">
                                          <p:stCondLst>
                                            <p:cond delay="0"/>
                                          </p:stCondLst>
                                        </p:cTn>
                                        <p:tgtEl>
                                          <p:spTgt spid="410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410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410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410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4102"/>
                                        </p:tgtEl>
                                        <p:attrNameLst>
                                          <p:attrName>ppt_y</p:attrName>
                                        </p:attrNameLst>
                                      </p:cBhvr>
                                      <p:tavLst>
                                        <p:tav tm="0" fmla="#ppt_y-sin(pi*$)/81">
                                          <p:val>
                                            <p:fltVal val="0"/>
                                          </p:val>
                                        </p:tav>
                                        <p:tav tm="100000">
                                          <p:val>
                                            <p:fltVal val="1"/>
                                          </p:val>
                                        </p:tav>
                                      </p:tavLst>
                                    </p:anim>
                                    <p:animScale>
                                      <p:cBhvr>
                                        <p:cTn id="18" dur="26">
                                          <p:stCondLst>
                                            <p:cond delay="650"/>
                                          </p:stCondLst>
                                        </p:cTn>
                                        <p:tgtEl>
                                          <p:spTgt spid="4102"/>
                                        </p:tgtEl>
                                      </p:cBhvr>
                                      <p:to x="100000" y="60000"/>
                                    </p:animScale>
                                    <p:animScale>
                                      <p:cBhvr>
                                        <p:cTn id="19" dur="166" decel="50000">
                                          <p:stCondLst>
                                            <p:cond delay="676"/>
                                          </p:stCondLst>
                                        </p:cTn>
                                        <p:tgtEl>
                                          <p:spTgt spid="4102"/>
                                        </p:tgtEl>
                                      </p:cBhvr>
                                      <p:to x="100000" y="100000"/>
                                    </p:animScale>
                                    <p:animScale>
                                      <p:cBhvr>
                                        <p:cTn id="20" dur="26">
                                          <p:stCondLst>
                                            <p:cond delay="1312"/>
                                          </p:stCondLst>
                                        </p:cTn>
                                        <p:tgtEl>
                                          <p:spTgt spid="4102"/>
                                        </p:tgtEl>
                                      </p:cBhvr>
                                      <p:to x="100000" y="80000"/>
                                    </p:animScale>
                                    <p:animScale>
                                      <p:cBhvr>
                                        <p:cTn id="21" dur="166" decel="50000">
                                          <p:stCondLst>
                                            <p:cond delay="1338"/>
                                          </p:stCondLst>
                                        </p:cTn>
                                        <p:tgtEl>
                                          <p:spTgt spid="4102"/>
                                        </p:tgtEl>
                                      </p:cBhvr>
                                      <p:to x="100000" y="100000"/>
                                    </p:animScale>
                                    <p:animScale>
                                      <p:cBhvr>
                                        <p:cTn id="22" dur="26">
                                          <p:stCondLst>
                                            <p:cond delay="1642"/>
                                          </p:stCondLst>
                                        </p:cTn>
                                        <p:tgtEl>
                                          <p:spTgt spid="4102"/>
                                        </p:tgtEl>
                                      </p:cBhvr>
                                      <p:to x="100000" y="90000"/>
                                    </p:animScale>
                                    <p:animScale>
                                      <p:cBhvr>
                                        <p:cTn id="23" dur="166" decel="50000">
                                          <p:stCondLst>
                                            <p:cond delay="1668"/>
                                          </p:stCondLst>
                                        </p:cTn>
                                        <p:tgtEl>
                                          <p:spTgt spid="4102"/>
                                        </p:tgtEl>
                                      </p:cBhvr>
                                      <p:to x="100000" y="100000"/>
                                    </p:animScale>
                                    <p:animScale>
                                      <p:cBhvr>
                                        <p:cTn id="24" dur="26">
                                          <p:stCondLst>
                                            <p:cond delay="1808"/>
                                          </p:stCondLst>
                                        </p:cTn>
                                        <p:tgtEl>
                                          <p:spTgt spid="4102"/>
                                        </p:tgtEl>
                                      </p:cBhvr>
                                      <p:to x="100000" y="95000"/>
                                    </p:animScale>
                                    <p:animScale>
                                      <p:cBhvr>
                                        <p:cTn id="25" dur="166" decel="50000">
                                          <p:stCondLst>
                                            <p:cond delay="1834"/>
                                          </p:stCondLst>
                                        </p:cTn>
                                        <p:tgtEl>
                                          <p:spTgt spid="4102"/>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45" presetClass="entr" presetSubtype="0" fill="hold" nodeType="clickEffect">
                                  <p:stCondLst>
                                    <p:cond delay="0"/>
                                  </p:stCondLst>
                                  <p:childTnLst>
                                    <p:set>
                                      <p:cBhvr>
                                        <p:cTn id="29" dur="1" fill="hold">
                                          <p:stCondLst>
                                            <p:cond delay="0"/>
                                          </p:stCondLst>
                                        </p:cTn>
                                        <p:tgtEl>
                                          <p:spTgt spid="4100"/>
                                        </p:tgtEl>
                                        <p:attrNameLst>
                                          <p:attrName>style.visibility</p:attrName>
                                        </p:attrNameLst>
                                      </p:cBhvr>
                                      <p:to>
                                        <p:strVal val="visible"/>
                                      </p:to>
                                    </p:set>
                                    <p:animEffect transition="in" filter="fade">
                                      <p:cBhvr>
                                        <p:cTn id="30" dur="2000"/>
                                        <p:tgtEl>
                                          <p:spTgt spid="4100"/>
                                        </p:tgtEl>
                                      </p:cBhvr>
                                    </p:animEffect>
                                    <p:anim calcmode="lin" valueType="num">
                                      <p:cBhvr>
                                        <p:cTn id="31" dur="2000" fill="hold"/>
                                        <p:tgtEl>
                                          <p:spTgt spid="4100"/>
                                        </p:tgtEl>
                                        <p:attrNameLst>
                                          <p:attrName>ppt_w</p:attrName>
                                        </p:attrNameLst>
                                      </p:cBhvr>
                                      <p:tavLst>
                                        <p:tav tm="0" fmla="#ppt_w*sin(2.5*pi*$)">
                                          <p:val>
                                            <p:fltVal val="0"/>
                                          </p:val>
                                        </p:tav>
                                        <p:tav tm="100000">
                                          <p:val>
                                            <p:fltVal val="1"/>
                                          </p:val>
                                        </p:tav>
                                      </p:tavLst>
                                    </p:anim>
                                    <p:anim calcmode="lin" valueType="num">
                                      <p:cBhvr>
                                        <p:cTn id="32" dur="2000" fill="hold"/>
                                        <p:tgtEl>
                                          <p:spTgt spid="4100"/>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4098"/>
                                        </p:tgtEl>
                                        <p:attrNameLst>
                                          <p:attrName>style.visibility</p:attrName>
                                        </p:attrNameLst>
                                      </p:cBhvr>
                                      <p:to>
                                        <p:strVal val="visible"/>
                                      </p:to>
                                    </p:set>
                                    <p:anim calcmode="lin" valueType="num">
                                      <p:cBhvr>
                                        <p:cTn id="37" dur="1000" fill="hold"/>
                                        <p:tgtEl>
                                          <p:spTgt spid="4098"/>
                                        </p:tgtEl>
                                        <p:attrNameLst>
                                          <p:attrName>ppt_w</p:attrName>
                                        </p:attrNameLst>
                                      </p:cBhvr>
                                      <p:tavLst>
                                        <p:tav tm="0">
                                          <p:val>
                                            <p:fltVal val="0"/>
                                          </p:val>
                                        </p:tav>
                                        <p:tav tm="100000">
                                          <p:val>
                                            <p:strVal val="#ppt_w"/>
                                          </p:val>
                                        </p:tav>
                                      </p:tavLst>
                                    </p:anim>
                                    <p:anim calcmode="lin" valueType="num">
                                      <p:cBhvr>
                                        <p:cTn id="38" dur="1000" fill="hold"/>
                                        <p:tgtEl>
                                          <p:spTgt spid="4098"/>
                                        </p:tgtEl>
                                        <p:attrNameLst>
                                          <p:attrName>ppt_h</p:attrName>
                                        </p:attrNameLst>
                                      </p:cBhvr>
                                      <p:tavLst>
                                        <p:tav tm="0">
                                          <p:val>
                                            <p:fltVal val="0"/>
                                          </p:val>
                                        </p:tav>
                                        <p:tav tm="100000">
                                          <p:val>
                                            <p:strVal val="#ppt_h"/>
                                          </p:val>
                                        </p:tav>
                                      </p:tavLst>
                                    </p:anim>
                                    <p:anim calcmode="lin" valueType="num">
                                      <p:cBhvr>
                                        <p:cTn id="39" dur="1000" fill="hold"/>
                                        <p:tgtEl>
                                          <p:spTgt spid="4098"/>
                                        </p:tgtEl>
                                        <p:attrNameLst>
                                          <p:attrName>style.rotation</p:attrName>
                                        </p:attrNameLst>
                                      </p:cBhvr>
                                      <p:tavLst>
                                        <p:tav tm="0">
                                          <p:val>
                                            <p:fltVal val="90"/>
                                          </p:val>
                                        </p:tav>
                                        <p:tav tm="100000">
                                          <p:val>
                                            <p:fltVal val="0"/>
                                          </p:val>
                                        </p:tav>
                                      </p:tavLst>
                                    </p:anim>
                                    <p:animEffect transition="in" filter="fade">
                                      <p:cBhvr>
                                        <p:cTn id="40" dur="1000"/>
                                        <p:tgtEl>
                                          <p:spTgt spid="4098"/>
                                        </p:tgtEl>
                                      </p:cBhvr>
                                    </p:animEffect>
                                  </p:childTnLst>
                                </p:cTn>
                              </p:par>
                            </p:childTnLst>
                          </p:cTn>
                        </p:par>
                      </p:childTnLst>
                    </p:cTn>
                  </p:par>
                </p:childTnLst>
              </p:cTn>
              <p:nextCondLst>
                <p:cond evt="onClick" delay="0">
                  <p:tgtEl>
                    <p:spTgt spid="2"/>
                  </p:tgtEl>
                </p:cond>
              </p:nextCondLst>
            </p:seq>
            <p:audio isNarration="1">
              <p:cMediaNode vol="80000" showWhenStopped="0">
                <p:cTn id="41" fill="hold" display="0">
                  <p:stCondLst>
                    <p:cond delay="indefinite"/>
                  </p:stCondLst>
                  <p:endCondLst>
                    <p:cond evt="onStopAudio" delay="0">
                      <p:tgtEl>
                        <p:sldTgt/>
                      </p:tgtEl>
                    </p:cond>
                  </p:endCondLst>
                </p:cTn>
                <p:tgtEl>
                  <p:spTgt spid="19"/>
                </p:tgtEl>
              </p:cMediaNode>
            </p:audio>
          </p:childTnLst>
        </p:cTn>
      </p:par>
    </p:tnLst>
  </p:timing>
  <p:extLst>
    <p:ext uri="{E180D4A7-C9FB-4DFB-919C-405C955672EB}">
      <p14:showEvtLst xmlns:p14="http://schemas.microsoft.com/office/powerpoint/2010/main">
        <p14:triggerEvt type="onClick" time="9308" objId="2"/>
        <p14:triggerEvt type="onClick" time="21220" objId="2"/>
        <p14:triggerEvt type="onClick" time="36701" objId="2"/>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59ED2-6A54-4E4B-6442-E82FF2AF496C}"/>
              </a:ext>
            </a:extLst>
          </p:cNvPr>
          <p:cNvSpPr>
            <a:spLocks noGrp="1"/>
          </p:cNvSpPr>
          <p:nvPr>
            <p:ph type="title"/>
          </p:nvPr>
        </p:nvSpPr>
        <p:spPr>
          <a:xfrm>
            <a:off x="838200" y="365125"/>
            <a:ext cx="10515600" cy="1232774"/>
          </a:xfrm>
          <a:noFill/>
          <a:ln>
            <a:noFill/>
          </a:ln>
        </p:spPr>
        <p:txBody>
          <a:bodyPr/>
          <a:lstStyle/>
          <a:p>
            <a:r>
              <a:rPr lang="en-AU" b="1" i="1" dirty="0">
                <a:solidFill>
                  <a:srgbClr val="00B050"/>
                </a:solidFill>
              </a:rPr>
              <a:t>Examples of Correct Trenching Practices</a:t>
            </a:r>
          </a:p>
        </p:txBody>
      </p:sp>
      <p:pic>
        <p:nvPicPr>
          <p:cNvPr id="5122" name="Picture 2" descr="TRENCHING, EXCAVATING &amp; SHORING SAFETY - First Aid Mart Official Blog |  FirstAidMart.com">
            <a:extLst>
              <a:ext uri="{FF2B5EF4-FFF2-40B4-BE49-F238E27FC236}">
                <a16:creationId xmlns:a16="http://schemas.microsoft.com/office/drawing/2014/main" id="{6FB8AC82-56B3-9B66-93C9-7C72D0E60B3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1690688"/>
            <a:ext cx="3348234" cy="3679087"/>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WorkSafe Trenching Controls | Safety ...">
            <a:extLst>
              <a:ext uri="{FF2B5EF4-FFF2-40B4-BE49-F238E27FC236}">
                <a16:creationId xmlns:a16="http://schemas.microsoft.com/office/drawing/2014/main" id="{C66B2D3F-ABEE-E09A-2840-AC9E3566447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62402" y="1690688"/>
            <a:ext cx="3626147" cy="2030642"/>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Module 13 Excavations. - ppt download">
            <a:extLst>
              <a:ext uri="{FF2B5EF4-FFF2-40B4-BE49-F238E27FC236}">
                <a16:creationId xmlns:a16="http://schemas.microsoft.com/office/drawing/2014/main" id="{C47DEC20-7B59-BB31-059D-211CD8B0EEA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62402" y="4108043"/>
            <a:ext cx="2824716" cy="2118537"/>
          </a:xfrm>
          <a:prstGeom prst="rect">
            <a:avLst/>
          </a:prstGeom>
          <a:noFill/>
          <a:extLst>
            <a:ext uri="{909E8E84-426E-40DD-AFC4-6F175D3DCCD1}">
              <a14:hiddenFill xmlns:a14="http://schemas.microsoft.com/office/drawing/2010/main">
                <a:solidFill>
                  <a:srgbClr val="FFFFFF"/>
                </a:solidFill>
              </a14:hiddenFill>
            </a:ext>
          </a:extLst>
        </p:spPr>
      </p:pic>
      <p:pic>
        <p:nvPicPr>
          <p:cNvPr id="10" name="Audio 9">
            <a:hlinkClick r:id="" action="ppaction://media"/>
            <a:extLst>
              <a:ext uri="{FF2B5EF4-FFF2-40B4-BE49-F238E27FC236}">
                <a16:creationId xmlns:a16="http://schemas.microsoft.com/office/drawing/2014/main" id="{6FCE267D-7EDF-4972-B704-8450175FD7DB}"/>
              </a:ext>
            </a:extLst>
          </p:cNvPr>
          <p:cNvPicPr>
            <a:picLocks noChangeAspect="1"/>
          </p:cNvPicPr>
          <p:nvPr>
            <a:audioFile r:link="rId3"/>
            <p:extLst>
              <p:ext uri="{DAA4B4D4-6D71-4841-9C94-3DE7FCFB9230}">
                <p14:media xmlns:p14="http://schemas.microsoft.com/office/powerpoint/2010/main" r:embed="rId2"/>
              </p:ext>
            </p:extLst>
          </p:nvPr>
        </p:nvPicPr>
        <p:blipFill>
          <a:blip r:embed="rId8"/>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876135600"/>
      </p:ext>
    </p:extLst>
  </p:cSld>
  <p:clrMapOvr>
    <a:masterClrMapping/>
  </p:clrMapOvr>
  <mc:AlternateContent xmlns:mc="http://schemas.openxmlformats.org/markup-compatibility/2006" xmlns:p14="http://schemas.microsoft.com/office/powerpoint/2010/main">
    <mc:Choice Requires="p14">
      <p:transition spd="slow" p14:dur="2000" advTm="37914"/>
    </mc:Choice>
    <mc:Fallback xmlns="">
      <p:transition spd="slow" advTm="379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12" presetClass="entr" presetSubtype="4" fill="hold" nodeType="clickEffect">
                                  <p:stCondLst>
                                    <p:cond delay="0"/>
                                  </p:stCondLst>
                                  <p:childTnLst>
                                    <p:set>
                                      <p:cBhvr>
                                        <p:cTn id="10" dur="1" fill="hold">
                                          <p:stCondLst>
                                            <p:cond delay="0"/>
                                          </p:stCondLst>
                                        </p:cTn>
                                        <p:tgtEl>
                                          <p:spTgt spid="5122"/>
                                        </p:tgtEl>
                                        <p:attrNameLst>
                                          <p:attrName>style.visibility</p:attrName>
                                        </p:attrNameLst>
                                      </p:cBhvr>
                                      <p:to>
                                        <p:strVal val="visible"/>
                                      </p:to>
                                    </p:set>
                                    <p:anim calcmode="lin" valueType="num">
                                      <p:cBhvr additive="base">
                                        <p:cTn id="11" dur="500"/>
                                        <p:tgtEl>
                                          <p:spTgt spid="5122"/>
                                        </p:tgtEl>
                                        <p:attrNameLst>
                                          <p:attrName>ppt_y</p:attrName>
                                        </p:attrNameLst>
                                      </p:cBhvr>
                                      <p:tavLst>
                                        <p:tav tm="0">
                                          <p:val>
                                            <p:strVal val="#ppt_y+#ppt_h*1.125000"/>
                                          </p:val>
                                        </p:tav>
                                        <p:tav tm="100000">
                                          <p:val>
                                            <p:strVal val="#ppt_y"/>
                                          </p:val>
                                        </p:tav>
                                      </p:tavLst>
                                    </p:anim>
                                    <p:animEffect transition="in" filter="wipe(up)">
                                      <p:cBhvr>
                                        <p:cTn id="12" dur="500"/>
                                        <p:tgtEl>
                                          <p:spTgt spid="512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5124"/>
                                        </p:tgtEl>
                                        <p:attrNameLst>
                                          <p:attrName>style.visibility</p:attrName>
                                        </p:attrNameLst>
                                      </p:cBhvr>
                                      <p:to>
                                        <p:strVal val="visible"/>
                                      </p:to>
                                    </p:set>
                                    <p:animEffect transition="in" filter="wheel(1)">
                                      <p:cBhvr>
                                        <p:cTn id="17" dur="2000"/>
                                        <p:tgtEl>
                                          <p:spTgt spid="5124"/>
                                        </p:tgtEl>
                                      </p:cBhvr>
                                    </p:animEffect>
                                  </p:childTnLst>
                                </p:cTn>
                              </p:par>
                            </p:childTnLst>
                          </p:cTn>
                        </p:par>
                      </p:childTnLst>
                    </p:cTn>
                  </p:par>
                  <p:par>
                    <p:cTn id="18" fill="hold">
                      <p:stCondLst>
                        <p:cond delay="indefinite"/>
                      </p:stCondLst>
                      <p:childTnLst>
                        <p:par>
                          <p:cTn id="19" fill="hold">
                            <p:stCondLst>
                              <p:cond delay="0"/>
                            </p:stCondLst>
                            <p:childTnLst>
                              <p:par>
                                <p:cTn id="20" presetID="15" presetClass="entr" presetSubtype="0" fill="hold" nodeType="clickEffect">
                                  <p:stCondLst>
                                    <p:cond delay="0"/>
                                  </p:stCondLst>
                                  <p:childTnLst>
                                    <p:set>
                                      <p:cBhvr>
                                        <p:cTn id="21" dur="1" fill="hold">
                                          <p:stCondLst>
                                            <p:cond delay="0"/>
                                          </p:stCondLst>
                                        </p:cTn>
                                        <p:tgtEl>
                                          <p:spTgt spid="5126"/>
                                        </p:tgtEl>
                                        <p:attrNameLst>
                                          <p:attrName>style.visibility</p:attrName>
                                        </p:attrNameLst>
                                      </p:cBhvr>
                                      <p:to>
                                        <p:strVal val="visible"/>
                                      </p:to>
                                    </p:set>
                                    <p:anim calcmode="lin" valueType="num">
                                      <p:cBhvr>
                                        <p:cTn id="22" dur="1000" fill="hold"/>
                                        <p:tgtEl>
                                          <p:spTgt spid="5126"/>
                                        </p:tgtEl>
                                        <p:attrNameLst>
                                          <p:attrName>ppt_w</p:attrName>
                                        </p:attrNameLst>
                                      </p:cBhvr>
                                      <p:tavLst>
                                        <p:tav tm="0">
                                          <p:val>
                                            <p:fltVal val="0"/>
                                          </p:val>
                                        </p:tav>
                                        <p:tav tm="100000">
                                          <p:val>
                                            <p:strVal val="#ppt_w"/>
                                          </p:val>
                                        </p:tav>
                                      </p:tavLst>
                                    </p:anim>
                                    <p:anim calcmode="lin" valueType="num">
                                      <p:cBhvr>
                                        <p:cTn id="23" dur="1000" fill="hold"/>
                                        <p:tgtEl>
                                          <p:spTgt spid="5126"/>
                                        </p:tgtEl>
                                        <p:attrNameLst>
                                          <p:attrName>ppt_h</p:attrName>
                                        </p:attrNameLst>
                                      </p:cBhvr>
                                      <p:tavLst>
                                        <p:tav tm="0">
                                          <p:val>
                                            <p:fltVal val="0"/>
                                          </p:val>
                                        </p:tav>
                                        <p:tav tm="100000">
                                          <p:val>
                                            <p:strVal val="#ppt_h"/>
                                          </p:val>
                                        </p:tav>
                                      </p:tavLst>
                                    </p:anim>
                                    <p:anim calcmode="lin" valueType="num">
                                      <p:cBhvr>
                                        <p:cTn id="24" dur="1000" fill="hold"/>
                                        <p:tgtEl>
                                          <p:spTgt spid="5126"/>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51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6" restart="whenNotActive" fill="hold" evtFilter="cancelBubble" nodeType="interactiveSeq">
                <p:stCondLst>
                  <p:cond evt="onClick" delay="0">
                    <p:tgtEl>
                      <p:spTgt spid="2"/>
                    </p:tgtEl>
                  </p:cond>
                </p:stCondLst>
                <p:endSync evt="end" delay="0">
                  <p:rtn val="all"/>
                </p:endSync>
                <p:childTnLst>
                  <p:par>
                    <p:cTn id="27" fill="hold">
                      <p:stCondLst>
                        <p:cond delay="0"/>
                      </p:stCondLst>
                      <p:childTnLst>
                        <p:par>
                          <p:cTn id="28" fill="hold">
                            <p:stCondLst>
                              <p:cond delay="0"/>
                            </p:stCondLst>
                            <p:childTnLst>
                              <p:par>
                                <p:cTn id="29" presetID="27" presetClass="emph" presetSubtype="0" fill="remove" nodeType="clickEffect">
                                  <p:stCondLst>
                                    <p:cond delay="0"/>
                                  </p:stCondLst>
                                  <p:childTnLst>
                                    <p:animClr clrSpc="rgb" dir="cw">
                                      <p:cBhvr override="childStyle">
                                        <p:cTn id="30" dur="250" autoRev="1" fill="remove"/>
                                        <p:tgtEl>
                                          <p:spTgt spid="5122"/>
                                        </p:tgtEl>
                                        <p:attrNameLst>
                                          <p:attrName>style.color</p:attrName>
                                        </p:attrNameLst>
                                      </p:cBhvr>
                                      <p:to>
                                        <a:schemeClr val="bg1"/>
                                      </p:to>
                                    </p:animClr>
                                    <p:animClr clrSpc="rgb" dir="cw">
                                      <p:cBhvr>
                                        <p:cTn id="31" dur="250" autoRev="1" fill="remove"/>
                                        <p:tgtEl>
                                          <p:spTgt spid="5122"/>
                                        </p:tgtEl>
                                        <p:attrNameLst>
                                          <p:attrName>fillcolor</p:attrName>
                                        </p:attrNameLst>
                                      </p:cBhvr>
                                      <p:to>
                                        <a:schemeClr val="bg1"/>
                                      </p:to>
                                    </p:animClr>
                                    <p:set>
                                      <p:cBhvr>
                                        <p:cTn id="32" dur="250" autoRev="1" fill="remove"/>
                                        <p:tgtEl>
                                          <p:spTgt spid="5122"/>
                                        </p:tgtEl>
                                        <p:attrNameLst>
                                          <p:attrName>fill.type</p:attrName>
                                        </p:attrNameLst>
                                      </p:cBhvr>
                                      <p:to>
                                        <p:strVal val="solid"/>
                                      </p:to>
                                    </p:set>
                                    <p:set>
                                      <p:cBhvr>
                                        <p:cTn id="33" dur="250" autoRev="1" fill="remove"/>
                                        <p:tgtEl>
                                          <p:spTgt spid="5122"/>
                                        </p:tgtEl>
                                        <p:attrNameLst>
                                          <p:attrName>fill.on</p:attrName>
                                        </p:attrNameLst>
                                      </p:cBhvr>
                                      <p:to>
                                        <p:strVal val="true"/>
                                      </p:to>
                                    </p:set>
                                  </p:childTnLst>
                                </p:cTn>
                              </p:par>
                            </p:childTnLst>
                          </p:cTn>
                        </p:par>
                      </p:childTnLst>
                    </p:cTn>
                  </p:par>
                  <p:par>
                    <p:cTn id="34" fill="hold">
                      <p:stCondLst>
                        <p:cond delay="indefinite"/>
                      </p:stCondLst>
                      <p:childTnLst>
                        <p:par>
                          <p:cTn id="35" fill="hold">
                            <p:stCondLst>
                              <p:cond delay="0"/>
                            </p:stCondLst>
                            <p:childTnLst>
                              <p:par>
                                <p:cTn id="36" presetID="8" presetClass="emph" presetSubtype="0" fill="hold" nodeType="clickEffect">
                                  <p:stCondLst>
                                    <p:cond delay="0"/>
                                  </p:stCondLst>
                                  <p:childTnLst>
                                    <p:animRot by="21600000">
                                      <p:cBhvr>
                                        <p:cTn id="37" dur="2000" fill="hold"/>
                                        <p:tgtEl>
                                          <p:spTgt spid="5124"/>
                                        </p:tgtEl>
                                        <p:attrNameLst>
                                          <p:attrName>r</p:attrName>
                                        </p:attrNameLst>
                                      </p:cBhvr>
                                    </p:animRot>
                                  </p:childTnLst>
                                </p:cTn>
                              </p:par>
                            </p:childTnLst>
                          </p:cTn>
                        </p:par>
                      </p:childTnLst>
                    </p:cTn>
                  </p:par>
                  <p:par>
                    <p:cTn id="38" fill="hold">
                      <p:stCondLst>
                        <p:cond delay="indefinite"/>
                      </p:stCondLst>
                      <p:childTnLst>
                        <p:par>
                          <p:cTn id="39" fill="hold">
                            <p:stCondLst>
                              <p:cond delay="0"/>
                            </p:stCondLst>
                            <p:childTnLst>
                              <p:par>
                                <p:cTn id="40" presetID="26" presetClass="emph" presetSubtype="0" fill="hold" nodeType="clickEffect">
                                  <p:stCondLst>
                                    <p:cond delay="0"/>
                                  </p:stCondLst>
                                  <p:childTnLst>
                                    <p:animEffect transition="out" filter="fade">
                                      <p:cBhvr>
                                        <p:cTn id="41" dur="500" tmFilter="0, 0; .2, .5; .8, .5; 1, 0"/>
                                        <p:tgtEl>
                                          <p:spTgt spid="5126"/>
                                        </p:tgtEl>
                                      </p:cBhvr>
                                    </p:animEffect>
                                    <p:animScale>
                                      <p:cBhvr>
                                        <p:cTn id="42" dur="250" autoRev="1" fill="hold"/>
                                        <p:tgtEl>
                                          <p:spTgt spid="5126"/>
                                        </p:tgtEl>
                                      </p:cBhvr>
                                      <p:by x="105000" y="105000"/>
                                    </p:animScale>
                                  </p:childTnLst>
                                </p:cTn>
                              </p:par>
                            </p:childTnLst>
                          </p:cTn>
                        </p:par>
                      </p:childTnLst>
                    </p:cTn>
                  </p:par>
                </p:childTnLst>
              </p:cTn>
              <p:nextCondLst>
                <p:cond evt="onClick" delay="0">
                  <p:tgtEl>
                    <p:spTgt spid="2"/>
                  </p:tgtEl>
                </p:cond>
              </p:nextCondLst>
            </p:seq>
            <p:audio isNarration="1">
              <p:cMediaNode vol="80000" showWhenStopped="0">
                <p:cTn id="43" fill="hold" display="0">
                  <p:stCondLst>
                    <p:cond delay="indefinite"/>
                  </p:stCondLst>
                  <p:endCondLst>
                    <p:cond evt="onStopAudio" delay="0">
                      <p:tgtEl>
                        <p:sldTgt/>
                      </p:tgtEl>
                    </p:cond>
                  </p:endCondLst>
                </p:cTn>
                <p:tgtEl>
                  <p:spTgt spid="1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6EC4E-9D38-BED5-5C80-FD497C07F45A}"/>
              </a:ext>
            </a:extLst>
          </p:cNvPr>
          <p:cNvSpPr>
            <a:spLocks noGrp="1"/>
          </p:cNvSpPr>
          <p:nvPr>
            <p:ph type="title"/>
          </p:nvPr>
        </p:nvSpPr>
        <p:spPr/>
        <p:txBody>
          <a:bodyPr/>
          <a:lstStyle/>
          <a:p>
            <a:r>
              <a:rPr lang="en-AU" dirty="0"/>
              <a:t>Review Of Control Measures</a:t>
            </a:r>
          </a:p>
        </p:txBody>
      </p:sp>
      <p:sp>
        <p:nvSpPr>
          <p:cNvPr id="4" name="TextBox 3">
            <a:extLst>
              <a:ext uri="{FF2B5EF4-FFF2-40B4-BE49-F238E27FC236}">
                <a16:creationId xmlns:a16="http://schemas.microsoft.com/office/drawing/2014/main" id="{AE1DFBD6-8D8C-1669-103A-B193C1D57683}"/>
              </a:ext>
            </a:extLst>
          </p:cNvPr>
          <p:cNvSpPr txBox="1"/>
          <p:nvPr/>
        </p:nvSpPr>
        <p:spPr>
          <a:xfrm>
            <a:off x="838199" y="1796902"/>
            <a:ext cx="11112795" cy="3447098"/>
          </a:xfrm>
          <a:prstGeom prst="rect">
            <a:avLst/>
          </a:prstGeom>
          <a:noFill/>
        </p:spPr>
        <p:txBody>
          <a:bodyPr wrap="square">
            <a:spAutoFit/>
          </a:bodyPr>
          <a:lstStyle/>
          <a:p>
            <a:pPr algn="l"/>
            <a:r>
              <a:rPr lang="en-US" b="1" i="0" dirty="0">
                <a:solidFill>
                  <a:srgbClr val="181818"/>
                </a:solidFill>
                <a:effectLst/>
                <a:latin typeface="Proxima Nova"/>
              </a:rPr>
              <a:t>You must review your risk control measures:</a:t>
            </a:r>
          </a:p>
          <a:p>
            <a:pPr algn="l">
              <a:buFont typeface="Arial" panose="020B0604020202020204" pitchFamily="34" charset="0"/>
              <a:buChar char="•"/>
            </a:pPr>
            <a:r>
              <a:rPr lang="en-US" b="0" i="0" dirty="0">
                <a:solidFill>
                  <a:srgbClr val="494949"/>
                </a:solidFill>
                <a:effectLst/>
                <a:latin typeface="Proxima Nova"/>
              </a:rPr>
              <a:t>when the control measure is not working (eg when someone is injured or experiences a ‘near miss’)</a:t>
            </a:r>
          </a:p>
          <a:p>
            <a:pPr algn="l">
              <a:buFont typeface="Arial" panose="020B0604020202020204" pitchFamily="34" charset="0"/>
              <a:buChar char="•"/>
            </a:pPr>
            <a:r>
              <a:rPr lang="en-US" b="0" i="0" dirty="0">
                <a:solidFill>
                  <a:srgbClr val="494949"/>
                </a:solidFill>
                <a:effectLst/>
                <a:latin typeface="Proxima Nova"/>
              </a:rPr>
              <a:t>before workplace layout or practices are changed</a:t>
            </a:r>
          </a:p>
          <a:p>
            <a:pPr algn="l">
              <a:buFont typeface="Arial" panose="020B0604020202020204" pitchFamily="34" charset="0"/>
              <a:buChar char="•"/>
            </a:pPr>
            <a:r>
              <a:rPr lang="en-US" b="0" i="0" dirty="0">
                <a:solidFill>
                  <a:srgbClr val="494949"/>
                </a:solidFill>
                <a:effectLst/>
                <a:latin typeface="Proxima Nova"/>
              </a:rPr>
              <a:t>when new equipment, materials or work processes are introduced</a:t>
            </a:r>
          </a:p>
          <a:p>
            <a:pPr algn="l">
              <a:buFont typeface="Arial" panose="020B0604020202020204" pitchFamily="34" charset="0"/>
              <a:buChar char="•"/>
            </a:pPr>
            <a:r>
              <a:rPr lang="en-US" b="0" i="0" dirty="0">
                <a:solidFill>
                  <a:srgbClr val="494949"/>
                </a:solidFill>
                <a:effectLst/>
                <a:latin typeface="Proxima Nova"/>
              </a:rPr>
              <a:t>if a new problem is found</a:t>
            </a:r>
          </a:p>
          <a:p>
            <a:pPr algn="l">
              <a:buFont typeface="Arial" panose="020B0604020202020204" pitchFamily="34" charset="0"/>
              <a:buChar char="•"/>
            </a:pPr>
            <a:r>
              <a:rPr lang="en-US" b="0" i="0" dirty="0">
                <a:solidFill>
                  <a:srgbClr val="494949"/>
                </a:solidFill>
                <a:effectLst/>
                <a:latin typeface="Proxima Nova"/>
              </a:rPr>
              <a:t>if consultation shows a review is necessary</a:t>
            </a:r>
          </a:p>
          <a:p>
            <a:pPr algn="l">
              <a:buFont typeface="Arial" panose="020B0604020202020204" pitchFamily="34" charset="0"/>
              <a:buChar char="•"/>
            </a:pPr>
            <a:r>
              <a:rPr lang="en-US" b="0" i="0" dirty="0">
                <a:solidFill>
                  <a:srgbClr val="494949"/>
                </a:solidFill>
                <a:effectLst/>
                <a:latin typeface="Proxima Nova"/>
              </a:rPr>
              <a:t>if there is an injury or near miss</a:t>
            </a:r>
          </a:p>
          <a:p>
            <a:pPr algn="l">
              <a:buFont typeface="Arial" panose="020B0604020202020204" pitchFamily="34" charset="0"/>
              <a:buChar char="•"/>
            </a:pPr>
            <a:r>
              <a:rPr lang="en-US" b="0" i="0" dirty="0">
                <a:solidFill>
                  <a:srgbClr val="494949"/>
                </a:solidFill>
                <a:effectLst/>
                <a:latin typeface="Proxima Nova"/>
              </a:rPr>
              <a:t>if a health and safety representative requests it.</a:t>
            </a:r>
          </a:p>
          <a:p>
            <a:pPr algn="l">
              <a:buFont typeface="Arial" panose="020B0604020202020204" pitchFamily="34" charset="0"/>
              <a:buChar char="•"/>
            </a:pPr>
            <a:endParaRPr lang="en-US" dirty="0">
              <a:solidFill>
                <a:srgbClr val="494949"/>
              </a:solidFill>
              <a:latin typeface="Proxima Nova"/>
            </a:endParaRPr>
          </a:p>
          <a:p>
            <a:pPr algn="l"/>
            <a:r>
              <a:rPr lang="en-US" sz="2800" b="0" i="0" dirty="0">
                <a:solidFill>
                  <a:srgbClr val="FF0000"/>
                </a:solidFill>
                <a:effectLst/>
                <a:latin typeface="Proxima Nova"/>
              </a:rPr>
              <a:t>Review Process to be conducted Using Site Inspection Checklist Provided</a:t>
            </a:r>
          </a:p>
        </p:txBody>
      </p:sp>
      <p:sp>
        <p:nvSpPr>
          <p:cNvPr id="6" name="Rectangle 5">
            <a:extLst>
              <a:ext uri="{FF2B5EF4-FFF2-40B4-BE49-F238E27FC236}">
                <a16:creationId xmlns:a16="http://schemas.microsoft.com/office/drawing/2014/main" id="{C4E1F637-F48B-2B0D-0896-15B04A3F11AE}"/>
              </a:ext>
            </a:extLst>
          </p:cNvPr>
          <p:cNvSpPr/>
          <p:nvPr/>
        </p:nvSpPr>
        <p:spPr>
          <a:xfrm>
            <a:off x="838199" y="5350214"/>
            <a:ext cx="10414261" cy="923330"/>
          </a:xfrm>
          <a:prstGeom prst="rect">
            <a:avLst/>
          </a:prstGeom>
          <a:noFill/>
        </p:spPr>
        <p:txBody>
          <a:bodyPr wrap="none" lIns="91440" tIns="45720" rIns="91440" bIns="45720">
            <a:spAutoFit/>
          </a:bodyPr>
          <a:lstStyle/>
          <a:p>
            <a:pPr algn="ctr"/>
            <a:r>
              <a:rPr lang="en-US" sz="5400" b="1" dirty="0">
                <a:ln w="12700">
                  <a:solidFill>
                    <a:schemeClr val="tx2">
                      <a:lumMod val="75000"/>
                    </a:schemeClr>
                  </a:solidFill>
                  <a:prstDash val="solid"/>
                </a:ln>
                <a:solidFill>
                  <a:srgbClr val="FFC000"/>
                </a:solidFill>
                <a:effectLst>
                  <a:outerShdw dist="38100" dir="2640000" algn="bl" rotWithShape="0">
                    <a:schemeClr val="tx2">
                      <a:lumMod val="75000"/>
                    </a:schemeClr>
                  </a:outerShdw>
                </a:effectLst>
              </a:rPr>
              <a:t>SAFETY IS EVERYONES PRIORITY</a:t>
            </a:r>
            <a:endParaRPr lang="en-US" sz="5400" b="1" cap="none" spc="0" dirty="0">
              <a:ln w="12700">
                <a:solidFill>
                  <a:schemeClr val="tx2">
                    <a:lumMod val="75000"/>
                  </a:schemeClr>
                </a:solidFill>
                <a:prstDash val="solid"/>
              </a:ln>
              <a:solidFill>
                <a:srgbClr val="FFC000"/>
              </a:solidFill>
              <a:effectLst>
                <a:outerShdw dist="38100" dir="2640000" algn="bl" rotWithShape="0">
                  <a:schemeClr val="tx2">
                    <a:lumMod val="75000"/>
                  </a:schemeClr>
                </a:outerShdw>
              </a:effectLst>
            </a:endParaRPr>
          </a:p>
        </p:txBody>
      </p:sp>
      <p:pic>
        <p:nvPicPr>
          <p:cNvPr id="9" name="Audio 8">
            <a:hlinkClick r:id="" action="ppaction://media"/>
            <a:extLst>
              <a:ext uri="{FF2B5EF4-FFF2-40B4-BE49-F238E27FC236}">
                <a16:creationId xmlns:a16="http://schemas.microsoft.com/office/drawing/2014/main" id="{7452D8B6-BAF7-D816-6C54-7F8E2F417061}"/>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50047307"/>
      </p:ext>
    </p:extLst>
  </p:cSld>
  <p:clrMapOvr>
    <a:masterClrMapping/>
  </p:clrMapOvr>
  <mc:AlternateContent xmlns:mc="http://schemas.openxmlformats.org/markup-compatibility/2006" xmlns:p14="http://schemas.microsoft.com/office/powerpoint/2010/main">
    <mc:Choice Requires="p14">
      <p:transition spd="slow" p14:dur="2000" advTm="56288"/>
    </mc:Choice>
    <mc:Fallback xmlns="">
      <p:transition spd="slow" advTm="562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2000" fill="hold"/>
                                        <p:tgtEl>
                                          <p:spTgt spid="2"/>
                                        </p:tgtEl>
                                        <p:attrNameLst>
                                          <p:attrName>ppt_x</p:attrName>
                                        </p:attrNameLst>
                                      </p:cBhvr>
                                      <p:tavLst>
                                        <p:tav tm="0">
                                          <p:val>
                                            <p:strVal val="#ppt_x"/>
                                          </p:val>
                                        </p:tav>
                                        <p:tav tm="100000">
                                          <p:val>
                                            <p:strVal val="#ppt_x"/>
                                          </p:val>
                                        </p:tav>
                                      </p:tavLst>
                                    </p:anim>
                                    <p:anim calcmode="lin" valueType="num">
                                      <p:cBhvr additive="base">
                                        <p:cTn id="12" dur="2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5" fill="hold" display="0">
                  <p:stCondLst>
                    <p:cond delay="indefinite"/>
                  </p:stCondLst>
                  <p:endCondLst>
                    <p:cond evt="onStopAudio" delay="0">
                      <p:tgtEl>
                        <p:sldTgt/>
                      </p:tgtEl>
                    </p:cond>
                  </p:endCondLst>
                </p:cTn>
                <p:tgtEl>
                  <p:spTgt spid="9"/>
                </p:tgtEl>
              </p:cMediaNode>
            </p:audio>
          </p:childTnLst>
        </p:cTn>
      </p:par>
    </p:tnLst>
    <p:bldLst>
      <p:bldP spid="2" grpId="0"/>
      <p:bldP spid="4"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5.1"/>
</p:tagLst>
</file>

<file path=ppt/tags/tag2.xml><?xml version="1.0" encoding="utf-8"?>
<p:tagLst xmlns:a="http://schemas.openxmlformats.org/drawingml/2006/main" xmlns:r="http://schemas.openxmlformats.org/officeDocument/2006/relationships" xmlns:p="http://schemas.openxmlformats.org/presentationml/2006/main">
  <p:tag name="TIMING" val="|1.7"/>
</p:tagLst>
</file>

<file path=ppt/tags/tag3.xml><?xml version="1.0" encoding="utf-8"?>
<p:tagLst xmlns:a="http://schemas.openxmlformats.org/drawingml/2006/main" xmlns:r="http://schemas.openxmlformats.org/officeDocument/2006/relationships" xmlns:p="http://schemas.openxmlformats.org/presentationml/2006/main">
  <p:tag name="TIMING" val="|99.5|6"/>
</p:tagLst>
</file>

<file path=ppt/tags/tag4.xml><?xml version="1.0" encoding="utf-8"?>
<p:tagLst xmlns:a="http://schemas.openxmlformats.org/drawingml/2006/main" xmlns:r="http://schemas.openxmlformats.org/officeDocument/2006/relationships" xmlns:p="http://schemas.openxmlformats.org/presentationml/2006/main">
  <p:tag name="TIMING" val="|5.2|10.9|12.2"/>
</p:tagLst>
</file>

<file path=ppt/tags/tag5.xml><?xml version="1.0" encoding="utf-8"?>
<p:tagLst xmlns:a="http://schemas.openxmlformats.org/drawingml/2006/main" xmlns:r="http://schemas.openxmlformats.org/officeDocument/2006/relationships" xmlns:p="http://schemas.openxmlformats.org/presentationml/2006/main">
  <p:tag name="TIMING" val="|1.6|3.8|44.8"/>
</p:tagLst>
</file>

<file path=ppt/theme/theme1.xml><?xml version="1.0" encoding="utf-8"?>
<a:theme xmlns:a="http://schemas.openxmlformats.org/drawingml/2006/main" name="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303123EF-A5A1-42E9-BB6D-398357F75024}">
  <we:reference id="wa200005566" version="3.0.0.2" store="en-US" storeType="OMEX"/>
  <we:alternateReferences>
    <we:reference id="wa200005566" version="3.0.0.2" store="wa200005566"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TM04033937[[fn=Vapor Trail]]</Template>
  <TotalTime>1093</TotalTime>
  <Words>1110</Words>
  <Application>Microsoft Office PowerPoint</Application>
  <PresentationFormat>Widescreen</PresentationFormat>
  <Paragraphs>175</Paragraphs>
  <Slides>10</Slides>
  <Notes>0</Notes>
  <HiddenSlides>0</HiddenSlides>
  <MMClips>10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Aptos</vt:lpstr>
      <vt:lpstr>Aptos Display</vt:lpstr>
      <vt:lpstr>Arial</vt:lpstr>
      <vt:lpstr>Calibri</vt:lpstr>
      <vt:lpstr>Proxima Nova</vt:lpstr>
      <vt:lpstr>Wingdings 2</vt:lpstr>
      <vt:lpstr>Office Theme</vt:lpstr>
      <vt:lpstr>Hazard Identification and Risk assessment procedure for Excavation &amp; Trenching </vt:lpstr>
      <vt:lpstr>Definitions </vt:lpstr>
      <vt:lpstr>Legislation &amp; Standards</vt:lpstr>
      <vt:lpstr>PowerPoint Presentation</vt:lpstr>
      <vt:lpstr>PowerPoint Presentation</vt:lpstr>
      <vt:lpstr>PowerPoint Presentation</vt:lpstr>
      <vt:lpstr>Trench Collapse Resulting From Excavation Trenching</vt:lpstr>
      <vt:lpstr>Trench Collapse WHAT NOT TO DO</vt:lpstr>
      <vt:lpstr>Examples of Correct Trenching Practices</vt:lpstr>
      <vt:lpstr>Review Of Control Measures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mick franz</dc:creator>
  <cp:lastModifiedBy>mick franz</cp:lastModifiedBy>
  <cp:revision>1</cp:revision>
  <dcterms:created xsi:type="dcterms:W3CDTF">2024-06-29T08:42:56Z</dcterms:created>
  <dcterms:modified xsi:type="dcterms:W3CDTF">2024-06-30T12:02:52Z</dcterms:modified>
</cp:coreProperties>
</file>