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11"/>
  </p:normalViewPr>
  <p:slideViewPr>
    <p:cSldViewPr snapToGrid="0" snapToObjects="1">
      <p:cViewPr varScale="1">
        <p:scale>
          <a:sx n="98" d="100"/>
          <a:sy n="98" d="100"/>
        </p:scale>
        <p:origin x="111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7E63C-A78B-5694-08F5-D272E5D5A5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6F24AB-1271-BE47-2420-6DEF424CE1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2DB0DA-B120-096C-4791-8C0526214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3DBC5-D53E-9A4A-5610-EBB393B13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96B96-A53D-6FB4-E0FB-163D2534F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772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676FE-1263-4721-6C25-D09721D77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75B5E9-507D-3E62-D1AD-8EFF779340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6920F6-12D3-8D31-D953-2D207B6E6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A1469A-56AD-C1B9-EAA6-4BD4738BB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68CE66-C550-345E-3F9D-3AD90A2EE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446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2631E4-8F2F-E19E-9335-9AD5F02F5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E64DC7-FA4E-620A-E5D2-9D8C67A456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1B19C7-D2CF-EAA6-48E4-64DD8D4FD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68355-2370-DA13-BFC4-DB7404F53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04D7CD-F300-3B05-E7C0-90CF948A1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834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1039C-6E2C-5879-76AC-4847EB715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EDDBD-6F5A-745D-6A57-034CD9382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B497C2-7BD9-F04D-CF8F-E4470FB86E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9B5D73-BF1B-7124-7278-FF30C047E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DD2A3D-9B0F-FC04-C89D-5E2465141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250F5A-3F6C-8683-37F0-B222ACB8B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27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B2B63-EAAF-EC89-42A8-C8DD3B0E1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EA2703-48FA-CFBC-58A3-F12D3F73B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36D1BB-7492-9F29-0626-400B3F99E0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2A5EBA-D300-1AD3-5E2D-9386E6267C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18B514-D206-6B74-A192-27C82017B5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36B738-5A1A-2DED-F878-89AE2C566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835197-8EEC-5142-CE42-BA4DF38FA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C0ED10-A169-CE54-9502-F84B0B840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200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101BD-E066-05F7-B597-1DCA72AA5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ADBF91-DABA-A5CC-D329-1E5E8F14D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E65273-5B2F-117A-2783-B521EA7CB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7C9B8D-49F8-DAA5-3B3F-2BC509784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548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165FFB-2201-2D42-61DB-2179780B0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725F07-E351-B732-15ED-C4644583A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2930DF-279B-223A-6692-F42DD00DB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299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DCEF7-D747-2499-0F86-0D7ADC7BF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6EB159-B01B-1E95-CB8F-A3EA4D99A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9C3B7C-361B-FA64-8131-FFFD5E7627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8EAB32-664D-2E66-B3A9-D75F3CA8F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923B2E-14FD-CB02-1372-C09490255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D1F750-A75C-97D7-A869-E75030B58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8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A0DB1-765A-1485-31DF-BF518A7B6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651805-775A-0BA1-EC1B-918D7F31B7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F2F989-E025-82AE-1896-6D300005CC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31AFBA-62CC-3987-0CF0-3F863DB4D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C57231-46EE-1EFF-CDE3-A560F100C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1167FB-FE12-D905-4217-E141C4794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359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A81FE-DDC3-6F3E-5902-9F523B4DA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7D6BE7-E9EA-90D0-35AE-5838F82509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954D56-549C-8CA3-F212-839073D4C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515540-D68F-D4C4-A25A-275726F3A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C0F263-EE75-42E3-3B2F-BF30C20CE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94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EA02D7-2977-5B9D-CD1C-A9B2A9AFD0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F4B6F2-3D6F-A72D-00AA-51AAB38927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BF5EF3-AA8F-0179-3AF8-4217AA5C2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2A50FC-270D-8593-64E5-9AC730582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64F315-7F8D-1472-3393-87C4ACCC3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159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359400-F786-3FC6-D660-AC0BB33D5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366E39-F881-19FD-CF2A-97DEE62CCC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F15DDD-0D9C-BDC1-F079-40C4E9EB71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8334D-A269-1C48-BEDD-6969FFDA2E04}" type="datetimeFigureOut">
              <a:rPr lang="en-US" smtClean="0"/>
              <a:t>4/14/23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D8E374-06B5-58BB-2D52-6A9228EFDA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ADC3C-A80D-529F-2939-DF443A3EC3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E6FF5-6F9B-6540-98BE-C4250349D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081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DCBD2-5597-FDB1-AADC-E2EA0AD8D3E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Taringa</a:t>
            </a:r>
            <a:r>
              <a:rPr lang="en-US" dirty="0"/>
              <a:t> steel safety audit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A4196C-2D51-712C-A143-2E5FC23080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Unit 6 </a:t>
            </a:r>
            <a:r>
              <a:rPr lang="en-US" dirty="0" err="1"/>
              <a:t>prac</a:t>
            </a:r>
            <a:r>
              <a:rPr lang="en-US" dirty="0"/>
              <a:t>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611543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A52EA-2946-11FB-7C6A-FD931F16F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6F16F-DE4B-DD84-A352-CA0CF95EF1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completing the handout check list my finds are as followed</a:t>
            </a:r>
          </a:p>
          <a:p>
            <a:r>
              <a:rPr lang="en-US" dirty="0"/>
              <a:t>Management is doing a great job at implementing safety procedures </a:t>
            </a:r>
          </a:p>
          <a:p>
            <a:r>
              <a:rPr lang="en-US" dirty="0"/>
              <a:t>Management is doing a great job with risk and hazard </a:t>
            </a:r>
            <a:r>
              <a:rPr lang="en-US" dirty="0" err="1"/>
              <a:t>analasis</a:t>
            </a:r>
            <a:r>
              <a:rPr lang="en-US" dirty="0"/>
              <a:t> </a:t>
            </a:r>
          </a:p>
          <a:p>
            <a:r>
              <a:rPr lang="en-US" dirty="0"/>
              <a:t>Management is doing a great job with injury management and return to work</a:t>
            </a:r>
          </a:p>
          <a:p>
            <a:r>
              <a:rPr lang="en-US" dirty="0"/>
              <a:t>Management need to do better communicating the information they have to employees</a:t>
            </a:r>
          </a:p>
          <a:p>
            <a:r>
              <a:rPr lang="en-US" dirty="0"/>
              <a:t>Management needs a better register for employee qualifications.</a:t>
            </a:r>
          </a:p>
        </p:txBody>
      </p:sp>
    </p:spTree>
    <p:extLst>
      <p:ext uri="{BB962C8B-B14F-4D97-AF65-F5344CB8AC3E}">
        <p14:creationId xmlns:p14="http://schemas.microsoft.com/office/powerpoint/2010/main" val="887500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76AF3-A31B-38AC-91F0-68392C26F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Updated management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17554A-473A-51B2-B83C-9315A33346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Seeing as management has not been on top of managing workers qualifications, </a:t>
            </a:r>
            <a:r>
              <a:rPr lang="en-US" dirty="0" err="1"/>
              <a:t>i’m</a:t>
            </a:r>
            <a:r>
              <a:rPr lang="en-US" dirty="0"/>
              <a:t> proposing a qualifications register.</a:t>
            </a:r>
          </a:p>
          <a:p>
            <a:r>
              <a:rPr lang="en-US" dirty="0"/>
              <a:t>-All new workers will submit their relevant qualification cards immediately </a:t>
            </a:r>
          </a:p>
          <a:p>
            <a:r>
              <a:rPr lang="en-US" dirty="0"/>
              <a:t>Management will put all cards into a register with a calendar reminder to be set when the card is about to expire</a:t>
            </a:r>
          </a:p>
          <a:p>
            <a:r>
              <a:rPr lang="en-US" dirty="0"/>
              <a:t>This will keep all personnel trained and the workflow continuous, whilst avoiding any fines and infringements from WHS.</a:t>
            </a:r>
          </a:p>
        </p:txBody>
      </p:sp>
    </p:spTree>
    <p:extLst>
      <p:ext uri="{BB962C8B-B14F-4D97-AF65-F5344CB8AC3E}">
        <p14:creationId xmlns:p14="http://schemas.microsoft.com/office/powerpoint/2010/main" val="1926682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57B3F-8240-FDDA-8205-BF87036BF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Implementation audit checklist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78877-3D6D-FF58-0B8C-20D0BF556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To ensure the new implementation is followed the following checklist can be done to ensure its work.</a:t>
            </a:r>
          </a:p>
          <a:p>
            <a:endParaRPr lang="en-US" dirty="0"/>
          </a:p>
          <a:p>
            <a:r>
              <a:rPr lang="en-US" dirty="0"/>
              <a:t>Visit every site and ensure a; workers have their cards on them (they must by law have their cards on them) and b; they are up to date </a:t>
            </a:r>
          </a:p>
          <a:p>
            <a:r>
              <a:rPr lang="en-US" dirty="0"/>
              <a:t>Write down dates of expiry of all cards from all workers</a:t>
            </a:r>
          </a:p>
          <a:p>
            <a:r>
              <a:rPr lang="en-US" dirty="0"/>
              <a:t>Return to office and compare cards and expiree dates to the register</a:t>
            </a:r>
          </a:p>
          <a:p>
            <a:r>
              <a:rPr lang="en-US" dirty="0"/>
              <a:t>Do a trial calendar test with a fake card to see if the notification goes off before the card expires.</a:t>
            </a:r>
          </a:p>
        </p:txBody>
      </p:sp>
    </p:spTree>
    <p:extLst>
      <p:ext uri="{BB962C8B-B14F-4D97-AF65-F5344CB8AC3E}">
        <p14:creationId xmlns:p14="http://schemas.microsoft.com/office/powerpoint/2010/main" val="762849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 2013 - 20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249</Words>
  <Application>Microsoft Macintosh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 2013 - 2022</vt:lpstr>
      <vt:lpstr>Taringa steel safety audit</vt:lpstr>
      <vt:lpstr>Finds</vt:lpstr>
      <vt:lpstr>Updated management plan</vt:lpstr>
      <vt:lpstr>Implementation audit checklist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Taringa steel safety audit</dc:title>
  <dc:creator>matthew minehan</dc:creator>
  <cp:lastModifiedBy>matthew minehan</cp:lastModifiedBy>
  <cp:revision>1</cp:revision>
  <dcterms:created xsi:type="dcterms:W3CDTF">2023-04-14T00:03:06Z</dcterms:created>
  <dcterms:modified xsi:type="dcterms:W3CDTF">2023-04-14T00:30:12Z</dcterms:modified>
</cp:coreProperties>
</file>