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handoutMasterIdLst>
    <p:handoutMasterId r:id="rId30"/>
  </p:handoutMasterIdLst>
  <p:sldIdLst>
    <p:sldId id="256" r:id="rId2"/>
    <p:sldId id="259" r:id="rId3"/>
    <p:sldId id="260" r:id="rId4"/>
    <p:sldId id="288" r:id="rId5"/>
    <p:sldId id="261" r:id="rId6"/>
    <p:sldId id="289" r:id="rId7"/>
    <p:sldId id="276" r:id="rId8"/>
    <p:sldId id="277" r:id="rId9"/>
    <p:sldId id="278" r:id="rId10"/>
    <p:sldId id="279" r:id="rId11"/>
    <p:sldId id="280" r:id="rId12"/>
    <p:sldId id="281" r:id="rId13"/>
    <p:sldId id="282" r:id="rId14"/>
    <p:sldId id="283" r:id="rId15"/>
    <p:sldId id="285" r:id="rId16"/>
    <p:sldId id="286" r:id="rId17"/>
    <p:sldId id="269" r:id="rId18"/>
    <p:sldId id="287" r:id="rId19"/>
    <p:sldId id="270" r:id="rId20"/>
    <p:sldId id="271" r:id="rId21"/>
    <p:sldId id="290" r:id="rId22"/>
    <p:sldId id="291" r:id="rId23"/>
    <p:sldId id="272" r:id="rId24"/>
    <p:sldId id="292" r:id="rId25"/>
    <p:sldId id="273" r:id="rId26"/>
    <p:sldId id="264" r:id="rId27"/>
    <p:sldId id="274" r:id="rId28"/>
    <p:sldId id="258" r:id="rId29"/>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1"/>
    <p:restoredTop sz="94677"/>
  </p:normalViewPr>
  <p:slideViewPr>
    <p:cSldViewPr snapToGrid="0" snapToObjects="1">
      <p:cViewPr varScale="1">
        <p:scale>
          <a:sx n="112" d="100"/>
          <a:sy n="112" d="100"/>
        </p:scale>
        <p:origin x="978"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5">
  <dgm:title val=""/>
  <dgm:desc val=""/>
  <dgm:catLst>
    <dgm:cat type="accent6" pri="11500"/>
  </dgm:catLst>
  <dgm:styleLbl name="node0">
    <dgm:fillClrLst meth="cycle">
      <a:schemeClr val="accent6">
        <a:alpha val="80000"/>
      </a:schemeClr>
    </dgm:fillClrLst>
    <dgm:linClrLst meth="repeat">
      <a:schemeClr val="lt1"/>
    </dgm:linClrLst>
    <dgm:effectClrLst/>
    <dgm:txLinClrLst/>
    <dgm:txFillClrLst/>
    <dgm:txEffectClrLst/>
  </dgm:styleLbl>
  <dgm:styleLbl name="alignNode1">
    <dgm:fillClrLst>
      <a:schemeClr val="accent6">
        <a:alpha val="90000"/>
      </a:schemeClr>
      <a:schemeClr val="accent6">
        <a:alpha val="50000"/>
      </a:schemeClr>
    </dgm:fillClrLst>
    <dgm:linClrLst>
      <a:schemeClr val="accent6">
        <a:alpha val="90000"/>
      </a:schemeClr>
      <a:schemeClr val="accent6">
        <a:alpha val="50000"/>
      </a:schemeClr>
    </dgm:linClrLst>
    <dgm:effectClrLst/>
    <dgm:txLinClrLst/>
    <dgm:txFillClrLst/>
    <dgm:txEffectClrLst/>
  </dgm:styleLbl>
  <dgm:styleLbl name="node1">
    <dgm:fillClrLst>
      <a:schemeClr val="accent6">
        <a:alpha val="90000"/>
      </a:schemeClr>
      <a:schemeClr val="accent6">
        <a:alpha val="50000"/>
      </a:schemeClr>
    </dgm:fillClrLst>
    <dgm:linClrLst meth="repeat">
      <a:schemeClr val="lt1"/>
    </dgm:linClrLst>
    <dgm:effectClrLst/>
    <dgm:txLinClrLst/>
    <dgm:txFillClrLst/>
    <dgm:txEffectClrLst/>
  </dgm:styleLbl>
  <dgm:styleLbl name="lnNode1">
    <dgm:fillClrLst>
      <a:schemeClr val="accent6">
        <a:shade val="90000"/>
      </a:schemeClr>
      <a:schemeClr val="accent6">
        <a:tint val="50000"/>
        <a:alpha val="5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alpha val="80000"/>
      </a:schemeClr>
    </dgm:fillClrLst>
    <dgm:linClrLst meth="repeat">
      <a:schemeClr val="lt1"/>
    </dgm:linClrLst>
    <dgm:effectClrLst/>
    <dgm:txLinClrLst/>
    <dgm:txFillClrLst/>
    <dgm:txEffectClrLst/>
  </dgm:styleLbl>
  <dgm:styleLbl name="node2">
    <dgm:fillClrLst>
      <a:schemeClr val="accent6">
        <a:alpha val="70000"/>
      </a:schemeClr>
    </dgm:fillClrLst>
    <dgm:linClrLst meth="repeat">
      <a:schemeClr val="lt1"/>
    </dgm:linClrLst>
    <dgm:effectClrLst/>
    <dgm:txLinClrLst/>
    <dgm:txFillClrLst/>
    <dgm:txEffectClrLst/>
  </dgm:styleLbl>
  <dgm:styleLbl name="node3">
    <dgm:fillClrLst>
      <a:schemeClr val="accent6">
        <a:alpha val="50000"/>
      </a:schemeClr>
    </dgm:fillClrLst>
    <dgm:linClrLst meth="repeat">
      <a:schemeClr val="lt1"/>
    </dgm:linClrLst>
    <dgm:effectClrLst/>
    <dgm:txLinClrLst/>
    <dgm:txFillClrLst/>
    <dgm:txEffectClrLst/>
  </dgm:styleLbl>
  <dgm:styleLbl name="node4">
    <dgm:fillClrLst>
      <a:schemeClr val="accent6">
        <a:alpha val="30000"/>
      </a:schemeClr>
    </dgm:fillClrLst>
    <dgm:linClrLst meth="repeat">
      <a:schemeClr val="lt1"/>
    </dgm:linClrLst>
    <dgm:effectClrLst/>
    <dgm:txLinClrLst/>
    <dgm:txFillClrLst/>
    <dgm:txEffectClrLst/>
  </dgm:styleLbl>
  <dgm:styleLbl name="fgImgPlace1">
    <dgm:fillClrLst>
      <a:schemeClr val="accent6">
        <a:tint val="50000"/>
        <a:alpha val="90000"/>
      </a:schemeClr>
      <a:schemeClr val="accent6">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f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b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sibTrans1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alpha val="90000"/>
      </a:schemeClr>
    </dgm:fillClrLst>
    <dgm:linClrLst meth="repeat">
      <a:schemeClr val="lt1"/>
    </dgm:linClrLst>
    <dgm:effectClrLst/>
    <dgm:txLinClrLst/>
    <dgm:txFillClrLst/>
    <dgm:txEffectClrLst/>
  </dgm:styleLbl>
  <dgm:styleLbl name="asst1">
    <dgm:fillClrLst meth="repeat">
      <a:schemeClr val="accent6">
        <a:alpha val="90000"/>
      </a:schemeClr>
    </dgm:fillClrLst>
    <dgm:linClrLst meth="repeat">
      <a:schemeClr val="lt1"/>
    </dgm:linClrLst>
    <dgm:effectClrLst/>
    <dgm:txLinClrLst/>
    <dgm:txFillClrLst/>
    <dgm:txEffectClrLst/>
  </dgm:styleLbl>
  <dgm:styleLbl name="asst2">
    <dgm:fillClrLst>
      <a:schemeClr val="accent6">
        <a:alpha val="90000"/>
      </a:schemeClr>
    </dgm:fillClrLst>
    <dgm:linClrLst meth="repeat">
      <a:schemeClr val="lt1"/>
    </dgm:linClrLst>
    <dgm:effectClrLst/>
    <dgm:txLinClrLst/>
    <dgm:txFillClrLst/>
    <dgm:txEffectClrLst/>
  </dgm:styleLbl>
  <dgm:styleLbl name="asst3">
    <dgm:fillClrLst>
      <a:schemeClr val="accent6">
        <a:alpha val="70000"/>
      </a:schemeClr>
    </dgm:fillClrLst>
    <dgm:linClrLst meth="repeat">
      <a:schemeClr val="lt1"/>
    </dgm:linClrLst>
    <dgm:effectClrLst/>
    <dgm:txLinClrLst/>
    <dgm:txFillClrLst/>
    <dgm:txEffectClrLst/>
  </dgm:styleLbl>
  <dgm:styleLbl name="asst4">
    <dgm:fillClrLst>
      <a:schemeClr val="accent6">
        <a:alpha val="50000"/>
      </a:schemeClr>
    </dgm:fillClrLst>
    <dgm:linClrLst meth="repeat">
      <a:schemeClr val="lt1"/>
    </dgm:linClrLst>
    <dgm:effectClrLst/>
    <dgm:txLinClrLst/>
    <dgm:txFillClrLst/>
    <dgm:txEffectClrLst/>
  </dgm:styleLbl>
  <dgm:styleLbl name="parChTrans2D1">
    <dgm:fillClrLst meth="repeat">
      <a:schemeClr val="accent6">
        <a:shade val="8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a:schemeClr val="accent6">
        <a:alpha val="90000"/>
        <a:tint val="40000"/>
      </a:schemeClr>
      <a:schemeClr val="accent6">
        <a:alpha val="5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AB3AAC-9019-4104-9E0E-D4AA99DF5A35}" type="doc">
      <dgm:prSet loTypeId="urn:microsoft.com/office/officeart/2005/8/layout/radial6" loCatId="cycle" qsTypeId="urn:microsoft.com/office/officeart/2005/8/quickstyle/simple1" qsCatId="simple" csTypeId="urn:microsoft.com/office/officeart/2005/8/colors/accent6_2" csCatId="accent6" phldr="1"/>
      <dgm:spPr/>
      <dgm:t>
        <a:bodyPr/>
        <a:lstStyle/>
        <a:p>
          <a:endParaRPr lang="en-AU"/>
        </a:p>
      </dgm:t>
    </dgm:pt>
    <dgm:pt modelId="{BBCA41A6-4775-48EF-8EA4-442124083B25}">
      <dgm:prSet phldrT="[Text]" custT="1"/>
      <dgm:spPr/>
      <dgm:t>
        <a:bodyPr/>
        <a:lstStyle/>
        <a:p>
          <a:r>
            <a:rPr lang="en-AU" sz="2000" dirty="0" smtClean="0">
              <a:solidFill>
                <a:schemeClr val="tx1"/>
              </a:solidFill>
            </a:rPr>
            <a:t>PURCHASING AND HIRING PLANT</a:t>
          </a:r>
          <a:endParaRPr lang="en-AU" sz="2000" dirty="0">
            <a:solidFill>
              <a:schemeClr val="tx1"/>
            </a:solidFill>
          </a:endParaRPr>
        </a:p>
      </dgm:t>
    </dgm:pt>
    <dgm:pt modelId="{989801A8-F564-4F06-A605-412A9A37F747}" type="parTrans" cxnId="{76DF98FA-8F45-49EB-A9D4-B6936ECC2ECD}">
      <dgm:prSet/>
      <dgm:spPr/>
      <dgm:t>
        <a:bodyPr/>
        <a:lstStyle/>
        <a:p>
          <a:endParaRPr lang="en-AU"/>
        </a:p>
      </dgm:t>
    </dgm:pt>
    <dgm:pt modelId="{B50A91B3-FA1A-43D0-8A36-4EAE88F683A9}" type="sibTrans" cxnId="{76DF98FA-8F45-49EB-A9D4-B6936ECC2ECD}">
      <dgm:prSet/>
      <dgm:spPr/>
      <dgm:t>
        <a:bodyPr/>
        <a:lstStyle/>
        <a:p>
          <a:endParaRPr lang="en-AU"/>
        </a:p>
      </dgm:t>
    </dgm:pt>
    <dgm:pt modelId="{3C3C1E08-5915-4BD7-894E-DA833AB8AFD8}">
      <dgm:prSet phldrT="[Text]"/>
      <dgm:spPr/>
      <dgm:t>
        <a:bodyPr/>
        <a:lstStyle/>
        <a:p>
          <a:r>
            <a:rPr lang="en-AU" dirty="0" smtClean="0">
              <a:solidFill>
                <a:schemeClr val="tx1"/>
              </a:solidFill>
            </a:rPr>
            <a:t>Purchasing second-hand plant</a:t>
          </a:r>
          <a:endParaRPr lang="en-AU" dirty="0">
            <a:solidFill>
              <a:schemeClr val="tx1"/>
            </a:solidFill>
          </a:endParaRPr>
        </a:p>
      </dgm:t>
    </dgm:pt>
    <dgm:pt modelId="{57751CC5-BF13-4B44-8330-FB7DB33CC17D}" type="parTrans" cxnId="{DD302C79-2703-4632-9E42-CE61D42F0BA7}">
      <dgm:prSet/>
      <dgm:spPr/>
      <dgm:t>
        <a:bodyPr/>
        <a:lstStyle/>
        <a:p>
          <a:endParaRPr lang="en-AU"/>
        </a:p>
      </dgm:t>
    </dgm:pt>
    <dgm:pt modelId="{01DAFD8E-8A65-4F12-9FB6-9AF47DBEAB9D}" type="sibTrans" cxnId="{DD302C79-2703-4632-9E42-CE61D42F0BA7}">
      <dgm:prSet/>
      <dgm:spPr/>
      <dgm:t>
        <a:bodyPr/>
        <a:lstStyle/>
        <a:p>
          <a:endParaRPr lang="en-AU"/>
        </a:p>
      </dgm:t>
    </dgm:pt>
    <dgm:pt modelId="{65EB1CAB-8843-4B13-86D1-4F331707F4B0}">
      <dgm:prSet phldrT="[Text]"/>
      <dgm:spPr/>
      <dgm:t>
        <a:bodyPr/>
        <a:lstStyle/>
        <a:p>
          <a:endParaRPr lang="en-AU" dirty="0"/>
        </a:p>
      </dgm:t>
    </dgm:pt>
    <dgm:pt modelId="{C190635E-4DBD-430F-A271-AB1CD896833C}" type="parTrans" cxnId="{395FFB51-D61E-4FCB-8BE5-D10175D3069F}">
      <dgm:prSet/>
      <dgm:spPr/>
      <dgm:t>
        <a:bodyPr/>
        <a:lstStyle/>
        <a:p>
          <a:endParaRPr lang="en-AU"/>
        </a:p>
      </dgm:t>
    </dgm:pt>
    <dgm:pt modelId="{6FB27FC3-1DFB-4A3A-B15C-D38E2861F242}" type="sibTrans" cxnId="{395FFB51-D61E-4FCB-8BE5-D10175D3069F}">
      <dgm:prSet/>
      <dgm:spPr/>
      <dgm:t>
        <a:bodyPr/>
        <a:lstStyle/>
        <a:p>
          <a:endParaRPr lang="en-AU"/>
        </a:p>
      </dgm:t>
    </dgm:pt>
    <dgm:pt modelId="{0DAB83F3-2ED8-4B8B-95CE-80047A0E4C47}">
      <dgm:prSet phldrT="[Text]"/>
      <dgm:spPr/>
      <dgm:t>
        <a:bodyPr/>
        <a:lstStyle/>
        <a:p>
          <a:r>
            <a:rPr lang="en-AU" dirty="0" smtClean="0">
              <a:solidFill>
                <a:schemeClr val="tx1"/>
              </a:solidFill>
            </a:rPr>
            <a:t>Duty to supply safe plant</a:t>
          </a:r>
          <a:endParaRPr lang="en-AU" dirty="0">
            <a:solidFill>
              <a:schemeClr val="tx1"/>
            </a:solidFill>
          </a:endParaRPr>
        </a:p>
      </dgm:t>
    </dgm:pt>
    <dgm:pt modelId="{EA31CCBD-D297-470B-883B-FA9C04E29F6B}" type="parTrans" cxnId="{D6EC4B83-16F1-4448-9882-CA7E34763986}">
      <dgm:prSet/>
      <dgm:spPr/>
      <dgm:t>
        <a:bodyPr/>
        <a:lstStyle/>
        <a:p>
          <a:endParaRPr lang="en-AU"/>
        </a:p>
      </dgm:t>
    </dgm:pt>
    <dgm:pt modelId="{52B22C2E-D1F5-4332-9321-A5D97879CF35}" type="sibTrans" cxnId="{D6EC4B83-16F1-4448-9882-CA7E34763986}">
      <dgm:prSet/>
      <dgm:spPr/>
      <dgm:t>
        <a:bodyPr/>
        <a:lstStyle/>
        <a:p>
          <a:endParaRPr lang="en-AU"/>
        </a:p>
      </dgm:t>
    </dgm:pt>
    <dgm:pt modelId="{3B5BE630-CDF4-47EF-A059-76CA736B7868}">
      <dgm:prSet phldrT="[Text]"/>
      <dgm:spPr/>
      <dgm:t>
        <a:bodyPr/>
        <a:lstStyle/>
        <a:p>
          <a:r>
            <a:rPr lang="en-AU" dirty="0" smtClean="0">
              <a:solidFill>
                <a:schemeClr val="tx1"/>
              </a:solidFill>
            </a:rPr>
            <a:t>Out dated or non-existent safety features of second-hand plant</a:t>
          </a:r>
          <a:endParaRPr lang="en-AU" dirty="0">
            <a:solidFill>
              <a:schemeClr val="tx1"/>
            </a:solidFill>
          </a:endParaRPr>
        </a:p>
      </dgm:t>
    </dgm:pt>
    <dgm:pt modelId="{31798A4B-524E-4ED4-A9DD-584FD1D03FF2}" type="parTrans" cxnId="{5048C8FE-D77B-42A2-994E-82C3A7EB14A3}">
      <dgm:prSet/>
      <dgm:spPr/>
      <dgm:t>
        <a:bodyPr/>
        <a:lstStyle/>
        <a:p>
          <a:endParaRPr lang="en-AU"/>
        </a:p>
      </dgm:t>
    </dgm:pt>
    <dgm:pt modelId="{FDAA608F-B0D7-4CE1-B716-943B55E90142}" type="sibTrans" cxnId="{5048C8FE-D77B-42A2-994E-82C3A7EB14A3}">
      <dgm:prSet/>
      <dgm:spPr/>
      <dgm:t>
        <a:bodyPr/>
        <a:lstStyle/>
        <a:p>
          <a:endParaRPr lang="en-AU"/>
        </a:p>
      </dgm:t>
    </dgm:pt>
    <dgm:pt modelId="{A3CBB177-0621-43FA-BEED-C0076FFC315A}">
      <dgm:prSet phldrT="[Text]"/>
      <dgm:spPr/>
      <dgm:t>
        <a:bodyPr/>
        <a:lstStyle/>
        <a:p>
          <a:r>
            <a:rPr lang="en-AU" dirty="0" smtClean="0">
              <a:solidFill>
                <a:schemeClr val="tx1"/>
              </a:solidFill>
            </a:rPr>
            <a:t>Adequate information to be provided about condition of second-hand plant</a:t>
          </a:r>
          <a:endParaRPr lang="en-AU" dirty="0">
            <a:solidFill>
              <a:schemeClr val="tx1"/>
            </a:solidFill>
          </a:endParaRPr>
        </a:p>
      </dgm:t>
    </dgm:pt>
    <dgm:pt modelId="{DED9091A-BD84-4C58-9F5D-68B903F926F3}" type="parTrans" cxnId="{59EB4D53-DCCB-4A48-810C-281AA5229CF8}">
      <dgm:prSet/>
      <dgm:spPr/>
      <dgm:t>
        <a:bodyPr/>
        <a:lstStyle/>
        <a:p>
          <a:endParaRPr lang="en-AU"/>
        </a:p>
      </dgm:t>
    </dgm:pt>
    <dgm:pt modelId="{5193D510-C9C2-44EF-BC3F-8264439B9540}" type="sibTrans" cxnId="{59EB4D53-DCCB-4A48-810C-281AA5229CF8}">
      <dgm:prSet/>
      <dgm:spPr/>
      <dgm:t>
        <a:bodyPr/>
        <a:lstStyle/>
        <a:p>
          <a:endParaRPr lang="en-AU"/>
        </a:p>
      </dgm:t>
    </dgm:pt>
    <dgm:pt modelId="{7E83CCE8-C660-4757-9F2F-FD1D371029C3}">
      <dgm:prSet phldrT="[Text]"/>
      <dgm:spPr/>
      <dgm:t>
        <a:bodyPr/>
        <a:lstStyle/>
        <a:p>
          <a:r>
            <a:rPr lang="en-AU" dirty="0" smtClean="0">
              <a:solidFill>
                <a:schemeClr val="tx1"/>
              </a:solidFill>
            </a:rPr>
            <a:t>Suppliers’ duties and agents or auctioneers selling used agricultural plant at clearing sales</a:t>
          </a:r>
          <a:endParaRPr lang="en-AU" dirty="0">
            <a:solidFill>
              <a:schemeClr val="tx1"/>
            </a:solidFill>
          </a:endParaRPr>
        </a:p>
      </dgm:t>
    </dgm:pt>
    <dgm:pt modelId="{DD14469F-D77E-4D4C-BFE6-6871AD04EE60}" type="parTrans" cxnId="{3D4AFC64-62B0-460D-B06C-C1405DCE03CA}">
      <dgm:prSet/>
      <dgm:spPr/>
      <dgm:t>
        <a:bodyPr/>
        <a:lstStyle/>
        <a:p>
          <a:endParaRPr lang="en-AU"/>
        </a:p>
      </dgm:t>
    </dgm:pt>
    <dgm:pt modelId="{09440A91-BF2F-48F9-9F2E-A82AA956E7D7}" type="sibTrans" cxnId="{3D4AFC64-62B0-460D-B06C-C1405DCE03CA}">
      <dgm:prSet/>
      <dgm:spPr/>
      <dgm:t>
        <a:bodyPr/>
        <a:lstStyle/>
        <a:p>
          <a:endParaRPr lang="en-AU"/>
        </a:p>
      </dgm:t>
    </dgm:pt>
    <dgm:pt modelId="{E308AF5D-F22A-4C21-B880-B5FCFCE9934B}">
      <dgm:prSet phldrT="[Text]"/>
      <dgm:spPr/>
      <dgm:t>
        <a:bodyPr/>
        <a:lstStyle/>
        <a:p>
          <a:r>
            <a:rPr lang="en-AU" dirty="0" smtClean="0">
              <a:solidFill>
                <a:schemeClr val="tx1"/>
              </a:solidFill>
            </a:rPr>
            <a:t>Supplying scrap and spare parts</a:t>
          </a:r>
          <a:endParaRPr lang="en-AU" dirty="0">
            <a:solidFill>
              <a:schemeClr val="tx1"/>
            </a:solidFill>
          </a:endParaRPr>
        </a:p>
      </dgm:t>
    </dgm:pt>
    <dgm:pt modelId="{1396046B-C591-4827-AE8E-D2D349F0CCF1}" type="parTrans" cxnId="{4F542455-6F86-4EF8-84DB-E171F253908A}">
      <dgm:prSet/>
      <dgm:spPr/>
      <dgm:t>
        <a:bodyPr/>
        <a:lstStyle/>
        <a:p>
          <a:endParaRPr lang="en-AU"/>
        </a:p>
      </dgm:t>
    </dgm:pt>
    <dgm:pt modelId="{B8B891C6-3650-48AE-8CD0-73C5C86A200E}" type="sibTrans" cxnId="{4F542455-6F86-4EF8-84DB-E171F253908A}">
      <dgm:prSet/>
      <dgm:spPr/>
      <dgm:t>
        <a:bodyPr/>
        <a:lstStyle/>
        <a:p>
          <a:endParaRPr lang="en-AU"/>
        </a:p>
      </dgm:t>
    </dgm:pt>
    <dgm:pt modelId="{4B549782-164C-496C-8604-BBE13C5FEB3C}">
      <dgm:prSet phldrT="[Text]"/>
      <dgm:spPr/>
      <dgm:t>
        <a:bodyPr/>
        <a:lstStyle/>
        <a:p>
          <a:r>
            <a:rPr lang="en-AU" dirty="0" smtClean="0">
              <a:solidFill>
                <a:schemeClr val="tx1"/>
              </a:solidFill>
            </a:rPr>
            <a:t>Hiring plant</a:t>
          </a:r>
          <a:endParaRPr lang="en-AU" dirty="0">
            <a:solidFill>
              <a:schemeClr val="tx1"/>
            </a:solidFill>
          </a:endParaRPr>
        </a:p>
      </dgm:t>
    </dgm:pt>
    <dgm:pt modelId="{E7D5168A-6EEB-4275-B240-B69EDAAB75C1}" type="parTrans" cxnId="{5E9C007A-FE69-4A0C-A8CA-4C62CD5FF715}">
      <dgm:prSet/>
      <dgm:spPr/>
      <dgm:t>
        <a:bodyPr/>
        <a:lstStyle/>
        <a:p>
          <a:endParaRPr lang="en-AU"/>
        </a:p>
      </dgm:t>
    </dgm:pt>
    <dgm:pt modelId="{5E4F31B6-4066-489B-A5C7-CDB2DB7D513B}" type="sibTrans" cxnId="{5E9C007A-FE69-4A0C-A8CA-4C62CD5FF715}">
      <dgm:prSet/>
      <dgm:spPr/>
      <dgm:t>
        <a:bodyPr/>
        <a:lstStyle/>
        <a:p>
          <a:endParaRPr lang="en-AU"/>
        </a:p>
      </dgm:t>
    </dgm:pt>
    <dgm:pt modelId="{FB7DDE1D-2E33-4BAC-878F-18CF5BD0C790}" type="pres">
      <dgm:prSet presAssocID="{26AB3AAC-9019-4104-9E0E-D4AA99DF5A35}" presName="Name0" presStyleCnt="0">
        <dgm:presLayoutVars>
          <dgm:chMax val="1"/>
          <dgm:dir/>
          <dgm:animLvl val="ctr"/>
          <dgm:resizeHandles val="exact"/>
        </dgm:presLayoutVars>
      </dgm:prSet>
      <dgm:spPr/>
      <dgm:t>
        <a:bodyPr/>
        <a:lstStyle/>
        <a:p>
          <a:endParaRPr lang="en-AU"/>
        </a:p>
      </dgm:t>
    </dgm:pt>
    <dgm:pt modelId="{F84B4BAE-4A4B-43D8-855E-A7C720A876AE}" type="pres">
      <dgm:prSet presAssocID="{BBCA41A6-4775-48EF-8EA4-442124083B25}" presName="centerShape" presStyleLbl="node0" presStyleIdx="0" presStyleCnt="1" custScaleX="156165" custScaleY="155669"/>
      <dgm:spPr/>
      <dgm:t>
        <a:bodyPr/>
        <a:lstStyle/>
        <a:p>
          <a:endParaRPr lang="en-AU"/>
        </a:p>
      </dgm:t>
    </dgm:pt>
    <dgm:pt modelId="{48737378-7C33-4437-A4C2-72B5417E093C}" type="pres">
      <dgm:prSet presAssocID="{3C3C1E08-5915-4BD7-894E-DA833AB8AFD8}" presName="node" presStyleLbl="node1" presStyleIdx="0" presStyleCnt="7">
        <dgm:presLayoutVars>
          <dgm:bulletEnabled val="1"/>
        </dgm:presLayoutVars>
      </dgm:prSet>
      <dgm:spPr/>
      <dgm:t>
        <a:bodyPr/>
        <a:lstStyle/>
        <a:p>
          <a:endParaRPr lang="en-AU"/>
        </a:p>
      </dgm:t>
    </dgm:pt>
    <dgm:pt modelId="{867FEE82-F32F-4FD9-8755-265E548A5ECC}" type="pres">
      <dgm:prSet presAssocID="{3C3C1E08-5915-4BD7-894E-DA833AB8AFD8}" presName="dummy" presStyleCnt="0"/>
      <dgm:spPr/>
    </dgm:pt>
    <dgm:pt modelId="{5F2AC655-CF33-459C-BBA8-5F5FDA277736}" type="pres">
      <dgm:prSet presAssocID="{01DAFD8E-8A65-4F12-9FB6-9AF47DBEAB9D}" presName="sibTrans" presStyleLbl="sibTrans2D1" presStyleIdx="0" presStyleCnt="7"/>
      <dgm:spPr/>
      <dgm:t>
        <a:bodyPr/>
        <a:lstStyle/>
        <a:p>
          <a:endParaRPr lang="en-AU"/>
        </a:p>
      </dgm:t>
    </dgm:pt>
    <dgm:pt modelId="{ED248EC6-240C-4D04-A344-F2CF6DD9F8F9}" type="pres">
      <dgm:prSet presAssocID="{0DAB83F3-2ED8-4B8B-95CE-80047A0E4C47}" presName="node" presStyleLbl="node1" presStyleIdx="1" presStyleCnt="7">
        <dgm:presLayoutVars>
          <dgm:bulletEnabled val="1"/>
        </dgm:presLayoutVars>
      </dgm:prSet>
      <dgm:spPr/>
      <dgm:t>
        <a:bodyPr/>
        <a:lstStyle/>
        <a:p>
          <a:endParaRPr lang="en-AU"/>
        </a:p>
      </dgm:t>
    </dgm:pt>
    <dgm:pt modelId="{3E807C20-A5ED-434C-9B65-5A6D354FDD95}" type="pres">
      <dgm:prSet presAssocID="{0DAB83F3-2ED8-4B8B-95CE-80047A0E4C47}" presName="dummy" presStyleCnt="0"/>
      <dgm:spPr/>
    </dgm:pt>
    <dgm:pt modelId="{34108E72-B313-4363-922C-D922D55F4F47}" type="pres">
      <dgm:prSet presAssocID="{52B22C2E-D1F5-4332-9321-A5D97879CF35}" presName="sibTrans" presStyleLbl="sibTrans2D1" presStyleIdx="1" presStyleCnt="7"/>
      <dgm:spPr/>
      <dgm:t>
        <a:bodyPr/>
        <a:lstStyle/>
        <a:p>
          <a:endParaRPr lang="en-AU"/>
        </a:p>
      </dgm:t>
    </dgm:pt>
    <dgm:pt modelId="{75B52EFD-44D0-4418-860B-558B589891EE}" type="pres">
      <dgm:prSet presAssocID="{3B5BE630-CDF4-47EF-A059-76CA736B7868}" presName="node" presStyleLbl="node1" presStyleIdx="2" presStyleCnt="7">
        <dgm:presLayoutVars>
          <dgm:bulletEnabled val="1"/>
        </dgm:presLayoutVars>
      </dgm:prSet>
      <dgm:spPr/>
      <dgm:t>
        <a:bodyPr/>
        <a:lstStyle/>
        <a:p>
          <a:endParaRPr lang="en-AU"/>
        </a:p>
      </dgm:t>
    </dgm:pt>
    <dgm:pt modelId="{9B79CFD0-546B-496A-97D0-99F6336EDFE5}" type="pres">
      <dgm:prSet presAssocID="{3B5BE630-CDF4-47EF-A059-76CA736B7868}" presName="dummy" presStyleCnt="0"/>
      <dgm:spPr/>
    </dgm:pt>
    <dgm:pt modelId="{4ACD46A7-28F5-45C1-BF53-DBD257449ABA}" type="pres">
      <dgm:prSet presAssocID="{FDAA608F-B0D7-4CE1-B716-943B55E90142}" presName="sibTrans" presStyleLbl="sibTrans2D1" presStyleIdx="2" presStyleCnt="7"/>
      <dgm:spPr/>
      <dgm:t>
        <a:bodyPr/>
        <a:lstStyle/>
        <a:p>
          <a:endParaRPr lang="en-AU"/>
        </a:p>
      </dgm:t>
    </dgm:pt>
    <dgm:pt modelId="{9B38896B-61B6-4CBB-89E0-0E23793CBBC0}" type="pres">
      <dgm:prSet presAssocID="{A3CBB177-0621-43FA-BEED-C0076FFC315A}" presName="node" presStyleLbl="node1" presStyleIdx="3" presStyleCnt="7">
        <dgm:presLayoutVars>
          <dgm:bulletEnabled val="1"/>
        </dgm:presLayoutVars>
      </dgm:prSet>
      <dgm:spPr/>
      <dgm:t>
        <a:bodyPr/>
        <a:lstStyle/>
        <a:p>
          <a:endParaRPr lang="en-AU"/>
        </a:p>
      </dgm:t>
    </dgm:pt>
    <dgm:pt modelId="{62008B35-2E47-4428-85D8-9974C5FAB7EA}" type="pres">
      <dgm:prSet presAssocID="{A3CBB177-0621-43FA-BEED-C0076FFC315A}" presName="dummy" presStyleCnt="0"/>
      <dgm:spPr/>
    </dgm:pt>
    <dgm:pt modelId="{02453F2F-36D6-4D50-B0C8-36A14A6EF418}" type="pres">
      <dgm:prSet presAssocID="{5193D510-C9C2-44EF-BC3F-8264439B9540}" presName="sibTrans" presStyleLbl="sibTrans2D1" presStyleIdx="3" presStyleCnt="7"/>
      <dgm:spPr/>
      <dgm:t>
        <a:bodyPr/>
        <a:lstStyle/>
        <a:p>
          <a:endParaRPr lang="en-AU"/>
        </a:p>
      </dgm:t>
    </dgm:pt>
    <dgm:pt modelId="{4E3F69E4-6B98-40C8-ABA5-0FD0343C2540}" type="pres">
      <dgm:prSet presAssocID="{7E83CCE8-C660-4757-9F2F-FD1D371029C3}" presName="node" presStyleLbl="node1" presStyleIdx="4" presStyleCnt="7">
        <dgm:presLayoutVars>
          <dgm:bulletEnabled val="1"/>
        </dgm:presLayoutVars>
      </dgm:prSet>
      <dgm:spPr/>
      <dgm:t>
        <a:bodyPr/>
        <a:lstStyle/>
        <a:p>
          <a:endParaRPr lang="en-AU"/>
        </a:p>
      </dgm:t>
    </dgm:pt>
    <dgm:pt modelId="{2254B101-55D0-4F11-98B1-4CD3CCBE7DF0}" type="pres">
      <dgm:prSet presAssocID="{7E83CCE8-C660-4757-9F2F-FD1D371029C3}" presName="dummy" presStyleCnt="0"/>
      <dgm:spPr/>
    </dgm:pt>
    <dgm:pt modelId="{AE8EA70D-9A72-4701-BACD-C7BE72290AC0}" type="pres">
      <dgm:prSet presAssocID="{09440A91-BF2F-48F9-9F2E-A82AA956E7D7}" presName="sibTrans" presStyleLbl="sibTrans2D1" presStyleIdx="4" presStyleCnt="7"/>
      <dgm:spPr/>
      <dgm:t>
        <a:bodyPr/>
        <a:lstStyle/>
        <a:p>
          <a:endParaRPr lang="en-AU"/>
        </a:p>
      </dgm:t>
    </dgm:pt>
    <dgm:pt modelId="{D84DBE13-2B5D-418B-8FED-CCBEF8B11B63}" type="pres">
      <dgm:prSet presAssocID="{E308AF5D-F22A-4C21-B880-B5FCFCE9934B}" presName="node" presStyleLbl="node1" presStyleIdx="5" presStyleCnt="7">
        <dgm:presLayoutVars>
          <dgm:bulletEnabled val="1"/>
        </dgm:presLayoutVars>
      </dgm:prSet>
      <dgm:spPr/>
      <dgm:t>
        <a:bodyPr/>
        <a:lstStyle/>
        <a:p>
          <a:endParaRPr lang="en-AU"/>
        </a:p>
      </dgm:t>
    </dgm:pt>
    <dgm:pt modelId="{2A3BEAC4-2546-41BE-9959-847561C697A5}" type="pres">
      <dgm:prSet presAssocID="{E308AF5D-F22A-4C21-B880-B5FCFCE9934B}" presName="dummy" presStyleCnt="0"/>
      <dgm:spPr/>
    </dgm:pt>
    <dgm:pt modelId="{20C72E13-0548-473D-A43A-9E43DDA654EC}" type="pres">
      <dgm:prSet presAssocID="{B8B891C6-3650-48AE-8CD0-73C5C86A200E}" presName="sibTrans" presStyleLbl="sibTrans2D1" presStyleIdx="5" presStyleCnt="7"/>
      <dgm:spPr/>
      <dgm:t>
        <a:bodyPr/>
        <a:lstStyle/>
        <a:p>
          <a:endParaRPr lang="en-AU"/>
        </a:p>
      </dgm:t>
    </dgm:pt>
    <dgm:pt modelId="{04036559-85AB-4E22-A436-1F3DEF2B771E}" type="pres">
      <dgm:prSet presAssocID="{4B549782-164C-496C-8604-BBE13C5FEB3C}" presName="node" presStyleLbl="node1" presStyleIdx="6" presStyleCnt="7">
        <dgm:presLayoutVars>
          <dgm:bulletEnabled val="1"/>
        </dgm:presLayoutVars>
      </dgm:prSet>
      <dgm:spPr/>
      <dgm:t>
        <a:bodyPr/>
        <a:lstStyle/>
        <a:p>
          <a:endParaRPr lang="en-AU"/>
        </a:p>
      </dgm:t>
    </dgm:pt>
    <dgm:pt modelId="{6BDDF564-2A30-4E23-BCA0-59A512EB8E52}" type="pres">
      <dgm:prSet presAssocID="{4B549782-164C-496C-8604-BBE13C5FEB3C}" presName="dummy" presStyleCnt="0"/>
      <dgm:spPr/>
    </dgm:pt>
    <dgm:pt modelId="{64FA5051-EE57-4D33-B7D2-21EEC6A5F3FD}" type="pres">
      <dgm:prSet presAssocID="{5E4F31B6-4066-489B-A5C7-CDB2DB7D513B}" presName="sibTrans" presStyleLbl="sibTrans2D1" presStyleIdx="6" presStyleCnt="7"/>
      <dgm:spPr/>
      <dgm:t>
        <a:bodyPr/>
        <a:lstStyle/>
        <a:p>
          <a:endParaRPr lang="en-AU"/>
        </a:p>
      </dgm:t>
    </dgm:pt>
  </dgm:ptLst>
  <dgm:cxnLst>
    <dgm:cxn modelId="{000884C1-0C8A-426F-9A10-7AAF7DEC7CC2}" type="presOf" srcId="{5E4F31B6-4066-489B-A5C7-CDB2DB7D513B}" destId="{64FA5051-EE57-4D33-B7D2-21EEC6A5F3FD}" srcOrd="0" destOrd="0" presId="urn:microsoft.com/office/officeart/2005/8/layout/radial6"/>
    <dgm:cxn modelId="{D6EC4B83-16F1-4448-9882-CA7E34763986}" srcId="{BBCA41A6-4775-48EF-8EA4-442124083B25}" destId="{0DAB83F3-2ED8-4B8B-95CE-80047A0E4C47}" srcOrd="1" destOrd="0" parTransId="{EA31CCBD-D297-470B-883B-FA9C04E29F6B}" sibTransId="{52B22C2E-D1F5-4332-9321-A5D97879CF35}"/>
    <dgm:cxn modelId="{4F542455-6F86-4EF8-84DB-E171F253908A}" srcId="{BBCA41A6-4775-48EF-8EA4-442124083B25}" destId="{E308AF5D-F22A-4C21-B880-B5FCFCE9934B}" srcOrd="5" destOrd="0" parTransId="{1396046B-C591-4827-AE8E-D2D349F0CCF1}" sibTransId="{B8B891C6-3650-48AE-8CD0-73C5C86A200E}"/>
    <dgm:cxn modelId="{5048C8FE-D77B-42A2-994E-82C3A7EB14A3}" srcId="{BBCA41A6-4775-48EF-8EA4-442124083B25}" destId="{3B5BE630-CDF4-47EF-A059-76CA736B7868}" srcOrd="2" destOrd="0" parTransId="{31798A4B-524E-4ED4-A9DD-584FD1D03FF2}" sibTransId="{FDAA608F-B0D7-4CE1-B716-943B55E90142}"/>
    <dgm:cxn modelId="{5E9C007A-FE69-4A0C-A8CA-4C62CD5FF715}" srcId="{BBCA41A6-4775-48EF-8EA4-442124083B25}" destId="{4B549782-164C-496C-8604-BBE13C5FEB3C}" srcOrd="6" destOrd="0" parTransId="{E7D5168A-6EEB-4275-B240-B69EDAAB75C1}" sibTransId="{5E4F31B6-4066-489B-A5C7-CDB2DB7D513B}"/>
    <dgm:cxn modelId="{9E9F60E3-C621-4872-9F6C-CEA802B67DB4}" type="presOf" srcId="{BBCA41A6-4775-48EF-8EA4-442124083B25}" destId="{F84B4BAE-4A4B-43D8-855E-A7C720A876AE}" srcOrd="0" destOrd="0" presId="urn:microsoft.com/office/officeart/2005/8/layout/radial6"/>
    <dgm:cxn modelId="{080E57EB-4EAD-4D41-B02F-FBDFA6632759}" type="presOf" srcId="{0DAB83F3-2ED8-4B8B-95CE-80047A0E4C47}" destId="{ED248EC6-240C-4D04-A344-F2CF6DD9F8F9}" srcOrd="0" destOrd="0" presId="urn:microsoft.com/office/officeart/2005/8/layout/radial6"/>
    <dgm:cxn modelId="{7A8EDFFD-9419-46AE-BDAA-051CE17BC808}" type="presOf" srcId="{26AB3AAC-9019-4104-9E0E-D4AA99DF5A35}" destId="{FB7DDE1D-2E33-4BAC-878F-18CF5BD0C790}" srcOrd="0" destOrd="0" presId="urn:microsoft.com/office/officeart/2005/8/layout/radial6"/>
    <dgm:cxn modelId="{79A899C0-A882-4F3D-876F-518FF6B8F66C}" type="presOf" srcId="{7E83CCE8-C660-4757-9F2F-FD1D371029C3}" destId="{4E3F69E4-6B98-40C8-ABA5-0FD0343C2540}" srcOrd="0" destOrd="0" presId="urn:microsoft.com/office/officeart/2005/8/layout/radial6"/>
    <dgm:cxn modelId="{76DF98FA-8F45-49EB-A9D4-B6936ECC2ECD}" srcId="{26AB3AAC-9019-4104-9E0E-D4AA99DF5A35}" destId="{BBCA41A6-4775-48EF-8EA4-442124083B25}" srcOrd="0" destOrd="0" parTransId="{989801A8-F564-4F06-A605-412A9A37F747}" sibTransId="{B50A91B3-FA1A-43D0-8A36-4EAE88F683A9}"/>
    <dgm:cxn modelId="{59EB4D53-DCCB-4A48-810C-281AA5229CF8}" srcId="{BBCA41A6-4775-48EF-8EA4-442124083B25}" destId="{A3CBB177-0621-43FA-BEED-C0076FFC315A}" srcOrd="3" destOrd="0" parTransId="{DED9091A-BD84-4C58-9F5D-68B903F926F3}" sibTransId="{5193D510-C9C2-44EF-BC3F-8264439B9540}"/>
    <dgm:cxn modelId="{A6AB3F28-BADF-44CE-9106-8FEB76D76ABE}" type="presOf" srcId="{B8B891C6-3650-48AE-8CD0-73C5C86A200E}" destId="{20C72E13-0548-473D-A43A-9E43DDA654EC}" srcOrd="0" destOrd="0" presId="urn:microsoft.com/office/officeart/2005/8/layout/radial6"/>
    <dgm:cxn modelId="{275F99D8-0057-41AF-9007-F5449244C159}" type="presOf" srcId="{09440A91-BF2F-48F9-9F2E-A82AA956E7D7}" destId="{AE8EA70D-9A72-4701-BACD-C7BE72290AC0}" srcOrd="0" destOrd="0" presId="urn:microsoft.com/office/officeart/2005/8/layout/radial6"/>
    <dgm:cxn modelId="{D875CA3C-CF0A-40C4-B600-9FC8D2F23E7A}" type="presOf" srcId="{3C3C1E08-5915-4BD7-894E-DA833AB8AFD8}" destId="{48737378-7C33-4437-A4C2-72B5417E093C}" srcOrd="0" destOrd="0" presId="urn:microsoft.com/office/officeart/2005/8/layout/radial6"/>
    <dgm:cxn modelId="{CDBEF95C-5374-4538-BD9E-DA02FF76F00E}" type="presOf" srcId="{A3CBB177-0621-43FA-BEED-C0076FFC315A}" destId="{9B38896B-61B6-4CBB-89E0-0E23793CBBC0}" srcOrd="0" destOrd="0" presId="urn:microsoft.com/office/officeart/2005/8/layout/radial6"/>
    <dgm:cxn modelId="{7CF2F196-15CC-4220-9966-7C095ADD38D6}" type="presOf" srcId="{52B22C2E-D1F5-4332-9321-A5D97879CF35}" destId="{34108E72-B313-4363-922C-D922D55F4F47}" srcOrd="0" destOrd="0" presId="urn:microsoft.com/office/officeart/2005/8/layout/radial6"/>
    <dgm:cxn modelId="{390B8E70-C71F-4D7B-AE4B-DA4187EBEED6}" type="presOf" srcId="{4B549782-164C-496C-8604-BBE13C5FEB3C}" destId="{04036559-85AB-4E22-A436-1F3DEF2B771E}" srcOrd="0" destOrd="0" presId="urn:microsoft.com/office/officeart/2005/8/layout/radial6"/>
    <dgm:cxn modelId="{395FFB51-D61E-4FCB-8BE5-D10175D3069F}" srcId="{26AB3AAC-9019-4104-9E0E-D4AA99DF5A35}" destId="{65EB1CAB-8843-4B13-86D1-4F331707F4B0}" srcOrd="1" destOrd="0" parTransId="{C190635E-4DBD-430F-A271-AB1CD896833C}" sibTransId="{6FB27FC3-1DFB-4A3A-B15C-D38E2861F242}"/>
    <dgm:cxn modelId="{5E48F1D5-4CBD-42FE-9E87-E3A303E2BFD3}" type="presOf" srcId="{01DAFD8E-8A65-4F12-9FB6-9AF47DBEAB9D}" destId="{5F2AC655-CF33-459C-BBA8-5F5FDA277736}" srcOrd="0" destOrd="0" presId="urn:microsoft.com/office/officeart/2005/8/layout/radial6"/>
    <dgm:cxn modelId="{E0F5F97A-CBB5-41DE-A216-DDD4F23CD0B7}" type="presOf" srcId="{5193D510-C9C2-44EF-BC3F-8264439B9540}" destId="{02453F2F-36D6-4D50-B0C8-36A14A6EF418}" srcOrd="0" destOrd="0" presId="urn:microsoft.com/office/officeart/2005/8/layout/radial6"/>
    <dgm:cxn modelId="{1034CC92-37AE-4542-9DCB-9EBD8BC9791B}" type="presOf" srcId="{FDAA608F-B0D7-4CE1-B716-943B55E90142}" destId="{4ACD46A7-28F5-45C1-BF53-DBD257449ABA}" srcOrd="0" destOrd="0" presId="urn:microsoft.com/office/officeart/2005/8/layout/radial6"/>
    <dgm:cxn modelId="{DD302C79-2703-4632-9E42-CE61D42F0BA7}" srcId="{BBCA41A6-4775-48EF-8EA4-442124083B25}" destId="{3C3C1E08-5915-4BD7-894E-DA833AB8AFD8}" srcOrd="0" destOrd="0" parTransId="{57751CC5-BF13-4B44-8330-FB7DB33CC17D}" sibTransId="{01DAFD8E-8A65-4F12-9FB6-9AF47DBEAB9D}"/>
    <dgm:cxn modelId="{B4D814BE-F781-4D30-A4FF-843A4A6B7EF2}" type="presOf" srcId="{E308AF5D-F22A-4C21-B880-B5FCFCE9934B}" destId="{D84DBE13-2B5D-418B-8FED-CCBEF8B11B63}" srcOrd="0" destOrd="0" presId="urn:microsoft.com/office/officeart/2005/8/layout/radial6"/>
    <dgm:cxn modelId="{3D4AFC64-62B0-460D-B06C-C1405DCE03CA}" srcId="{BBCA41A6-4775-48EF-8EA4-442124083B25}" destId="{7E83CCE8-C660-4757-9F2F-FD1D371029C3}" srcOrd="4" destOrd="0" parTransId="{DD14469F-D77E-4D4C-BFE6-6871AD04EE60}" sibTransId="{09440A91-BF2F-48F9-9F2E-A82AA956E7D7}"/>
    <dgm:cxn modelId="{480A8671-9DC0-4AD3-B044-8E776CBA1179}" type="presOf" srcId="{3B5BE630-CDF4-47EF-A059-76CA736B7868}" destId="{75B52EFD-44D0-4418-860B-558B589891EE}" srcOrd="0" destOrd="0" presId="urn:microsoft.com/office/officeart/2005/8/layout/radial6"/>
    <dgm:cxn modelId="{267E657E-6909-4A52-9A3E-8963D9AE7507}" type="presParOf" srcId="{FB7DDE1D-2E33-4BAC-878F-18CF5BD0C790}" destId="{F84B4BAE-4A4B-43D8-855E-A7C720A876AE}" srcOrd="0" destOrd="0" presId="urn:microsoft.com/office/officeart/2005/8/layout/radial6"/>
    <dgm:cxn modelId="{56C4675E-D23E-44B3-9EEB-E35F711D5EBD}" type="presParOf" srcId="{FB7DDE1D-2E33-4BAC-878F-18CF5BD0C790}" destId="{48737378-7C33-4437-A4C2-72B5417E093C}" srcOrd="1" destOrd="0" presId="urn:microsoft.com/office/officeart/2005/8/layout/radial6"/>
    <dgm:cxn modelId="{7E60F73F-BEEA-4A54-B34C-6FA0FBB3B316}" type="presParOf" srcId="{FB7DDE1D-2E33-4BAC-878F-18CF5BD0C790}" destId="{867FEE82-F32F-4FD9-8755-265E548A5ECC}" srcOrd="2" destOrd="0" presId="urn:microsoft.com/office/officeart/2005/8/layout/radial6"/>
    <dgm:cxn modelId="{9BFC2996-7D96-41B2-8710-FCD5B68EC2B7}" type="presParOf" srcId="{FB7DDE1D-2E33-4BAC-878F-18CF5BD0C790}" destId="{5F2AC655-CF33-459C-BBA8-5F5FDA277736}" srcOrd="3" destOrd="0" presId="urn:microsoft.com/office/officeart/2005/8/layout/radial6"/>
    <dgm:cxn modelId="{EC8B02A4-7C29-4868-8AFB-0CCD0CC1F70E}" type="presParOf" srcId="{FB7DDE1D-2E33-4BAC-878F-18CF5BD0C790}" destId="{ED248EC6-240C-4D04-A344-F2CF6DD9F8F9}" srcOrd="4" destOrd="0" presId="urn:microsoft.com/office/officeart/2005/8/layout/radial6"/>
    <dgm:cxn modelId="{BF425CB2-80E3-4410-9AE6-EC14AAD7EF79}" type="presParOf" srcId="{FB7DDE1D-2E33-4BAC-878F-18CF5BD0C790}" destId="{3E807C20-A5ED-434C-9B65-5A6D354FDD95}" srcOrd="5" destOrd="0" presId="urn:microsoft.com/office/officeart/2005/8/layout/radial6"/>
    <dgm:cxn modelId="{0CBE7979-2FC6-4196-B069-738DD3498435}" type="presParOf" srcId="{FB7DDE1D-2E33-4BAC-878F-18CF5BD0C790}" destId="{34108E72-B313-4363-922C-D922D55F4F47}" srcOrd="6" destOrd="0" presId="urn:microsoft.com/office/officeart/2005/8/layout/radial6"/>
    <dgm:cxn modelId="{EDD8D836-8D92-460F-8F12-FF4E409F28B9}" type="presParOf" srcId="{FB7DDE1D-2E33-4BAC-878F-18CF5BD0C790}" destId="{75B52EFD-44D0-4418-860B-558B589891EE}" srcOrd="7" destOrd="0" presId="urn:microsoft.com/office/officeart/2005/8/layout/radial6"/>
    <dgm:cxn modelId="{D103B1B2-0906-4859-AB42-291DE90DFA58}" type="presParOf" srcId="{FB7DDE1D-2E33-4BAC-878F-18CF5BD0C790}" destId="{9B79CFD0-546B-496A-97D0-99F6336EDFE5}" srcOrd="8" destOrd="0" presId="urn:microsoft.com/office/officeart/2005/8/layout/radial6"/>
    <dgm:cxn modelId="{B2500EA0-4EE8-4642-AD88-FA61338524D2}" type="presParOf" srcId="{FB7DDE1D-2E33-4BAC-878F-18CF5BD0C790}" destId="{4ACD46A7-28F5-45C1-BF53-DBD257449ABA}" srcOrd="9" destOrd="0" presId="urn:microsoft.com/office/officeart/2005/8/layout/radial6"/>
    <dgm:cxn modelId="{45036DA9-5C7A-41CA-BC96-6064073E111C}" type="presParOf" srcId="{FB7DDE1D-2E33-4BAC-878F-18CF5BD0C790}" destId="{9B38896B-61B6-4CBB-89E0-0E23793CBBC0}" srcOrd="10" destOrd="0" presId="urn:microsoft.com/office/officeart/2005/8/layout/radial6"/>
    <dgm:cxn modelId="{E07D88A9-72F9-4807-BCBC-188707067E23}" type="presParOf" srcId="{FB7DDE1D-2E33-4BAC-878F-18CF5BD0C790}" destId="{62008B35-2E47-4428-85D8-9974C5FAB7EA}" srcOrd="11" destOrd="0" presId="urn:microsoft.com/office/officeart/2005/8/layout/radial6"/>
    <dgm:cxn modelId="{0B223EA7-0DEB-4A0D-B765-E5AD1FD8C69C}" type="presParOf" srcId="{FB7DDE1D-2E33-4BAC-878F-18CF5BD0C790}" destId="{02453F2F-36D6-4D50-B0C8-36A14A6EF418}" srcOrd="12" destOrd="0" presId="urn:microsoft.com/office/officeart/2005/8/layout/radial6"/>
    <dgm:cxn modelId="{BD56AFCE-8BB7-44DE-BEA7-20A02FA571B3}" type="presParOf" srcId="{FB7DDE1D-2E33-4BAC-878F-18CF5BD0C790}" destId="{4E3F69E4-6B98-40C8-ABA5-0FD0343C2540}" srcOrd="13" destOrd="0" presId="urn:microsoft.com/office/officeart/2005/8/layout/radial6"/>
    <dgm:cxn modelId="{84925C03-1C66-4ED6-81A4-548A83929DB4}" type="presParOf" srcId="{FB7DDE1D-2E33-4BAC-878F-18CF5BD0C790}" destId="{2254B101-55D0-4F11-98B1-4CD3CCBE7DF0}" srcOrd="14" destOrd="0" presId="urn:microsoft.com/office/officeart/2005/8/layout/radial6"/>
    <dgm:cxn modelId="{6B45242C-8556-4D4C-9A50-A86DEE90159D}" type="presParOf" srcId="{FB7DDE1D-2E33-4BAC-878F-18CF5BD0C790}" destId="{AE8EA70D-9A72-4701-BACD-C7BE72290AC0}" srcOrd="15" destOrd="0" presId="urn:microsoft.com/office/officeart/2005/8/layout/radial6"/>
    <dgm:cxn modelId="{EA71E942-DF3A-4C34-9AE5-C727EF81288F}" type="presParOf" srcId="{FB7DDE1D-2E33-4BAC-878F-18CF5BD0C790}" destId="{D84DBE13-2B5D-418B-8FED-CCBEF8B11B63}" srcOrd="16" destOrd="0" presId="urn:microsoft.com/office/officeart/2005/8/layout/radial6"/>
    <dgm:cxn modelId="{6F517E4A-45D5-4636-B34A-0BF3FFDE170C}" type="presParOf" srcId="{FB7DDE1D-2E33-4BAC-878F-18CF5BD0C790}" destId="{2A3BEAC4-2546-41BE-9959-847561C697A5}" srcOrd="17" destOrd="0" presId="urn:microsoft.com/office/officeart/2005/8/layout/radial6"/>
    <dgm:cxn modelId="{9E6B5386-AC50-49B6-850B-45D442C2D188}" type="presParOf" srcId="{FB7DDE1D-2E33-4BAC-878F-18CF5BD0C790}" destId="{20C72E13-0548-473D-A43A-9E43DDA654EC}" srcOrd="18" destOrd="0" presId="urn:microsoft.com/office/officeart/2005/8/layout/radial6"/>
    <dgm:cxn modelId="{CCDB2B11-59FD-423E-BB3B-B1D56A55817A}" type="presParOf" srcId="{FB7DDE1D-2E33-4BAC-878F-18CF5BD0C790}" destId="{04036559-85AB-4E22-A436-1F3DEF2B771E}" srcOrd="19" destOrd="0" presId="urn:microsoft.com/office/officeart/2005/8/layout/radial6"/>
    <dgm:cxn modelId="{FC236555-3C8E-4F43-B013-B8923095A4CA}" type="presParOf" srcId="{FB7DDE1D-2E33-4BAC-878F-18CF5BD0C790}" destId="{6BDDF564-2A30-4E23-BCA0-59A512EB8E52}" srcOrd="20" destOrd="0" presId="urn:microsoft.com/office/officeart/2005/8/layout/radial6"/>
    <dgm:cxn modelId="{DFE69252-AE8B-4C07-A7E0-D1A33E151441}" type="presParOf" srcId="{FB7DDE1D-2E33-4BAC-878F-18CF5BD0C790}" destId="{64FA5051-EE57-4D33-B7D2-21EEC6A5F3FD}" srcOrd="21"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763D024-AC5A-49DA-92EE-709A679ACF21}" type="doc">
      <dgm:prSet loTypeId="urn:microsoft.com/office/officeart/2005/8/layout/radial6" loCatId="cycle" qsTypeId="urn:microsoft.com/office/officeart/2005/8/quickstyle/simple1" qsCatId="simple" csTypeId="urn:microsoft.com/office/officeart/2005/8/colors/accent6_5" csCatId="accent6" phldr="1"/>
      <dgm:spPr/>
      <dgm:t>
        <a:bodyPr/>
        <a:lstStyle/>
        <a:p>
          <a:endParaRPr lang="en-AU"/>
        </a:p>
      </dgm:t>
    </dgm:pt>
    <dgm:pt modelId="{B19BC043-441C-4650-9906-82A10F667FED}">
      <dgm:prSet phldrT="[Text]"/>
      <dgm:spPr/>
      <dgm:t>
        <a:bodyPr/>
        <a:lstStyle/>
        <a:p>
          <a:r>
            <a:rPr lang="en-AU" dirty="0" smtClean="0">
              <a:solidFill>
                <a:schemeClr val="tx1"/>
              </a:solidFill>
            </a:rPr>
            <a:t>Installation and commissioning of plant</a:t>
          </a:r>
          <a:endParaRPr lang="en-AU" dirty="0">
            <a:solidFill>
              <a:schemeClr val="tx1"/>
            </a:solidFill>
          </a:endParaRPr>
        </a:p>
      </dgm:t>
    </dgm:pt>
    <dgm:pt modelId="{81C0AAA0-A41E-44C9-BE55-6EDA20FD66E6}" type="parTrans" cxnId="{DE3AA37F-4BDC-4CC7-8E72-7D969483614F}">
      <dgm:prSet/>
      <dgm:spPr/>
      <dgm:t>
        <a:bodyPr/>
        <a:lstStyle/>
        <a:p>
          <a:endParaRPr lang="en-AU"/>
        </a:p>
      </dgm:t>
    </dgm:pt>
    <dgm:pt modelId="{85021AA6-8511-4040-8FFF-483A385BB23B}" type="sibTrans" cxnId="{DE3AA37F-4BDC-4CC7-8E72-7D969483614F}">
      <dgm:prSet/>
      <dgm:spPr/>
      <dgm:t>
        <a:bodyPr/>
        <a:lstStyle/>
        <a:p>
          <a:endParaRPr lang="en-AU"/>
        </a:p>
      </dgm:t>
    </dgm:pt>
    <dgm:pt modelId="{F49DAC69-A04B-4803-A1E8-0F1015ADC7A2}">
      <dgm:prSet phldrT="[Text]"/>
      <dgm:spPr/>
      <dgm:t>
        <a:bodyPr/>
        <a:lstStyle/>
        <a:p>
          <a:r>
            <a:rPr lang="en-AU" dirty="0" smtClean="0">
              <a:solidFill>
                <a:schemeClr val="tx1"/>
              </a:solidFill>
            </a:rPr>
            <a:t>Installing plant</a:t>
          </a:r>
          <a:endParaRPr lang="en-AU" dirty="0">
            <a:solidFill>
              <a:schemeClr val="tx1"/>
            </a:solidFill>
          </a:endParaRPr>
        </a:p>
      </dgm:t>
    </dgm:pt>
    <dgm:pt modelId="{76CDA9EA-84DB-42A8-A182-44719A713865}" type="parTrans" cxnId="{F8D9EBD8-9871-4043-9D4B-F4007D39DDEB}">
      <dgm:prSet/>
      <dgm:spPr/>
      <dgm:t>
        <a:bodyPr/>
        <a:lstStyle/>
        <a:p>
          <a:endParaRPr lang="en-AU"/>
        </a:p>
      </dgm:t>
    </dgm:pt>
    <dgm:pt modelId="{4D66B052-8D3E-4F02-8C59-DE3074AEADF5}" type="sibTrans" cxnId="{F8D9EBD8-9871-4043-9D4B-F4007D39DDEB}">
      <dgm:prSet/>
      <dgm:spPr/>
      <dgm:t>
        <a:bodyPr/>
        <a:lstStyle/>
        <a:p>
          <a:endParaRPr lang="en-AU"/>
        </a:p>
      </dgm:t>
    </dgm:pt>
    <dgm:pt modelId="{F5AE2CBD-0C07-41FA-9117-0E4C22461C53}">
      <dgm:prSet phldrT="[Text]"/>
      <dgm:spPr/>
      <dgm:t>
        <a:bodyPr/>
        <a:lstStyle/>
        <a:p>
          <a:r>
            <a:rPr lang="en-AU" dirty="0" smtClean="0">
              <a:solidFill>
                <a:schemeClr val="tx1"/>
              </a:solidFill>
            </a:rPr>
            <a:t>Positioning plant in the workplace</a:t>
          </a:r>
          <a:endParaRPr lang="en-AU" dirty="0">
            <a:solidFill>
              <a:schemeClr val="tx1"/>
            </a:solidFill>
          </a:endParaRPr>
        </a:p>
      </dgm:t>
    </dgm:pt>
    <dgm:pt modelId="{0FB642FF-AFBE-4288-97DD-9260A681BAD2}" type="parTrans" cxnId="{78BA1407-384E-42B9-BBB6-E057CB6F9544}">
      <dgm:prSet/>
      <dgm:spPr/>
      <dgm:t>
        <a:bodyPr/>
        <a:lstStyle/>
        <a:p>
          <a:endParaRPr lang="en-AU"/>
        </a:p>
      </dgm:t>
    </dgm:pt>
    <dgm:pt modelId="{CEA50617-A56E-41BD-AC9F-A7ED21BD456B}" type="sibTrans" cxnId="{78BA1407-384E-42B9-BBB6-E057CB6F9544}">
      <dgm:prSet/>
      <dgm:spPr/>
      <dgm:t>
        <a:bodyPr/>
        <a:lstStyle/>
        <a:p>
          <a:endParaRPr lang="en-AU"/>
        </a:p>
      </dgm:t>
    </dgm:pt>
    <dgm:pt modelId="{A52D0FB8-C066-4422-815B-94F5A00525D9}">
      <dgm:prSet phldrT="[Text]"/>
      <dgm:spPr/>
      <dgm:t>
        <a:bodyPr/>
        <a:lstStyle/>
        <a:p>
          <a:r>
            <a:rPr lang="en-AU" dirty="0" smtClean="0">
              <a:solidFill>
                <a:schemeClr val="tx1"/>
              </a:solidFill>
            </a:rPr>
            <a:t>Commissioning plant</a:t>
          </a:r>
          <a:endParaRPr lang="en-AU" dirty="0">
            <a:solidFill>
              <a:schemeClr val="tx1"/>
            </a:solidFill>
          </a:endParaRPr>
        </a:p>
      </dgm:t>
    </dgm:pt>
    <dgm:pt modelId="{499E8D18-F834-438D-B4C9-D4095540D400}" type="parTrans" cxnId="{20AE0225-A9E0-4F9F-B801-1DF8EDC01BB6}">
      <dgm:prSet/>
      <dgm:spPr/>
      <dgm:t>
        <a:bodyPr/>
        <a:lstStyle/>
        <a:p>
          <a:endParaRPr lang="en-AU"/>
        </a:p>
      </dgm:t>
    </dgm:pt>
    <dgm:pt modelId="{C77AE62D-C35A-4AC7-BD4C-E6C5EC8FED7F}" type="sibTrans" cxnId="{20AE0225-A9E0-4F9F-B801-1DF8EDC01BB6}">
      <dgm:prSet/>
      <dgm:spPr/>
      <dgm:t>
        <a:bodyPr/>
        <a:lstStyle/>
        <a:p>
          <a:endParaRPr lang="en-AU"/>
        </a:p>
      </dgm:t>
    </dgm:pt>
    <dgm:pt modelId="{6B8441A6-DBC7-45D6-9DC4-6B06F260550B}">
      <dgm:prSet phldrT="[Text]"/>
      <dgm:spPr/>
      <dgm:t>
        <a:bodyPr/>
        <a:lstStyle/>
        <a:p>
          <a:endParaRPr lang="en-AU" dirty="0"/>
        </a:p>
      </dgm:t>
    </dgm:pt>
    <dgm:pt modelId="{D7976A97-32C7-48BB-B01E-9E8785FE194B}" type="parTrans" cxnId="{08D02B56-9CEE-4165-81BE-6E93008D0D9B}">
      <dgm:prSet/>
      <dgm:spPr/>
      <dgm:t>
        <a:bodyPr/>
        <a:lstStyle/>
        <a:p>
          <a:endParaRPr lang="en-AU"/>
        </a:p>
      </dgm:t>
    </dgm:pt>
    <dgm:pt modelId="{6B61B9DD-3139-4945-AB13-35BC09807765}" type="sibTrans" cxnId="{08D02B56-9CEE-4165-81BE-6E93008D0D9B}">
      <dgm:prSet/>
      <dgm:spPr/>
      <dgm:t>
        <a:bodyPr/>
        <a:lstStyle/>
        <a:p>
          <a:endParaRPr lang="en-AU"/>
        </a:p>
      </dgm:t>
    </dgm:pt>
    <dgm:pt modelId="{694EC480-7604-413C-8EE9-E52EF1CC8F31}" type="pres">
      <dgm:prSet presAssocID="{B763D024-AC5A-49DA-92EE-709A679ACF21}" presName="Name0" presStyleCnt="0">
        <dgm:presLayoutVars>
          <dgm:chMax val="1"/>
          <dgm:dir/>
          <dgm:animLvl val="ctr"/>
          <dgm:resizeHandles val="exact"/>
        </dgm:presLayoutVars>
      </dgm:prSet>
      <dgm:spPr/>
      <dgm:t>
        <a:bodyPr/>
        <a:lstStyle/>
        <a:p>
          <a:endParaRPr lang="en-AU"/>
        </a:p>
      </dgm:t>
    </dgm:pt>
    <dgm:pt modelId="{F16B1642-93D9-4FA6-8F1F-B1E047D0B8BC}" type="pres">
      <dgm:prSet presAssocID="{B19BC043-441C-4650-9906-82A10F667FED}" presName="centerShape" presStyleLbl="node0" presStyleIdx="0" presStyleCnt="1" custScaleX="116550" custScaleY="112452"/>
      <dgm:spPr/>
      <dgm:t>
        <a:bodyPr/>
        <a:lstStyle/>
        <a:p>
          <a:endParaRPr lang="en-AU"/>
        </a:p>
      </dgm:t>
    </dgm:pt>
    <dgm:pt modelId="{EAE836E1-4ED7-4C8C-BFBA-E92AB85AFFA5}" type="pres">
      <dgm:prSet presAssocID="{F49DAC69-A04B-4803-A1E8-0F1015ADC7A2}" presName="node" presStyleLbl="node1" presStyleIdx="0" presStyleCnt="3">
        <dgm:presLayoutVars>
          <dgm:bulletEnabled val="1"/>
        </dgm:presLayoutVars>
      </dgm:prSet>
      <dgm:spPr/>
      <dgm:t>
        <a:bodyPr/>
        <a:lstStyle/>
        <a:p>
          <a:endParaRPr lang="en-AU"/>
        </a:p>
      </dgm:t>
    </dgm:pt>
    <dgm:pt modelId="{18E4938A-81E3-4699-9588-0A56208F35EE}" type="pres">
      <dgm:prSet presAssocID="{F49DAC69-A04B-4803-A1E8-0F1015ADC7A2}" presName="dummy" presStyleCnt="0"/>
      <dgm:spPr/>
      <dgm:t>
        <a:bodyPr/>
        <a:lstStyle/>
        <a:p>
          <a:endParaRPr lang="en-AU"/>
        </a:p>
      </dgm:t>
    </dgm:pt>
    <dgm:pt modelId="{2B0C6A05-6ABA-4803-B060-51AEB385E429}" type="pres">
      <dgm:prSet presAssocID="{4D66B052-8D3E-4F02-8C59-DE3074AEADF5}" presName="sibTrans" presStyleLbl="sibTrans2D1" presStyleIdx="0" presStyleCnt="3"/>
      <dgm:spPr/>
      <dgm:t>
        <a:bodyPr/>
        <a:lstStyle/>
        <a:p>
          <a:endParaRPr lang="en-AU"/>
        </a:p>
      </dgm:t>
    </dgm:pt>
    <dgm:pt modelId="{28D936DC-C0F3-4A12-B64B-4141BCEBD07C}" type="pres">
      <dgm:prSet presAssocID="{F5AE2CBD-0C07-41FA-9117-0E4C22461C53}" presName="node" presStyleLbl="node1" presStyleIdx="1" presStyleCnt="3">
        <dgm:presLayoutVars>
          <dgm:bulletEnabled val="1"/>
        </dgm:presLayoutVars>
      </dgm:prSet>
      <dgm:spPr/>
      <dgm:t>
        <a:bodyPr/>
        <a:lstStyle/>
        <a:p>
          <a:endParaRPr lang="en-AU"/>
        </a:p>
      </dgm:t>
    </dgm:pt>
    <dgm:pt modelId="{4E75333B-6A5D-40A4-9145-DCA80B2B25A8}" type="pres">
      <dgm:prSet presAssocID="{F5AE2CBD-0C07-41FA-9117-0E4C22461C53}" presName="dummy" presStyleCnt="0"/>
      <dgm:spPr/>
      <dgm:t>
        <a:bodyPr/>
        <a:lstStyle/>
        <a:p>
          <a:endParaRPr lang="en-AU"/>
        </a:p>
      </dgm:t>
    </dgm:pt>
    <dgm:pt modelId="{0FA1AD45-5086-4DF7-AC98-CC63C8069165}" type="pres">
      <dgm:prSet presAssocID="{CEA50617-A56E-41BD-AC9F-A7ED21BD456B}" presName="sibTrans" presStyleLbl="sibTrans2D1" presStyleIdx="1" presStyleCnt="3"/>
      <dgm:spPr/>
      <dgm:t>
        <a:bodyPr/>
        <a:lstStyle/>
        <a:p>
          <a:endParaRPr lang="en-AU"/>
        </a:p>
      </dgm:t>
    </dgm:pt>
    <dgm:pt modelId="{86B2BC67-99B1-4336-A69C-672854658968}" type="pres">
      <dgm:prSet presAssocID="{A52D0FB8-C066-4422-815B-94F5A00525D9}" presName="node" presStyleLbl="node1" presStyleIdx="2" presStyleCnt="3">
        <dgm:presLayoutVars>
          <dgm:bulletEnabled val="1"/>
        </dgm:presLayoutVars>
      </dgm:prSet>
      <dgm:spPr/>
      <dgm:t>
        <a:bodyPr/>
        <a:lstStyle/>
        <a:p>
          <a:endParaRPr lang="en-AU"/>
        </a:p>
      </dgm:t>
    </dgm:pt>
    <dgm:pt modelId="{72C01DBC-4A0E-4DBC-812A-01B127CA0327}" type="pres">
      <dgm:prSet presAssocID="{A52D0FB8-C066-4422-815B-94F5A00525D9}" presName="dummy" presStyleCnt="0"/>
      <dgm:spPr/>
      <dgm:t>
        <a:bodyPr/>
        <a:lstStyle/>
        <a:p>
          <a:endParaRPr lang="en-AU"/>
        </a:p>
      </dgm:t>
    </dgm:pt>
    <dgm:pt modelId="{BF767A7E-DB9E-4436-8916-314CFFA6EAF6}" type="pres">
      <dgm:prSet presAssocID="{C77AE62D-C35A-4AC7-BD4C-E6C5EC8FED7F}" presName="sibTrans" presStyleLbl="sibTrans2D1" presStyleIdx="2" presStyleCnt="3"/>
      <dgm:spPr/>
      <dgm:t>
        <a:bodyPr/>
        <a:lstStyle/>
        <a:p>
          <a:endParaRPr lang="en-AU"/>
        </a:p>
      </dgm:t>
    </dgm:pt>
  </dgm:ptLst>
  <dgm:cxnLst>
    <dgm:cxn modelId="{20AE0225-A9E0-4F9F-B801-1DF8EDC01BB6}" srcId="{B19BC043-441C-4650-9906-82A10F667FED}" destId="{A52D0FB8-C066-4422-815B-94F5A00525D9}" srcOrd="2" destOrd="0" parTransId="{499E8D18-F834-438D-B4C9-D4095540D400}" sibTransId="{C77AE62D-C35A-4AC7-BD4C-E6C5EC8FED7F}"/>
    <dgm:cxn modelId="{320C6FE6-1FBF-44B2-9893-E1429BDB9459}" type="presOf" srcId="{F49DAC69-A04B-4803-A1E8-0F1015ADC7A2}" destId="{EAE836E1-4ED7-4C8C-BFBA-E92AB85AFFA5}" srcOrd="0" destOrd="0" presId="urn:microsoft.com/office/officeart/2005/8/layout/radial6"/>
    <dgm:cxn modelId="{F8D9EBD8-9871-4043-9D4B-F4007D39DDEB}" srcId="{B19BC043-441C-4650-9906-82A10F667FED}" destId="{F49DAC69-A04B-4803-A1E8-0F1015ADC7A2}" srcOrd="0" destOrd="0" parTransId="{76CDA9EA-84DB-42A8-A182-44719A713865}" sibTransId="{4D66B052-8D3E-4F02-8C59-DE3074AEADF5}"/>
    <dgm:cxn modelId="{44A76CE6-D6CC-4DC3-9C6F-C8AFA37C209F}" type="presOf" srcId="{CEA50617-A56E-41BD-AC9F-A7ED21BD456B}" destId="{0FA1AD45-5086-4DF7-AC98-CC63C8069165}" srcOrd="0" destOrd="0" presId="urn:microsoft.com/office/officeart/2005/8/layout/radial6"/>
    <dgm:cxn modelId="{78BA1407-384E-42B9-BBB6-E057CB6F9544}" srcId="{B19BC043-441C-4650-9906-82A10F667FED}" destId="{F5AE2CBD-0C07-41FA-9117-0E4C22461C53}" srcOrd="1" destOrd="0" parTransId="{0FB642FF-AFBE-4288-97DD-9260A681BAD2}" sibTransId="{CEA50617-A56E-41BD-AC9F-A7ED21BD456B}"/>
    <dgm:cxn modelId="{77DAF240-52D2-4773-AC67-CD73424FC9F9}" type="presOf" srcId="{C77AE62D-C35A-4AC7-BD4C-E6C5EC8FED7F}" destId="{BF767A7E-DB9E-4436-8916-314CFFA6EAF6}" srcOrd="0" destOrd="0" presId="urn:microsoft.com/office/officeart/2005/8/layout/radial6"/>
    <dgm:cxn modelId="{7B83A5CD-8CB3-42DA-A4D8-86ED9125C474}" type="presOf" srcId="{4D66B052-8D3E-4F02-8C59-DE3074AEADF5}" destId="{2B0C6A05-6ABA-4803-B060-51AEB385E429}" srcOrd="0" destOrd="0" presId="urn:microsoft.com/office/officeart/2005/8/layout/radial6"/>
    <dgm:cxn modelId="{DE3AA37F-4BDC-4CC7-8E72-7D969483614F}" srcId="{B763D024-AC5A-49DA-92EE-709A679ACF21}" destId="{B19BC043-441C-4650-9906-82A10F667FED}" srcOrd="0" destOrd="0" parTransId="{81C0AAA0-A41E-44C9-BE55-6EDA20FD66E6}" sibTransId="{85021AA6-8511-4040-8FFF-483A385BB23B}"/>
    <dgm:cxn modelId="{D7D3DC30-0EDA-41E6-894C-4CB5C2B8AA1B}" type="presOf" srcId="{F5AE2CBD-0C07-41FA-9117-0E4C22461C53}" destId="{28D936DC-C0F3-4A12-B64B-4141BCEBD07C}" srcOrd="0" destOrd="0" presId="urn:microsoft.com/office/officeart/2005/8/layout/radial6"/>
    <dgm:cxn modelId="{513A6887-DFDD-40C4-B2BA-1943FC3F9D84}" type="presOf" srcId="{B763D024-AC5A-49DA-92EE-709A679ACF21}" destId="{694EC480-7604-413C-8EE9-E52EF1CC8F31}" srcOrd="0" destOrd="0" presId="urn:microsoft.com/office/officeart/2005/8/layout/radial6"/>
    <dgm:cxn modelId="{0036A10A-6990-42C7-8E8F-42F20CCB7F7B}" type="presOf" srcId="{A52D0FB8-C066-4422-815B-94F5A00525D9}" destId="{86B2BC67-99B1-4336-A69C-672854658968}" srcOrd="0" destOrd="0" presId="urn:microsoft.com/office/officeart/2005/8/layout/radial6"/>
    <dgm:cxn modelId="{08D02B56-9CEE-4165-81BE-6E93008D0D9B}" srcId="{B763D024-AC5A-49DA-92EE-709A679ACF21}" destId="{6B8441A6-DBC7-45D6-9DC4-6B06F260550B}" srcOrd="1" destOrd="0" parTransId="{D7976A97-32C7-48BB-B01E-9E8785FE194B}" sibTransId="{6B61B9DD-3139-4945-AB13-35BC09807765}"/>
    <dgm:cxn modelId="{6A37E966-4FC1-49B9-99E3-429BB71088CE}" type="presOf" srcId="{B19BC043-441C-4650-9906-82A10F667FED}" destId="{F16B1642-93D9-4FA6-8F1F-B1E047D0B8BC}" srcOrd="0" destOrd="0" presId="urn:microsoft.com/office/officeart/2005/8/layout/radial6"/>
    <dgm:cxn modelId="{46FAF573-F655-4C79-BEA6-3FB55522AAC5}" type="presParOf" srcId="{694EC480-7604-413C-8EE9-E52EF1CC8F31}" destId="{F16B1642-93D9-4FA6-8F1F-B1E047D0B8BC}" srcOrd="0" destOrd="0" presId="urn:microsoft.com/office/officeart/2005/8/layout/radial6"/>
    <dgm:cxn modelId="{B35EF78F-280E-4007-B201-F49CD3968096}" type="presParOf" srcId="{694EC480-7604-413C-8EE9-E52EF1CC8F31}" destId="{EAE836E1-4ED7-4C8C-BFBA-E92AB85AFFA5}" srcOrd="1" destOrd="0" presId="urn:microsoft.com/office/officeart/2005/8/layout/radial6"/>
    <dgm:cxn modelId="{B3F6B6EC-A3E4-4099-8246-B969777DAE00}" type="presParOf" srcId="{694EC480-7604-413C-8EE9-E52EF1CC8F31}" destId="{18E4938A-81E3-4699-9588-0A56208F35EE}" srcOrd="2" destOrd="0" presId="urn:microsoft.com/office/officeart/2005/8/layout/radial6"/>
    <dgm:cxn modelId="{A602623E-C86A-4E84-B278-4320C1FA345F}" type="presParOf" srcId="{694EC480-7604-413C-8EE9-E52EF1CC8F31}" destId="{2B0C6A05-6ABA-4803-B060-51AEB385E429}" srcOrd="3" destOrd="0" presId="urn:microsoft.com/office/officeart/2005/8/layout/radial6"/>
    <dgm:cxn modelId="{52879CBF-C25C-4CC3-B1C5-9C5FE534D4FF}" type="presParOf" srcId="{694EC480-7604-413C-8EE9-E52EF1CC8F31}" destId="{28D936DC-C0F3-4A12-B64B-4141BCEBD07C}" srcOrd="4" destOrd="0" presId="urn:microsoft.com/office/officeart/2005/8/layout/radial6"/>
    <dgm:cxn modelId="{A1CE9C98-B055-4CB2-A8FE-22F4ABBC71A3}" type="presParOf" srcId="{694EC480-7604-413C-8EE9-E52EF1CC8F31}" destId="{4E75333B-6A5D-40A4-9145-DCA80B2B25A8}" srcOrd="5" destOrd="0" presId="urn:microsoft.com/office/officeart/2005/8/layout/radial6"/>
    <dgm:cxn modelId="{6C039EEC-4E0E-4048-AEAC-8FB42E5E68F9}" type="presParOf" srcId="{694EC480-7604-413C-8EE9-E52EF1CC8F31}" destId="{0FA1AD45-5086-4DF7-AC98-CC63C8069165}" srcOrd="6" destOrd="0" presId="urn:microsoft.com/office/officeart/2005/8/layout/radial6"/>
    <dgm:cxn modelId="{4F029773-6A4D-4BAC-902A-E08CE17DB3F1}" type="presParOf" srcId="{694EC480-7604-413C-8EE9-E52EF1CC8F31}" destId="{86B2BC67-99B1-4336-A69C-672854658968}" srcOrd="7" destOrd="0" presId="urn:microsoft.com/office/officeart/2005/8/layout/radial6"/>
    <dgm:cxn modelId="{BF8E8C35-95EF-46E7-9B61-591B4DC7C9BE}" type="presParOf" srcId="{694EC480-7604-413C-8EE9-E52EF1CC8F31}" destId="{72C01DBC-4A0E-4DBC-812A-01B127CA0327}" srcOrd="8" destOrd="0" presId="urn:microsoft.com/office/officeart/2005/8/layout/radial6"/>
    <dgm:cxn modelId="{482CFEE5-EA56-4E54-AD2E-F8DB7182E03A}" type="presParOf" srcId="{694EC480-7604-413C-8EE9-E52EF1CC8F31}" destId="{BF767A7E-DB9E-4436-8916-314CFFA6EAF6}" srcOrd="9"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C6ECEE8A-F0A3-459D-B177-D498DDF869B3}" type="datetimeFigureOut">
              <a:rPr lang="en-AU" smtClean="0"/>
              <a:t>7/08/2018</a:t>
            </a:fld>
            <a:endParaRPr lang="en-AU"/>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AU"/>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52315A98-DF2B-4BFD-929E-D506D97E0968}" type="slidenum">
              <a:rPr lang="en-AU" smtClean="0"/>
              <a:t>‹#›</a:t>
            </a:fld>
            <a:endParaRPr lang="en-AU"/>
          </a:p>
        </p:txBody>
      </p:sp>
    </p:spTree>
    <p:extLst>
      <p:ext uri="{BB962C8B-B14F-4D97-AF65-F5344CB8AC3E}">
        <p14:creationId xmlns:p14="http://schemas.microsoft.com/office/powerpoint/2010/main" val="160911315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6CDD2B9-1CA1-1249-8E1F-5258F8BD0B6E}" type="datetimeFigureOut">
              <a:rPr lang="en-US" smtClean="0"/>
              <a:t>8/7/2018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71719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63347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CDD2B9-1CA1-1249-8E1F-5258F8BD0B6E}" type="datetimeFigureOut">
              <a:rPr lang="en-US" smtClean="0"/>
              <a:t>8/7/2018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304717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CDD2B9-1CA1-1249-8E1F-5258F8BD0B6E}" type="datetimeFigureOut">
              <a:rPr lang="en-US" smtClean="0"/>
              <a:t>8/7/2018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04337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CDD2B9-1CA1-1249-8E1F-5258F8BD0B6E}" type="datetimeFigureOut">
              <a:rPr lang="en-US" smtClean="0"/>
              <a:t>8/7/2018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064024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6CDD2B9-1CA1-1249-8E1F-5258F8BD0B6E}" type="datetimeFigureOut">
              <a:rPr lang="en-US" smtClean="0"/>
              <a:t>8/7/2018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382272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CDD2B9-1CA1-1249-8E1F-5258F8BD0B6E}" type="datetimeFigureOut">
              <a:rPr lang="en-US" smtClean="0"/>
              <a:t>8/7/2018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747454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8/7/2018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639097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8/7/2018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12188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6752314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006680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CDD2B9-1CA1-1249-8E1F-5258F8BD0B6E}" type="datetimeFigureOut">
              <a:rPr lang="en-US" smtClean="0"/>
              <a:t>8/7/2018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02534A-8BAB-654B-B7E3-427727216B24}" type="slidenum">
              <a:rPr lang="en-US" smtClean="0"/>
              <a:t>‹#›</a:t>
            </a:fld>
            <a:endParaRPr lang="en-US"/>
          </a:p>
        </p:txBody>
      </p:sp>
      <p:pic>
        <p:nvPicPr>
          <p:cNvPr id="7" name="Picture 6"/>
          <p:cNvPicPr>
            <a:picLocks noChangeAspect="1"/>
          </p:cNvPicPr>
          <p:nvPr userDrawn="1"/>
        </p:nvPicPr>
        <p:blipFill>
          <a:blip r:embed="rId13"/>
          <a:stretch>
            <a:fillRect/>
          </a:stretch>
        </p:blipFill>
        <p:spPr>
          <a:xfrm>
            <a:off x="0" y="0"/>
            <a:ext cx="9156700" cy="508000"/>
          </a:xfrm>
          <a:prstGeom prst="rect">
            <a:avLst/>
          </a:prstGeom>
        </p:spPr>
      </p:pic>
    </p:spTree>
    <p:extLst>
      <p:ext uri="{BB962C8B-B14F-4D97-AF65-F5344CB8AC3E}">
        <p14:creationId xmlns:p14="http://schemas.microsoft.com/office/powerpoint/2010/main" val="20400243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hyperlink" Target="https://youtu.be/prUdyfM2ieY"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hyperlink" Target="https://www.youtube.com/watch?v=CSmolze7q-I&amp;list=PL5hpeqYVgMzzplMW95yeUFdQEFznZXIMj&amp;index=2"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7609"/>
            <a:ext cx="9143999" cy="6848487"/>
          </a:xfrm>
          <a:prstGeom prst="rect">
            <a:avLst/>
          </a:prstGeom>
        </p:spPr>
      </p:pic>
      <p:sp>
        <p:nvSpPr>
          <p:cNvPr id="2" name="TextBox 1"/>
          <p:cNvSpPr txBox="1"/>
          <p:nvPr/>
        </p:nvSpPr>
        <p:spPr>
          <a:xfrm>
            <a:off x="0" y="2597921"/>
            <a:ext cx="9143999" cy="2923877"/>
          </a:xfrm>
          <a:prstGeom prst="rect">
            <a:avLst/>
          </a:prstGeom>
          <a:noFill/>
        </p:spPr>
        <p:txBody>
          <a:bodyPr wrap="square" rtlCol="0">
            <a:spAutoFit/>
          </a:bodyPr>
          <a:lstStyle/>
          <a:p>
            <a:r>
              <a:rPr lang="en-AU" sz="2400" dirty="0" smtClean="0"/>
              <a:t/>
            </a:r>
            <a:br>
              <a:rPr lang="en-AU" sz="2400" dirty="0" smtClean="0"/>
            </a:br>
            <a:r>
              <a:rPr lang="en-AU" sz="4000" dirty="0" smtClean="0"/>
              <a:t>PLANT</a:t>
            </a:r>
          </a:p>
          <a:p>
            <a:endParaRPr lang="en-AU" sz="2400" dirty="0"/>
          </a:p>
          <a:p>
            <a:endParaRPr lang="en-AU" sz="2400" dirty="0" smtClean="0"/>
          </a:p>
          <a:p>
            <a:endParaRPr lang="en-AU" sz="2400" dirty="0"/>
          </a:p>
          <a:p>
            <a:endParaRPr lang="en-AU" sz="2400" dirty="0"/>
          </a:p>
          <a:p>
            <a:r>
              <a:rPr lang="en-AU" sz="2400" dirty="0" smtClean="0"/>
              <a:t>WORK HEALTH AND SAFETY OFFICER</a:t>
            </a:r>
            <a:endParaRPr lang="en-AU" sz="2400" dirty="0"/>
          </a:p>
        </p:txBody>
      </p:sp>
    </p:spTree>
    <p:extLst>
      <p:ext uri="{BB962C8B-B14F-4D97-AF65-F5344CB8AC3E}">
        <p14:creationId xmlns:p14="http://schemas.microsoft.com/office/powerpoint/2010/main" val="3337082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a:bodyPr>
          <a:lstStyle/>
          <a:p>
            <a:r>
              <a:rPr lang="en-AU" sz="4000" dirty="0" smtClean="0"/>
              <a:t>Assessment Criteria</a:t>
            </a:r>
            <a:endParaRPr lang="en-AU" sz="4000" dirty="0"/>
          </a:p>
        </p:txBody>
      </p:sp>
      <p:sp>
        <p:nvSpPr>
          <p:cNvPr id="3" name="Content Placeholder 2"/>
          <p:cNvSpPr>
            <a:spLocks noGrp="1"/>
          </p:cNvSpPr>
          <p:nvPr>
            <p:ph idx="1"/>
          </p:nvPr>
        </p:nvSpPr>
        <p:spPr>
          <a:xfrm>
            <a:off x="457200" y="1848028"/>
            <a:ext cx="8229600" cy="4525963"/>
          </a:xfrm>
        </p:spPr>
        <p:txBody>
          <a:bodyPr/>
          <a:lstStyle/>
          <a:p>
            <a:r>
              <a:rPr lang="en-AU" dirty="0" smtClean="0"/>
              <a:t>Describe the legislative interpretation of plant</a:t>
            </a:r>
          </a:p>
          <a:p>
            <a:r>
              <a:rPr lang="en-AU" dirty="0" smtClean="0"/>
              <a:t>Describe employers obligation with respect to plant in a workplace</a:t>
            </a:r>
          </a:p>
          <a:p>
            <a:r>
              <a:rPr lang="en-AU" dirty="0" smtClean="0"/>
              <a:t>Describe the general principles of risk management as they apply to plant</a:t>
            </a:r>
            <a:endParaRPr lang="en-AU" dirty="0"/>
          </a:p>
        </p:txBody>
      </p:sp>
    </p:spTree>
    <p:extLst>
      <p:ext uri="{BB962C8B-B14F-4D97-AF65-F5344CB8AC3E}">
        <p14:creationId xmlns:p14="http://schemas.microsoft.com/office/powerpoint/2010/main" val="11691306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a:bodyPr>
          <a:lstStyle/>
          <a:p>
            <a:r>
              <a:rPr lang="en-AU" sz="4000" dirty="0" smtClean="0"/>
              <a:t>Definition of Plant</a:t>
            </a:r>
            <a:endParaRPr lang="en-AU" sz="4000" dirty="0"/>
          </a:p>
        </p:txBody>
      </p:sp>
      <p:sp>
        <p:nvSpPr>
          <p:cNvPr id="3" name="Content Placeholder 2"/>
          <p:cNvSpPr>
            <a:spLocks noGrp="1"/>
          </p:cNvSpPr>
          <p:nvPr>
            <p:ph idx="1"/>
          </p:nvPr>
        </p:nvSpPr>
        <p:spPr/>
        <p:txBody>
          <a:bodyPr>
            <a:normAutofit lnSpcReduction="10000"/>
          </a:bodyPr>
          <a:lstStyle/>
          <a:p>
            <a:pPr marL="0" indent="0">
              <a:buNone/>
            </a:pPr>
            <a:r>
              <a:rPr lang="en-AU" sz="2800" dirty="0"/>
              <a:t/>
            </a:r>
            <a:br>
              <a:rPr lang="en-AU" sz="2800" dirty="0"/>
            </a:br>
            <a:r>
              <a:rPr lang="en-AU" sz="2800" dirty="0" smtClean="0"/>
              <a:t>Plant includes any machinery, equipment, appliance, container, implement and tool, and includes any component or anything fitted or connected to any of those things. Plant includes items as diverse as lifts, cranes, computers, machinery, conveyors, forklifts, </a:t>
            </a:r>
            <a:br>
              <a:rPr lang="en-AU" sz="2800" dirty="0" smtClean="0"/>
            </a:br>
            <a:r>
              <a:rPr lang="en-AU" sz="2800" dirty="0" smtClean="0"/>
              <a:t>vehicles, power tools </a:t>
            </a:r>
            <a:br>
              <a:rPr lang="en-AU" sz="2800" dirty="0" smtClean="0"/>
            </a:br>
            <a:r>
              <a:rPr lang="en-AU" sz="2800" dirty="0" smtClean="0"/>
              <a:t>and amusement devices.</a:t>
            </a:r>
            <a:br>
              <a:rPr lang="en-AU" sz="2800" dirty="0" smtClean="0"/>
            </a:br>
            <a:r>
              <a:rPr lang="en-AU" sz="2800" dirty="0" smtClean="0"/>
              <a:t/>
            </a:r>
            <a:br>
              <a:rPr lang="en-AU" sz="2800" dirty="0" smtClean="0"/>
            </a:br>
            <a:r>
              <a:rPr lang="en-AU" sz="2000" dirty="0">
                <a:solidFill>
                  <a:schemeClr val="accent6">
                    <a:lumMod val="75000"/>
                  </a:schemeClr>
                </a:solidFill>
              </a:rPr>
              <a:t>WHS Act 2011 Schedule 5</a:t>
            </a:r>
            <a:r>
              <a:rPr lang="en-AU" sz="2000" dirty="0" smtClean="0">
                <a:solidFill>
                  <a:schemeClr val="accent6">
                    <a:lumMod val="75000"/>
                  </a:schemeClr>
                </a:solidFill>
              </a:rPr>
              <a:t> </a:t>
            </a:r>
            <a:endParaRPr lang="en-AU" sz="2800" dirty="0">
              <a:solidFill>
                <a:schemeClr val="accent6">
                  <a:lumMod val="75000"/>
                </a:schemeClr>
              </a:solidFill>
            </a:endParaRPr>
          </a:p>
        </p:txBody>
      </p:sp>
      <p:pic>
        <p:nvPicPr>
          <p:cNvPr id="4" name="Picture 3"/>
          <p:cNvPicPr>
            <a:picLocks noChangeAspect="1"/>
          </p:cNvPicPr>
          <p:nvPr/>
        </p:nvPicPr>
        <p:blipFill>
          <a:blip r:embed="rId2"/>
          <a:stretch>
            <a:fillRect/>
          </a:stretch>
        </p:blipFill>
        <p:spPr>
          <a:xfrm>
            <a:off x="5458229" y="4563620"/>
            <a:ext cx="3228571" cy="1952381"/>
          </a:xfrm>
          <a:prstGeom prst="rect">
            <a:avLst/>
          </a:prstGeom>
        </p:spPr>
      </p:pic>
    </p:spTree>
    <p:extLst>
      <p:ext uri="{BB962C8B-B14F-4D97-AF65-F5344CB8AC3E}">
        <p14:creationId xmlns:p14="http://schemas.microsoft.com/office/powerpoint/2010/main" val="36127374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77838"/>
            <a:ext cx="8229600" cy="1143000"/>
          </a:xfrm>
        </p:spPr>
        <p:txBody>
          <a:bodyPr/>
          <a:lstStyle/>
          <a:p>
            <a:r>
              <a:rPr lang="en-AU" dirty="0" smtClean="0"/>
              <a:t>Definitions</a:t>
            </a:r>
            <a:endParaRPr lang="en-AU" dirty="0"/>
          </a:p>
        </p:txBody>
      </p:sp>
      <p:sp>
        <p:nvSpPr>
          <p:cNvPr id="3" name="Content Placeholder 2"/>
          <p:cNvSpPr>
            <a:spLocks noGrp="1"/>
          </p:cNvSpPr>
          <p:nvPr>
            <p:ph idx="1"/>
          </p:nvPr>
        </p:nvSpPr>
        <p:spPr>
          <a:xfrm>
            <a:off x="457200" y="2159000"/>
            <a:ext cx="8229600" cy="4525963"/>
          </a:xfrm>
        </p:spPr>
        <p:txBody>
          <a:bodyPr/>
          <a:lstStyle/>
          <a:p>
            <a:r>
              <a:rPr lang="en-AU" dirty="0" smtClean="0"/>
              <a:t>Competent Person</a:t>
            </a:r>
          </a:p>
          <a:p>
            <a:endParaRPr lang="en-AU" dirty="0"/>
          </a:p>
          <a:p>
            <a:r>
              <a:rPr lang="en-AU" dirty="0" smtClean="0"/>
              <a:t>Person/s with management or control </a:t>
            </a:r>
            <a:endParaRPr lang="en-AU" dirty="0"/>
          </a:p>
        </p:txBody>
      </p:sp>
    </p:spTree>
    <p:extLst>
      <p:ext uri="{BB962C8B-B14F-4D97-AF65-F5344CB8AC3E}">
        <p14:creationId xmlns:p14="http://schemas.microsoft.com/office/powerpoint/2010/main" val="17994474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sz="4000" dirty="0" smtClean="0"/>
              <a:t>Duty holders</a:t>
            </a:r>
            <a:endParaRPr lang="en-AU" sz="4000" dirty="0"/>
          </a:p>
        </p:txBody>
      </p:sp>
      <p:sp>
        <p:nvSpPr>
          <p:cNvPr id="3" name="Content Placeholder 2"/>
          <p:cNvSpPr>
            <a:spLocks noGrp="1"/>
          </p:cNvSpPr>
          <p:nvPr>
            <p:ph idx="1"/>
          </p:nvPr>
        </p:nvSpPr>
        <p:spPr/>
        <p:txBody>
          <a:bodyPr>
            <a:normAutofit fontScale="85000" lnSpcReduction="20000"/>
          </a:bodyPr>
          <a:lstStyle/>
          <a:p>
            <a:pPr marL="0" indent="0">
              <a:buNone/>
            </a:pPr>
            <a:r>
              <a:rPr lang="en-AU" dirty="0" smtClean="0"/>
              <a:t>A person conducting a business or undertaking has the primary duty under the Act to ensure, so far as is reasonably practicable, that workers and other persons are not exposed to health and safety risks arising from the business or undertaking. </a:t>
            </a:r>
          </a:p>
          <a:p>
            <a:pPr marL="0" indent="0">
              <a:buNone/>
            </a:pPr>
            <a:endParaRPr lang="en-AU" dirty="0" smtClean="0"/>
          </a:p>
          <a:p>
            <a:pPr marL="0" indent="0">
              <a:buNone/>
            </a:pPr>
            <a:r>
              <a:rPr lang="en-AU" dirty="0" smtClean="0"/>
              <a:t>This duty includes ensuring, so far as is reasonably practicable: </a:t>
            </a:r>
          </a:p>
          <a:p>
            <a:pPr marL="0" indent="0">
              <a:buNone/>
            </a:pPr>
            <a:endParaRPr lang="en-AU" dirty="0" smtClean="0"/>
          </a:p>
          <a:p>
            <a:r>
              <a:rPr lang="en-AU" dirty="0" smtClean="0"/>
              <a:t>the provision and maintenance of safe plant </a:t>
            </a:r>
          </a:p>
          <a:p>
            <a:r>
              <a:rPr lang="en-AU" dirty="0" smtClean="0"/>
              <a:t>the safe use, handling, storage and transport of plant.</a:t>
            </a:r>
            <a:endParaRPr lang="en-AU" dirty="0"/>
          </a:p>
        </p:txBody>
      </p:sp>
    </p:spTree>
    <p:extLst>
      <p:ext uri="{BB962C8B-B14F-4D97-AF65-F5344CB8AC3E}">
        <p14:creationId xmlns:p14="http://schemas.microsoft.com/office/powerpoint/2010/main" val="29584282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lstStyle/>
          <a:p>
            <a:r>
              <a:rPr lang="en-AU" dirty="0" smtClean="0"/>
              <a:t>Additional duty holders</a:t>
            </a:r>
            <a:endParaRPr lang="en-AU" dirty="0"/>
          </a:p>
        </p:txBody>
      </p:sp>
      <p:sp>
        <p:nvSpPr>
          <p:cNvPr id="3" name="Content Placeholder 2"/>
          <p:cNvSpPr>
            <a:spLocks noGrp="1"/>
          </p:cNvSpPr>
          <p:nvPr>
            <p:ph idx="1"/>
          </p:nvPr>
        </p:nvSpPr>
        <p:spPr/>
        <p:txBody>
          <a:bodyPr>
            <a:normAutofit/>
          </a:bodyPr>
          <a:lstStyle/>
          <a:p>
            <a:pPr lvl="0"/>
            <a:r>
              <a:rPr lang="en-AU" dirty="0"/>
              <a:t>Persons </a:t>
            </a:r>
            <a:r>
              <a:rPr lang="en-AU" dirty="0" smtClean="0"/>
              <a:t>with management or control</a:t>
            </a:r>
            <a:endParaRPr lang="en-AU" dirty="0"/>
          </a:p>
          <a:p>
            <a:pPr lvl="0"/>
            <a:r>
              <a:rPr lang="en-AU" dirty="0"/>
              <a:t>Officers</a:t>
            </a:r>
          </a:p>
          <a:p>
            <a:pPr lvl="0"/>
            <a:r>
              <a:rPr lang="en-AU" dirty="0"/>
              <a:t>Workers</a:t>
            </a:r>
          </a:p>
          <a:p>
            <a:pPr lvl="0"/>
            <a:r>
              <a:rPr lang="en-AU" dirty="0"/>
              <a:t>Designers</a:t>
            </a:r>
          </a:p>
          <a:p>
            <a:pPr lvl="0"/>
            <a:r>
              <a:rPr lang="en-AU" dirty="0"/>
              <a:t>Manufacturers</a:t>
            </a:r>
          </a:p>
          <a:p>
            <a:pPr lvl="0"/>
            <a:r>
              <a:rPr lang="en-AU" dirty="0"/>
              <a:t>Importers and suppliers</a:t>
            </a:r>
          </a:p>
          <a:p>
            <a:pPr lvl="0"/>
            <a:r>
              <a:rPr lang="en-AU" dirty="0"/>
              <a:t>Installers</a:t>
            </a:r>
          </a:p>
          <a:p>
            <a:endParaRPr lang="en-AU" dirty="0"/>
          </a:p>
        </p:txBody>
      </p:sp>
    </p:spTree>
    <p:extLst>
      <p:ext uri="{BB962C8B-B14F-4D97-AF65-F5344CB8AC3E}">
        <p14:creationId xmlns:p14="http://schemas.microsoft.com/office/powerpoint/2010/main" val="1383604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fontScale="90000"/>
          </a:bodyPr>
          <a:lstStyle/>
          <a:p>
            <a:r>
              <a:rPr lang="en-AU" dirty="0" smtClean="0"/>
              <a:t>Persons with management or control </a:t>
            </a:r>
            <a:endParaRPr lang="en-AU" dirty="0"/>
          </a:p>
        </p:txBody>
      </p:sp>
      <p:sp>
        <p:nvSpPr>
          <p:cNvPr id="3" name="Content Placeholder 2"/>
          <p:cNvSpPr>
            <a:spLocks noGrp="1"/>
          </p:cNvSpPr>
          <p:nvPr>
            <p:ph idx="1"/>
          </p:nvPr>
        </p:nvSpPr>
        <p:spPr>
          <a:xfrm>
            <a:off x="457200" y="1765300"/>
            <a:ext cx="8229600" cy="4525963"/>
          </a:xfrm>
        </p:spPr>
        <p:txBody>
          <a:bodyPr/>
          <a:lstStyle/>
          <a:p>
            <a:pPr marL="0" indent="0">
              <a:buNone/>
            </a:pPr>
            <a:r>
              <a:rPr lang="en-AU" b="1" dirty="0" smtClean="0"/>
              <a:t>Persons who conduct a business or undertaking involving the management or control of fixtures, fittings or plant </a:t>
            </a:r>
            <a:r>
              <a:rPr lang="en-AU" dirty="0" smtClean="0"/>
              <a:t>at a workplace also have a duty to ensure, so far as is reasonably practicable, that the fixtures, fittings and plant are without risks to the health and safety of any person. </a:t>
            </a:r>
            <a:endParaRPr lang="en-AU" dirty="0"/>
          </a:p>
        </p:txBody>
      </p:sp>
    </p:spTree>
    <p:extLst>
      <p:ext uri="{BB962C8B-B14F-4D97-AF65-F5344CB8AC3E}">
        <p14:creationId xmlns:p14="http://schemas.microsoft.com/office/powerpoint/2010/main" val="17968761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Officers</a:t>
            </a:r>
            <a:endParaRPr lang="en-AU" dirty="0"/>
          </a:p>
        </p:txBody>
      </p:sp>
      <p:sp>
        <p:nvSpPr>
          <p:cNvPr id="3" name="Content Placeholder 2"/>
          <p:cNvSpPr>
            <a:spLocks noGrp="1"/>
          </p:cNvSpPr>
          <p:nvPr>
            <p:ph idx="1"/>
          </p:nvPr>
        </p:nvSpPr>
        <p:spPr/>
        <p:txBody>
          <a:bodyPr>
            <a:normAutofit lnSpcReduction="10000"/>
          </a:bodyPr>
          <a:lstStyle/>
          <a:p>
            <a:pPr marL="0" indent="0">
              <a:buNone/>
            </a:pPr>
            <a:r>
              <a:rPr lang="en-AU" b="1" dirty="0"/>
              <a:t>Officers, </a:t>
            </a:r>
            <a:r>
              <a:rPr lang="en-AU" dirty="0"/>
              <a:t>for example company directors, have a duty to exercise due diligence to ensure that the business or undertaking complies with the WHS Act and WHS Regulation. This includes taking reasonable steps to ensure that the business or undertaking has and uses appropriate resources and processes to eliminate or minimise risks that arise from plant used in the workplace. </a:t>
            </a:r>
          </a:p>
        </p:txBody>
      </p:sp>
    </p:spTree>
    <p:extLst>
      <p:ext uri="{BB962C8B-B14F-4D97-AF65-F5344CB8AC3E}">
        <p14:creationId xmlns:p14="http://schemas.microsoft.com/office/powerpoint/2010/main" val="35450698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Workers</a:t>
            </a:r>
            <a:endParaRPr lang="en-AU" dirty="0"/>
          </a:p>
        </p:txBody>
      </p:sp>
      <p:sp>
        <p:nvSpPr>
          <p:cNvPr id="3" name="Content Placeholder 2"/>
          <p:cNvSpPr>
            <a:spLocks noGrp="1"/>
          </p:cNvSpPr>
          <p:nvPr>
            <p:ph idx="1"/>
          </p:nvPr>
        </p:nvSpPr>
        <p:spPr/>
        <p:txBody>
          <a:bodyPr/>
          <a:lstStyle/>
          <a:p>
            <a:pPr marL="0" indent="0">
              <a:buNone/>
            </a:pPr>
            <a:r>
              <a:rPr lang="en-AU" b="1" dirty="0"/>
              <a:t>Workers </a:t>
            </a:r>
            <a:r>
              <a:rPr lang="en-AU" dirty="0"/>
              <a:t>have a duty to take reasonable care for their own health and safety and must not adversely affect the health and safety of other persons. Workers must comply with any reasonable instruction and cooperate with any reasonable policy or procedure relating to health and safety at the workplace. </a:t>
            </a:r>
          </a:p>
        </p:txBody>
      </p:sp>
    </p:spTree>
    <p:extLst>
      <p:ext uri="{BB962C8B-B14F-4D97-AF65-F5344CB8AC3E}">
        <p14:creationId xmlns:p14="http://schemas.microsoft.com/office/powerpoint/2010/main" val="32672261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Designers</a:t>
            </a:r>
            <a:endParaRPr lang="en-AU" dirty="0"/>
          </a:p>
        </p:txBody>
      </p:sp>
      <p:sp>
        <p:nvSpPr>
          <p:cNvPr id="3" name="Content Placeholder 2"/>
          <p:cNvSpPr>
            <a:spLocks noGrp="1"/>
          </p:cNvSpPr>
          <p:nvPr>
            <p:ph idx="1"/>
          </p:nvPr>
        </p:nvSpPr>
        <p:spPr/>
        <p:txBody>
          <a:bodyPr>
            <a:normAutofit fontScale="92500" lnSpcReduction="20000"/>
          </a:bodyPr>
          <a:lstStyle/>
          <a:p>
            <a:pPr marL="0" indent="0">
              <a:buNone/>
            </a:pPr>
            <a:r>
              <a:rPr lang="en-AU" dirty="0"/>
              <a:t>A designer is a person who conducts a business or undertaking that designs, redesigns or alters the design of plant or any part of the plant that is to be used or could reasonably be expected to be used at a workplace. </a:t>
            </a:r>
            <a:endParaRPr lang="en-AU" dirty="0" smtClean="0"/>
          </a:p>
          <a:p>
            <a:pPr marL="0" indent="0">
              <a:buNone/>
            </a:pPr>
            <a:endParaRPr lang="en-AU" dirty="0"/>
          </a:p>
          <a:p>
            <a:pPr marL="0" indent="0">
              <a:buNone/>
            </a:pPr>
            <a:r>
              <a:rPr lang="en-AU" dirty="0"/>
              <a:t>Designers have a duty to ensure, so far as is reasonably practicable, that the plant is without risks to health and safety to workers throughout the life of the plant. </a:t>
            </a:r>
          </a:p>
        </p:txBody>
      </p:sp>
    </p:spTree>
    <p:extLst>
      <p:ext uri="{BB962C8B-B14F-4D97-AF65-F5344CB8AC3E}">
        <p14:creationId xmlns:p14="http://schemas.microsoft.com/office/powerpoint/2010/main" val="35602929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Manufacturers</a:t>
            </a:r>
            <a:endParaRPr lang="en-AU" dirty="0"/>
          </a:p>
        </p:txBody>
      </p:sp>
      <p:sp>
        <p:nvSpPr>
          <p:cNvPr id="3" name="Content Placeholder 2"/>
          <p:cNvSpPr>
            <a:spLocks noGrp="1"/>
          </p:cNvSpPr>
          <p:nvPr>
            <p:ph idx="1"/>
          </p:nvPr>
        </p:nvSpPr>
        <p:spPr/>
        <p:txBody>
          <a:bodyPr/>
          <a:lstStyle/>
          <a:p>
            <a:pPr marL="0" indent="0">
              <a:buNone/>
            </a:pPr>
            <a:r>
              <a:rPr lang="en-AU" dirty="0"/>
              <a:t>Manufacturers have a duty to ensure, so far as is reasonably practicable, that the plant is manufactured to be without risks to workers throughout the lifecycle of the plant. </a:t>
            </a:r>
          </a:p>
        </p:txBody>
      </p:sp>
    </p:spTree>
    <p:extLst>
      <p:ext uri="{BB962C8B-B14F-4D97-AF65-F5344CB8AC3E}">
        <p14:creationId xmlns:p14="http://schemas.microsoft.com/office/powerpoint/2010/main" val="10122106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Importers and Suppliers</a:t>
            </a:r>
            <a:endParaRPr lang="en-AU" dirty="0"/>
          </a:p>
        </p:txBody>
      </p:sp>
      <p:sp>
        <p:nvSpPr>
          <p:cNvPr id="3" name="Content Placeholder 2"/>
          <p:cNvSpPr>
            <a:spLocks noGrp="1"/>
          </p:cNvSpPr>
          <p:nvPr>
            <p:ph idx="1"/>
          </p:nvPr>
        </p:nvSpPr>
        <p:spPr/>
        <p:txBody>
          <a:bodyPr>
            <a:normAutofit lnSpcReduction="10000"/>
          </a:bodyPr>
          <a:lstStyle/>
          <a:p>
            <a:pPr marL="0" indent="0">
              <a:buNone/>
            </a:pPr>
            <a:r>
              <a:rPr lang="en-AU" dirty="0" smtClean="0"/>
              <a:t>In addition to other duties, Importers </a:t>
            </a:r>
            <a:r>
              <a:rPr lang="en-AU" dirty="0"/>
              <a:t>of plant from outside Australia must take all reasonable steps to obtain information from the manufacturer and then pass this </a:t>
            </a:r>
            <a:r>
              <a:rPr lang="en-AU" dirty="0" smtClean="0"/>
              <a:t>information </a:t>
            </a:r>
            <a:r>
              <a:rPr lang="en-AU" dirty="0"/>
              <a:t>on when supplying the </a:t>
            </a:r>
            <a:r>
              <a:rPr lang="en-AU" dirty="0" smtClean="0"/>
              <a:t>plant. </a:t>
            </a:r>
          </a:p>
          <a:p>
            <a:pPr marL="0" indent="0">
              <a:buNone/>
            </a:pPr>
            <a:endParaRPr lang="en-AU" dirty="0"/>
          </a:p>
          <a:p>
            <a:pPr marL="0" indent="0">
              <a:buNone/>
            </a:pPr>
            <a:r>
              <a:rPr lang="en-AU" dirty="0"/>
              <a:t>Suppliers of second-hand plant must ensure, so far as is reasonably practicable, that any faults in the plant are </a:t>
            </a:r>
            <a:r>
              <a:rPr lang="en-AU" dirty="0" smtClean="0"/>
              <a:t>identified. </a:t>
            </a:r>
            <a:endParaRPr lang="en-AU" dirty="0"/>
          </a:p>
        </p:txBody>
      </p:sp>
    </p:spTree>
    <p:extLst>
      <p:ext uri="{BB962C8B-B14F-4D97-AF65-F5344CB8AC3E}">
        <p14:creationId xmlns:p14="http://schemas.microsoft.com/office/powerpoint/2010/main" val="3135702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Installers</a:t>
            </a:r>
            <a:endParaRPr lang="en-AU" dirty="0"/>
          </a:p>
        </p:txBody>
      </p:sp>
      <p:sp>
        <p:nvSpPr>
          <p:cNvPr id="3" name="Content Placeholder 2"/>
          <p:cNvSpPr>
            <a:spLocks noGrp="1"/>
          </p:cNvSpPr>
          <p:nvPr>
            <p:ph idx="1"/>
          </p:nvPr>
        </p:nvSpPr>
        <p:spPr/>
        <p:txBody>
          <a:bodyPr/>
          <a:lstStyle/>
          <a:p>
            <a:pPr marL="0" indent="0">
              <a:buNone/>
            </a:pPr>
            <a:r>
              <a:rPr lang="en-AU" dirty="0"/>
              <a:t>An installer is a person who conducts a business or undertaking who sets up, assembles, places in position and connects or otherwise makes plant ready for use. </a:t>
            </a:r>
          </a:p>
        </p:txBody>
      </p:sp>
    </p:spTree>
    <p:extLst>
      <p:ext uri="{BB962C8B-B14F-4D97-AF65-F5344CB8AC3E}">
        <p14:creationId xmlns:p14="http://schemas.microsoft.com/office/powerpoint/2010/main" val="31558990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27038"/>
            <a:ext cx="8229600" cy="1143000"/>
          </a:xfrm>
        </p:spPr>
        <p:txBody>
          <a:bodyPr>
            <a:normAutofit fontScale="90000"/>
          </a:bodyPr>
          <a:lstStyle/>
          <a:p>
            <a:r>
              <a:rPr lang="en-AU" dirty="0" smtClean="0"/>
              <a:t>Management of Risk – Identify Hazards </a:t>
            </a:r>
            <a:endParaRPr lang="en-AU" dirty="0"/>
          </a:p>
        </p:txBody>
      </p:sp>
      <p:pic>
        <p:nvPicPr>
          <p:cNvPr id="6" name="Content Placeholder 5"/>
          <p:cNvPicPr>
            <a:picLocks noGrp="1" noChangeAspect="1"/>
          </p:cNvPicPr>
          <p:nvPr>
            <p:ph idx="1"/>
          </p:nvPr>
        </p:nvPicPr>
        <p:blipFill>
          <a:blip r:embed="rId2"/>
          <a:stretch>
            <a:fillRect/>
          </a:stretch>
        </p:blipFill>
        <p:spPr>
          <a:xfrm>
            <a:off x="3505200" y="1570038"/>
            <a:ext cx="5359400" cy="5107934"/>
          </a:xfrm>
          <a:prstGeom prst="rect">
            <a:avLst/>
          </a:prstGeom>
        </p:spPr>
      </p:pic>
      <p:sp>
        <p:nvSpPr>
          <p:cNvPr id="7" name="Rounded Rectangle 6"/>
          <p:cNvSpPr/>
          <p:nvPr/>
        </p:nvSpPr>
        <p:spPr>
          <a:xfrm>
            <a:off x="901700" y="2185989"/>
            <a:ext cx="1981199" cy="735408"/>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AU" sz="1400" dirty="0" smtClean="0"/>
              <a:t>Inspect the plant</a:t>
            </a:r>
            <a:endParaRPr lang="en-AU" sz="1400" dirty="0"/>
          </a:p>
        </p:txBody>
      </p:sp>
      <p:sp>
        <p:nvSpPr>
          <p:cNvPr id="9" name="Rounded Rectangle 8"/>
          <p:cNvSpPr/>
          <p:nvPr/>
        </p:nvSpPr>
        <p:spPr>
          <a:xfrm>
            <a:off x="466724" y="3558062"/>
            <a:ext cx="1946275" cy="683737"/>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AU" sz="1400" dirty="0" smtClean="0"/>
              <a:t>Review safety information</a:t>
            </a:r>
            <a:endParaRPr lang="en-AU" sz="1400" dirty="0"/>
          </a:p>
        </p:txBody>
      </p:sp>
      <p:sp>
        <p:nvSpPr>
          <p:cNvPr id="10" name="Rounded Rectangle 9"/>
          <p:cNvSpPr/>
          <p:nvPr/>
        </p:nvSpPr>
        <p:spPr>
          <a:xfrm>
            <a:off x="946148" y="4841216"/>
            <a:ext cx="1895475" cy="732235"/>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AU" sz="1200" dirty="0" smtClean="0"/>
              <a:t>Review incident records and data</a:t>
            </a:r>
            <a:endParaRPr lang="en-AU" sz="1200" dirty="0"/>
          </a:p>
        </p:txBody>
      </p:sp>
      <p:cxnSp>
        <p:nvCxnSpPr>
          <p:cNvPr id="25" name="Straight Arrow Connector 24"/>
          <p:cNvCxnSpPr/>
          <p:nvPr/>
        </p:nvCxnSpPr>
        <p:spPr>
          <a:xfrm>
            <a:off x="3009900" y="2553693"/>
            <a:ext cx="825500" cy="202207"/>
          </a:xfrm>
          <a:prstGeom prst="straightConnector1">
            <a:avLst/>
          </a:prstGeom>
          <a:ln>
            <a:headEnd type="triangle"/>
            <a:tailEnd type="triangle"/>
          </a:ln>
        </p:spPr>
        <p:style>
          <a:lnRef idx="2">
            <a:schemeClr val="accent1"/>
          </a:lnRef>
          <a:fillRef idx="0">
            <a:schemeClr val="accent1"/>
          </a:fillRef>
          <a:effectRef idx="1">
            <a:schemeClr val="accent1"/>
          </a:effectRef>
          <a:fontRef idx="minor">
            <a:schemeClr val="tx1"/>
          </a:fontRef>
        </p:style>
      </p:cxnSp>
      <p:cxnSp>
        <p:nvCxnSpPr>
          <p:cNvPr id="26" name="Straight Arrow Connector 25"/>
          <p:cNvCxnSpPr/>
          <p:nvPr/>
        </p:nvCxnSpPr>
        <p:spPr>
          <a:xfrm>
            <a:off x="2470149" y="3921798"/>
            <a:ext cx="1162051" cy="0"/>
          </a:xfrm>
          <a:prstGeom prst="straightConnector1">
            <a:avLst/>
          </a:prstGeom>
          <a:ln>
            <a:headEnd type="triangle"/>
            <a:tailEnd type="triangle"/>
          </a:ln>
        </p:spPr>
        <p:style>
          <a:lnRef idx="2">
            <a:schemeClr val="accent1"/>
          </a:lnRef>
          <a:fillRef idx="0">
            <a:schemeClr val="accent1"/>
          </a:fillRef>
          <a:effectRef idx="1">
            <a:schemeClr val="accent1"/>
          </a:effectRef>
          <a:fontRef idx="minor">
            <a:schemeClr val="tx1"/>
          </a:fontRef>
        </p:style>
      </p:cxnSp>
      <p:cxnSp>
        <p:nvCxnSpPr>
          <p:cNvPr id="28" name="Straight Arrow Connector 27"/>
          <p:cNvCxnSpPr/>
          <p:nvPr/>
        </p:nvCxnSpPr>
        <p:spPr>
          <a:xfrm flipV="1">
            <a:off x="2987672" y="4704849"/>
            <a:ext cx="698501" cy="548281"/>
          </a:xfrm>
          <a:prstGeom prst="straightConnector1">
            <a:avLst/>
          </a:prstGeom>
          <a:ln>
            <a:headEnd type="triangle"/>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199704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910438166"/>
              </p:ext>
            </p:extLst>
          </p:nvPr>
        </p:nvGraphicFramePr>
        <p:xfrm>
          <a:off x="0" y="495300"/>
          <a:ext cx="9144000" cy="63627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794779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39431628"/>
              </p:ext>
            </p:extLst>
          </p:nvPr>
        </p:nvGraphicFramePr>
        <p:xfrm>
          <a:off x="342900" y="533400"/>
          <a:ext cx="8597899" cy="61975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147662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2478"/>
            <a:ext cx="8229600" cy="1143000"/>
          </a:xfrm>
        </p:spPr>
        <p:txBody>
          <a:bodyPr>
            <a:normAutofit fontScale="90000"/>
          </a:bodyPr>
          <a:lstStyle/>
          <a:p>
            <a:r>
              <a:rPr lang="en-AU" dirty="0" smtClean="0"/>
              <a:t>Instruction, Training and Supervision</a:t>
            </a:r>
            <a:endParaRPr lang="en-AU" dirty="0"/>
          </a:p>
        </p:txBody>
      </p:sp>
      <p:sp>
        <p:nvSpPr>
          <p:cNvPr id="3" name="Content Placeholder 2"/>
          <p:cNvSpPr>
            <a:spLocks noGrp="1"/>
          </p:cNvSpPr>
          <p:nvPr>
            <p:ph idx="1"/>
          </p:nvPr>
        </p:nvSpPr>
        <p:spPr>
          <a:xfrm>
            <a:off x="457200" y="2053127"/>
            <a:ext cx="8229600" cy="4525963"/>
          </a:xfrm>
        </p:spPr>
        <p:txBody>
          <a:bodyPr>
            <a:normAutofit fontScale="70000" lnSpcReduction="20000"/>
          </a:bodyPr>
          <a:lstStyle/>
          <a:p>
            <a:pPr marL="0" indent="0">
              <a:buNone/>
            </a:pPr>
            <a:r>
              <a:rPr lang="en-AU" dirty="0"/>
              <a:t>This information may be supported with safe work procedures that include instructions on</a:t>
            </a:r>
            <a:r>
              <a:rPr lang="en-AU" dirty="0" smtClean="0"/>
              <a:t>:</a:t>
            </a:r>
          </a:p>
          <a:p>
            <a:pPr marL="0" indent="0">
              <a:buNone/>
            </a:pPr>
            <a:endParaRPr lang="en-AU" dirty="0" smtClean="0"/>
          </a:p>
          <a:p>
            <a:r>
              <a:rPr lang="en-AU" sz="2800" dirty="0"/>
              <a:t>the correct use of guarding and other control measures </a:t>
            </a:r>
          </a:p>
          <a:p>
            <a:r>
              <a:rPr lang="en-AU" sz="2800" dirty="0" smtClean="0"/>
              <a:t>how </a:t>
            </a:r>
            <a:r>
              <a:rPr lang="en-AU" sz="2800" dirty="0"/>
              <a:t>to safely access and operate the plant </a:t>
            </a:r>
          </a:p>
          <a:p>
            <a:r>
              <a:rPr lang="en-AU" sz="2800" dirty="0" smtClean="0"/>
              <a:t>who </a:t>
            </a:r>
            <a:r>
              <a:rPr lang="en-AU" sz="2800" dirty="0"/>
              <a:t>may use an item of plant, for example only authorised or licensed </a:t>
            </a:r>
            <a:r>
              <a:rPr lang="en-AU" sz="2800" dirty="0" smtClean="0"/>
              <a:t>operators</a:t>
            </a:r>
          </a:p>
          <a:p>
            <a:r>
              <a:rPr lang="en-AU" sz="2800" dirty="0" smtClean="0"/>
              <a:t>how </a:t>
            </a:r>
            <a:r>
              <a:rPr lang="en-AU" sz="2800" dirty="0"/>
              <a:t>to carry out inspections, shut-down, cleaning, repair and maintenance </a:t>
            </a:r>
          </a:p>
          <a:p>
            <a:r>
              <a:rPr lang="en-AU" sz="2800" dirty="0" smtClean="0"/>
              <a:t>traffic </a:t>
            </a:r>
            <a:r>
              <a:rPr lang="en-AU" sz="2800" dirty="0"/>
              <a:t>rules, rights of way, clearances and no-go areas for mobile plant </a:t>
            </a:r>
          </a:p>
          <a:p>
            <a:r>
              <a:rPr lang="en-AU" sz="2800" dirty="0" smtClean="0"/>
              <a:t>emergency procedures</a:t>
            </a:r>
          </a:p>
          <a:p>
            <a:pPr marL="0" indent="0">
              <a:buNone/>
            </a:pPr>
            <a:endParaRPr lang="en-AU" sz="2800" dirty="0"/>
          </a:p>
          <a:p>
            <a:pPr marL="0" indent="0">
              <a:buNone/>
            </a:pPr>
            <a:r>
              <a:rPr lang="en-AU" sz="2800" dirty="0"/>
              <a:t>Any emergency instructions relating to an item of plant should be clearly displayed on or near it. </a:t>
            </a:r>
          </a:p>
          <a:p>
            <a:pPr marL="0" indent="0">
              <a:buNone/>
            </a:pPr>
            <a:endParaRPr lang="en-AU" dirty="0"/>
          </a:p>
        </p:txBody>
      </p:sp>
    </p:spTree>
    <p:extLst>
      <p:ext uri="{BB962C8B-B14F-4D97-AF65-F5344CB8AC3E}">
        <p14:creationId xmlns:p14="http://schemas.microsoft.com/office/powerpoint/2010/main" val="1579092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Using Plant in the workplace</a:t>
            </a:r>
            <a:endParaRPr lang="en-AU"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62187" y="1611312"/>
            <a:ext cx="4619625" cy="4676775"/>
          </a:xfrm>
          <a:prstGeom prst="rect">
            <a:avLst/>
          </a:prstGeom>
        </p:spPr>
      </p:pic>
    </p:spTree>
    <p:extLst>
      <p:ext uri="{BB962C8B-B14F-4D97-AF65-F5344CB8AC3E}">
        <p14:creationId xmlns:p14="http://schemas.microsoft.com/office/powerpoint/2010/main" val="6329686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Inspecting Plant</a:t>
            </a:r>
            <a:endParaRPr lang="en-AU" dirty="0"/>
          </a:p>
        </p:txBody>
      </p:sp>
      <p:sp>
        <p:nvSpPr>
          <p:cNvPr id="3" name="Content Placeholder 2"/>
          <p:cNvSpPr>
            <a:spLocks noGrp="1"/>
          </p:cNvSpPr>
          <p:nvPr>
            <p:ph idx="1"/>
          </p:nvPr>
        </p:nvSpPr>
        <p:spPr/>
        <p:txBody>
          <a:bodyPr>
            <a:normAutofit fontScale="85000" lnSpcReduction="10000"/>
          </a:bodyPr>
          <a:lstStyle/>
          <a:p>
            <a:pPr marL="0" indent="0">
              <a:buNone/>
            </a:pPr>
            <a:r>
              <a:rPr lang="en-AU" dirty="0" smtClean="0">
                <a:solidFill>
                  <a:schemeClr val="accent6">
                    <a:lumMod val="75000"/>
                  </a:schemeClr>
                </a:solidFill>
              </a:rPr>
              <a:t>WHS Regulation 2011 Section </a:t>
            </a:r>
            <a:r>
              <a:rPr lang="en-AU" dirty="0">
                <a:solidFill>
                  <a:schemeClr val="accent6">
                    <a:lumMod val="75000"/>
                  </a:schemeClr>
                </a:solidFill>
              </a:rPr>
              <a:t>213</a:t>
            </a:r>
            <a:r>
              <a:rPr lang="en-AU" dirty="0"/>
              <a:t>: A person with management or control of plant at a workplace must ensure that maintenance, inspection, and if necessary testing, of plant is carried out by a competent person in accordance with manufacturer’s recommendations, or if those aren’t available, in accordance with recommendations of a competent person. If it is not reasonably practicable to comply with the manufacturer’s recommendations or the recommendations of a competent person, the inspection and testing must occur annually</a:t>
            </a:r>
            <a:r>
              <a:rPr lang="en-AU" dirty="0" smtClean="0"/>
              <a:t>.</a:t>
            </a:r>
          </a:p>
          <a:p>
            <a:pPr marL="0" indent="0">
              <a:buNone/>
            </a:pPr>
            <a:endParaRPr lang="en-AU" dirty="0" smtClean="0"/>
          </a:p>
          <a:p>
            <a:pPr marL="0" indent="0">
              <a:buNone/>
            </a:pPr>
            <a:endParaRPr lang="en-AU" dirty="0"/>
          </a:p>
          <a:p>
            <a:pPr marL="0" indent="0">
              <a:buNone/>
            </a:pPr>
            <a:endParaRPr lang="en-AU" dirty="0" smtClean="0"/>
          </a:p>
          <a:p>
            <a:pPr marL="0" indent="0">
              <a:buNone/>
            </a:pPr>
            <a:endParaRPr lang="en-AU" dirty="0"/>
          </a:p>
        </p:txBody>
      </p:sp>
    </p:spTree>
    <p:extLst>
      <p:ext uri="{BB962C8B-B14F-4D97-AF65-F5344CB8AC3E}">
        <p14:creationId xmlns:p14="http://schemas.microsoft.com/office/powerpoint/2010/main" val="405541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84010"/>
            <a:ext cx="8229600" cy="1143000"/>
          </a:xfrm>
        </p:spPr>
        <p:txBody>
          <a:bodyPr>
            <a:normAutofit fontScale="90000"/>
          </a:bodyPr>
          <a:lstStyle/>
          <a:p>
            <a:r>
              <a:rPr lang="en-AU" dirty="0" smtClean="0"/>
              <a:t>Maintenance, repair and cleaning of plant</a:t>
            </a:r>
            <a:endParaRPr lang="en-AU" dirty="0"/>
          </a:p>
        </p:txBody>
      </p:sp>
      <p:sp>
        <p:nvSpPr>
          <p:cNvPr id="3" name="Content Placeholder 2"/>
          <p:cNvSpPr>
            <a:spLocks noGrp="1"/>
          </p:cNvSpPr>
          <p:nvPr>
            <p:ph idx="1"/>
          </p:nvPr>
        </p:nvSpPr>
        <p:spPr>
          <a:xfrm>
            <a:off x="457200" y="1822390"/>
            <a:ext cx="8229600" cy="4525963"/>
          </a:xfrm>
        </p:spPr>
        <p:txBody>
          <a:bodyPr>
            <a:normAutofit fontScale="70000" lnSpcReduction="20000"/>
          </a:bodyPr>
          <a:lstStyle/>
          <a:p>
            <a:pPr marL="0" indent="0">
              <a:buNone/>
            </a:pPr>
            <a:r>
              <a:rPr lang="en-AU" dirty="0"/>
              <a:t>Plant must be maintained and repaired according to the manufacturer’s specifications or, in the absence of such specifications, in accordance with a competent person’s </a:t>
            </a:r>
            <a:r>
              <a:rPr lang="en-AU" dirty="0" smtClean="0"/>
              <a:t>recommendations.</a:t>
            </a:r>
          </a:p>
          <a:p>
            <a:pPr marL="0" indent="0">
              <a:buNone/>
            </a:pPr>
            <a:endParaRPr lang="en-AU" dirty="0"/>
          </a:p>
          <a:p>
            <a:pPr marL="0" indent="0">
              <a:buNone/>
            </a:pPr>
            <a:r>
              <a:rPr lang="en-AU" dirty="0" smtClean="0">
                <a:solidFill>
                  <a:schemeClr val="accent6">
                    <a:lumMod val="75000"/>
                  </a:schemeClr>
                </a:solidFill>
              </a:rPr>
              <a:t>WHS Regulation 2011 Section </a:t>
            </a:r>
            <a:r>
              <a:rPr lang="en-AU" dirty="0">
                <a:solidFill>
                  <a:schemeClr val="accent6">
                    <a:lumMod val="75000"/>
                  </a:schemeClr>
                </a:solidFill>
              </a:rPr>
              <a:t>210</a:t>
            </a:r>
            <a:r>
              <a:rPr lang="en-AU" dirty="0"/>
              <a:t>: If there is a need to operate plant during maintenance or cleaning, the person with management or control of the plant must ensure that the operators’ controls allow the safe operation of the plant while a person is undertaking the maintenance or cleaning. If the plant is operated by a person other than the person who is carrying out the maintenance or cleaning, the person operating the plant must be authorised to do so by the person with management or control of the plant. </a:t>
            </a:r>
          </a:p>
        </p:txBody>
      </p:sp>
    </p:spTree>
    <p:extLst>
      <p:ext uri="{BB962C8B-B14F-4D97-AF65-F5344CB8AC3E}">
        <p14:creationId xmlns:p14="http://schemas.microsoft.com/office/powerpoint/2010/main" val="17166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Storing Plant</a:t>
            </a:r>
            <a:endParaRPr lang="en-AU" dirty="0"/>
          </a:p>
        </p:txBody>
      </p:sp>
      <p:sp>
        <p:nvSpPr>
          <p:cNvPr id="3" name="Content Placeholder 2"/>
          <p:cNvSpPr>
            <a:spLocks noGrp="1"/>
          </p:cNvSpPr>
          <p:nvPr>
            <p:ph idx="1"/>
          </p:nvPr>
        </p:nvSpPr>
        <p:spPr/>
        <p:txBody>
          <a:bodyPr/>
          <a:lstStyle/>
          <a:p>
            <a:pPr marL="0" indent="0">
              <a:buNone/>
            </a:pPr>
            <a:r>
              <a:rPr lang="en-AU" b="1" dirty="0"/>
              <a:t>WHS Regulation section 207: </a:t>
            </a:r>
            <a:r>
              <a:rPr lang="en-AU" dirty="0"/>
              <a:t>A person with management or control of plant at a workplace must ensure that plant not in use is left in a state that does not create a risk to the health or safety of any person. </a:t>
            </a:r>
          </a:p>
        </p:txBody>
      </p:sp>
    </p:spTree>
    <p:extLst>
      <p:ext uri="{BB962C8B-B14F-4D97-AF65-F5344CB8AC3E}">
        <p14:creationId xmlns:p14="http://schemas.microsoft.com/office/powerpoint/2010/main" val="15145981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fontScale="90000"/>
          </a:bodyPr>
          <a:lstStyle/>
          <a:p>
            <a:r>
              <a:rPr lang="en-AU" dirty="0" smtClean="0"/>
              <a:t>Decommissioning, dismantling and disposing of Plant</a:t>
            </a:r>
            <a:endParaRPr lang="en-AU" dirty="0"/>
          </a:p>
        </p:txBody>
      </p:sp>
      <p:sp>
        <p:nvSpPr>
          <p:cNvPr id="3" name="Content Placeholder 2"/>
          <p:cNvSpPr>
            <a:spLocks noGrp="1"/>
          </p:cNvSpPr>
          <p:nvPr>
            <p:ph idx="1"/>
          </p:nvPr>
        </p:nvSpPr>
        <p:spPr>
          <a:xfrm>
            <a:off x="457200" y="1917700"/>
            <a:ext cx="8229600" cy="4525963"/>
          </a:xfrm>
        </p:spPr>
        <p:txBody>
          <a:bodyPr>
            <a:normAutofit fontScale="70000" lnSpcReduction="20000"/>
          </a:bodyPr>
          <a:lstStyle/>
          <a:p>
            <a:pPr marL="0" indent="0">
              <a:buNone/>
            </a:pPr>
            <a:r>
              <a:rPr lang="en-AU" b="1" dirty="0"/>
              <a:t>WHS Regulation section 204: </a:t>
            </a:r>
            <a:r>
              <a:rPr lang="en-AU" dirty="0"/>
              <a:t>A person with management or control of plant at a workplace must ensure that: </a:t>
            </a:r>
            <a:endParaRPr lang="en-AU" dirty="0" smtClean="0"/>
          </a:p>
          <a:p>
            <a:pPr marL="0" indent="0">
              <a:buNone/>
            </a:pPr>
            <a:endParaRPr lang="en-AU" dirty="0"/>
          </a:p>
          <a:p>
            <a:r>
              <a:rPr lang="en-AU" dirty="0" smtClean="0"/>
              <a:t>plant </a:t>
            </a:r>
            <a:r>
              <a:rPr lang="en-AU" dirty="0"/>
              <a:t>is not decommissioned or dismantled unless it can be carried out without risks to health and safety so far as is reasonably practicable </a:t>
            </a:r>
          </a:p>
          <a:p>
            <a:r>
              <a:rPr lang="en-AU" dirty="0" smtClean="0"/>
              <a:t>the </a:t>
            </a:r>
            <a:r>
              <a:rPr lang="en-AU" dirty="0"/>
              <a:t>person who decommissions or dismantles the plant is a competent person and is provided with all available information necessary to eliminate, or where this is not reasonably practicable, minimise risks to health and safety </a:t>
            </a:r>
          </a:p>
          <a:p>
            <a:r>
              <a:rPr lang="en-AU" dirty="0" smtClean="0"/>
              <a:t>the </a:t>
            </a:r>
            <a:r>
              <a:rPr lang="en-AU" dirty="0"/>
              <a:t>processes associated with the decommissioning and dismantling include inspections to ensure, so far as is reasonably practicable, that risks associated with these activities are monitored. </a:t>
            </a:r>
          </a:p>
          <a:p>
            <a:pPr marL="0" indent="0">
              <a:buNone/>
            </a:pPr>
            <a:endParaRPr lang="en-AU" dirty="0"/>
          </a:p>
        </p:txBody>
      </p:sp>
    </p:spTree>
    <p:extLst>
      <p:ext uri="{BB962C8B-B14F-4D97-AF65-F5344CB8AC3E}">
        <p14:creationId xmlns:p14="http://schemas.microsoft.com/office/powerpoint/2010/main" val="40925841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a:bodyPr>
          <a:lstStyle/>
          <a:p>
            <a:r>
              <a:rPr lang="en-AU" sz="4000" dirty="0" smtClean="0"/>
              <a:t>Specific control measures</a:t>
            </a:r>
            <a:endParaRPr lang="en-AU" sz="4000" dirty="0"/>
          </a:p>
        </p:txBody>
      </p:sp>
      <p:sp>
        <p:nvSpPr>
          <p:cNvPr id="3" name="Content Placeholder 2"/>
          <p:cNvSpPr>
            <a:spLocks noGrp="1"/>
          </p:cNvSpPr>
          <p:nvPr>
            <p:ph idx="1"/>
          </p:nvPr>
        </p:nvSpPr>
        <p:spPr>
          <a:xfrm>
            <a:off x="457200" y="1600200"/>
            <a:ext cx="3584961" cy="4525963"/>
          </a:xfrm>
        </p:spPr>
        <p:txBody>
          <a:bodyPr/>
          <a:lstStyle/>
          <a:p>
            <a:r>
              <a:rPr lang="en-AU" dirty="0" smtClean="0"/>
              <a:t>Guarding Plant</a:t>
            </a:r>
          </a:p>
          <a:p>
            <a:r>
              <a:rPr lang="en-AU" dirty="0" smtClean="0"/>
              <a:t>Operator Controls</a:t>
            </a:r>
          </a:p>
          <a:p>
            <a:r>
              <a:rPr lang="en-AU" dirty="0" smtClean="0"/>
              <a:t>Emergency stops</a:t>
            </a:r>
          </a:p>
          <a:p>
            <a:r>
              <a:rPr lang="en-AU" dirty="0" smtClean="0"/>
              <a:t>Warning devices</a:t>
            </a:r>
          </a:p>
          <a:p>
            <a:r>
              <a:rPr lang="en-AU" dirty="0" smtClean="0"/>
              <a:t>Isolation of energy sources</a:t>
            </a:r>
            <a:endParaRPr lang="en-AU"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97730" y="1453899"/>
            <a:ext cx="4407593" cy="2665176"/>
          </a:xfrm>
          <a:prstGeom prst="rect">
            <a:avLst/>
          </a:prstGeom>
        </p:spPr>
      </p:pic>
      <p:pic>
        <p:nvPicPr>
          <p:cNvPr id="6" name="Picture 5"/>
          <p:cNvPicPr>
            <a:picLocks noChangeAspect="1"/>
          </p:cNvPicPr>
          <p:nvPr/>
        </p:nvPicPr>
        <p:blipFill>
          <a:blip r:embed="rId3"/>
          <a:stretch>
            <a:fillRect/>
          </a:stretch>
        </p:blipFill>
        <p:spPr>
          <a:xfrm>
            <a:off x="5834418" y="4183063"/>
            <a:ext cx="2124075" cy="1943100"/>
          </a:xfrm>
          <a:prstGeom prst="rect">
            <a:avLst/>
          </a:prstGeom>
        </p:spPr>
      </p:pic>
    </p:spTree>
    <p:extLst>
      <p:ext uri="{BB962C8B-B14F-4D97-AF65-F5344CB8AC3E}">
        <p14:creationId xmlns:p14="http://schemas.microsoft.com/office/powerpoint/2010/main" val="358661083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39738"/>
            <a:ext cx="8229600" cy="1143000"/>
          </a:xfrm>
        </p:spPr>
        <p:txBody>
          <a:bodyPr/>
          <a:lstStyle/>
          <a:p>
            <a:r>
              <a:rPr lang="en-AU" dirty="0" smtClean="0"/>
              <a:t>Guarding Plant </a:t>
            </a:r>
            <a:endParaRPr lang="en-AU" dirty="0"/>
          </a:p>
        </p:txBody>
      </p:sp>
      <p:sp>
        <p:nvSpPr>
          <p:cNvPr id="4" name="TextBox 3"/>
          <p:cNvSpPr txBox="1"/>
          <p:nvPr/>
        </p:nvSpPr>
        <p:spPr>
          <a:xfrm>
            <a:off x="660400" y="6146800"/>
            <a:ext cx="7315200" cy="369332"/>
          </a:xfrm>
          <a:prstGeom prst="rect">
            <a:avLst/>
          </a:prstGeom>
          <a:noFill/>
        </p:spPr>
        <p:txBody>
          <a:bodyPr wrap="square" rtlCol="0">
            <a:spAutoFit/>
          </a:bodyPr>
          <a:lstStyle/>
          <a:p>
            <a:r>
              <a:rPr lang="en-AU" dirty="0" smtClean="0">
                <a:hlinkClick r:id="rId2"/>
              </a:rPr>
              <a:t>VIDEO – Guarding Machinery </a:t>
            </a:r>
            <a:r>
              <a:rPr lang="en-AU" dirty="0" err="1" smtClean="0">
                <a:hlinkClick r:id="rId2"/>
              </a:rPr>
              <a:t>WorkSafeQueensland</a:t>
            </a:r>
            <a:endParaRPr lang="en-AU"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97741" y="1719662"/>
            <a:ext cx="4766262" cy="3809257"/>
          </a:xfrm>
          <a:prstGeom prst="rect">
            <a:avLst/>
          </a:prstGeom>
        </p:spPr>
      </p:pic>
    </p:spTree>
    <p:extLst>
      <p:ext uri="{BB962C8B-B14F-4D97-AF65-F5344CB8AC3E}">
        <p14:creationId xmlns:p14="http://schemas.microsoft.com/office/powerpoint/2010/main" val="4734806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92556"/>
            <a:ext cx="8229600" cy="1143000"/>
          </a:xfrm>
        </p:spPr>
        <p:txBody>
          <a:bodyPr>
            <a:normAutofit/>
          </a:bodyPr>
          <a:lstStyle/>
          <a:p>
            <a:r>
              <a:rPr lang="en-AU" sz="4000" dirty="0" smtClean="0"/>
              <a:t>Isolation of energy sources</a:t>
            </a:r>
            <a:endParaRPr lang="en-AU" sz="4000" dirty="0"/>
          </a:p>
        </p:txBody>
      </p:sp>
      <p:sp>
        <p:nvSpPr>
          <p:cNvPr id="3" name="Content Placeholder 2"/>
          <p:cNvSpPr>
            <a:spLocks noGrp="1"/>
          </p:cNvSpPr>
          <p:nvPr>
            <p:ph idx="1"/>
          </p:nvPr>
        </p:nvSpPr>
        <p:spPr/>
        <p:txBody>
          <a:bodyPr/>
          <a:lstStyle/>
          <a:p>
            <a:pPr marL="0" indent="0">
              <a:buNone/>
            </a:pPr>
            <a:r>
              <a:rPr lang="en-AU" sz="2400" dirty="0">
                <a:hlinkClick r:id="rId2"/>
              </a:rPr>
              <a:t>VIDEO – Isolating machinery when not in production</a:t>
            </a:r>
            <a:endParaRPr lang="en-AU" sz="2400" dirty="0"/>
          </a:p>
          <a:p>
            <a:endParaRPr lang="en-AU" dirty="0"/>
          </a:p>
        </p:txBody>
      </p:sp>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b="11284"/>
          <a:stretch/>
        </p:blipFill>
        <p:spPr>
          <a:xfrm>
            <a:off x="2896160" y="2518442"/>
            <a:ext cx="3351679" cy="3398264"/>
          </a:xfrm>
          <a:prstGeom prst="rect">
            <a:avLst/>
          </a:prstGeom>
        </p:spPr>
      </p:pic>
    </p:spTree>
    <p:extLst>
      <p:ext uri="{BB962C8B-B14F-4D97-AF65-F5344CB8AC3E}">
        <p14:creationId xmlns:p14="http://schemas.microsoft.com/office/powerpoint/2010/main" val="40400782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sz="4000" dirty="0" smtClean="0"/>
              <a:t>Plant registration and licensing</a:t>
            </a:r>
            <a:endParaRPr lang="en-AU" sz="4000" dirty="0"/>
          </a:p>
        </p:txBody>
      </p:sp>
      <p:sp>
        <p:nvSpPr>
          <p:cNvPr id="3" name="Content Placeholder 2"/>
          <p:cNvSpPr>
            <a:spLocks noGrp="1"/>
          </p:cNvSpPr>
          <p:nvPr>
            <p:ph idx="1"/>
          </p:nvPr>
        </p:nvSpPr>
        <p:spPr>
          <a:xfrm>
            <a:off x="363196" y="1215640"/>
            <a:ext cx="8592797" cy="1305370"/>
          </a:xfrm>
        </p:spPr>
        <p:txBody>
          <a:bodyPr>
            <a:normAutofit/>
          </a:bodyPr>
          <a:lstStyle/>
          <a:p>
            <a:pPr marL="0" indent="0">
              <a:buNone/>
            </a:pPr>
            <a:r>
              <a:rPr lang="en-AU" sz="2400" dirty="0"/>
              <a:t>Certain items of plant and types of plant designs must be registered. </a:t>
            </a:r>
            <a:endParaRPr lang="en-AU" sz="2400" dirty="0" smtClean="0"/>
          </a:p>
          <a:p>
            <a:pPr marL="0" indent="0">
              <a:buNone/>
            </a:pPr>
            <a:endParaRPr lang="en-AU" dirty="0" smtClean="0"/>
          </a:p>
        </p:txBody>
      </p:sp>
      <p:sp>
        <p:nvSpPr>
          <p:cNvPr id="4" name="TextBox 3"/>
          <p:cNvSpPr txBox="1"/>
          <p:nvPr/>
        </p:nvSpPr>
        <p:spPr>
          <a:xfrm>
            <a:off x="457199" y="2236237"/>
            <a:ext cx="4473723" cy="1908215"/>
          </a:xfrm>
          <a:prstGeom prst="rect">
            <a:avLst/>
          </a:prstGeom>
          <a:noFill/>
        </p:spPr>
        <p:txBody>
          <a:bodyPr wrap="square" rtlCol="0">
            <a:spAutoFit/>
          </a:bodyPr>
          <a:lstStyle/>
          <a:p>
            <a:r>
              <a:rPr lang="en-AU" sz="2000" dirty="0"/>
              <a:t>Registrable plant must be: </a:t>
            </a:r>
            <a:endParaRPr lang="en-AU" sz="2000" dirty="0" smtClean="0"/>
          </a:p>
          <a:p>
            <a:endParaRPr lang="en-AU" sz="2000" dirty="0"/>
          </a:p>
          <a:p>
            <a:pPr marL="457200" indent="-457200">
              <a:buFont typeface="Arial" panose="020B0604020202020204" pitchFamily="34" charset="0"/>
              <a:buChar char="•"/>
            </a:pPr>
            <a:r>
              <a:rPr lang="en-AU" sz="2000" dirty="0"/>
              <a:t>design registered before it is supplied </a:t>
            </a:r>
          </a:p>
          <a:p>
            <a:pPr marL="457200" indent="-457200">
              <a:buFont typeface="Arial" panose="020B0604020202020204" pitchFamily="34" charset="0"/>
              <a:buChar char="•"/>
            </a:pPr>
            <a:r>
              <a:rPr lang="en-AU" sz="2000" dirty="0"/>
              <a:t>item registered before it is used</a:t>
            </a:r>
            <a:r>
              <a:rPr lang="en-AU" sz="1400" dirty="0"/>
              <a:t>.</a:t>
            </a:r>
          </a:p>
          <a:p>
            <a:endParaRPr lang="en-AU"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30102" y="2462289"/>
            <a:ext cx="3556698" cy="3476772"/>
          </a:xfrm>
          <a:prstGeom prst="rect">
            <a:avLst/>
          </a:prstGeom>
        </p:spPr>
      </p:pic>
      <p:sp>
        <p:nvSpPr>
          <p:cNvPr id="6" name="TextBox 5"/>
          <p:cNvSpPr txBox="1"/>
          <p:nvPr/>
        </p:nvSpPr>
        <p:spPr>
          <a:xfrm>
            <a:off x="293183" y="4315626"/>
            <a:ext cx="4567726" cy="2031325"/>
          </a:xfrm>
          <a:prstGeom prst="rect">
            <a:avLst/>
          </a:prstGeom>
          <a:noFill/>
        </p:spPr>
        <p:txBody>
          <a:bodyPr wrap="square" rtlCol="0">
            <a:spAutoFit/>
          </a:bodyPr>
          <a:lstStyle/>
          <a:p>
            <a:r>
              <a:rPr lang="en-AU" dirty="0"/>
              <a:t>Certain types of plant, such as industrial lift trucks and some types of cranes, require the operator to have a high risk work licence before they can operate the plant. Schedule 3 of the Regulation sets out the classes of high risk work licences and the types of plant involved. </a:t>
            </a:r>
          </a:p>
        </p:txBody>
      </p:sp>
    </p:spTree>
    <p:extLst>
      <p:ext uri="{BB962C8B-B14F-4D97-AF65-F5344CB8AC3E}">
        <p14:creationId xmlns:p14="http://schemas.microsoft.com/office/powerpoint/2010/main" val="16439186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lstStyle/>
          <a:p>
            <a:r>
              <a:rPr lang="en-AU" dirty="0" smtClean="0"/>
              <a:t>Keeping records</a:t>
            </a:r>
            <a:endParaRPr lang="en-AU" dirty="0"/>
          </a:p>
        </p:txBody>
      </p:sp>
      <p:sp>
        <p:nvSpPr>
          <p:cNvPr id="3" name="Content Placeholder 2"/>
          <p:cNvSpPr>
            <a:spLocks noGrp="1"/>
          </p:cNvSpPr>
          <p:nvPr>
            <p:ph idx="1"/>
          </p:nvPr>
        </p:nvSpPr>
        <p:spPr/>
        <p:txBody>
          <a:bodyPr>
            <a:normAutofit/>
          </a:bodyPr>
          <a:lstStyle/>
          <a:p>
            <a:pPr marL="0" indent="0">
              <a:buNone/>
            </a:pPr>
            <a:r>
              <a:rPr lang="en-AU" sz="1600" dirty="0" smtClean="0">
                <a:solidFill>
                  <a:schemeClr val="accent6">
                    <a:lumMod val="75000"/>
                  </a:schemeClr>
                </a:solidFill>
              </a:rPr>
              <a:t>WHS Regulation 2011 Section </a:t>
            </a:r>
            <a:r>
              <a:rPr lang="en-AU" sz="1600" dirty="0">
                <a:solidFill>
                  <a:schemeClr val="accent6">
                    <a:lumMod val="75000"/>
                  </a:schemeClr>
                </a:solidFill>
              </a:rPr>
              <a:t>237</a:t>
            </a:r>
            <a:r>
              <a:rPr lang="en-AU" sz="1600" dirty="0"/>
              <a:t>: A person with management and control of plant must keep a record for plant that requires design or item registration including records of all tests, inspections, maintenance, commissioning, decommissioning, dismantling and alterations of the plant. </a:t>
            </a:r>
            <a:endParaRPr lang="en-AU" sz="1600" dirty="0" smtClean="0"/>
          </a:p>
          <a:p>
            <a:pPr marL="0" indent="0">
              <a:buNone/>
            </a:pPr>
            <a:endParaRPr lang="en-AU" sz="1600" dirty="0"/>
          </a:p>
          <a:p>
            <a:pPr marL="0" indent="0">
              <a:buNone/>
            </a:pPr>
            <a:r>
              <a:rPr lang="en-AU" sz="1600" dirty="0" smtClean="0"/>
              <a:t>These </a:t>
            </a:r>
            <a:r>
              <a:rPr lang="en-AU" sz="1600" dirty="0"/>
              <a:t>records must be kept for the period the plant is used or until the person relinquishes control of the plant. </a:t>
            </a:r>
            <a:endParaRPr lang="en-AU" sz="1600" dirty="0" smtClean="0"/>
          </a:p>
          <a:p>
            <a:pPr marL="0" indent="0">
              <a:buNone/>
            </a:pPr>
            <a:endParaRPr lang="en-AU" sz="1600" dirty="0"/>
          </a:p>
          <a:p>
            <a:pPr marL="0" indent="0">
              <a:buNone/>
            </a:pPr>
            <a:r>
              <a:rPr lang="en-AU" sz="1600" dirty="0" smtClean="0"/>
              <a:t>The </a:t>
            </a:r>
            <a:r>
              <a:rPr lang="en-AU" sz="1600" dirty="0"/>
              <a:t>records must be available for inspection under the Act and be made available to any person to whom the person relinquishes control of the plant, for example if you sell the plant, those records should be transferred to the person who purchased the plant. </a:t>
            </a:r>
            <a:endParaRPr lang="en-AU" sz="1600" dirty="0" smtClean="0"/>
          </a:p>
          <a:p>
            <a:pPr marL="0" indent="0">
              <a:buNone/>
            </a:pPr>
            <a:endParaRPr lang="en-AU" sz="1600" dirty="0"/>
          </a:p>
          <a:p>
            <a:pPr marL="0" indent="0">
              <a:buNone/>
            </a:pPr>
            <a:r>
              <a:rPr lang="en-AU" sz="1600" dirty="0" smtClean="0"/>
              <a:t>If </a:t>
            </a:r>
            <a:r>
              <a:rPr lang="en-AU" sz="1600" dirty="0"/>
              <a:t>there is a presence sensing safeguarding system at a workplace the person with management or control of the plant must keep a record of safety integrity tests, inspections, maintenance, commissioning, decommissioning, dismantling or alterations for the life of the plant or until control is relinquished or in any other case for five years. </a:t>
            </a:r>
          </a:p>
        </p:txBody>
      </p:sp>
      <p:sp>
        <p:nvSpPr>
          <p:cNvPr id="5" name="TextBox 4"/>
          <p:cNvSpPr txBox="1"/>
          <p:nvPr/>
        </p:nvSpPr>
        <p:spPr>
          <a:xfrm>
            <a:off x="367468" y="5996226"/>
            <a:ext cx="8631252" cy="861774"/>
          </a:xfrm>
          <a:prstGeom prst="rect">
            <a:avLst/>
          </a:prstGeom>
          <a:noFill/>
        </p:spPr>
        <p:txBody>
          <a:bodyPr wrap="square" rtlCol="0">
            <a:spAutoFit/>
          </a:bodyPr>
          <a:lstStyle/>
          <a:p>
            <a:r>
              <a:rPr lang="en-AU" sz="1600" i="1" dirty="0">
                <a:solidFill>
                  <a:schemeClr val="accent6">
                    <a:lumMod val="75000"/>
                  </a:schemeClr>
                </a:solidFill>
              </a:rPr>
              <a:t>While you must keep records associated with plant requiring design or item registration, it is good practice to keep records for other types of plant in your workplace.</a:t>
            </a:r>
          </a:p>
          <a:p>
            <a:endParaRPr lang="en-AU" dirty="0"/>
          </a:p>
        </p:txBody>
      </p:sp>
    </p:spTree>
    <p:extLst>
      <p:ext uri="{BB962C8B-B14F-4D97-AF65-F5344CB8AC3E}">
        <p14:creationId xmlns:p14="http://schemas.microsoft.com/office/powerpoint/2010/main" val="201224775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 xmlns:a16="http://schemas.microsoft.com/office/drawing/2014/main" id="{F5BED7FE-73DA-E24A-BF43-1540DFCBB957}"/>
              </a:ext>
            </a:extLst>
          </p:cNvPr>
          <p:cNvPicPr>
            <a:picLocks noChangeAspect="1"/>
          </p:cNvPicPr>
          <p:nvPr/>
        </p:nvPicPr>
        <p:blipFill>
          <a:blip r:embed="rId2"/>
          <a:stretch>
            <a:fillRect/>
          </a:stretch>
        </p:blipFill>
        <p:spPr>
          <a:xfrm>
            <a:off x="0" y="4756"/>
            <a:ext cx="9144000" cy="6848488"/>
          </a:xfrm>
          <a:prstGeom prst="rect">
            <a:avLst/>
          </a:prstGeom>
        </p:spPr>
      </p:pic>
    </p:spTree>
    <p:extLst>
      <p:ext uri="{BB962C8B-B14F-4D97-AF65-F5344CB8AC3E}">
        <p14:creationId xmlns:p14="http://schemas.microsoft.com/office/powerpoint/2010/main" val="383667220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5">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C76E01B1-8AA2-455C-B21B-1E47D4B7A99B}">
  <we:reference id="wa104178141" version="3.10.0.52" store="en-US" storeType="OMEX"/>
  <we:alternateReferences>
    <we:reference id="WA104178141" version="3.10.0.52" store="WA104178141"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emplate>Office Theme</Template>
  <TotalTime>439</TotalTime>
  <Words>1410</Words>
  <Application>Microsoft Office PowerPoint</Application>
  <PresentationFormat>On-screen Show (4:3)</PresentationFormat>
  <Paragraphs>119</Paragraphs>
  <Slides>28</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28</vt:i4>
      </vt:variant>
    </vt:vector>
  </HeadingPairs>
  <TitlesOfParts>
    <vt:vector size="31" baseType="lpstr">
      <vt:lpstr>Arial</vt:lpstr>
      <vt:lpstr>Calibri</vt:lpstr>
      <vt:lpstr>Office Theme</vt:lpstr>
      <vt:lpstr>PowerPoint Presentation</vt:lpstr>
      <vt:lpstr>Assessment Criteria</vt:lpstr>
      <vt:lpstr>Definition of Plant</vt:lpstr>
      <vt:lpstr>Definitions</vt:lpstr>
      <vt:lpstr>Duty holders</vt:lpstr>
      <vt:lpstr>Additional duty holders</vt:lpstr>
      <vt:lpstr>Persons with management or control </vt:lpstr>
      <vt:lpstr>Officers</vt:lpstr>
      <vt:lpstr>Workers</vt:lpstr>
      <vt:lpstr>Designers</vt:lpstr>
      <vt:lpstr>Manufacturers</vt:lpstr>
      <vt:lpstr>Importers and Suppliers</vt:lpstr>
      <vt:lpstr>Installers</vt:lpstr>
      <vt:lpstr>Management of Risk – Identify Hazards </vt:lpstr>
      <vt:lpstr>PowerPoint Presentation</vt:lpstr>
      <vt:lpstr>PowerPoint Presentation</vt:lpstr>
      <vt:lpstr>Instruction, Training and Supervision</vt:lpstr>
      <vt:lpstr>Using Plant in the workplace</vt:lpstr>
      <vt:lpstr>Inspecting Plant</vt:lpstr>
      <vt:lpstr>Maintenance, repair and cleaning of plant</vt:lpstr>
      <vt:lpstr>Storing Plant</vt:lpstr>
      <vt:lpstr>Decommissioning, dismantling and disposing of Plant</vt:lpstr>
      <vt:lpstr>Specific control measures</vt:lpstr>
      <vt:lpstr>Guarding Plant </vt:lpstr>
      <vt:lpstr>Isolation of energy sources</vt:lpstr>
      <vt:lpstr>Plant registration and licensing</vt:lpstr>
      <vt:lpstr>Keeping records</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Angelos Sariyiannis</dc:creator>
  <cp:lastModifiedBy>Emma-Claire Bayliss</cp:lastModifiedBy>
  <cp:revision>31</cp:revision>
  <cp:lastPrinted>2018-08-07T03:57:22Z</cp:lastPrinted>
  <dcterms:created xsi:type="dcterms:W3CDTF">2018-06-15T02:04:24Z</dcterms:created>
  <dcterms:modified xsi:type="dcterms:W3CDTF">2018-08-07T03:57:24Z</dcterms:modified>
</cp:coreProperties>
</file>