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61" r:id="rId2"/>
    <p:sldId id="256" r:id="rId3"/>
    <p:sldId id="257" r:id="rId4"/>
    <p:sldId id="258" r:id="rId5"/>
    <p:sldId id="259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6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7/08/2019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38581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7/08/2019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2774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7/08/2019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24905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7/08/2019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756394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7/08/2019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75339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7/08/2019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889536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7/08/2019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68167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7/08/2019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36590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7/08/2019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54333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7/08/2019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46365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7/08/2019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323520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7/08/2019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902967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7/08/2019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08016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7/08/2019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287357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7/08/2019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311908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360C-D677-40B7-83A7-8AAE4D6411EF}" type="datetimeFigureOut">
              <a:rPr lang="en-AU" smtClean="0"/>
              <a:t>7/08/2019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87417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91360C-D677-40B7-83A7-8AAE4D6411EF}" type="datetimeFigureOut">
              <a:rPr lang="en-AU" smtClean="0"/>
              <a:t>7/08/2019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268FA7AC-344F-4037-B9D9-6E30BCE9CFF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19101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image" Target="../media/image1.pn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6" Type="http://schemas.openxmlformats.org/officeDocument/2006/relationships/slide" Target="slide6.xml"/><Relationship Id="rId5" Type="http://schemas.openxmlformats.org/officeDocument/2006/relationships/slide" Target="slide5.xml"/><Relationship Id="rId4" Type="http://schemas.openxmlformats.org/officeDocument/2006/relationships/slide" Target="slide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Business Studies Agenda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>
                <a:hlinkClick r:id="rId2" action="ppaction://hlinksldjump"/>
              </a:rPr>
              <a:t>Title</a:t>
            </a:r>
            <a:endParaRPr lang="en-AU" dirty="0" smtClean="0"/>
          </a:p>
          <a:p>
            <a:r>
              <a:rPr lang="en-AU" dirty="0" smtClean="0">
                <a:hlinkClick r:id="rId3" action="ppaction://hlinksldjump"/>
              </a:rPr>
              <a:t>Certificate I</a:t>
            </a:r>
            <a:endParaRPr lang="en-AU" dirty="0" smtClean="0"/>
          </a:p>
          <a:p>
            <a:r>
              <a:rPr lang="en-AU" dirty="0" smtClean="0">
                <a:hlinkClick r:id="rId4" action="ppaction://hlinksldjump"/>
              </a:rPr>
              <a:t>Certificate II</a:t>
            </a:r>
            <a:endParaRPr lang="en-AU" dirty="0" smtClean="0"/>
          </a:p>
          <a:p>
            <a:r>
              <a:rPr lang="en-AU" dirty="0" smtClean="0">
                <a:hlinkClick r:id="rId5" action="ppaction://hlinksldjump"/>
              </a:rPr>
              <a:t>Certificate III</a:t>
            </a:r>
            <a:endParaRPr lang="en-AU" dirty="0" smtClean="0"/>
          </a:p>
          <a:p>
            <a:r>
              <a:rPr lang="en-AU" dirty="0" smtClean="0">
                <a:hlinkClick r:id="rId6" action="ppaction://hlinksldjump"/>
              </a:rPr>
              <a:t>Tourism</a:t>
            </a:r>
            <a:endParaRPr lang="en-A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72259" y="2511380"/>
            <a:ext cx="6026691" cy="4066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0600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b="1" dirty="0" smtClean="0">
                <a:solidFill>
                  <a:srgbClr val="C00000"/>
                </a:solidFill>
              </a:rPr>
              <a:t>Business Studies</a:t>
            </a:r>
            <a:endParaRPr lang="en-AU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65972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>
                <a:solidFill>
                  <a:srgbClr val="C00000"/>
                </a:solidFill>
              </a:rPr>
              <a:t>Certificate I</a:t>
            </a:r>
            <a:r>
              <a:rPr lang="en-AU" dirty="0" smtClean="0"/>
              <a:t/>
            </a:r>
            <a:br>
              <a:rPr lang="en-AU" dirty="0" smtClean="0"/>
            </a:b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2000" dirty="0" smtClean="0"/>
              <a:t>Completed in Year 10</a:t>
            </a:r>
            <a:endParaRPr lang="en-AU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5612" y="2721735"/>
            <a:ext cx="72390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6290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>
                <a:solidFill>
                  <a:srgbClr val="C00000"/>
                </a:solidFill>
              </a:rPr>
              <a:t>Certificate II</a:t>
            </a:r>
            <a:endParaRPr lang="en-AU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34833" y="2169226"/>
            <a:ext cx="8915400" cy="3777622"/>
          </a:xfrm>
        </p:spPr>
        <p:txBody>
          <a:bodyPr>
            <a:normAutofit/>
          </a:bodyPr>
          <a:lstStyle/>
          <a:p>
            <a:r>
              <a:rPr lang="en-AU" sz="2000" dirty="0" smtClean="0"/>
              <a:t>Completed in Year 11</a:t>
            </a:r>
            <a:endParaRPr lang="en-AU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4834" y="2859880"/>
            <a:ext cx="9345646" cy="3726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6652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>
                <a:solidFill>
                  <a:srgbClr val="C00000"/>
                </a:solidFill>
              </a:rPr>
              <a:t>Certificate III</a:t>
            </a:r>
            <a:endParaRPr lang="en-AU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2000" dirty="0" smtClean="0"/>
              <a:t>To be completed in Year 12</a:t>
            </a:r>
            <a:endParaRPr lang="en-AU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7448" y="2589726"/>
            <a:ext cx="8180500" cy="409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2151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>
                <a:solidFill>
                  <a:srgbClr val="C00000"/>
                </a:solidFill>
              </a:rPr>
              <a:t>Certificate II in Tourism</a:t>
            </a:r>
            <a:endParaRPr lang="en-AU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2000" dirty="0" smtClean="0"/>
              <a:t>To be completed in Year 12</a:t>
            </a:r>
            <a:endParaRPr lang="en-AU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6857" y="2756973"/>
            <a:ext cx="6151540" cy="4101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284597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Custom 2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7030A0"/>
      </a:accent1>
      <a:accent2>
        <a:srgbClr val="932313"/>
      </a:accent2>
      <a:accent3>
        <a:srgbClr val="AB73D5"/>
      </a:accent3>
      <a:accent4>
        <a:srgbClr val="EA7666"/>
      </a:accent4>
      <a:accent5>
        <a:srgbClr val="C42F1A"/>
      </a:accent5>
      <a:accent6>
        <a:srgbClr val="381750"/>
      </a:accent6>
      <a:hlink>
        <a:srgbClr val="EA7666"/>
      </a:hlink>
      <a:folHlink>
        <a:srgbClr val="54237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13</TotalTime>
  <Words>43</Words>
  <Application>Microsoft Office PowerPoint</Application>
  <PresentationFormat>Widescreen</PresentationFormat>
  <Paragraphs>15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Century Gothic</vt:lpstr>
      <vt:lpstr>Wingdings 3</vt:lpstr>
      <vt:lpstr>Wisp</vt:lpstr>
      <vt:lpstr>Business Studies Agenda</vt:lpstr>
      <vt:lpstr>Business Studies</vt:lpstr>
      <vt:lpstr>Certificate I </vt:lpstr>
      <vt:lpstr>Certificate II</vt:lpstr>
      <vt:lpstr>Certificate III</vt:lpstr>
      <vt:lpstr>Certificate II in Tourism</vt:lpstr>
    </vt:vector>
  </TitlesOfParts>
  <Company>Queensland Government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 Studies</dc:title>
  <dc:creator>0000_PMU</dc:creator>
  <cp:lastModifiedBy>ROBERTS, Tahlia</cp:lastModifiedBy>
  <cp:revision>3</cp:revision>
  <dcterms:created xsi:type="dcterms:W3CDTF">2019-03-19T02:28:58Z</dcterms:created>
  <dcterms:modified xsi:type="dcterms:W3CDTF">2019-08-07T01:45:22Z</dcterms:modified>
</cp:coreProperties>
</file>