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1" r:id="rId3"/>
    <p:sldId id="257" r:id="rId4"/>
    <p:sldId id="258" r:id="rId5"/>
    <p:sldId id="260"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91CAB59-BA26-48E5-BD47-DE7F508C02E0}" type="datetimeFigureOut">
              <a:rPr lang="en-AU" smtClean="0"/>
              <a:t>28/10/2019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84D412F-C99F-4F9D-B5A0-B9F5BB90A485}" type="slidenum">
              <a:rPr lang="en-AU" smtClean="0"/>
              <a:t>‹#›</a:t>
            </a:fld>
            <a:endParaRPr lang="en-AU"/>
          </a:p>
        </p:txBody>
      </p:sp>
    </p:spTree>
    <p:extLst>
      <p:ext uri="{BB962C8B-B14F-4D97-AF65-F5344CB8AC3E}">
        <p14:creationId xmlns:p14="http://schemas.microsoft.com/office/powerpoint/2010/main" val="31255766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91CAB59-BA26-48E5-BD47-DE7F508C02E0}" type="datetimeFigureOut">
              <a:rPr lang="en-AU" smtClean="0"/>
              <a:t>28/10/2019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84D412F-C99F-4F9D-B5A0-B9F5BB90A485}" type="slidenum">
              <a:rPr lang="en-AU" smtClean="0"/>
              <a:t>‹#›</a:t>
            </a:fld>
            <a:endParaRPr lang="en-AU"/>
          </a:p>
        </p:txBody>
      </p:sp>
    </p:spTree>
    <p:extLst>
      <p:ext uri="{BB962C8B-B14F-4D97-AF65-F5344CB8AC3E}">
        <p14:creationId xmlns:p14="http://schemas.microsoft.com/office/powerpoint/2010/main" val="40520596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91CAB59-BA26-48E5-BD47-DE7F508C02E0}" type="datetimeFigureOut">
              <a:rPr lang="en-AU" smtClean="0"/>
              <a:t>28/10/2019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84D412F-C99F-4F9D-B5A0-B9F5BB90A485}" type="slidenum">
              <a:rPr lang="en-AU" smtClean="0"/>
              <a:t>‹#›</a:t>
            </a:fld>
            <a:endParaRPr lang="en-AU"/>
          </a:p>
        </p:txBody>
      </p:sp>
    </p:spTree>
    <p:extLst>
      <p:ext uri="{BB962C8B-B14F-4D97-AF65-F5344CB8AC3E}">
        <p14:creationId xmlns:p14="http://schemas.microsoft.com/office/powerpoint/2010/main" val="75564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91CAB59-BA26-48E5-BD47-DE7F508C02E0}" type="datetimeFigureOut">
              <a:rPr lang="en-AU" smtClean="0"/>
              <a:t>28/10/2019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84D412F-C99F-4F9D-B5A0-B9F5BB90A485}" type="slidenum">
              <a:rPr lang="en-AU" smtClean="0"/>
              <a:t>‹#›</a:t>
            </a:fld>
            <a:endParaRPr lang="en-AU"/>
          </a:p>
        </p:txBody>
      </p:sp>
    </p:spTree>
    <p:extLst>
      <p:ext uri="{BB962C8B-B14F-4D97-AF65-F5344CB8AC3E}">
        <p14:creationId xmlns:p14="http://schemas.microsoft.com/office/powerpoint/2010/main" val="1631640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91CAB59-BA26-48E5-BD47-DE7F508C02E0}" type="datetimeFigureOut">
              <a:rPr lang="en-AU" smtClean="0"/>
              <a:t>28/10/2019</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A84D412F-C99F-4F9D-B5A0-B9F5BB90A485}" type="slidenum">
              <a:rPr lang="en-AU" smtClean="0"/>
              <a:t>‹#›</a:t>
            </a:fld>
            <a:endParaRPr lang="en-AU"/>
          </a:p>
        </p:txBody>
      </p:sp>
    </p:spTree>
    <p:extLst>
      <p:ext uri="{BB962C8B-B14F-4D97-AF65-F5344CB8AC3E}">
        <p14:creationId xmlns:p14="http://schemas.microsoft.com/office/powerpoint/2010/main" val="12099383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91CAB59-BA26-48E5-BD47-DE7F508C02E0}" type="datetimeFigureOut">
              <a:rPr lang="en-AU" smtClean="0"/>
              <a:t>28/10/2019</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A84D412F-C99F-4F9D-B5A0-B9F5BB90A485}" type="slidenum">
              <a:rPr lang="en-AU" smtClean="0"/>
              <a:t>‹#›</a:t>
            </a:fld>
            <a:endParaRPr lang="en-AU"/>
          </a:p>
        </p:txBody>
      </p:sp>
    </p:spTree>
    <p:extLst>
      <p:ext uri="{BB962C8B-B14F-4D97-AF65-F5344CB8AC3E}">
        <p14:creationId xmlns:p14="http://schemas.microsoft.com/office/powerpoint/2010/main" val="13372263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1CAB59-BA26-48E5-BD47-DE7F508C02E0}" type="datetimeFigureOut">
              <a:rPr lang="en-AU" smtClean="0"/>
              <a:t>28/10/2019</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A84D412F-C99F-4F9D-B5A0-B9F5BB90A485}" type="slidenum">
              <a:rPr lang="en-AU" smtClean="0"/>
              <a:t>‹#›</a:t>
            </a:fld>
            <a:endParaRPr lang="en-AU"/>
          </a:p>
        </p:txBody>
      </p:sp>
    </p:spTree>
    <p:extLst>
      <p:ext uri="{BB962C8B-B14F-4D97-AF65-F5344CB8AC3E}">
        <p14:creationId xmlns:p14="http://schemas.microsoft.com/office/powerpoint/2010/main" val="16977244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91CAB59-BA26-48E5-BD47-DE7F508C02E0}" type="datetimeFigureOut">
              <a:rPr lang="en-AU" smtClean="0"/>
              <a:t>28/10/2019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84D412F-C99F-4F9D-B5A0-B9F5BB90A485}" type="slidenum">
              <a:rPr lang="en-AU" smtClean="0"/>
              <a:t>‹#›</a:t>
            </a:fld>
            <a:endParaRPr lang="en-AU"/>
          </a:p>
        </p:txBody>
      </p:sp>
    </p:spTree>
    <p:extLst>
      <p:ext uri="{BB962C8B-B14F-4D97-AF65-F5344CB8AC3E}">
        <p14:creationId xmlns:p14="http://schemas.microsoft.com/office/powerpoint/2010/main" val="5700061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91CAB59-BA26-48E5-BD47-DE7F508C02E0}" type="datetimeFigureOut">
              <a:rPr lang="en-AU" smtClean="0"/>
              <a:t>28/10/2019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84D412F-C99F-4F9D-B5A0-B9F5BB90A485}" type="slidenum">
              <a:rPr lang="en-AU" smtClean="0"/>
              <a:t>‹#›</a:t>
            </a:fld>
            <a:endParaRPr lang="en-AU"/>
          </a:p>
        </p:txBody>
      </p:sp>
    </p:spTree>
    <p:extLst>
      <p:ext uri="{BB962C8B-B14F-4D97-AF65-F5344CB8AC3E}">
        <p14:creationId xmlns:p14="http://schemas.microsoft.com/office/powerpoint/2010/main" val="21709589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91CAB59-BA26-48E5-BD47-DE7F508C02E0}" type="datetimeFigureOut">
              <a:rPr lang="en-AU" smtClean="0"/>
              <a:t>28/10/2019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84D412F-C99F-4F9D-B5A0-B9F5BB90A485}" type="slidenum">
              <a:rPr lang="en-AU" smtClean="0"/>
              <a:t>‹#›</a:t>
            </a:fld>
            <a:endParaRPr lang="en-AU"/>
          </a:p>
        </p:txBody>
      </p:sp>
    </p:spTree>
    <p:extLst>
      <p:ext uri="{BB962C8B-B14F-4D97-AF65-F5344CB8AC3E}">
        <p14:creationId xmlns:p14="http://schemas.microsoft.com/office/powerpoint/2010/main" val="483249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91CAB59-BA26-48E5-BD47-DE7F508C02E0}" type="datetimeFigureOut">
              <a:rPr lang="en-AU" smtClean="0"/>
              <a:t>28/10/2019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84D412F-C99F-4F9D-B5A0-B9F5BB90A485}" type="slidenum">
              <a:rPr lang="en-AU" smtClean="0"/>
              <a:t>‹#›</a:t>
            </a:fld>
            <a:endParaRPr lang="en-A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5430429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91CAB59-BA26-48E5-BD47-DE7F508C02E0}" type="datetimeFigureOut">
              <a:rPr lang="en-AU" smtClean="0"/>
              <a:t>28/10/2019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84D412F-C99F-4F9D-B5A0-B9F5BB90A485}" type="slidenum">
              <a:rPr lang="en-AU" smtClean="0"/>
              <a:t>‹#›</a:t>
            </a:fld>
            <a:endParaRPr lang="en-AU"/>
          </a:p>
        </p:txBody>
      </p:sp>
    </p:spTree>
    <p:extLst>
      <p:ext uri="{BB962C8B-B14F-4D97-AF65-F5344CB8AC3E}">
        <p14:creationId xmlns:p14="http://schemas.microsoft.com/office/powerpoint/2010/main" val="35534597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91CAB59-BA26-48E5-BD47-DE7F508C02E0}" type="datetimeFigureOut">
              <a:rPr lang="en-AU" smtClean="0"/>
              <a:t>28/10/2019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84D412F-C99F-4F9D-B5A0-B9F5BB90A485}" type="slidenum">
              <a:rPr lang="en-AU" smtClean="0"/>
              <a:t>‹#›</a:t>
            </a:fld>
            <a:endParaRPr lang="en-A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903287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91CAB59-BA26-48E5-BD47-DE7F508C02E0}" type="datetimeFigureOut">
              <a:rPr lang="en-AU" smtClean="0"/>
              <a:t>28/10/2019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84D412F-C99F-4F9D-B5A0-B9F5BB90A485}" type="slidenum">
              <a:rPr lang="en-AU" smtClean="0"/>
              <a:t>‹#›</a:t>
            </a:fld>
            <a:endParaRPr lang="en-AU"/>
          </a:p>
        </p:txBody>
      </p:sp>
    </p:spTree>
    <p:extLst>
      <p:ext uri="{BB962C8B-B14F-4D97-AF65-F5344CB8AC3E}">
        <p14:creationId xmlns:p14="http://schemas.microsoft.com/office/powerpoint/2010/main" val="25541294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91CAB59-BA26-48E5-BD47-DE7F508C02E0}" type="datetimeFigureOut">
              <a:rPr lang="en-AU" smtClean="0"/>
              <a:t>28/10/2019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84D412F-C99F-4F9D-B5A0-B9F5BB90A485}" type="slidenum">
              <a:rPr lang="en-AU" smtClean="0"/>
              <a:t>‹#›</a:t>
            </a:fld>
            <a:endParaRPr lang="en-AU"/>
          </a:p>
        </p:txBody>
      </p:sp>
    </p:spTree>
    <p:extLst>
      <p:ext uri="{BB962C8B-B14F-4D97-AF65-F5344CB8AC3E}">
        <p14:creationId xmlns:p14="http://schemas.microsoft.com/office/powerpoint/2010/main" val="25991203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91CAB59-BA26-48E5-BD47-DE7F508C02E0}" type="datetimeFigureOut">
              <a:rPr lang="en-AU" smtClean="0"/>
              <a:t>28/10/2019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84D412F-C99F-4F9D-B5A0-B9F5BB90A485}" type="slidenum">
              <a:rPr lang="en-AU" smtClean="0"/>
              <a:t>‹#›</a:t>
            </a:fld>
            <a:endParaRPr lang="en-AU"/>
          </a:p>
        </p:txBody>
      </p:sp>
    </p:spTree>
    <p:extLst>
      <p:ext uri="{BB962C8B-B14F-4D97-AF65-F5344CB8AC3E}">
        <p14:creationId xmlns:p14="http://schemas.microsoft.com/office/powerpoint/2010/main" val="42803941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91CAB59-BA26-48E5-BD47-DE7F508C02E0}" type="datetimeFigureOut">
              <a:rPr lang="en-AU" smtClean="0"/>
              <a:t>28/10/2019</a:t>
            </a:fld>
            <a:endParaRPr lang="en-A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A84D412F-C99F-4F9D-B5A0-B9F5BB90A485}" type="slidenum">
              <a:rPr lang="en-AU" smtClean="0"/>
              <a:t>‹#›</a:t>
            </a:fld>
            <a:endParaRPr lang="en-AU"/>
          </a:p>
        </p:txBody>
      </p:sp>
    </p:spTree>
    <p:extLst>
      <p:ext uri="{BB962C8B-B14F-4D97-AF65-F5344CB8AC3E}">
        <p14:creationId xmlns:p14="http://schemas.microsoft.com/office/powerpoint/2010/main" val="241376848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slide" Target="slide5.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goodonyou.eco/what-is-fast-fashion/"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AU" dirty="0" smtClean="0"/>
              <a:t>Changes at Simply Clothing </a:t>
            </a:r>
            <a:endParaRPr lang="en-AU" dirty="0"/>
          </a:p>
        </p:txBody>
      </p:sp>
      <p:sp>
        <p:nvSpPr>
          <p:cNvPr id="3" name="Subtitle 2"/>
          <p:cNvSpPr>
            <a:spLocks noGrp="1"/>
          </p:cNvSpPr>
          <p:nvPr>
            <p:ph type="subTitle" idx="1"/>
          </p:nvPr>
        </p:nvSpPr>
        <p:spPr/>
        <p:txBody>
          <a:bodyPr/>
          <a:lstStyle/>
          <a:p>
            <a:r>
              <a:rPr lang="en-AU" dirty="0" smtClean="0"/>
              <a:t>Leilah </a:t>
            </a:r>
            <a:r>
              <a:rPr lang="en-AU" dirty="0" err="1" smtClean="0"/>
              <a:t>chadburne</a:t>
            </a:r>
            <a:r>
              <a:rPr lang="en-AU" dirty="0" smtClean="0"/>
              <a:t> </a:t>
            </a:r>
            <a:endParaRPr lang="en-AU" dirty="0"/>
          </a:p>
        </p:txBody>
      </p:sp>
      <p:pic>
        <p:nvPicPr>
          <p:cNvPr id="4" name="Picture 3"/>
          <p:cNvPicPr>
            <a:picLocks noChangeAspect="1"/>
          </p:cNvPicPr>
          <p:nvPr/>
        </p:nvPicPr>
        <p:blipFill>
          <a:blip r:embed="rId2"/>
          <a:stretch>
            <a:fillRect/>
          </a:stretch>
        </p:blipFill>
        <p:spPr>
          <a:xfrm>
            <a:off x="715442" y="4781006"/>
            <a:ext cx="4323261" cy="1496513"/>
          </a:xfrm>
          <a:prstGeom prst="rect">
            <a:avLst/>
          </a:prstGeom>
        </p:spPr>
      </p:pic>
    </p:spTree>
    <p:extLst>
      <p:ext uri="{BB962C8B-B14F-4D97-AF65-F5344CB8AC3E}">
        <p14:creationId xmlns:p14="http://schemas.microsoft.com/office/powerpoint/2010/main" val="1143782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Agenda </a:t>
            </a:r>
            <a:endParaRPr lang="en-AU" dirty="0"/>
          </a:p>
        </p:txBody>
      </p:sp>
      <p:sp>
        <p:nvSpPr>
          <p:cNvPr id="3" name="Content Placeholder 2"/>
          <p:cNvSpPr>
            <a:spLocks noGrp="1"/>
          </p:cNvSpPr>
          <p:nvPr>
            <p:ph idx="1"/>
          </p:nvPr>
        </p:nvSpPr>
        <p:spPr/>
        <p:txBody>
          <a:bodyPr/>
          <a:lstStyle/>
          <a:p>
            <a:r>
              <a:rPr lang="en-AU" dirty="0" smtClean="0">
                <a:hlinkClick r:id="rId2" action="ppaction://hlinksldjump"/>
              </a:rPr>
              <a:t>New sizes </a:t>
            </a:r>
            <a:endParaRPr lang="en-AU" dirty="0" smtClean="0"/>
          </a:p>
          <a:p>
            <a:r>
              <a:rPr lang="en-AU" dirty="0">
                <a:hlinkClick r:id="rId3" action="ppaction://hlinksldjump"/>
              </a:rPr>
              <a:t>New Mission – Fast Fashion </a:t>
            </a:r>
            <a:endParaRPr lang="en-AU" dirty="0" smtClean="0"/>
          </a:p>
          <a:p>
            <a:r>
              <a:rPr lang="en-AU" dirty="0">
                <a:hlinkClick r:id="rId4" action="ppaction://hlinksldjump"/>
              </a:rPr>
              <a:t>Price Rise </a:t>
            </a:r>
            <a:endParaRPr lang="en-AU" dirty="0"/>
          </a:p>
        </p:txBody>
      </p:sp>
    </p:spTree>
    <p:extLst>
      <p:ext uri="{BB962C8B-B14F-4D97-AF65-F5344CB8AC3E}">
        <p14:creationId xmlns:p14="http://schemas.microsoft.com/office/powerpoint/2010/main" val="41775655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4000" dirty="0" smtClean="0"/>
              <a:t>New sizes</a:t>
            </a:r>
            <a:endParaRPr lang="en-AU" sz="4000" dirty="0"/>
          </a:p>
        </p:txBody>
      </p:sp>
      <p:sp>
        <p:nvSpPr>
          <p:cNvPr id="3" name="Content Placeholder 2"/>
          <p:cNvSpPr>
            <a:spLocks noGrp="1"/>
          </p:cNvSpPr>
          <p:nvPr>
            <p:ph idx="1"/>
          </p:nvPr>
        </p:nvSpPr>
        <p:spPr/>
        <p:txBody>
          <a:bodyPr>
            <a:normAutofit/>
          </a:bodyPr>
          <a:lstStyle/>
          <a:p>
            <a:pPr marL="0" indent="0">
              <a:buNone/>
            </a:pPr>
            <a:r>
              <a:rPr lang="en-AU" sz="2400" dirty="0" smtClean="0"/>
              <a:t>As you all know we don’t have as many sizes as we should. We will now be extending our size range to a size 6 to a size 18 to suit all different types of body shapes. </a:t>
            </a:r>
            <a:endParaRPr lang="en-AU" sz="2400" dirty="0"/>
          </a:p>
        </p:txBody>
      </p:sp>
      <p:pic>
        <p:nvPicPr>
          <p:cNvPr id="4" name="Picture 3"/>
          <p:cNvPicPr>
            <a:picLocks noChangeAspect="1"/>
          </p:cNvPicPr>
          <p:nvPr/>
        </p:nvPicPr>
        <p:blipFill>
          <a:blip r:embed="rId2"/>
          <a:stretch>
            <a:fillRect/>
          </a:stretch>
        </p:blipFill>
        <p:spPr>
          <a:xfrm>
            <a:off x="1214846" y="3733972"/>
            <a:ext cx="5051651" cy="2850932"/>
          </a:xfrm>
          <a:prstGeom prst="rect">
            <a:avLst/>
          </a:prstGeom>
        </p:spPr>
      </p:pic>
    </p:spTree>
    <p:extLst>
      <p:ext uri="{BB962C8B-B14F-4D97-AF65-F5344CB8AC3E}">
        <p14:creationId xmlns:p14="http://schemas.microsoft.com/office/powerpoint/2010/main" val="15419153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4000" dirty="0" smtClean="0"/>
              <a:t>New Mission – Fast Fashion  </a:t>
            </a:r>
            <a:endParaRPr lang="en-AU" sz="4000" dirty="0"/>
          </a:p>
        </p:txBody>
      </p:sp>
      <p:sp>
        <p:nvSpPr>
          <p:cNvPr id="3" name="Content Placeholder 2"/>
          <p:cNvSpPr>
            <a:spLocks noGrp="1"/>
          </p:cNvSpPr>
          <p:nvPr>
            <p:ph idx="1"/>
          </p:nvPr>
        </p:nvSpPr>
        <p:spPr/>
        <p:txBody>
          <a:bodyPr>
            <a:normAutofit/>
          </a:bodyPr>
          <a:lstStyle/>
          <a:p>
            <a:pPr marL="0" indent="0">
              <a:buNone/>
            </a:pPr>
            <a:r>
              <a:rPr lang="en-AU" sz="2400" dirty="0" smtClean="0"/>
              <a:t>We will now start to do fast fashion. We will be bringing in more trendy clothing and making our shop more trendy and inviting. To find more information on this feel free to check out this website to find more information on </a:t>
            </a:r>
            <a:r>
              <a:rPr lang="en-AU" sz="2400" dirty="0"/>
              <a:t>fast fashion </a:t>
            </a:r>
            <a:r>
              <a:rPr lang="en-AU" sz="2400" dirty="0">
                <a:hlinkClick r:id="rId2"/>
              </a:rPr>
              <a:t>https://goodonyou.eco/what-is-fast-fashion</a:t>
            </a:r>
            <a:r>
              <a:rPr lang="en-AU" sz="2400" dirty="0" smtClean="0">
                <a:hlinkClick r:id="rId2"/>
              </a:rPr>
              <a:t>/</a:t>
            </a:r>
            <a:endParaRPr lang="en-AU" sz="2400" dirty="0" smtClean="0"/>
          </a:p>
          <a:p>
            <a:pPr marL="0" indent="0">
              <a:buNone/>
            </a:pPr>
            <a:endParaRPr lang="en-AU" sz="2400" dirty="0"/>
          </a:p>
        </p:txBody>
      </p:sp>
      <p:pic>
        <p:nvPicPr>
          <p:cNvPr id="4" name="Picture 3"/>
          <p:cNvPicPr>
            <a:picLocks noChangeAspect="1"/>
          </p:cNvPicPr>
          <p:nvPr/>
        </p:nvPicPr>
        <p:blipFill>
          <a:blip r:embed="rId3"/>
          <a:stretch>
            <a:fillRect/>
          </a:stretch>
        </p:blipFill>
        <p:spPr>
          <a:xfrm>
            <a:off x="1201783" y="4230425"/>
            <a:ext cx="4088674" cy="2395707"/>
          </a:xfrm>
          <a:prstGeom prst="rect">
            <a:avLst/>
          </a:prstGeom>
        </p:spPr>
      </p:pic>
    </p:spTree>
    <p:extLst>
      <p:ext uri="{BB962C8B-B14F-4D97-AF65-F5344CB8AC3E}">
        <p14:creationId xmlns:p14="http://schemas.microsoft.com/office/powerpoint/2010/main" val="4242491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4000" dirty="0" smtClean="0"/>
              <a:t>Price Rise </a:t>
            </a:r>
            <a:endParaRPr lang="en-AU" sz="4000" dirty="0"/>
          </a:p>
        </p:txBody>
      </p:sp>
      <p:sp>
        <p:nvSpPr>
          <p:cNvPr id="3" name="Content Placeholder 2"/>
          <p:cNvSpPr>
            <a:spLocks noGrp="1"/>
          </p:cNvSpPr>
          <p:nvPr>
            <p:ph idx="1"/>
          </p:nvPr>
        </p:nvSpPr>
        <p:spPr/>
        <p:txBody>
          <a:bodyPr>
            <a:normAutofit/>
          </a:bodyPr>
          <a:lstStyle/>
          <a:p>
            <a:pPr marL="0" indent="0">
              <a:buNone/>
            </a:pPr>
            <a:r>
              <a:rPr lang="en-AU" sz="2400" dirty="0" smtClean="0"/>
              <a:t>Our price will be rising in 2020. We have found a new supplier who can give us a different range of clothes. Due to this supplier being more expensive we will have to increase our price.  Most items will be rising by 10% but I will have another meeting later in the year to go through all prices. </a:t>
            </a:r>
            <a:endParaRPr lang="en-AU" sz="2400" dirty="0"/>
          </a:p>
        </p:txBody>
      </p:sp>
      <p:pic>
        <p:nvPicPr>
          <p:cNvPr id="4" name="Picture 3"/>
          <p:cNvPicPr>
            <a:picLocks noChangeAspect="1"/>
          </p:cNvPicPr>
          <p:nvPr/>
        </p:nvPicPr>
        <p:blipFill rotWithShape="1">
          <a:blip r:embed="rId2"/>
          <a:srcRect b="5423"/>
          <a:stretch/>
        </p:blipFill>
        <p:spPr>
          <a:xfrm>
            <a:off x="1306183" y="4506685"/>
            <a:ext cx="2702125" cy="1893353"/>
          </a:xfrm>
          <a:prstGeom prst="rect">
            <a:avLst/>
          </a:prstGeom>
        </p:spPr>
      </p:pic>
    </p:spTree>
    <p:extLst>
      <p:ext uri="{BB962C8B-B14F-4D97-AF65-F5344CB8AC3E}">
        <p14:creationId xmlns:p14="http://schemas.microsoft.com/office/powerpoint/2010/main" val="78315782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83</TotalTime>
  <Words>177</Words>
  <Application>Microsoft Office PowerPoint</Application>
  <PresentationFormat>Widescreen</PresentationFormat>
  <Paragraphs>12</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Trebuchet MS</vt:lpstr>
      <vt:lpstr>Wingdings 3</vt:lpstr>
      <vt:lpstr>Facet</vt:lpstr>
      <vt:lpstr>Changes at Simply Clothing </vt:lpstr>
      <vt:lpstr>Agenda </vt:lpstr>
      <vt:lpstr>New sizes</vt:lpstr>
      <vt:lpstr>New Mission – Fast Fashion  </vt:lpstr>
      <vt:lpstr>Price Rise </vt:lpstr>
    </vt:vector>
  </TitlesOfParts>
  <Company>Queensland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Changes at Simply Clothing</dc:title>
  <dc:creator>CHADBURNE, Leilah</dc:creator>
  <cp:lastModifiedBy>CHADBURNE, Leilah</cp:lastModifiedBy>
  <cp:revision>8</cp:revision>
  <dcterms:created xsi:type="dcterms:W3CDTF">2019-10-08T04:21:42Z</dcterms:created>
  <dcterms:modified xsi:type="dcterms:W3CDTF">2019-10-28T03:04:53Z</dcterms:modified>
</cp:coreProperties>
</file>