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2" d="100"/>
          <a:sy n="62" d="100"/>
        </p:scale>
        <p:origin x="84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73697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6048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4812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48976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3538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635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3479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16503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0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61776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11917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4763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3647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1953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7935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39484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2156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FC0CF3D-B7B2-4DE0-AAC4-08A836CF3483}" type="datetimeFigureOut">
              <a:rPr lang="en-AU" smtClean="0"/>
              <a:t>2/11/2017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22883-C810-4308-98A0-9F856D2D4AC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6339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Organising Workplace Information.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63319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 smtClean="0"/>
              <a:t>Plan AHEAD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8946541" cy="969251"/>
          </a:xfrm>
        </p:spPr>
        <p:txBody>
          <a:bodyPr/>
          <a:lstStyle/>
          <a:p>
            <a:r>
              <a:rPr lang="en-AU" dirty="0" smtClean="0"/>
              <a:t>Make sure to draft before you start the project</a:t>
            </a:r>
          </a:p>
          <a:p>
            <a:r>
              <a:rPr lang="en-AU" dirty="0" smtClean="0"/>
              <a:t>A timeline can help with that.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528" y="3711306"/>
            <a:ext cx="8152108" cy="195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6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Keep information relevant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Don’t have extra padding for your info.</a:t>
            </a:r>
          </a:p>
          <a:p>
            <a:r>
              <a:rPr lang="en-AU" dirty="0" smtClean="0"/>
              <a:t>Keep everything sharp and precise</a:t>
            </a:r>
          </a:p>
          <a:p>
            <a:r>
              <a:rPr lang="en-AU" dirty="0" smtClean="0"/>
              <a:t>Use language that people will understand (Not slang)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87" y="3315139"/>
            <a:ext cx="5585196" cy="330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4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 smtClean="0"/>
              <a:t>Storing Documents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Make sure that you’re documents are stored in multiple different places.</a:t>
            </a:r>
          </a:p>
          <a:p>
            <a:r>
              <a:rPr lang="en-AU" dirty="0" smtClean="0"/>
              <a:t>A physical drive and a cloud drive is always a good idea.</a:t>
            </a:r>
          </a:p>
          <a:p>
            <a:r>
              <a:rPr lang="en-AU" dirty="0" smtClean="0"/>
              <a:t>Make sure to keep copies of old work as well 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432" y="3920769"/>
            <a:ext cx="5156200" cy="252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36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4084" y="2544989"/>
            <a:ext cx="9404723" cy="1400530"/>
          </a:xfrm>
        </p:spPr>
        <p:txBody>
          <a:bodyPr/>
          <a:lstStyle/>
          <a:p>
            <a:pPr algn="ctr"/>
            <a:r>
              <a:rPr lang="en-AU" dirty="0" smtClean="0"/>
              <a:t>The End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09783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</TotalTime>
  <Words>87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Organising Workplace Information.</vt:lpstr>
      <vt:lpstr>Plan AHEAD</vt:lpstr>
      <vt:lpstr>Keep information relevant</vt:lpstr>
      <vt:lpstr>Storing Documents</vt:lpstr>
      <vt:lpstr>The End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Organising Workplace Information.</dc:title>
  <dc:creator>0000_PMU</dc:creator>
  <cp:lastModifiedBy>0000_PMU</cp:lastModifiedBy>
  <cp:revision>1</cp:revision>
  <dcterms:created xsi:type="dcterms:W3CDTF">2017-11-02T01:42:40Z</dcterms:created>
  <dcterms:modified xsi:type="dcterms:W3CDTF">2017-11-02T01:50:06Z</dcterms:modified>
</cp:coreProperties>
</file>