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3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60" r:id="rId4"/>
    <p:sldMasterId id="2147483677" r:id="rId5"/>
    <p:sldMasterId id="2147483694" r:id="rId6"/>
    <p:sldMasterId id="2147483711" r:id="rId7"/>
  </p:sldMasterIdLst>
  <p:notesMasterIdLst>
    <p:notesMasterId r:id="rId22"/>
  </p:notesMasterIdLst>
  <p:handoutMasterIdLst>
    <p:handoutMasterId r:id="rId23"/>
  </p:handoutMasterIdLst>
  <p:sldIdLst>
    <p:sldId id="256" r:id="rId8"/>
    <p:sldId id="316" r:id="rId9"/>
    <p:sldId id="326" r:id="rId10"/>
    <p:sldId id="315" r:id="rId11"/>
    <p:sldId id="330" r:id="rId12"/>
    <p:sldId id="318" r:id="rId13"/>
    <p:sldId id="332" r:id="rId14"/>
    <p:sldId id="333" r:id="rId15"/>
    <p:sldId id="324" r:id="rId16"/>
    <p:sldId id="328" r:id="rId17"/>
    <p:sldId id="331" r:id="rId18"/>
    <p:sldId id="334" r:id="rId19"/>
    <p:sldId id="336" r:id="rId20"/>
    <p:sldId id="335" r:id="rId21"/>
  </p:sldIdLst>
  <p:sldSz cx="9906000" cy="6858000" type="A4"/>
  <p:notesSz cx="9144000" cy="6858000"/>
  <p:defaultTextStyle>
    <a:defPPr>
      <a:defRPr lang="en-US"/>
    </a:defPPr>
    <a:lvl1pPr marL="0" indent="0" algn="l" defTabSz="680192" rtl="0" eaLnBrk="1" latinLnBrk="0" hangingPunct="1">
      <a:lnSpc>
        <a:spcPct val="104000"/>
      </a:lnSpc>
      <a:spcBef>
        <a:spcPts val="800"/>
      </a:spcBef>
      <a:buFontTx/>
      <a:buNone/>
      <a:defRPr sz="1200" kern="0" spc="0" baseline="0">
        <a:solidFill>
          <a:schemeClr val="tx1"/>
        </a:solidFill>
        <a:latin typeface="+mn-lt"/>
        <a:ea typeface="+mn-ea"/>
        <a:cs typeface="+mn-cs"/>
      </a:defRPr>
    </a:lvl1pPr>
    <a:lvl2pPr marL="0" indent="0" algn="l" defTabSz="680192" rtl="0" eaLnBrk="1" latinLnBrk="0" hangingPunct="1">
      <a:lnSpc>
        <a:spcPct val="104000"/>
      </a:lnSpc>
      <a:spcBef>
        <a:spcPts val="800"/>
      </a:spcBef>
      <a:buFontTx/>
      <a:buNone/>
      <a:defRPr sz="1200" b="1" i="0" kern="0" cap="none" baseline="0">
        <a:solidFill>
          <a:schemeClr val="tx1"/>
        </a:solidFill>
        <a:latin typeface="+mj-lt"/>
        <a:ea typeface="+mn-ea"/>
        <a:cs typeface="+mn-cs"/>
      </a:defRPr>
    </a:lvl2pPr>
    <a:lvl3pPr marL="197964" indent="-197964" algn="l" defTabSz="680192" rtl="0" eaLnBrk="1" latinLnBrk="0" hangingPunct="1">
      <a:lnSpc>
        <a:spcPct val="104000"/>
      </a:lnSpc>
      <a:spcBef>
        <a:spcPts val="800"/>
      </a:spcBef>
      <a:buFont typeface="Arial Black" panose="020B0A04020102020204" pitchFamily="34" charset="0"/>
      <a:buChar char="—"/>
      <a:defRPr sz="1200" kern="1200" cap="none" baseline="0">
        <a:solidFill>
          <a:schemeClr val="tx1"/>
        </a:solidFill>
        <a:latin typeface="+mn-lt"/>
        <a:ea typeface="+mn-ea"/>
        <a:cs typeface="+mn-cs"/>
      </a:defRPr>
    </a:lvl3pPr>
    <a:lvl4pPr marL="395929" indent="-197964" algn="l" defTabSz="680192" rtl="0" eaLnBrk="1" latinLnBrk="0" hangingPunct="1">
      <a:lnSpc>
        <a:spcPct val="104000"/>
      </a:lnSpc>
      <a:spcBef>
        <a:spcPts val="800"/>
      </a:spcBef>
      <a:buFont typeface="Arial" panose="020B0604020202020204" pitchFamily="34" charset="0"/>
      <a:buChar char="•"/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593893" indent="-197964" algn="l" defTabSz="680192" rtl="0" eaLnBrk="1" latinLnBrk="0" hangingPunct="1">
      <a:lnSpc>
        <a:spcPct val="104000"/>
      </a:lnSpc>
      <a:spcBef>
        <a:spcPts val="800"/>
      </a:spcBef>
      <a:buFont typeface="Wingdings" panose="05000000000000000000" pitchFamily="2" charset="2"/>
      <a:buChar char=""/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1870525" indent="-170047" algn="l" defTabSz="680192" rtl="0" eaLnBrk="1" latinLnBrk="0" hangingPunct="1">
      <a:lnSpc>
        <a:spcPct val="90000"/>
      </a:lnSpc>
      <a:spcBef>
        <a:spcPts val="372"/>
      </a:spcBef>
      <a:buFont typeface="Arial" panose="020B0604020202020204" pitchFamily="34" charset="0"/>
      <a:buChar char="•"/>
      <a:defRPr sz="1339" kern="1200">
        <a:solidFill>
          <a:schemeClr val="tx1"/>
        </a:solidFill>
        <a:latin typeface="+mn-lt"/>
        <a:ea typeface="+mn-ea"/>
        <a:cs typeface="+mn-cs"/>
      </a:defRPr>
    </a:lvl6pPr>
    <a:lvl7pPr marL="2210620" indent="-170047" algn="l" defTabSz="680192" rtl="0" eaLnBrk="1" latinLnBrk="0" hangingPunct="1">
      <a:lnSpc>
        <a:spcPct val="90000"/>
      </a:lnSpc>
      <a:spcBef>
        <a:spcPts val="372"/>
      </a:spcBef>
      <a:buFont typeface="Arial" panose="020B0604020202020204" pitchFamily="34" charset="0"/>
      <a:buChar char="•"/>
      <a:defRPr sz="1339" kern="1200">
        <a:solidFill>
          <a:schemeClr val="tx1"/>
        </a:solidFill>
        <a:latin typeface="+mn-lt"/>
        <a:ea typeface="+mn-ea"/>
        <a:cs typeface="+mn-cs"/>
      </a:defRPr>
    </a:lvl7pPr>
    <a:lvl8pPr marL="2550716" indent="-170047" algn="l" defTabSz="680192" rtl="0" eaLnBrk="1" latinLnBrk="0" hangingPunct="1">
      <a:lnSpc>
        <a:spcPct val="90000"/>
      </a:lnSpc>
      <a:spcBef>
        <a:spcPts val="372"/>
      </a:spcBef>
      <a:buFont typeface="Arial" panose="020B0604020202020204" pitchFamily="34" charset="0"/>
      <a:buChar char="•"/>
      <a:defRPr sz="1339" kern="1200">
        <a:solidFill>
          <a:schemeClr val="tx1"/>
        </a:solidFill>
        <a:latin typeface="+mn-lt"/>
        <a:ea typeface="+mn-ea"/>
        <a:cs typeface="+mn-cs"/>
      </a:defRPr>
    </a:lvl8pPr>
    <a:lvl9pPr marL="2890811" indent="-170047" algn="l" defTabSz="680192" rtl="0" eaLnBrk="1" latinLnBrk="0" hangingPunct="1">
      <a:lnSpc>
        <a:spcPct val="90000"/>
      </a:lnSpc>
      <a:spcBef>
        <a:spcPts val="372"/>
      </a:spcBef>
      <a:buFont typeface="Arial" panose="020B0604020202020204" pitchFamily="34" charset="0"/>
      <a:buChar char="•"/>
      <a:defRPr sz="1339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Zinta Satins" initials="ZS" lastIdx="4" clrIdx="0">
    <p:extLst>
      <p:ext uri="{19B8F6BF-5375-455C-9EA6-DF929625EA0E}">
        <p15:presenceInfo xmlns:p15="http://schemas.microsoft.com/office/powerpoint/2012/main" userId="S::ZSatins@hansenyuncken.com.au::73a481e0-8305-43c2-8114-4804aaf48e8b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98745"/>
    <a:srgbClr val="4BA76A"/>
    <a:srgbClr val="FAAF3F"/>
    <a:srgbClr val="F09592"/>
    <a:srgbClr val="6DABA6"/>
    <a:srgbClr val="4DA562"/>
    <a:srgbClr val="FF9933"/>
    <a:srgbClr val="F9D8D7"/>
    <a:srgbClr val="D1B50D"/>
    <a:srgbClr val="74B1B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2001FF4-09D0-4A3C-8745-75BE8583F3E5}" v="154" vWet="160" dt="2021-06-15T04:43:26.889"/>
    <p1510:client id="{8BA8CC45-877C-4C6D-A731-78CAE23F7EE9}" v="11" dt="2021-06-16T00:19:39.265"/>
    <p1510:client id="{D234CD8F-DEF7-4C75-8ECB-738ADEC84B9D}" v="1263" dt="2021-06-15T04:57:01.860"/>
    <p1510:client id="{E3FFA870-F8D0-4E23-A04D-77A15436CD93}" v="32" dt="2021-06-16T01:07:07.52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149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4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8.xml"/><Relationship Id="rId23" Type="http://schemas.openxmlformats.org/officeDocument/2006/relationships/handoutMaster" Target="handoutMasters/handoutMaster1.xml"/><Relationship Id="rId28" Type="http://schemas.openxmlformats.org/officeDocument/2006/relationships/tableStyles" Target="tableStyle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Zinta Satins" userId="S::zsatins@hansenyuncken.com.au::73a481e0-8305-43c2-8114-4804aaf48e8b" providerId="AD" clId="Web-{856DEA1F-3DDD-4323-81B7-80EB8D4D70AB}"/>
    <pc:docChg chg="modSld">
      <pc:chgData name="Zinta Satins" userId="S::zsatins@hansenyuncken.com.au::73a481e0-8305-43c2-8114-4804aaf48e8b" providerId="AD" clId="Web-{856DEA1F-3DDD-4323-81B7-80EB8D4D70AB}" dt="2021-06-01T21:36:33.625" v="16" actId="20577"/>
      <pc:docMkLst>
        <pc:docMk/>
      </pc:docMkLst>
      <pc:sldChg chg="modSp">
        <pc:chgData name="Zinta Satins" userId="S::zsatins@hansenyuncken.com.au::73a481e0-8305-43c2-8114-4804aaf48e8b" providerId="AD" clId="Web-{856DEA1F-3DDD-4323-81B7-80EB8D4D70AB}" dt="2021-06-01T21:36:33.625" v="16" actId="20577"/>
        <pc:sldMkLst>
          <pc:docMk/>
          <pc:sldMk cId="1348424423" sldId="322"/>
        </pc:sldMkLst>
        <pc:spChg chg="mod">
          <ac:chgData name="Zinta Satins" userId="S::zsatins@hansenyuncken.com.au::73a481e0-8305-43c2-8114-4804aaf48e8b" providerId="AD" clId="Web-{856DEA1F-3DDD-4323-81B7-80EB8D4D70AB}" dt="2021-06-01T21:34:12.263" v="5" actId="20577"/>
          <ac:spMkLst>
            <pc:docMk/>
            <pc:sldMk cId="1348424423" sldId="322"/>
            <ac:spMk id="8" creationId="{7C329DC7-F7CB-4E6D-ABE5-45AB5F3F78B3}"/>
          </ac:spMkLst>
        </pc:spChg>
        <pc:spChg chg="mod">
          <ac:chgData name="Zinta Satins" userId="S::zsatins@hansenyuncken.com.au::73a481e0-8305-43c2-8114-4804aaf48e8b" providerId="AD" clId="Web-{856DEA1F-3DDD-4323-81B7-80EB8D4D70AB}" dt="2021-06-01T21:36:33.625" v="16" actId="20577"/>
          <ac:spMkLst>
            <pc:docMk/>
            <pc:sldMk cId="1348424423" sldId="322"/>
            <ac:spMk id="9" creationId="{25DC211F-6CC8-40AB-9916-E6D1EE69834E}"/>
          </ac:spMkLst>
        </pc:spChg>
      </pc:sldChg>
    </pc:docChg>
  </pc:docChgLst>
  <pc:docChgLst>
    <pc:chgData name="Zinta Satins" userId="73a481e0-8305-43c2-8114-4804aaf48e8b" providerId="ADAL" clId="{62001FF4-09D0-4A3C-8745-75BE8583F3E5}"/>
    <pc:docChg chg="undo custSel addSld delSld modSld sldOrd">
      <pc:chgData name="Zinta Satins" userId="73a481e0-8305-43c2-8114-4804aaf48e8b" providerId="ADAL" clId="{62001FF4-09D0-4A3C-8745-75BE8583F3E5}" dt="2021-06-15T04:05:02.397" v="1376" actId="20577"/>
      <pc:docMkLst>
        <pc:docMk/>
      </pc:docMkLst>
      <pc:sldChg chg="modSp mod">
        <pc:chgData name="Zinta Satins" userId="73a481e0-8305-43c2-8114-4804aaf48e8b" providerId="ADAL" clId="{62001FF4-09D0-4A3C-8745-75BE8583F3E5}" dt="2021-06-15T00:43:56.346" v="360" actId="1076"/>
        <pc:sldMkLst>
          <pc:docMk/>
          <pc:sldMk cId="3854416156" sldId="315"/>
        </pc:sldMkLst>
        <pc:spChg chg="mod">
          <ac:chgData name="Zinta Satins" userId="73a481e0-8305-43c2-8114-4804aaf48e8b" providerId="ADAL" clId="{62001FF4-09D0-4A3C-8745-75BE8583F3E5}" dt="2021-06-15T00:43:56.346" v="360" actId="1076"/>
          <ac:spMkLst>
            <pc:docMk/>
            <pc:sldMk cId="3854416156" sldId="315"/>
            <ac:spMk id="9" creationId="{7FB94BD8-E9E8-46F2-A067-2C98F23EAD99}"/>
          </ac:spMkLst>
        </pc:spChg>
      </pc:sldChg>
      <pc:sldChg chg="delSp modSp mod ord">
        <pc:chgData name="Zinta Satins" userId="73a481e0-8305-43c2-8114-4804aaf48e8b" providerId="ADAL" clId="{62001FF4-09D0-4A3C-8745-75BE8583F3E5}" dt="2021-06-15T04:05:02.397" v="1376" actId="20577"/>
        <pc:sldMkLst>
          <pc:docMk/>
          <pc:sldMk cId="1019914051" sldId="316"/>
        </pc:sldMkLst>
        <pc:spChg chg="del">
          <ac:chgData name="Zinta Satins" userId="73a481e0-8305-43c2-8114-4804aaf48e8b" providerId="ADAL" clId="{62001FF4-09D0-4A3C-8745-75BE8583F3E5}" dt="2021-06-15T00:21:07.075" v="9" actId="478"/>
          <ac:spMkLst>
            <pc:docMk/>
            <pc:sldMk cId="1019914051" sldId="316"/>
            <ac:spMk id="8" creationId="{7C329DC7-F7CB-4E6D-ABE5-45AB5F3F78B3}"/>
          </ac:spMkLst>
        </pc:spChg>
        <pc:spChg chg="mod">
          <ac:chgData name="Zinta Satins" userId="73a481e0-8305-43c2-8114-4804aaf48e8b" providerId="ADAL" clId="{62001FF4-09D0-4A3C-8745-75BE8583F3E5}" dt="2021-06-15T04:05:02.397" v="1376" actId="20577"/>
          <ac:spMkLst>
            <pc:docMk/>
            <pc:sldMk cId="1019914051" sldId="316"/>
            <ac:spMk id="9" creationId="{25DC211F-6CC8-40AB-9916-E6D1EE69834E}"/>
          </ac:spMkLst>
        </pc:spChg>
        <pc:spChg chg="mod">
          <ac:chgData name="Zinta Satins" userId="73a481e0-8305-43c2-8114-4804aaf48e8b" providerId="ADAL" clId="{62001FF4-09D0-4A3C-8745-75BE8583F3E5}" dt="2021-06-15T00:20:48.152" v="8" actId="20577"/>
          <ac:spMkLst>
            <pc:docMk/>
            <pc:sldMk cId="1019914051" sldId="316"/>
            <ac:spMk id="12" creationId="{60032248-CACF-4BF8-923A-0198BD04754D}"/>
          </ac:spMkLst>
        </pc:spChg>
      </pc:sldChg>
      <pc:sldChg chg="del">
        <pc:chgData name="Zinta Satins" userId="73a481e0-8305-43c2-8114-4804aaf48e8b" providerId="ADAL" clId="{62001FF4-09D0-4A3C-8745-75BE8583F3E5}" dt="2021-06-15T00:49:28.059" v="422" actId="2696"/>
        <pc:sldMkLst>
          <pc:docMk/>
          <pc:sldMk cId="101152702" sldId="317"/>
        </pc:sldMkLst>
      </pc:sldChg>
      <pc:sldChg chg="modSp mod">
        <pc:chgData name="Zinta Satins" userId="73a481e0-8305-43c2-8114-4804aaf48e8b" providerId="ADAL" clId="{62001FF4-09D0-4A3C-8745-75BE8583F3E5}" dt="2021-06-15T01:05:35.553" v="809" actId="20577"/>
        <pc:sldMkLst>
          <pc:docMk/>
          <pc:sldMk cId="2149615815" sldId="318"/>
        </pc:sldMkLst>
        <pc:spChg chg="mod">
          <ac:chgData name="Zinta Satins" userId="73a481e0-8305-43c2-8114-4804aaf48e8b" providerId="ADAL" clId="{62001FF4-09D0-4A3C-8745-75BE8583F3E5}" dt="2021-06-15T00:51:25.713" v="432" actId="1076"/>
          <ac:spMkLst>
            <pc:docMk/>
            <pc:sldMk cId="2149615815" sldId="318"/>
            <ac:spMk id="9" creationId="{25DC211F-6CC8-40AB-9916-E6D1EE69834E}"/>
          </ac:spMkLst>
        </pc:spChg>
        <pc:spChg chg="mod">
          <ac:chgData name="Zinta Satins" userId="73a481e0-8305-43c2-8114-4804aaf48e8b" providerId="ADAL" clId="{62001FF4-09D0-4A3C-8745-75BE8583F3E5}" dt="2021-06-15T01:05:35.553" v="809" actId="20577"/>
          <ac:spMkLst>
            <pc:docMk/>
            <pc:sldMk cId="2149615815" sldId="318"/>
            <ac:spMk id="12" creationId="{60032248-CACF-4BF8-923A-0198BD04754D}"/>
          </ac:spMkLst>
        </pc:spChg>
      </pc:sldChg>
      <pc:sldChg chg="modSp del">
        <pc:chgData name="Zinta Satins" userId="73a481e0-8305-43c2-8114-4804aaf48e8b" providerId="ADAL" clId="{62001FF4-09D0-4A3C-8745-75BE8583F3E5}" dt="2021-06-15T00:45:11.569" v="363" actId="2696"/>
        <pc:sldMkLst>
          <pc:docMk/>
          <pc:sldMk cId="1768606463" sldId="319"/>
        </pc:sldMkLst>
        <pc:spChg chg="mod">
          <ac:chgData name="Zinta Satins" userId="73a481e0-8305-43c2-8114-4804aaf48e8b" providerId="ADAL" clId="{62001FF4-09D0-4A3C-8745-75BE8583F3E5}" dt="2021-06-15T00:44:44.790" v="361"/>
          <ac:spMkLst>
            <pc:docMk/>
            <pc:sldMk cId="1768606463" sldId="319"/>
            <ac:spMk id="9" creationId="{25DC211F-6CC8-40AB-9916-E6D1EE69834E}"/>
          </ac:spMkLst>
        </pc:spChg>
      </pc:sldChg>
      <pc:sldChg chg="del">
        <pc:chgData name="Zinta Satins" userId="73a481e0-8305-43c2-8114-4804aaf48e8b" providerId="ADAL" clId="{62001FF4-09D0-4A3C-8745-75BE8583F3E5}" dt="2021-06-15T01:04:53.597" v="791" actId="2696"/>
        <pc:sldMkLst>
          <pc:docMk/>
          <pc:sldMk cId="2609841920" sldId="320"/>
        </pc:sldMkLst>
      </pc:sldChg>
      <pc:sldChg chg="del">
        <pc:chgData name="Zinta Satins" userId="73a481e0-8305-43c2-8114-4804aaf48e8b" providerId="ADAL" clId="{62001FF4-09D0-4A3C-8745-75BE8583F3E5}" dt="2021-06-15T01:45:50.056" v="906" actId="2696"/>
        <pc:sldMkLst>
          <pc:docMk/>
          <pc:sldMk cId="1348424423" sldId="322"/>
        </pc:sldMkLst>
      </pc:sldChg>
      <pc:sldChg chg="del">
        <pc:chgData name="Zinta Satins" userId="73a481e0-8305-43c2-8114-4804aaf48e8b" providerId="ADAL" clId="{62001FF4-09D0-4A3C-8745-75BE8583F3E5}" dt="2021-06-15T00:49:14.787" v="421" actId="2696"/>
        <pc:sldMkLst>
          <pc:docMk/>
          <pc:sldMk cId="2114011079" sldId="323"/>
        </pc:sldMkLst>
      </pc:sldChg>
      <pc:sldChg chg="addSp delSp modSp mod">
        <pc:chgData name="Zinta Satins" userId="73a481e0-8305-43c2-8114-4804aaf48e8b" providerId="ADAL" clId="{62001FF4-09D0-4A3C-8745-75BE8583F3E5}" dt="2021-06-15T04:02:20.207" v="1270" actId="20577"/>
        <pc:sldMkLst>
          <pc:docMk/>
          <pc:sldMk cId="1475409968" sldId="324"/>
        </pc:sldMkLst>
        <pc:spChg chg="mod">
          <ac:chgData name="Zinta Satins" userId="73a481e0-8305-43c2-8114-4804aaf48e8b" providerId="ADAL" clId="{62001FF4-09D0-4A3C-8745-75BE8583F3E5}" dt="2021-06-15T03:16:48.740" v="1092" actId="20577"/>
          <ac:spMkLst>
            <pc:docMk/>
            <pc:sldMk cId="1475409968" sldId="324"/>
            <ac:spMk id="8" creationId="{7C329DC7-F7CB-4E6D-ABE5-45AB5F3F78B3}"/>
          </ac:spMkLst>
        </pc:spChg>
        <pc:spChg chg="del">
          <ac:chgData name="Zinta Satins" userId="73a481e0-8305-43c2-8114-4804aaf48e8b" providerId="ADAL" clId="{62001FF4-09D0-4A3C-8745-75BE8583F3E5}" dt="2021-06-15T03:17:56.160" v="1100" actId="478"/>
          <ac:spMkLst>
            <pc:docMk/>
            <pc:sldMk cId="1475409968" sldId="324"/>
            <ac:spMk id="9" creationId="{25DC211F-6CC8-40AB-9916-E6D1EE69834E}"/>
          </ac:spMkLst>
        </pc:spChg>
        <pc:spChg chg="mod">
          <ac:chgData name="Zinta Satins" userId="73a481e0-8305-43c2-8114-4804aaf48e8b" providerId="ADAL" clId="{62001FF4-09D0-4A3C-8745-75BE8583F3E5}" dt="2021-06-15T01:47:13.655" v="981" actId="20577"/>
          <ac:spMkLst>
            <pc:docMk/>
            <pc:sldMk cId="1475409968" sldId="324"/>
            <ac:spMk id="12" creationId="{60032248-CACF-4BF8-923A-0198BD04754D}"/>
          </ac:spMkLst>
        </pc:spChg>
        <pc:spChg chg="add mod">
          <ac:chgData name="Zinta Satins" userId="73a481e0-8305-43c2-8114-4804aaf48e8b" providerId="ADAL" clId="{62001FF4-09D0-4A3C-8745-75BE8583F3E5}" dt="2021-06-15T04:02:20.207" v="1270" actId="20577"/>
          <ac:spMkLst>
            <pc:docMk/>
            <pc:sldMk cId="1475409968" sldId="324"/>
            <ac:spMk id="15" creationId="{64F358C6-4BE1-4856-97E8-76A63B0B7B97}"/>
          </ac:spMkLst>
        </pc:spChg>
        <pc:grpChg chg="add mod">
          <ac:chgData name="Zinta Satins" userId="73a481e0-8305-43c2-8114-4804aaf48e8b" providerId="ADAL" clId="{62001FF4-09D0-4A3C-8745-75BE8583F3E5}" dt="2021-06-15T03:19:00.848" v="1144" actId="1036"/>
          <ac:grpSpMkLst>
            <pc:docMk/>
            <pc:sldMk cId="1475409968" sldId="324"/>
            <ac:grpSpMk id="2" creationId="{0012C629-9CED-4CE4-8966-2744D6FE2EE4}"/>
          </ac:grpSpMkLst>
        </pc:grpChg>
        <pc:picChg chg="add mod">
          <ac:chgData name="Zinta Satins" userId="73a481e0-8305-43c2-8114-4804aaf48e8b" providerId="ADAL" clId="{62001FF4-09D0-4A3C-8745-75BE8583F3E5}" dt="2021-06-15T03:18:55.793" v="1128" actId="164"/>
          <ac:picMkLst>
            <pc:docMk/>
            <pc:sldMk cId="1475409968" sldId="324"/>
            <ac:picMk id="10" creationId="{376A7932-C624-4F69-A22F-A54D282720C4}"/>
          </ac:picMkLst>
        </pc:picChg>
        <pc:picChg chg="add mod">
          <ac:chgData name="Zinta Satins" userId="73a481e0-8305-43c2-8114-4804aaf48e8b" providerId="ADAL" clId="{62001FF4-09D0-4A3C-8745-75BE8583F3E5}" dt="2021-06-15T03:18:55.793" v="1128" actId="164"/>
          <ac:picMkLst>
            <pc:docMk/>
            <pc:sldMk cId="1475409968" sldId="324"/>
            <ac:picMk id="11" creationId="{1394574B-A5CC-46DA-9C7B-F61EF6682869}"/>
          </ac:picMkLst>
        </pc:picChg>
        <pc:picChg chg="add mod">
          <ac:chgData name="Zinta Satins" userId="73a481e0-8305-43c2-8114-4804aaf48e8b" providerId="ADAL" clId="{62001FF4-09D0-4A3C-8745-75BE8583F3E5}" dt="2021-06-15T03:18:55.793" v="1128" actId="164"/>
          <ac:picMkLst>
            <pc:docMk/>
            <pc:sldMk cId="1475409968" sldId="324"/>
            <ac:picMk id="13" creationId="{21483CCC-A7C8-4748-9B39-D0FCF189ECC3}"/>
          </ac:picMkLst>
        </pc:picChg>
      </pc:sldChg>
      <pc:sldChg chg="del">
        <pc:chgData name="Zinta Satins" userId="73a481e0-8305-43c2-8114-4804aaf48e8b" providerId="ADAL" clId="{62001FF4-09D0-4A3C-8745-75BE8583F3E5}" dt="2021-06-15T01:45:55.728" v="907" actId="2696"/>
        <pc:sldMkLst>
          <pc:docMk/>
          <pc:sldMk cId="878974772" sldId="325"/>
        </pc:sldMkLst>
      </pc:sldChg>
      <pc:sldChg chg="modSp mod ord">
        <pc:chgData name="Zinta Satins" userId="73a481e0-8305-43c2-8114-4804aaf48e8b" providerId="ADAL" clId="{62001FF4-09D0-4A3C-8745-75BE8583F3E5}" dt="2021-06-15T00:41:39.429" v="354" actId="20577"/>
        <pc:sldMkLst>
          <pc:docMk/>
          <pc:sldMk cId="4211220928" sldId="326"/>
        </pc:sldMkLst>
        <pc:spChg chg="mod">
          <ac:chgData name="Zinta Satins" userId="73a481e0-8305-43c2-8114-4804aaf48e8b" providerId="ADAL" clId="{62001FF4-09D0-4A3C-8745-75BE8583F3E5}" dt="2021-06-15T00:41:39.429" v="354" actId="20577"/>
          <ac:spMkLst>
            <pc:docMk/>
            <pc:sldMk cId="4211220928" sldId="326"/>
            <ac:spMk id="2" creationId="{C583C73B-B9F2-4A79-A6F9-AFA0D01CB854}"/>
          </ac:spMkLst>
        </pc:spChg>
      </pc:sldChg>
      <pc:sldChg chg="del">
        <pc:chgData name="Zinta Satins" userId="73a481e0-8305-43c2-8114-4804aaf48e8b" providerId="ADAL" clId="{62001FF4-09D0-4A3C-8745-75BE8583F3E5}" dt="2021-06-15T00:52:14.691" v="434" actId="2696"/>
        <pc:sldMkLst>
          <pc:docMk/>
          <pc:sldMk cId="2816260806" sldId="327"/>
        </pc:sldMkLst>
      </pc:sldChg>
      <pc:sldChg chg="modSp mod ord">
        <pc:chgData name="Zinta Satins" userId="73a481e0-8305-43c2-8114-4804aaf48e8b" providerId="ADAL" clId="{62001FF4-09D0-4A3C-8745-75BE8583F3E5}" dt="2021-06-15T01:46:38.073" v="968" actId="20577"/>
        <pc:sldMkLst>
          <pc:docMk/>
          <pc:sldMk cId="253588566" sldId="328"/>
        </pc:sldMkLst>
        <pc:spChg chg="mod">
          <ac:chgData name="Zinta Satins" userId="73a481e0-8305-43c2-8114-4804aaf48e8b" providerId="ADAL" clId="{62001FF4-09D0-4A3C-8745-75BE8583F3E5}" dt="2021-06-15T01:46:38.073" v="968" actId="20577"/>
          <ac:spMkLst>
            <pc:docMk/>
            <pc:sldMk cId="253588566" sldId="328"/>
            <ac:spMk id="2" creationId="{C583C73B-B9F2-4A79-A6F9-AFA0D01CB854}"/>
          </ac:spMkLst>
        </pc:spChg>
      </pc:sldChg>
      <pc:sldChg chg="del">
        <pc:chgData name="Zinta Satins" userId="73a481e0-8305-43c2-8114-4804aaf48e8b" providerId="ADAL" clId="{62001FF4-09D0-4A3C-8745-75BE8583F3E5}" dt="2021-06-15T00:52:12.140" v="433" actId="2696"/>
        <pc:sldMkLst>
          <pc:docMk/>
          <pc:sldMk cId="2861942591" sldId="329"/>
        </pc:sldMkLst>
      </pc:sldChg>
      <pc:sldChg chg="add del">
        <pc:chgData name="Zinta Satins" userId="73a481e0-8305-43c2-8114-4804aaf48e8b" providerId="ADAL" clId="{62001FF4-09D0-4A3C-8745-75BE8583F3E5}" dt="2021-06-15T00:42:23.052" v="355" actId="2696"/>
        <pc:sldMkLst>
          <pc:docMk/>
          <pc:sldMk cId="627121477" sldId="330"/>
        </pc:sldMkLst>
      </pc:sldChg>
      <pc:sldChg chg="addSp delSp modSp add mod">
        <pc:chgData name="Zinta Satins" userId="73a481e0-8305-43c2-8114-4804aaf48e8b" providerId="ADAL" clId="{62001FF4-09D0-4A3C-8745-75BE8583F3E5}" dt="2021-06-15T01:05:10.905" v="795" actId="20577"/>
        <pc:sldMkLst>
          <pc:docMk/>
          <pc:sldMk cId="697636992" sldId="330"/>
        </pc:sldMkLst>
        <pc:spChg chg="mod">
          <ac:chgData name="Zinta Satins" userId="73a481e0-8305-43c2-8114-4804aaf48e8b" providerId="ADAL" clId="{62001FF4-09D0-4A3C-8745-75BE8583F3E5}" dt="2021-06-15T00:45:34.311" v="407" actId="20577"/>
          <ac:spMkLst>
            <pc:docMk/>
            <pc:sldMk cId="697636992" sldId="330"/>
            <ac:spMk id="8" creationId="{7C329DC7-F7CB-4E6D-ABE5-45AB5F3F78B3}"/>
          </ac:spMkLst>
        </pc:spChg>
        <pc:spChg chg="mod">
          <ac:chgData name="Zinta Satins" userId="73a481e0-8305-43c2-8114-4804aaf48e8b" providerId="ADAL" clId="{62001FF4-09D0-4A3C-8745-75BE8583F3E5}" dt="2021-06-15T00:47:07.324" v="420" actId="1076"/>
          <ac:spMkLst>
            <pc:docMk/>
            <pc:sldMk cId="697636992" sldId="330"/>
            <ac:spMk id="9" creationId="{7FB94BD8-E9E8-46F2-A067-2C98F23EAD99}"/>
          </ac:spMkLst>
        </pc:spChg>
        <pc:spChg chg="mod">
          <ac:chgData name="Zinta Satins" userId="73a481e0-8305-43c2-8114-4804aaf48e8b" providerId="ADAL" clId="{62001FF4-09D0-4A3C-8745-75BE8583F3E5}" dt="2021-06-15T01:05:10.905" v="795" actId="20577"/>
          <ac:spMkLst>
            <pc:docMk/>
            <pc:sldMk cId="697636992" sldId="330"/>
            <ac:spMk id="12" creationId="{60032248-CACF-4BF8-923A-0198BD04754D}"/>
          </ac:spMkLst>
        </pc:spChg>
        <pc:picChg chg="del">
          <ac:chgData name="Zinta Satins" userId="73a481e0-8305-43c2-8114-4804aaf48e8b" providerId="ADAL" clId="{62001FF4-09D0-4A3C-8745-75BE8583F3E5}" dt="2021-06-15T00:45:59.814" v="411" actId="478"/>
          <ac:picMkLst>
            <pc:docMk/>
            <pc:sldMk cId="697636992" sldId="330"/>
            <ac:picMk id="2" creationId="{B01C2D0B-1EEA-4164-8EF1-E1955C5F6B86}"/>
          </ac:picMkLst>
        </pc:picChg>
        <pc:picChg chg="add mod">
          <ac:chgData name="Zinta Satins" userId="73a481e0-8305-43c2-8114-4804aaf48e8b" providerId="ADAL" clId="{62001FF4-09D0-4A3C-8745-75BE8583F3E5}" dt="2021-06-15T00:46:51.148" v="416" actId="1076"/>
          <ac:picMkLst>
            <pc:docMk/>
            <pc:sldMk cId="697636992" sldId="330"/>
            <ac:picMk id="3" creationId="{4A174FB0-E34A-4A8F-95D6-DE2B065C6524}"/>
          </ac:picMkLst>
        </pc:picChg>
      </pc:sldChg>
      <pc:sldChg chg="modSp add mod ord">
        <pc:chgData name="Zinta Satins" userId="73a481e0-8305-43c2-8114-4804aaf48e8b" providerId="ADAL" clId="{62001FF4-09D0-4A3C-8745-75BE8583F3E5}" dt="2021-06-15T04:04:45.928" v="1356" actId="255"/>
        <pc:sldMkLst>
          <pc:docMk/>
          <pc:sldMk cId="1418077202" sldId="331"/>
        </pc:sldMkLst>
        <pc:spChg chg="mod">
          <ac:chgData name="Zinta Satins" userId="73a481e0-8305-43c2-8114-4804aaf48e8b" providerId="ADAL" clId="{62001FF4-09D0-4A3C-8745-75BE8583F3E5}" dt="2021-06-15T04:03:47.020" v="1316" actId="20577"/>
          <ac:spMkLst>
            <pc:docMk/>
            <pc:sldMk cId="1418077202" sldId="331"/>
            <ac:spMk id="8" creationId="{7C329DC7-F7CB-4E6D-ABE5-45AB5F3F78B3}"/>
          </ac:spMkLst>
        </pc:spChg>
        <pc:spChg chg="mod">
          <ac:chgData name="Zinta Satins" userId="73a481e0-8305-43c2-8114-4804aaf48e8b" providerId="ADAL" clId="{62001FF4-09D0-4A3C-8745-75BE8583F3E5}" dt="2021-06-15T04:04:45.928" v="1356" actId="255"/>
          <ac:spMkLst>
            <pc:docMk/>
            <pc:sldMk cId="1418077202" sldId="331"/>
            <ac:spMk id="12" creationId="{60032248-CACF-4BF8-923A-0198BD04754D}"/>
          </ac:spMkLst>
        </pc:spChg>
      </pc:sldChg>
      <pc:sldChg chg="addSp delSp modSp add mod ord">
        <pc:chgData name="Zinta Satins" userId="73a481e0-8305-43c2-8114-4804aaf48e8b" providerId="ADAL" clId="{62001FF4-09D0-4A3C-8745-75BE8583F3E5}" dt="2021-06-15T01:05:43.181" v="813" actId="20577"/>
        <pc:sldMkLst>
          <pc:docMk/>
          <pc:sldMk cId="3921314505" sldId="332"/>
        </pc:sldMkLst>
        <pc:spChg chg="mod">
          <ac:chgData name="Zinta Satins" userId="73a481e0-8305-43c2-8114-4804aaf48e8b" providerId="ADAL" clId="{62001FF4-09D0-4A3C-8745-75BE8583F3E5}" dt="2021-06-15T00:57:05.190" v="461" actId="20577"/>
          <ac:spMkLst>
            <pc:docMk/>
            <pc:sldMk cId="3921314505" sldId="332"/>
            <ac:spMk id="8" creationId="{7C329DC7-F7CB-4E6D-ABE5-45AB5F3F78B3}"/>
          </ac:spMkLst>
        </pc:spChg>
        <pc:spChg chg="mod">
          <ac:chgData name="Zinta Satins" userId="73a481e0-8305-43c2-8114-4804aaf48e8b" providerId="ADAL" clId="{62001FF4-09D0-4A3C-8745-75BE8583F3E5}" dt="2021-06-15T01:04:27.594" v="789" actId="20577"/>
          <ac:spMkLst>
            <pc:docMk/>
            <pc:sldMk cId="3921314505" sldId="332"/>
            <ac:spMk id="9" creationId="{7FB94BD8-E9E8-46F2-A067-2C98F23EAD99}"/>
          </ac:spMkLst>
        </pc:spChg>
        <pc:spChg chg="add mod">
          <ac:chgData name="Zinta Satins" userId="73a481e0-8305-43c2-8114-4804aaf48e8b" providerId="ADAL" clId="{62001FF4-09D0-4A3C-8745-75BE8583F3E5}" dt="2021-06-15T00:59:16.402" v="595" actId="14100"/>
          <ac:spMkLst>
            <pc:docMk/>
            <pc:sldMk cId="3921314505" sldId="332"/>
            <ac:spMk id="11" creationId="{07000513-D858-4F2B-8105-8F748D43C57E}"/>
          </ac:spMkLst>
        </pc:spChg>
        <pc:spChg chg="mod">
          <ac:chgData name="Zinta Satins" userId="73a481e0-8305-43c2-8114-4804aaf48e8b" providerId="ADAL" clId="{62001FF4-09D0-4A3C-8745-75BE8583F3E5}" dt="2021-06-15T01:05:43.181" v="813" actId="20577"/>
          <ac:spMkLst>
            <pc:docMk/>
            <pc:sldMk cId="3921314505" sldId="332"/>
            <ac:spMk id="12" creationId="{60032248-CACF-4BF8-923A-0198BD04754D}"/>
          </ac:spMkLst>
        </pc:spChg>
        <pc:picChg chg="del">
          <ac:chgData name="Zinta Satins" userId="73a481e0-8305-43c2-8114-4804aaf48e8b" providerId="ADAL" clId="{62001FF4-09D0-4A3C-8745-75BE8583F3E5}" dt="2021-06-15T00:54:10.374" v="444" actId="478"/>
          <ac:picMkLst>
            <pc:docMk/>
            <pc:sldMk cId="3921314505" sldId="332"/>
            <ac:picMk id="3" creationId="{4A174FB0-E34A-4A8F-95D6-DE2B065C6524}"/>
          </ac:picMkLst>
        </pc:picChg>
        <pc:picChg chg="add mod">
          <ac:chgData name="Zinta Satins" userId="73a481e0-8305-43c2-8114-4804aaf48e8b" providerId="ADAL" clId="{62001FF4-09D0-4A3C-8745-75BE8583F3E5}" dt="2021-06-15T01:04:39.475" v="790" actId="1076"/>
          <ac:picMkLst>
            <pc:docMk/>
            <pc:sldMk cId="3921314505" sldId="332"/>
            <ac:picMk id="10" creationId="{3AC7A6DA-353B-4137-B4BD-F3984BA4DC09}"/>
          </ac:picMkLst>
        </pc:picChg>
      </pc:sldChg>
      <pc:sldChg chg="addSp delSp modSp add mod ord">
        <pc:chgData name="Zinta Satins" userId="73a481e0-8305-43c2-8114-4804aaf48e8b" providerId="ADAL" clId="{62001FF4-09D0-4A3C-8745-75BE8583F3E5}" dt="2021-06-15T03:08:02.666" v="1001" actId="1076"/>
        <pc:sldMkLst>
          <pc:docMk/>
          <pc:sldMk cId="2178769567" sldId="333"/>
        </pc:sldMkLst>
        <pc:spChg chg="mod">
          <ac:chgData name="Zinta Satins" userId="73a481e0-8305-43c2-8114-4804aaf48e8b" providerId="ADAL" clId="{62001FF4-09D0-4A3C-8745-75BE8583F3E5}" dt="2021-06-15T01:38:53.468" v="842" actId="20577"/>
          <ac:spMkLst>
            <pc:docMk/>
            <pc:sldMk cId="2178769567" sldId="333"/>
            <ac:spMk id="8" creationId="{7C329DC7-F7CB-4E6D-ABE5-45AB5F3F78B3}"/>
          </ac:spMkLst>
        </pc:spChg>
        <pc:spChg chg="mod">
          <ac:chgData name="Zinta Satins" userId="73a481e0-8305-43c2-8114-4804aaf48e8b" providerId="ADAL" clId="{62001FF4-09D0-4A3C-8745-75BE8583F3E5}" dt="2021-06-15T03:08:02.666" v="1001" actId="1076"/>
          <ac:spMkLst>
            <pc:docMk/>
            <pc:sldMk cId="2178769567" sldId="333"/>
            <ac:spMk id="9" creationId="{7FB94BD8-E9E8-46F2-A067-2C98F23EAD99}"/>
          </ac:spMkLst>
        </pc:spChg>
        <pc:spChg chg="mod">
          <ac:chgData name="Zinta Satins" userId="73a481e0-8305-43c2-8114-4804aaf48e8b" providerId="ADAL" clId="{62001FF4-09D0-4A3C-8745-75BE8583F3E5}" dt="2021-06-15T01:38:26.471" v="828" actId="20577"/>
          <ac:spMkLst>
            <pc:docMk/>
            <pc:sldMk cId="2178769567" sldId="333"/>
            <ac:spMk id="12" creationId="{60032248-CACF-4BF8-923A-0198BD04754D}"/>
          </ac:spMkLst>
        </pc:spChg>
        <pc:picChg chg="del">
          <ac:chgData name="Zinta Satins" userId="73a481e0-8305-43c2-8114-4804aaf48e8b" providerId="ADAL" clId="{62001FF4-09D0-4A3C-8745-75BE8583F3E5}" dt="2021-06-15T01:38:56.437" v="843" actId="478"/>
          <ac:picMkLst>
            <pc:docMk/>
            <pc:sldMk cId="2178769567" sldId="333"/>
            <ac:picMk id="3" creationId="{4A174FB0-E34A-4A8F-95D6-DE2B065C6524}"/>
          </ac:picMkLst>
        </pc:picChg>
        <pc:picChg chg="add mod">
          <ac:chgData name="Zinta Satins" userId="73a481e0-8305-43c2-8114-4804aaf48e8b" providerId="ADAL" clId="{62001FF4-09D0-4A3C-8745-75BE8583F3E5}" dt="2021-06-15T01:39:34.017" v="852" actId="1076"/>
          <ac:picMkLst>
            <pc:docMk/>
            <pc:sldMk cId="2178769567" sldId="333"/>
            <ac:picMk id="10" creationId="{DA81CEAF-69EA-4381-9B5E-A43FD94FE024}"/>
          </ac:picMkLst>
        </pc:picChg>
      </pc:sldChg>
    </pc:docChg>
  </pc:docChgLst>
  <pc:docChgLst>
    <pc:chgData name="Zinta Satins" userId="S::zsatins@hansenyuncken.com.au::73a481e0-8305-43c2-8114-4804aaf48e8b" providerId="AD" clId="Web-{1F1BEDD5-EE15-4C36-BCBA-A9A849D2E366}"/>
    <pc:docChg chg="modSld">
      <pc:chgData name="Zinta Satins" userId="S::zsatins@hansenyuncken.com.au::73a481e0-8305-43c2-8114-4804aaf48e8b" providerId="AD" clId="Web-{1F1BEDD5-EE15-4C36-BCBA-A9A849D2E366}" dt="2021-06-15T00:19:46.373" v="13" actId="20577"/>
      <pc:docMkLst>
        <pc:docMk/>
      </pc:docMkLst>
      <pc:sldChg chg="modSp">
        <pc:chgData name="Zinta Satins" userId="S::zsatins@hansenyuncken.com.au::73a481e0-8305-43c2-8114-4804aaf48e8b" providerId="AD" clId="Web-{1F1BEDD5-EE15-4C36-BCBA-A9A849D2E366}" dt="2021-06-15T00:19:46.373" v="13" actId="20577"/>
        <pc:sldMkLst>
          <pc:docMk/>
          <pc:sldMk cId="3704653678" sldId="256"/>
        </pc:sldMkLst>
        <pc:spChg chg="mod">
          <ac:chgData name="Zinta Satins" userId="S::zsatins@hansenyuncken.com.au::73a481e0-8305-43c2-8114-4804aaf48e8b" providerId="AD" clId="Web-{1F1BEDD5-EE15-4C36-BCBA-A9A849D2E366}" dt="2021-06-15T00:19:46.373" v="13" actId="20577"/>
          <ac:spMkLst>
            <pc:docMk/>
            <pc:sldMk cId="3704653678" sldId="256"/>
            <ac:spMk id="2" creationId="{C583C73B-B9F2-4A79-A6F9-AFA0D01CB854}"/>
          </ac:spMkLst>
        </pc:spChg>
      </pc:sldChg>
    </pc:docChg>
  </pc:docChgLst>
  <pc:docChgLst>
    <pc:chgData name="Sophie Coker" userId="S::scoker@hansenyuncken.com.au::1517a33c-9e90-4c97-b3c6-54fc74f26899" providerId="AD" clId="Web-{938E980D-29DC-4B4E-8EC6-05505DA086F8}"/>
    <pc:docChg chg="modSld">
      <pc:chgData name="Sophie Coker" userId="S::scoker@hansenyuncken.com.au::1517a33c-9e90-4c97-b3c6-54fc74f26899" providerId="AD" clId="Web-{938E980D-29DC-4B4E-8EC6-05505DA086F8}" dt="2021-05-24T01:09:48.989" v="0" actId="20577"/>
      <pc:docMkLst>
        <pc:docMk/>
      </pc:docMkLst>
      <pc:sldChg chg="modSp">
        <pc:chgData name="Sophie Coker" userId="S::scoker@hansenyuncken.com.au::1517a33c-9e90-4c97-b3c6-54fc74f26899" providerId="AD" clId="Web-{938E980D-29DC-4B4E-8EC6-05505DA086F8}" dt="2021-05-24T01:09:48.989" v="0" actId="20577"/>
        <pc:sldMkLst>
          <pc:docMk/>
          <pc:sldMk cId="533289337" sldId="300"/>
        </pc:sldMkLst>
        <pc:spChg chg="mod">
          <ac:chgData name="Sophie Coker" userId="S::scoker@hansenyuncken.com.au::1517a33c-9e90-4c97-b3c6-54fc74f26899" providerId="AD" clId="Web-{938E980D-29DC-4B4E-8EC6-05505DA086F8}" dt="2021-05-24T01:09:48.989" v="0" actId="20577"/>
          <ac:spMkLst>
            <pc:docMk/>
            <pc:sldMk cId="533289337" sldId="300"/>
            <ac:spMk id="24" creationId="{F8769C11-943B-4CF2-B9DB-8BBE61530996}"/>
          </ac:spMkLst>
        </pc:spChg>
      </pc:sldChg>
    </pc:docChg>
  </pc:docChgLst>
  <pc:docChgLst>
    <pc:chgData name="Kurt Warren" userId="e41e19a0-33a7-4ce1-9e76-602e4204e8f5" providerId="ADAL" clId="{C43FD9B1-6805-4099-BB79-AB895D35B91E}"/>
    <pc:docChg chg="undo custSel addSld delSld modSld sldOrd">
      <pc:chgData name="Kurt Warren" userId="e41e19a0-33a7-4ce1-9e76-602e4204e8f5" providerId="ADAL" clId="{C43FD9B1-6805-4099-BB79-AB895D35B91E}" dt="2021-05-20T06:08:01.991" v="2592" actId="20577"/>
      <pc:docMkLst>
        <pc:docMk/>
      </pc:docMkLst>
      <pc:sldChg chg="addSp modSp mod">
        <pc:chgData name="Kurt Warren" userId="e41e19a0-33a7-4ce1-9e76-602e4204e8f5" providerId="ADAL" clId="{C43FD9B1-6805-4099-BB79-AB895D35B91E}" dt="2021-05-20T05:50:54.136" v="1954" actId="1076"/>
        <pc:sldMkLst>
          <pc:docMk/>
          <pc:sldMk cId="3360717000" sldId="266"/>
        </pc:sldMkLst>
        <pc:spChg chg="add mod">
          <ac:chgData name="Kurt Warren" userId="e41e19a0-33a7-4ce1-9e76-602e4204e8f5" providerId="ADAL" clId="{C43FD9B1-6805-4099-BB79-AB895D35B91E}" dt="2021-05-20T05:50:54.136" v="1954" actId="1076"/>
          <ac:spMkLst>
            <pc:docMk/>
            <pc:sldMk cId="3360717000" sldId="266"/>
            <ac:spMk id="43" creationId="{8EE53A1B-9FEA-4B0B-B804-59E10E07FA24}"/>
          </ac:spMkLst>
        </pc:spChg>
      </pc:sldChg>
      <pc:sldChg chg="addSp modSp mod">
        <pc:chgData name="Kurt Warren" userId="e41e19a0-33a7-4ce1-9e76-602e4204e8f5" providerId="ADAL" clId="{C43FD9B1-6805-4099-BB79-AB895D35B91E}" dt="2021-05-20T05:52:08.454" v="1967" actId="1076"/>
        <pc:sldMkLst>
          <pc:docMk/>
          <pc:sldMk cId="1250348705" sldId="271"/>
        </pc:sldMkLst>
        <pc:spChg chg="add mod">
          <ac:chgData name="Kurt Warren" userId="e41e19a0-33a7-4ce1-9e76-602e4204e8f5" providerId="ADAL" clId="{C43FD9B1-6805-4099-BB79-AB895D35B91E}" dt="2021-05-20T05:52:08.454" v="1967" actId="1076"/>
          <ac:spMkLst>
            <pc:docMk/>
            <pc:sldMk cId="1250348705" sldId="271"/>
            <ac:spMk id="11" creationId="{AC1E4B5A-F78E-4236-B7EE-353E23F70AFD}"/>
          </ac:spMkLst>
        </pc:spChg>
      </pc:sldChg>
      <pc:sldChg chg="addSp modSp mod">
        <pc:chgData name="Kurt Warren" userId="e41e19a0-33a7-4ce1-9e76-602e4204e8f5" providerId="ADAL" clId="{C43FD9B1-6805-4099-BB79-AB895D35B91E}" dt="2021-05-20T05:52:28.968" v="1971" actId="1076"/>
        <pc:sldMkLst>
          <pc:docMk/>
          <pc:sldMk cId="1857825947" sldId="272"/>
        </pc:sldMkLst>
        <pc:spChg chg="add mod">
          <ac:chgData name="Kurt Warren" userId="e41e19a0-33a7-4ce1-9e76-602e4204e8f5" providerId="ADAL" clId="{C43FD9B1-6805-4099-BB79-AB895D35B91E}" dt="2021-05-20T05:52:28.968" v="1971" actId="1076"/>
          <ac:spMkLst>
            <pc:docMk/>
            <pc:sldMk cId="1857825947" sldId="272"/>
            <ac:spMk id="5" creationId="{BB2BB0CD-6669-4533-A36C-4FCAB5875D1E}"/>
          </ac:spMkLst>
        </pc:spChg>
      </pc:sldChg>
      <pc:sldChg chg="modSp mod">
        <pc:chgData name="Kurt Warren" userId="e41e19a0-33a7-4ce1-9e76-602e4204e8f5" providerId="ADAL" clId="{C43FD9B1-6805-4099-BB79-AB895D35B91E}" dt="2021-05-20T05:50:30.054" v="1949" actId="255"/>
        <pc:sldMkLst>
          <pc:docMk/>
          <pc:sldMk cId="1106442317" sldId="285"/>
        </pc:sldMkLst>
        <pc:spChg chg="mod">
          <ac:chgData name="Kurt Warren" userId="e41e19a0-33a7-4ce1-9e76-602e4204e8f5" providerId="ADAL" clId="{C43FD9B1-6805-4099-BB79-AB895D35B91E}" dt="2021-05-20T05:50:30.054" v="1949" actId="255"/>
          <ac:spMkLst>
            <pc:docMk/>
            <pc:sldMk cId="1106442317" sldId="285"/>
            <ac:spMk id="6" creationId="{B4F167C9-17F1-4C5F-8109-FDB76C33C0E1}"/>
          </ac:spMkLst>
        </pc:spChg>
      </pc:sldChg>
      <pc:sldChg chg="addSp modSp mod">
        <pc:chgData name="Kurt Warren" userId="e41e19a0-33a7-4ce1-9e76-602e4204e8f5" providerId="ADAL" clId="{C43FD9B1-6805-4099-BB79-AB895D35B91E}" dt="2021-05-20T05:51:17.914" v="1958" actId="1076"/>
        <pc:sldMkLst>
          <pc:docMk/>
          <pc:sldMk cId="1349499445" sldId="295"/>
        </pc:sldMkLst>
        <pc:spChg chg="mod">
          <ac:chgData name="Kurt Warren" userId="e41e19a0-33a7-4ce1-9e76-602e4204e8f5" providerId="ADAL" clId="{C43FD9B1-6805-4099-BB79-AB895D35B91E}" dt="2021-05-20T05:20:10.077" v="213" actId="20577"/>
          <ac:spMkLst>
            <pc:docMk/>
            <pc:sldMk cId="1349499445" sldId="295"/>
            <ac:spMk id="6" creationId="{103FE370-1C1B-4D75-B349-0B3E91CC6FAC}"/>
          </ac:spMkLst>
        </pc:spChg>
        <pc:spChg chg="mod">
          <ac:chgData name="Kurt Warren" userId="e41e19a0-33a7-4ce1-9e76-602e4204e8f5" providerId="ADAL" clId="{C43FD9B1-6805-4099-BB79-AB895D35B91E}" dt="2021-05-20T05:19:19.231" v="175" actId="20577"/>
          <ac:spMkLst>
            <pc:docMk/>
            <pc:sldMk cId="1349499445" sldId="295"/>
            <ac:spMk id="9" creationId="{BC2C8EAF-8225-4916-B725-35F49DC596C4}"/>
          </ac:spMkLst>
        </pc:spChg>
        <pc:spChg chg="add mod">
          <ac:chgData name="Kurt Warren" userId="e41e19a0-33a7-4ce1-9e76-602e4204e8f5" providerId="ADAL" clId="{C43FD9B1-6805-4099-BB79-AB895D35B91E}" dt="2021-05-20T05:51:17.914" v="1958" actId="1076"/>
          <ac:spMkLst>
            <pc:docMk/>
            <pc:sldMk cId="1349499445" sldId="295"/>
            <ac:spMk id="11" creationId="{0D19B252-6081-4BEA-A110-7A9CE95693F0}"/>
          </ac:spMkLst>
        </pc:spChg>
      </pc:sldChg>
      <pc:sldChg chg="addSp modSp mod">
        <pc:chgData name="Kurt Warren" userId="e41e19a0-33a7-4ce1-9e76-602e4204e8f5" providerId="ADAL" clId="{C43FD9B1-6805-4099-BB79-AB895D35B91E}" dt="2021-05-20T05:53:10.416" v="1981" actId="1076"/>
        <pc:sldMkLst>
          <pc:docMk/>
          <pc:sldMk cId="346287825" sldId="296"/>
        </pc:sldMkLst>
        <pc:spChg chg="add mod">
          <ac:chgData name="Kurt Warren" userId="e41e19a0-33a7-4ce1-9e76-602e4204e8f5" providerId="ADAL" clId="{C43FD9B1-6805-4099-BB79-AB895D35B91E}" dt="2021-05-20T05:53:10.416" v="1981" actId="1076"/>
          <ac:spMkLst>
            <pc:docMk/>
            <pc:sldMk cId="346287825" sldId="296"/>
            <ac:spMk id="7" creationId="{76A05670-C75F-45E9-9F3C-DABE16162C57}"/>
          </ac:spMkLst>
        </pc:spChg>
      </pc:sldChg>
      <pc:sldChg chg="addSp modSp mod">
        <pc:chgData name="Kurt Warren" userId="e41e19a0-33a7-4ce1-9e76-602e4204e8f5" providerId="ADAL" clId="{C43FD9B1-6805-4099-BB79-AB895D35B91E}" dt="2021-05-20T05:52:20.192" v="1969" actId="1076"/>
        <pc:sldMkLst>
          <pc:docMk/>
          <pc:sldMk cId="118369449" sldId="297"/>
        </pc:sldMkLst>
        <pc:spChg chg="add mod">
          <ac:chgData name="Kurt Warren" userId="e41e19a0-33a7-4ce1-9e76-602e4204e8f5" providerId="ADAL" clId="{C43FD9B1-6805-4099-BB79-AB895D35B91E}" dt="2021-05-20T05:52:20.192" v="1969" actId="1076"/>
          <ac:spMkLst>
            <pc:docMk/>
            <pc:sldMk cId="118369449" sldId="297"/>
            <ac:spMk id="7" creationId="{74FE9CDB-35D7-48A3-A0F5-9B78C130BE7B}"/>
          </ac:spMkLst>
        </pc:spChg>
      </pc:sldChg>
      <pc:sldChg chg="addSp modSp mod">
        <pc:chgData name="Kurt Warren" userId="e41e19a0-33a7-4ce1-9e76-602e4204e8f5" providerId="ADAL" clId="{C43FD9B1-6805-4099-BB79-AB895D35B91E}" dt="2021-05-20T05:53:42.079" v="1987" actId="1076"/>
        <pc:sldMkLst>
          <pc:docMk/>
          <pc:sldMk cId="533289337" sldId="300"/>
        </pc:sldMkLst>
        <pc:spChg chg="add mod">
          <ac:chgData name="Kurt Warren" userId="e41e19a0-33a7-4ce1-9e76-602e4204e8f5" providerId="ADAL" clId="{C43FD9B1-6805-4099-BB79-AB895D35B91E}" dt="2021-05-20T05:53:42.079" v="1987" actId="1076"/>
          <ac:spMkLst>
            <pc:docMk/>
            <pc:sldMk cId="533289337" sldId="300"/>
            <ac:spMk id="11" creationId="{F33FBA10-EBCF-42C3-85D8-E11204E33E63}"/>
          </ac:spMkLst>
        </pc:spChg>
      </pc:sldChg>
      <pc:sldChg chg="addSp modSp mod">
        <pc:chgData name="Kurt Warren" userId="e41e19a0-33a7-4ce1-9e76-602e4204e8f5" providerId="ADAL" clId="{C43FD9B1-6805-4099-BB79-AB895D35B91E}" dt="2021-05-20T05:50:44.861" v="1952" actId="1076"/>
        <pc:sldMkLst>
          <pc:docMk/>
          <pc:sldMk cId="3253448682" sldId="302"/>
        </pc:sldMkLst>
        <pc:spChg chg="add mod">
          <ac:chgData name="Kurt Warren" userId="e41e19a0-33a7-4ce1-9e76-602e4204e8f5" providerId="ADAL" clId="{C43FD9B1-6805-4099-BB79-AB895D35B91E}" dt="2021-05-20T05:50:44.861" v="1952" actId="1076"/>
          <ac:spMkLst>
            <pc:docMk/>
            <pc:sldMk cId="3253448682" sldId="302"/>
            <ac:spMk id="10" creationId="{3FE44869-03A1-46E8-BC75-89589A0DC13E}"/>
          </ac:spMkLst>
        </pc:spChg>
      </pc:sldChg>
      <pc:sldChg chg="addSp modSp mod">
        <pc:chgData name="Kurt Warren" userId="e41e19a0-33a7-4ce1-9e76-602e4204e8f5" providerId="ADAL" clId="{C43FD9B1-6805-4099-BB79-AB895D35B91E}" dt="2021-05-20T05:52:47.958" v="1975" actId="1076"/>
        <pc:sldMkLst>
          <pc:docMk/>
          <pc:sldMk cId="1158663312" sldId="303"/>
        </pc:sldMkLst>
        <pc:spChg chg="add mod">
          <ac:chgData name="Kurt Warren" userId="e41e19a0-33a7-4ce1-9e76-602e4204e8f5" providerId="ADAL" clId="{C43FD9B1-6805-4099-BB79-AB895D35B91E}" dt="2021-05-20T05:52:47.958" v="1975" actId="1076"/>
          <ac:spMkLst>
            <pc:docMk/>
            <pc:sldMk cId="1158663312" sldId="303"/>
            <ac:spMk id="6" creationId="{E5F6FE83-4A30-46F4-88A5-ABA5316C5F68}"/>
          </ac:spMkLst>
        </pc:spChg>
      </pc:sldChg>
      <pc:sldChg chg="addSp modSp mod">
        <pc:chgData name="Kurt Warren" userId="e41e19a0-33a7-4ce1-9e76-602e4204e8f5" providerId="ADAL" clId="{C43FD9B1-6805-4099-BB79-AB895D35B91E}" dt="2021-05-20T05:53:02.864" v="1979" actId="1076"/>
        <pc:sldMkLst>
          <pc:docMk/>
          <pc:sldMk cId="22739802" sldId="304"/>
        </pc:sldMkLst>
        <pc:spChg chg="add mod">
          <ac:chgData name="Kurt Warren" userId="e41e19a0-33a7-4ce1-9e76-602e4204e8f5" providerId="ADAL" clId="{C43FD9B1-6805-4099-BB79-AB895D35B91E}" dt="2021-05-20T05:53:02.864" v="1979" actId="1076"/>
          <ac:spMkLst>
            <pc:docMk/>
            <pc:sldMk cId="22739802" sldId="304"/>
            <ac:spMk id="11" creationId="{2DA47308-75BD-49CB-B1D3-51DD7356D91F}"/>
          </ac:spMkLst>
        </pc:spChg>
      </pc:sldChg>
      <pc:sldChg chg="addSp modSp mod">
        <pc:chgData name="Kurt Warren" userId="e41e19a0-33a7-4ce1-9e76-602e4204e8f5" providerId="ADAL" clId="{C43FD9B1-6805-4099-BB79-AB895D35B91E}" dt="2021-05-20T05:53:26.810" v="1983" actId="1076"/>
        <pc:sldMkLst>
          <pc:docMk/>
          <pc:sldMk cId="3743635890" sldId="305"/>
        </pc:sldMkLst>
        <pc:spChg chg="add mod">
          <ac:chgData name="Kurt Warren" userId="e41e19a0-33a7-4ce1-9e76-602e4204e8f5" providerId="ADAL" clId="{C43FD9B1-6805-4099-BB79-AB895D35B91E}" dt="2021-05-20T05:53:26.810" v="1983" actId="1076"/>
          <ac:spMkLst>
            <pc:docMk/>
            <pc:sldMk cId="3743635890" sldId="305"/>
            <ac:spMk id="7" creationId="{D15449AD-4320-426B-9617-A144C34AFBEA}"/>
          </ac:spMkLst>
        </pc:spChg>
      </pc:sldChg>
      <pc:sldChg chg="addSp modSp">
        <pc:chgData name="Kurt Warren" userId="e41e19a0-33a7-4ce1-9e76-602e4204e8f5" providerId="ADAL" clId="{C43FD9B1-6805-4099-BB79-AB895D35B91E}" dt="2021-05-20T05:50:37.559" v="1950"/>
        <pc:sldMkLst>
          <pc:docMk/>
          <pc:sldMk cId="1607315772" sldId="306"/>
        </pc:sldMkLst>
        <pc:spChg chg="add mod">
          <ac:chgData name="Kurt Warren" userId="e41e19a0-33a7-4ce1-9e76-602e4204e8f5" providerId="ADAL" clId="{C43FD9B1-6805-4099-BB79-AB895D35B91E}" dt="2021-05-20T05:50:37.559" v="1950"/>
          <ac:spMkLst>
            <pc:docMk/>
            <pc:sldMk cId="1607315772" sldId="306"/>
            <ac:spMk id="6" creationId="{711261D0-84BF-47AF-941B-9DA7DC9C2586}"/>
          </ac:spMkLst>
        </pc:spChg>
      </pc:sldChg>
      <pc:sldChg chg="addSp delSp modSp mod">
        <pc:chgData name="Kurt Warren" userId="e41e19a0-33a7-4ce1-9e76-602e4204e8f5" providerId="ADAL" clId="{C43FD9B1-6805-4099-BB79-AB895D35B91E}" dt="2021-05-20T05:51:04.551" v="1956" actId="1076"/>
        <pc:sldMkLst>
          <pc:docMk/>
          <pc:sldMk cId="3453177326" sldId="307"/>
        </pc:sldMkLst>
        <pc:spChg chg="mod">
          <ac:chgData name="Kurt Warren" userId="e41e19a0-33a7-4ce1-9e76-602e4204e8f5" providerId="ADAL" clId="{C43FD9B1-6805-4099-BB79-AB895D35B91E}" dt="2021-05-20T05:17:17.742" v="164" actId="1076"/>
          <ac:spMkLst>
            <pc:docMk/>
            <pc:sldMk cId="3453177326" sldId="307"/>
            <ac:spMk id="3" creationId="{66008A47-4C66-4F2D-B1FF-D3D4B47F8F2B}"/>
          </ac:spMkLst>
        </pc:spChg>
        <pc:spChg chg="add del mod">
          <ac:chgData name="Kurt Warren" userId="e41e19a0-33a7-4ce1-9e76-602e4204e8f5" providerId="ADAL" clId="{C43FD9B1-6805-4099-BB79-AB895D35B91E}" dt="2021-05-20T05:17:14.634" v="163" actId="478"/>
          <ac:spMkLst>
            <pc:docMk/>
            <pc:sldMk cId="3453177326" sldId="307"/>
            <ac:spMk id="44" creationId="{B3CAE08F-AAAE-4D52-B403-E1C489940CC6}"/>
          </ac:spMkLst>
        </pc:spChg>
        <pc:spChg chg="mod">
          <ac:chgData name="Kurt Warren" userId="e41e19a0-33a7-4ce1-9e76-602e4204e8f5" providerId="ADAL" clId="{C43FD9B1-6805-4099-BB79-AB895D35B91E}" dt="2021-05-20T05:11:56.327" v="1" actId="20577"/>
          <ac:spMkLst>
            <pc:docMk/>
            <pc:sldMk cId="3453177326" sldId="307"/>
            <ac:spMk id="45" creationId="{278C76DF-B295-4922-9DAF-AB1B20401158}"/>
          </ac:spMkLst>
        </pc:spChg>
        <pc:spChg chg="add mod">
          <ac:chgData name="Kurt Warren" userId="e41e19a0-33a7-4ce1-9e76-602e4204e8f5" providerId="ADAL" clId="{C43FD9B1-6805-4099-BB79-AB895D35B91E}" dt="2021-05-20T05:51:04.551" v="1956" actId="1076"/>
          <ac:spMkLst>
            <pc:docMk/>
            <pc:sldMk cId="3453177326" sldId="307"/>
            <ac:spMk id="46" creationId="{78199547-B162-419A-AE93-3DBECD2AD6DA}"/>
          </ac:spMkLst>
        </pc:spChg>
      </pc:sldChg>
      <pc:sldChg chg="addSp modSp mod">
        <pc:chgData name="Kurt Warren" userId="e41e19a0-33a7-4ce1-9e76-602e4204e8f5" providerId="ADAL" clId="{C43FD9B1-6805-4099-BB79-AB895D35B91E}" dt="2021-05-20T05:52:39.530" v="1973" actId="1076"/>
        <pc:sldMkLst>
          <pc:docMk/>
          <pc:sldMk cId="626205699" sldId="309"/>
        </pc:sldMkLst>
        <pc:spChg chg="add mod">
          <ac:chgData name="Kurt Warren" userId="e41e19a0-33a7-4ce1-9e76-602e4204e8f5" providerId="ADAL" clId="{C43FD9B1-6805-4099-BB79-AB895D35B91E}" dt="2021-05-20T05:52:39.530" v="1973" actId="1076"/>
          <ac:spMkLst>
            <pc:docMk/>
            <pc:sldMk cId="626205699" sldId="309"/>
            <ac:spMk id="20" creationId="{7FB0C52F-4CBD-4396-8CD5-4175ED9645EB}"/>
          </ac:spMkLst>
        </pc:spChg>
      </pc:sldChg>
      <pc:sldChg chg="addSp modSp mod">
        <pc:chgData name="Kurt Warren" userId="e41e19a0-33a7-4ce1-9e76-602e4204e8f5" providerId="ADAL" clId="{C43FD9B1-6805-4099-BB79-AB895D35B91E}" dt="2021-05-20T05:53:35.178" v="1985" actId="1076"/>
        <pc:sldMkLst>
          <pc:docMk/>
          <pc:sldMk cId="948047725" sldId="311"/>
        </pc:sldMkLst>
        <pc:spChg chg="add mod">
          <ac:chgData name="Kurt Warren" userId="e41e19a0-33a7-4ce1-9e76-602e4204e8f5" providerId="ADAL" clId="{C43FD9B1-6805-4099-BB79-AB895D35B91E}" dt="2021-05-20T05:53:35.178" v="1985" actId="1076"/>
          <ac:spMkLst>
            <pc:docMk/>
            <pc:sldMk cId="948047725" sldId="311"/>
            <ac:spMk id="11" creationId="{E18CF1AC-A5DC-43CF-A62F-76E190CA6175}"/>
          </ac:spMkLst>
        </pc:spChg>
      </pc:sldChg>
      <pc:sldChg chg="addSp modSp mod">
        <pc:chgData name="Kurt Warren" userId="e41e19a0-33a7-4ce1-9e76-602e4204e8f5" providerId="ADAL" clId="{C43FD9B1-6805-4099-BB79-AB895D35B91E}" dt="2021-05-20T05:52:56.248" v="1977" actId="1076"/>
        <pc:sldMkLst>
          <pc:docMk/>
          <pc:sldMk cId="3297854250" sldId="312"/>
        </pc:sldMkLst>
        <pc:spChg chg="add mod">
          <ac:chgData name="Kurt Warren" userId="e41e19a0-33a7-4ce1-9e76-602e4204e8f5" providerId="ADAL" clId="{C43FD9B1-6805-4099-BB79-AB895D35B91E}" dt="2021-05-20T05:52:56.248" v="1977" actId="1076"/>
          <ac:spMkLst>
            <pc:docMk/>
            <pc:sldMk cId="3297854250" sldId="312"/>
            <ac:spMk id="6" creationId="{366DD027-D208-4BF2-9F1D-E9C66AAC7ECF}"/>
          </ac:spMkLst>
        </pc:spChg>
      </pc:sldChg>
      <pc:sldChg chg="addSp modSp mod">
        <pc:chgData name="Kurt Warren" userId="e41e19a0-33a7-4ce1-9e76-602e4204e8f5" providerId="ADAL" clId="{C43FD9B1-6805-4099-BB79-AB895D35B91E}" dt="2021-05-20T05:52:01.376" v="1965" actId="1076"/>
        <pc:sldMkLst>
          <pc:docMk/>
          <pc:sldMk cId="2947728275" sldId="313"/>
        </pc:sldMkLst>
        <pc:spChg chg="add mod">
          <ac:chgData name="Kurt Warren" userId="e41e19a0-33a7-4ce1-9e76-602e4204e8f5" providerId="ADAL" clId="{C43FD9B1-6805-4099-BB79-AB895D35B91E}" dt="2021-05-20T05:52:01.376" v="1965" actId="1076"/>
          <ac:spMkLst>
            <pc:docMk/>
            <pc:sldMk cId="2947728275" sldId="313"/>
            <ac:spMk id="22" creationId="{2C97CA4C-31E9-4383-B52C-A2E9D23B9D2A}"/>
          </ac:spMkLst>
        </pc:spChg>
      </pc:sldChg>
      <pc:sldChg chg="addSp modSp mod">
        <pc:chgData name="Kurt Warren" userId="e41e19a0-33a7-4ce1-9e76-602e4204e8f5" providerId="ADAL" clId="{C43FD9B1-6805-4099-BB79-AB895D35B91E}" dt="2021-05-20T05:51:27.766" v="1960" actId="1076"/>
        <pc:sldMkLst>
          <pc:docMk/>
          <pc:sldMk cId="4061780060" sldId="314"/>
        </pc:sldMkLst>
        <pc:spChg chg="mod">
          <ac:chgData name="Kurt Warren" userId="e41e19a0-33a7-4ce1-9e76-602e4204e8f5" providerId="ADAL" clId="{C43FD9B1-6805-4099-BB79-AB895D35B91E}" dt="2021-05-20T05:21:03.418" v="215" actId="113"/>
          <ac:spMkLst>
            <pc:docMk/>
            <pc:sldMk cId="4061780060" sldId="314"/>
            <ac:spMk id="5" creationId="{B2E54A91-9641-446C-8355-24359F66B26E}"/>
          </ac:spMkLst>
        </pc:spChg>
        <pc:spChg chg="add mod">
          <ac:chgData name="Kurt Warren" userId="e41e19a0-33a7-4ce1-9e76-602e4204e8f5" providerId="ADAL" clId="{C43FD9B1-6805-4099-BB79-AB895D35B91E}" dt="2021-05-20T05:51:27.766" v="1960" actId="1076"/>
          <ac:spMkLst>
            <pc:docMk/>
            <pc:sldMk cId="4061780060" sldId="314"/>
            <ac:spMk id="6" creationId="{D73BF9DE-0F8F-4B8B-8018-A0CEF9794183}"/>
          </ac:spMkLst>
        </pc:spChg>
      </pc:sldChg>
      <pc:sldChg chg="modSp new del mod">
        <pc:chgData name="Kurt Warren" userId="e41e19a0-33a7-4ce1-9e76-602e4204e8f5" providerId="ADAL" clId="{C43FD9B1-6805-4099-BB79-AB895D35B91E}" dt="2021-05-20T05:22:12.062" v="223" actId="47"/>
        <pc:sldMkLst>
          <pc:docMk/>
          <pc:sldMk cId="876811054" sldId="315"/>
        </pc:sldMkLst>
        <pc:spChg chg="mod">
          <ac:chgData name="Kurt Warren" userId="e41e19a0-33a7-4ce1-9e76-602e4204e8f5" providerId="ADAL" clId="{C43FD9B1-6805-4099-BB79-AB895D35B91E}" dt="2021-05-20T05:22:10.824" v="222" actId="20577"/>
          <ac:spMkLst>
            <pc:docMk/>
            <pc:sldMk cId="876811054" sldId="315"/>
            <ac:spMk id="2" creationId="{6210C8DE-EABD-4633-94B1-81583FAEDCDD}"/>
          </ac:spMkLst>
        </pc:spChg>
      </pc:sldChg>
      <pc:sldChg chg="addSp delSp modSp mod ord">
        <pc:chgData name="Kurt Warren" userId="e41e19a0-33a7-4ce1-9e76-602e4204e8f5" providerId="ADAL" clId="{C43FD9B1-6805-4099-BB79-AB895D35B91E}" dt="2021-05-20T06:08:01.991" v="2592" actId="20577"/>
        <pc:sldMkLst>
          <pc:docMk/>
          <pc:sldMk cId="3717308058" sldId="315"/>
        </pc:sldMkLst>
        <pc:spChg chg="add mod">
          <ac:chgData name="Kurt Warren" userId="e41e19a0-33a7-4ce1-9e76-602e4204e8f5" providerId="ADAL" clId="{C43FD9B1-6805-4099-BB79-AB895D35B91E}" dt="2021-05-20T05:51:43.442" v="1962" actId="1076"/>
          <ac:spMkLst>
            <pc:docMk/>
            <pc:sldMk cId="3717308058" sldId="315"/>
            <ac:spMk id="6" creationId="{D9D938F8-24A1-4022-AA26-353D764CFF56}"/>
          </ac:spMkLst>
        </pc:spChg>
        <pc:spChg chg="mod">
          <ac:chgData name="Kurt Warren" userId="e41e19a0-33a7-4ce1-9e76-602e4204e8f5" providerId="ADAL" clId="{C43FD9B1-6805-4099-BB79-AB895D35B91E}" dt="2021-05-20T06:08:01.991" v="2592" actId="20577"/>
          <ac:spMkLst>
            <pc:docMk/>
            <pc:sldMk cId="3717308058" sldId="315"/>
            <ac:spMk id="7" creationId="{9F3E81AB-1D61-400A-B3D0-66E10764F715}"/>
          </ac:spMkLst>
        </pc:spChg>
        <pc:spChg chg="mod">
          <ac:chgData name="Kurt Warren" userId="e41e19a0-33a7-4ce1-9e76-602e4204e8f5" providerId="ADAL" clId="{C43FD9B1-6805-4099-BB79-AB895D35B91E}" dt="2021-05-20T05:37:17.702" v="1344" actId="20577"/>
          <ac:spMkLst>
            <pc:docMk/>
            <pc:sldMk cId="3717308058" sldId="315"/>
            <ac:spMk id="9" creationId="{BC2C8EAF-8225-4916-B725-35F49DC596C4}"/>
          </ac:spMkLst>
        </pc:spChg>
        <pc:picChg chg="del mod">
          <ac:chgData name="Kurt Warren" userId="e41e19a0-33a7-4ce1-9e76-602e4204e8f5" providerId="ADAL" clId="{C43FD9B1-6805-4099-BB79-AB895D35B91E}" dt="2021-05-20T05:59:46.131" v="2316" actId="478"/>
          <ac:picMkLst>
            <pc:docMk/>
            <pc:sldMk cId="3717308058" sldId="315"/>
            <ac:picMk id="5" creationId="{321DC967-9716-4ECB-B6F2-F1D335CE6963}"/>
          </ac:picMkLst>
        </pc:picChg>
      </pc:sldChg>
    </pc:docChg>
  </pc:docChgLst>
  <pc:docChgLst>
    <pc:chgData name="Zinta Satins" userId="S::zsatins@hansenyuncken.com.au::73a481e0-8305-43c2-8114-4804aaf48e8b" providerId="AD" clId="Web-{15713A07-A18D-4C54-B793-2A7433E55EBD}"/>
    <pc:docChg chg="delSld modSld">
      <pc:chgData name="Zinta Satins" userId="S::zsatins@hansenyuncken.com.au::73a481e0-8305-43c2-8114-4804aaf48e8b" providerId="AD" clId="Web-{15713A07-A18D-4C54-B793-2A7433E55EBD}" dt="2021-05-31T00:33:54.640" v="16"/>
      <pc:docMkLst>
        <pc:docMk/>
      </pc:docMkLst>
      <pc:sldChg chg="modSp">
        <pc:chgData name="Zinta Satins" userId="S::zsatins@hansenyuncken.com.au::73a481e0-8305-43c2-8114-4804aaf48e8b" providerId="AD" clId="Web-{15713A07-A18D-4C54-B793-2A7433E55EBD}" dt="2021-05-30T23:54:21.212" v="14" actId="14100"/>
        <pc:sldMkLst>
          <pc:docMk/>
          <pc:sldMk cId="3704653678" sldId="256"/>
        </pc:sldMkLst>
        <pc:spChg chg="mod">
          <ac:chgData name="Zinta Satins" userId="S::zsatins@hansenyuncken.com.au::73a481e0-8305-43c2-8114-4804aaf48e8b" providerId="AD" clId="Web-{15713A07-A18D-4C54-B793-2A7433E55EBD}" dt="2021-05-30T23:54:21.212" v="14" actId="14100"/>
          <ac:spMkLst>
            <pc:docMk/>
            <pc:sldMk cId="3704653678" sldId="256"/>
            <ac:spMk id="2" creationId="{C583C73B-B9F2-4A79-A6F9-AFA0D01CB854}"/>
          </ac:spMkLst>
        </pc:spChg>
      </pc:sldChg>
      <pc:sldChg chg="del">
        <pc:chgData name="Zinta Satins" userId="S::zsatins@hansenyuncken.com.au::73a481e0-8305-43c2-8114-4804aaf48e8b" providerId="AD" clId="Web-{15713A07-A18D-4C54-B793-2A7433E55EBD}" dt="2021-05-31T00:33:46.062" v="15"/>
        <pc:sldMkLst>
          <pc:docMk/>
          <pc:sldMk cId="1106442317" sldId="285"/>
        </pc:sldMkLst>
      </pc:sldChg>
      <pc:sldChg chg="del">
        <pc:chgData name="Zinta Satins" userId="S::zsatins@hansenyuncken.com.au::73a481e0-8305-43c2-8114-4804aaf48e8b" providerId="AD" clId="Web-{15713A07-A18D-4C54-B793-2A7433E55EBD}" dt="2021-05-31T00:33:54.640" v="16"/>
        <pc:sldMkLst>
          <pc:docMk/>
          <pc:sldMk cId="1607315772" sldId="306"/>
        </pc:sldMkLst>
      </pc:sldChg>
    </pc:docChg>
  </pc:docChgLst>
  <pc:docChgLst>
    <pc:chgData name="Sophie Coker" userId="1517a33c-9e90-4c97-b3c6-54fc74f26899" providerId="ADAL" clId="{E3FFA870-F8D0-4E23-A04D-77A15436CD93}"/>
    <pc:docChg chg="undo custSel modSld">
      <pc:chgData name="Sophie Coker" userId="1517a33c-9e90-4c97-b3c6-54fc74f26899" providerId="ADAL" clId="{E3FFA870-F8D0-4E23-A04D-77A15436CD93}" dt="2021-06-16T01:06:45.798" v="312" actId="478"/>
      <pc:docMkLst>
        <pc:docMk/>
      </pc:docMkLst>
      <pc:sldChg chg="modSp mod">
        <pc:chgData name="Sophie Coker" userId="1517a33c-9e90-4c97-b3c6-54fc74f26899" providerId="ADAL" clId="{E3FFA870-F8D0-4E23-A04D-77A15436CD93}" dt="2021-06-16T00:28:00.251" v="13" actId="255"/>
        <pc:sldMkLst>
          <pc:docMk/>
          <pc:sldMk cId="3704653678" sldId="256"/>
        </pc:sldMkLst>
        <pc:spChg chg="mod">
          <ac:chgData name="Sophie Coker" userId="1517a33c-9e90-4c97-b3c6-54fc74f26899" providerId="ADAL" clId="{E3FFA870-F8D0-4E23-A04D-77A15436CD93}" dt="2021-06-16T00:28:00.251" v="13" actId="255"/>
          <ac:spMkLst>
            <pc:docMk/>
            <pc:sldMk cId="3704653678" sldId="256"/>
            <ac:spMk id="2" creationId="{C583C73B-B9F2-4A79-A6F9-AFA0D01CB854}"/>
          </ac:spMkLst>
        </pc:spChg>
      </pc:sldChg>
      <pc:sldChg chg="addSp delSp modSp mod">
        <pc:chgData name="Sophie Coker" userId="1517a33c-9e90-4c97-b3c6-54fc74f26899" providerId="ADAL" clId="{E3FFA870-F8D0-4E23-A04D-77A15436CD93}" dt="2021-06-16T01:06:27.973" v="302" actId="478"/>
        <pc:sldMkLst>
          <pc:docMk/>
          <pc:sldMk cId="3854416156" sldId="315"/>
        </pc:sldMkLst>
        <pc:spChg chg="add del mod">
          <ac:chgData name="Sophie Coker" userId="1517a33c-9e90-4c97-b3c6-54fc74f26899" providerId="ADAL" clId="{E3FFA870-F8D0-4E23-A04D-77A15436CD93}" dt="2021-06-16T00:38:10.360" v="93" actId="478"/>
          <ac:spMkLst>
            <pc:docMk/>
            <pc:sldMk cId="3854416156" sldId="315"/>
            <ac:spMk id="3" creationId="{95A168CE-A42C-47C2-AAA9-ED28AA97D961}"/>
          </ac:spMkLst>
        </pc:spChg>
        <pc:spChg chg="add del mod">
          <ac:chgData name="Sophie Coker" userId="1517a33c-9e90-4c97-b3c6-54fc74f26899" providerId="ADAL" clId="{E3FFA870-F8D0-4E23-A04D-77A15436CD93}" dt="2021-06-16T01:01:35.226" v="260"/>
          <ac:spMkLst>
            <pc:docMk/>
            <pc:sldMk cId="3854416156" sldId="315"/>
            <ac:spMk id="4" creationId="{84BF7269-FC13-46A7-A120-C5D4D54B8642}"/>
          </ac:spMkLst>
        </pc:spChg>
        <pc:spChg chg="add del mod">
          <ac:chgData name="Sophie Coker" userId="1517a33c-9e90-4c97-b3c6-54fc74f26899" providerId="ADAL" clId="{E3FFA870-F8D0-4E23-A04D-77A15436CD93}" dt="2021-06-16T00:34:38.371" v="67" actId="404"/>
          <ac:spMkLst>
            <pc:docMk/>
            <pc:sldMk cId="3854416156" sldId="315"/>
            <ac:spMk id="8" creationId="{7C329DC7-F7CB-4E6D-ABE5-45AB5F3F78B3}"/>
          </ac:spMkLst>
        </pc:spChg>
        <pc:spChg chg="mod">
          <ac:chgData name="Sophie Coker" userId="1517a33c-9e90-4c97-b3c6-54fc74f26899" providerId="ADAL" clId="{E3FFA870-F8D0-4E23-A04D-77A15436CD93}" dt="2021-06-16T01:01:55.828" v="265" actId="1076"/>
          <ac:spMkLst>
            <pc:docMk/>
            <pc:sldMk cId="3854416156" sldId="315"/>
            <ac:spMk id="9" creationId="{7FB94BD8-E9E8-46F2-A067-2C98F23EAD99}"/>
          </ac:spMkLst>
        </pc:spChg>
        <pc:spChg chg="add del mod">
          <ac:chgData name="Sophie Coker" userId="1517a33c-9e90-4c97-b3c6-54fc74f26899" providerId="ADAL" clId="{E3FFA870-F8D0-4E23-A04D-77A15436CD93}" dt="2021-06-16T01:01:35.226" v="260"/>
          <ac:spMkLst>
            <pc:docMk/>
            <pc:sldMk cId="3854416156" sldId="315"/>
            <ac:spMk id="10" creationId="{C81DF3A5-F616-4743-AC03-E1B166FE7848}"/>
          </ac:spMkLst>
        </pc:spChg>
        <pc:spChg chg="mod">
          <ac:chgData name="Sophie Coker" userId="1517a33c-9e90-4c97-b3c6-54fc74f26899" providerId="ADAL" clId="{E3FFA870-F8D0-4E23-A04D-77A15436CD93}" dt="2021-06-16T01:01:35.226" v="260"/>
          <ac:spMkLst>
            <pc:docMk/>
            <pc:sldMk cId="3854416156" sldId="315"/>
            <ac:spMk id="12" creationId="{60032248-CACF-4BF8-923A-0198BD04754D}"/>
          </ac:spMkLst>
        </pc:spChg>
        <pc:spChg chg="del mod">
          <ac:chgData name="Sophie Coker" userId="1517a33c-9e90-4c97-b3c6-54fc74f26899" providerId="ADAL" clId="{E3FFA870-F8D0-4E23-A04D-77A15436CD93}" dt="2021-06-16T01:06:27.973" v="302" actId="478"/>
          <ac:spMkLst>
            <pc:docMk/>
            <pc:sldMk cId="3854416156" sldId="315"/>
            <ac:spMk id="14" creationId="{CAB60786-7BD6-4C57-96FF-459761A0B7AC}"/>
          </ac:spMkLst>
        </pc:spChg>
        <pc:grpChg chg="del">
          <ac:chgData name="Sophie Coker" userId="1517a33c-9e90-4c97-b3c6-54fc74f26899" providerId="ADAL" clId="{E3FFA870-F8D0-4E23-A04D-77A15436CD93}" dt="2021-06-16T00:30:45.548" v="40" actId="478"/>
          <ac:grpSpMkLst>
            <pc:docMk/>
            <pc:sldMk cId="3854416156" sldId="315"/>
            <ac:grpSpMk id="5" creationId="{E147BAE9-076E-4B1E-95A4-15D67567D63A}"/>
          </ac:grpSpMkLst>
        </pc:grpChg>
        <pc:picChg chg="mod">
          <ac:chgData name="Sophie Coker" userId="1517a33c-9e90-4c97-b3c6-54fc74f26899" providerId="ADAL" clId="{E3FFA870-F8D0-4E23-A04D-77A15436CD93}" dt="2021-06-16T01:01:49.859" v="264" actId="1076"/>
          <ac:picMkLst>
            <pc:docMk/>
            <pc:sldMk cId="3854416156" sldId="315"/>
            <ac:picMk id="2" creationId="{B01C2D0B-1EEA-4164-8EF1-E1955C5F6B86}"/>
          </ac:picMkLst>
        </pc:picChg>
      </pc:sldChg>
      <pc:sldChg chg="addSp delSp modSp mod">
        <pc:chgData name="Sophie Coker" userId="1517a33c-9e90-4c97-b3c6-54fc74f26899" providerId="ADAL" clId="{E3FFA870-F8D0-4E23-A04D-77A15436CD93}" dt="2021-06-16T01:06:20.474" v="300" actId="478"/>
        <pc:sldMkLst>
          <pc:docMk/>
          <pc:sldMk cId="1019914051" sldId="316"/>
        </pc:sldMkLst>
        <pc:spChg chg="add del mod">
          <ac:chgData name="Sophie Coker" userId="1517a33c-9e90-4c97-b3c6-54fc74f26899" providerId="ADAL" clId="{E3FFA870-F8D0-4E23-A04D-77A15436CD93}" dt="2021-06-16T00:38:32.639" v="97" actId="478"/>
          <ac:spMkLst>
            <pc:docMk/>
            <pc:sldMk cId="1019914051" sldId="316"/>
            <ac:spMk id="3" creationId="{724CE736-1E01-405F-BF01-06459A91E0A0}"/>
          </ac:spMkLst>
        </pc:spChg>
        <pc:spChg chg="mod">
          <ac:chgData name="Sophie Coker" userId="1517a33c-9e90-4c97-b3c6-54fc74f26899" providerId="ADAL" clId="{E3FFA870-F8D0-4E23-A04D-77A15436CD93}" dt="2021-06-16T00:30:03.480" v="32" actId="1076"/>
          <ac:spMkLst>
            <pc:docMk/>
            <pc:sldMk cId="1019914051" sldId="316"/>
            <ac:spMk id="9" creationId="{25DC211F-6CC8-40AB-9916-E6D1EE69834E}"/>
          </ac:spMkLst>
        </pc:spChg>
        <pc:spChg chg="add del mod">
          <ac:chgData name="Sophie Coker" userId="1517a33c-9e90-4c97-b3c6-54fc74f26899" providerId="ADAL" clId="{E3FFA870-F8D0-4E23-A04D-77A15436CD93}" dt="2021-06-16T00:29:57.194" v="31" actId="478"/>
          <ac:spMkLst>
            <pc:docMk/>
            <pc:sldMk cId="1019914051" sldId="316"/>
            <ac:spMk id="10" creationId="{3991CFD1-E2DF-446C-8F63-A1C4B4C46526}"/>
          </ac:spMkLst>
        </pc:spChg>
        <pc:spChg chg="mod">
          <ac:chgData name="Sophie Coker" userId="1517a33c-9e90-4c97-b3c6-54fc74f26899" providerId="ADAL" clId="{E3FFA870-F8D0-4E23-A04D-77A15436CD93}" dt="2021-06-16T00:55:37.260" v="154" actId="403"/>
          <ac:spMkLst>
            <pc:docMk/>
            <pc:sldMk cId="1019914051" sldId="316"/>
            <ac:spMk id="12" creationId="{60032248-CACF-4BF8-923A-0198BD04754D}"/>
          </ac:spMkLst>
        </pc:spChg>
        <pc:spChg chg="del mod">
          <ac:chgData name="Sophie Coker" userId="1517a33c-9e90-4c97-b3c6-54fc74f26899" providerId="ADAL" clId="{E3FFA870-F8D0-4E23-A04D-77A15436CD93}" dt="2021-06-16T01:06:20.474" v="300" actId="478"/>
          <ac:spMkLst>
            <pc:docMk/>
            <pc:sldMk cId="1019914051" sldId="316"/>
            <ac:spMk id="14" creationId="{CAB60786-7BD6-4C57-96FF-459761A0B7AC}"/>
          </ac:spMkLst>
        </pc:spChg>
        <pc:grpChg chg="del mod">
          <ac:chgData name="Sophie Coker" userId="1517a33c-9e90-4c97-b3c6-54fc74f26899" providerId="ADAL" clId="{E3FFA870-F8D0-4E23-A04D-77A15436CD93}" dt="2021-06-16T00:28:37.428" v="19" actId="478"/>
          <ac:grpSpMkLst>
            <pc:docMk/>
            <pc:sldMk cId="1019914051" sldId="316"/>
            <ac:grpSpMk id="5" creationId="{E147BAE9-076E-4B1E-95A4-15D67567D63A}"/>
          </ac:grpSpMkLst>
        </pc:grpChg>
        <pc:picChg chg="add del">
          <ac:chgData name="Sophie Coker" userId="1517a33c-9e90-4c97-b3c6-54fc74f26899" providerId="ADAL" clId="{E3FFA870-F8D0-4E23-A04D-77A15436CD93}" dt="2021-06-16T00:29:40.743" v="27" actId="478"/>
          <ac:picMkLst>
            <pc:docMk/>
            <pc:sldMk cId="1019914051" sldId="316"/>
            <ac:picMk id="2" creationId="{4A553FD3-8DBC-41A7-892A-5C348238985E}"/>
          </ac:picMkLst>
        </pc:picChg>
      </pc:sldChg>
      <pc:sldChg chg="addSp delSp modSp mod">
        <pc:chgData name="Sophie Coker" userId="1517a33c-9e90-4c97-b3c6-54fc74f26899" providerId="ADAL" clId="{E3FFA870-F8D0-4E23-A04D-77A15436CD93}" dt="2021-06-16T01:06:32.896" v="305" actId="478"/>
        <pc:sldMkLst>
          <pc:docMk/>
          <pc:sldMk cId="2149615815" sldId="318"/>
        </pc:sldMkLst>
        <pc:spChg chg="add del mod">
          <ac:chgData name="Sophie Coker" userId="1517a33c-9e90-4c97-b3c6-54fc74f26899" providerId="ADAL" clId="{E3FFA870-F8D0-4E23-A04D-77A15436CD93}" dt="2021-06-16T00:39:28.777" v="103" actId="478"/>
          <ac:spMkLst>
            <pc:docMk/>
            <pc:sldMk cId="2149615815" sldId="318"/>
            <ac:spMk id="2" creationId="{4FBCCF0B-ED21-48EA-AEA6-459376F820DB}"/>
          </ac:spMkLst>
        </pc:spChg>
        <pc:spChg chg="del topLvl">
          <ac:chgData name="Sophie Coker" userId="1517a33c-9e90-4c97-b3c6-54fc74f26899" providerId="ADAL" clId="{E3FFA870-F8D0-4E23-A04D-77A15436CD93}" dt="2021-06-16T00:35:34.493" v="78" actId="478"/>
          <ac:spMkLst>
            <pc:docMk/>
            <pc:sldMk cId="2149615815" sldId="318"/>
            <ac:spMk id="7" creationId="{503B3544-25AA-41C2-A054-AF209FDA9233}"/>
          </ac:spMkLst>
        </pc:spChg>
        <pc:spChg chg="mod">
          <ac:chgData name="Sophie Coker" userId="1517a33c-9e90-4c97-b3c6-54fc74f26899" providerId="ADAL" clId="{E3FFA870-F8D0-4E23-A04D-77A15436CD93}" dt="2021-06-16T00:35:47.066" v="81" actId="1076"/>
          <ac:spMkLst>
            <pc:docMk/>
            <pc:sldMk cId="2149615815" sldId="318"/>
            <ac:spMk id="8" creationId="{7C329DC7-F7CB-4E6D-ABE5-45AB5F3F78B3}"/>
          </ac:spMkLst>
        </pc:spChg>
        <pc:spChg chg="mod">
          <ac:chgData name="Sophie Coker" userId="1517a33c-9e90-4c97-b3c6-54fc74f26899" providerId="ADAL" clId="{E3FFA870-F8D0-4E23-A04D-77A15436CD93}" dt="2021-06-16T01:02:15.660" v="267" actId="1076"/>
          <ac:spMkLst>
            <pc:docMk/>
            <pc:sldMk cId="2149615815" sldId="318"/>
            <ac:spMk id="9" creationId="{25DC211F-6CC8-40AB-9916-E6D1EE69834E}"/>
          </ac:spMkLst>
        </pc:spChg>
        <pc:spChg chg="mod">
          <ac:chgData name="Sophie Coker" userId="1517a33c-9e90-4c97-b3c6-54fc74f26899" providerId="ADAL" clId="{E3FFA870-F8D0-4E23-A04D-77A15436CD93}" dt="2021-06-16T00:55:53.448" v="157" actId="403"/>
          <ac:spMkLst>
            <pc:docMk/>
            <pc:sldMk cId="2149615815" sldId="318"/>
            <ac:spMk id="12" creationId="{60032248-CACF-4BF8-923A-0198BD04754D}"/>
          </ac:spMkLst>
        </pc:spChg>
        <pc:spChg chg="del mod">
          <ac:chgData name="Sophie Coker" userId="1517a33c-9e90-4c97-b3c6-54fc74f26899" providerId="ADAL" clId="{E3FFA870-F8D0-4E23-A04D-77A15436CD93}" dt="2021-06-16T01:06:32.896" v="305" actId="478"/>
          <ac:spMkLst>
            <pc:docMk/>
            <pc:sldMk cId="2149615815" sldId="318"/>
            <ac:spMk id="14" creationId="{CAB60786-7BD6-4C57-96FF-459761A0B7AC}"/>
          </ac:spMkLst>
        </pc:spChg>
        <pc:grpChg chg="del">
          <ac:chgData name="Sophie Coker" userId="1517a33c-9e90-4c97-b3c6-54fc74f26899" providerId="ADAL" clId="{E3FFA870-F8D0-4E23-A04D-77A15436CD93}" dt="2021-06-16T00:35:34.493" v="78" actId="478"/>
          <ac:grpSpMkLst>
            <pc:docMk/>
            <pc:sldMk cId="2149615815" sldId="318"/>
            <ac:grpSpMk id="5" creationId="{E147BAE9-076E-4B1E-95A4-15D67567D63A}"/>
          </ac:grpSpMkLst>
        </pc:grpChg>
        <pc:picChg chg="mod">
          <ac:chgData name="Sophie Coker" userId="1517a33c-9e90-4c97-b3c6-54fc74f26899" providerId="ADAL" clId="{E3FFA870-F8D0-4E23-A04D-77A15436CD93}" dt="2021-06-16T01:02:38.913" v="271" actId="1076"/>
          <ac:picMkLst>
            <pc:docMk/>
            <pc:sldMk cId="2149615815" sldId="318"/>
            <ac:picMk id="10" creationId="{902394AB-50D6-4621-AA8B-AB1A8D0C1DFE}"/>
          </ac:picMkLst>
        </pc:picChg>
        <pc:cxnChg chg="del topLvl">
          <ac:chgData name="Sophie Coker" userId="1517a33c-9e90-4c97-b3c6-54fc74f26899" providerId="ADAL" clId="{E3FFA870-F8D0-4E23-A04D-77A15436CD93}" dt="2021-06-16T00:35:35.347" v="79" actId="478"/>
          <ac:cxnSpMkLst>
            <pc:docMk/>
            <pc:sldMk cId="2149615815" sldId="318"/>
            <ac:cxnSpMk id="6" creationId="{02148B20-5BFF-4417-8F9C-194B7ADDFDCE}"/>
          </ac:cxnSpMkLst>
        </pc:cxnChg>
      </pc:sldChg>
      <pc:sldChg chg="addSp delSp modSp mod">
        <pc:chgData name="Sophie Coker" userId="1517a33c-9e90-4c97-b3c6-54fc74f26899" providerId="ADAL" clId="{E3FFA870-F8D0-4E23-A04D-77A15436CD93}" dt="2021-06-16T01:06:39.798" v="309" actId="478"/>
        <pc:sldMkLst>
          <pc:docMk/>
          <pc:sldMk cId="1475409968" sldId="324"/>
        </pc:sldMkLst>
        <pc:spChg chg="add del mod">
          <ac:chgData name="Sophie Coker" userId="1517a33c-9e90-4c97-b3c6-54fc74f26899" providerId="ADAL" clId="{E3FFA870-F8D0-4E23-A04D-77A15436CD93}" dt="2021-06-16T00:54:25.354" v="135" actId="478"/>
          <ac:spMkLst>
            <pc:docMk/>
            <pc:sldMk cId="1475409968" sldId="324"/>
            <ac:spMk id="3" creationId="{35387DCC-BB62-44C0-ADAD-E9759FF7B022}"/>
          </ac:spMkLst>
        </pc:spChg>
        <pc:spChg chg="mod">
          <ac:chgData name="Sophie Coker" userId="1517a33c-9e90-4c97-b3c6-54fc74f26899" providerId="ADAL" clId="{E3FFA870-F8D0-4E23-A04D-77A15436CD93}" dt="2021-06-16T00:55:09.148" v="148" actId="1076"/>
          <ac:spMkLst>
            <pc:docMk/>
            <pc:sldMk cId="1475409968" sldId="324"/>
            <ac:spMk id="8" creationId="{7C329DC7-F7CB-4E6D-ABE5-45AB5F3F78B3}"/>
          </ac:spMkLst>
        </pc:spChg>
        <pc:spChg chg="mod">
          <ac:chgData name="Sophie Coker" userId="1517a33c-9e90-4c97-b3c6-54fc74f26899" providerId="ADAL" clId="{E3FFA870-F8D0-4E23-A04D-77A15436CD93}" dt="2021-06-16T00:56:07.027" v="161" actId="404"/>
          <ac:spMkLst>
            <pc:docMk/>
            <pc:sldMk cId="1475409968" sldId="324"/>
            <ac:spMk id="12" creationId="{60032248-CACF-4BF8-923A-0198BD04754D}"/>
          </ac:spMkLst>
        </pc:spChg>
        <pc:spChg chg="del mod">
          <ac:chgData name="Sophie Coker" userId="1517a33c-9e90-4c97-b3c6-54fc74f26899" providerId="ADAL" clId="{E3FFA870-F8D0-4E23-A04D-77A15436CD93}" dt="2021-06-16T01:06:39.798" v="309" actId="478"/>
          <ac:spMkLst>
            <pc:docMk/>
            <pc:sldMk cId="1475409968" sldId="324"/>
            <ac:spMk id="14" creationId="{CAB60786-7BD6-4C57-96FF-459761A0B7AC}"/>
          </ac:spMkLst>
        </pc:spChg>
        <pc:spChg chg="mod">
          <ac:chgData name="Sophie Coker" userId="1517a33c-9e90-4c97-b3c6-54fc74f26899" providerId="ADAL" clId="{E3FFA870-F8D0-4E23-A04D-77A15436CD93}" dt="2021-06-16T01:03:46.149" v="280" actId="1076"/>
          <ac:spMkLst>
            <pc:docMk/>
            <pc:sldMk cId="1475409968" sldId="324"/>
            <ac:spMk id="15" creationId="{64F358C6-4BE1-4856-97E8-76A63B0B7B97}"/>
          </ac:spMkLst>
        </pc:spChg>
        <pc:grpChg chg="mod">
          <ac:chgData name="Sophie Coker" userId="1517a33c-9e90-4c97-b3c6-54fc74f26899" providerId="ADAL" clId="{E3FFA870-F8D0-4E23-A04D-77A15436CD93}" dt="2021-06-16T01:03:52.366" v="281" actId="1076"/>
          <ac:grpSpMkLst>
            <pc:docMk/>
            <pc:sldMk cId="1475409968" sldId="324"/>
            <ac:grpSpMk id="2" creationId="{0012C629-9CED-4CE4-8966-2744D6FE2EE4}"/>
          </ac:grpSpMkLst>
        </pc:grpChg>
        <pc:grpChg chg="del">
          <ac:chgData name="Sophie Coker" userId="1517a33c-9e90-4c97-b3c6-54fc74f26899" providerId="ADAL" clId="{E3FFA870-F8D0-4E23-A04D-77A15436CD93}" dt="2021-06-16T00:54:29.865" v="137" actId="478"/>
          <ac:grpSpMkLst>
            <pc:docMk/>
            <pc:sldMk cId="1475409968" sldId="324"/>
            <ac:grpSpMk id="5" creationId="{E147BAE9-076E-4B1E-95A4-15D67567D63A}"/>
          </ac:grpSpMkLst>
        </pc:grpChg>
      </pc:sldChg>
      <pc:sldChg chg="modSp mod">
        <pc:chgData name="Sophie Coker" userId="1517a33c-9e90-4c97-b3c6-54fc74f26899" providerId="ADAL" clId="{E3FFA870-F8D0-4E23-A04D-77A15436CD93}" dt="2021-06-16T00:30:13.109" v="33" actId="108"/>
        <pc:sldMkLst>
          <pc:docMk/>
          <pc:sldMk cId="4211220928" sldId="326"/>
        </pc:sldMkLst>
        <pc:spChg chg="mod">
          <ac:chgData name="Sophie Coker" userId="1517a33c-9e90-4c97-b3c6-54fc74f26899" providerId="ADAL" clId="{E3FFA870-F8D0-4E23-A04D-77A15436CD93}" dt="2021-06-16T00:30:13.109" v="33" actId="108"/>
          <ac:spMkLst>
            <pc:docMk/>
            <pc:sldMk cId="4211220928" sldId="326"/>
            <ac:spMk id="2" creationId="{C583C73B-B9F2-4A79-A6F9-AFA0D01CB854}"/>
          </ac:spMkLst>
        </pc:spChg>
      </pc:sldChg>
      <pc:sldChg chg="modSp mod">
        <pc:chgData name="Sophie Coker" userId="1517a33c-9e90-4c97-b3c6-54fc74f26899" providerId="ADAL" clId="{E3FFA870-F8D0-4E23-A04D-77A15436CD93}" dt="2021-06-16T00:56:35.450" v="166" actId="108"/>
        <pc:sldMkLst>
          <pc:docMk/>
          <pc:sldMk cId="253588566" sldId="328"/>
        </pc:sldMkLst>
        <pc:spChg chg="mod">
          <ac:chgData name="Sophie Coker" userId="1517a33c-9e90-4c97-b3c6-54fc74f26899" providerId="ADAL" clId="{E3FFA870-F8D0-4E23-A04D-77A15436CD93}" dt="2021-06-16T00:56:35.450" v="166" actId="108"/>
          <ac:spMkLst>
            <pc:docMk/>
            <pc:sldMk cId="253588566" sldId="328"/>
            <ac:spMk id="2" creationId="{C583C73B-B9F2-4A79-A6F9-AFA0D01CB854}"/>
          </ac:spMkLst>
        </pc:spChg>
      </pc:sldChg>
      <pc:sldChg chg="addSp delSp modSp mod">
        <pc:chgData name="Sophie Coker" userId="1517a33c-9e90-4c97-b3c6-54fc74f26899" providerId="ADAL" clId="{E3FFA870-F8D0-4E23-A04D-77A15436CD93}" dt="2021-06-16T01:06:29.546" v="303" actId="478"/>
        <pc:sldMkLst>
          <pc:docMk/>
          <pc:sldMk cId="697636992" sldId="330"/>
        </pc:sldMkLst>
        <pc:spChg chg="add del mod">
          <ac:chgData name="Sophie Coker" userId="1517a33c-9e90-4c97-b3c6-54fc74f26899" providerId="ADAL" clId="{E3FFA870-F8D0-4E23-A04D-77A15436CD93}" dt="2021-06-16T00:38:12.678" v="94" actId="478"/>
          <ac:spMkLst>
            <pc:docMk/>
            <pc:sldMk cId="697636992" sldId="330"/>
            <ac:spMk id="2" creationId="{19706BE8-13B3-4917-8230-E3F89EE27D9F}"/>
          </ac:spMkLst>
        </pc:spChg>
        <pc:spChg chg="mod">
          <ac:chgData name="Sophie Coker" userId="1517a33c-9e90-4c97-b3c6-54fc74f26899" providerId="ADAL" clId="{E3FFA870-F8D0-4E23-A04D-77A15436CD93}" dt="2021-06-16T00:35:10.328" v="74" actId="1076"/>
          <ac:spMkLst>
            <pc:docMk/>
            <pc:sldMk cId="697636992" sldId="330"/>
            <ac:spMk id="8" creationId="{7C329DC7-F7CB-4E6D-ABE5-45AB5F3F78B3}"/>
          </ac:spMkLst>
        </pc:spChg>
        <pc:spChg chg="mod">
          <ac:chgData name="Sophie Coker" userId="1517a33c-9e90-4c97-b3c6-54fc74f26899" providerId="ADAL" clId="{E3FFA870-F8D0-4E23-A04D-77A15436CD93}" dt="2021-06-16T01:02:01.571" v="266" actId="1076"/>
          <ac:spMkLst>
            <pc:docMk/>
            <pc:sldMk cId="697636992" sldId="330"/>
            <ac:spMk id="9" creationId="{7FB94BD8-E9E8-46F2-A067-2C98F23EAD99}"/>
          </ac:spMkLst>
        </pc:spChg>
        <pc:spChg chg="mod">
          <ac:chgData name="Sophie Coker" userId="1517a33c-9e90-4c97-b3c6-54fc74f26899" providerId="ADAL" clId="{E3FFA870-F8D0-4E23-A04D-77A15436CD93}" dt="2021-06-16T00:55:49.773" v="156" actId="403"/>
          <ac:spMkLst>
            <pc:docMk/>
            <pc:sldMk cId="697636992" sldId="330"/>
            <ac:spMk id="12" creationId="{60032248-CACF-4BF8-923A-0198BD04754D}"/>
          </ac:spMkLst>
        </pc:spChg>
        <pc:spChg chg="del mod">
          <ac:chgData name="Sophie Coker" userId="1517a33c-9e90-4c97-b3c6-54fc74f26899" providerId="ADAL" clId="{E3FFA870-F8D0-4E23-A04D-77A15436CD93}" dt="2021-06-16T01:06:29.546" v="303" actId="478"/>
          <ac:spMkLst>
            <pc:docMk/>
            <pc:sldMk cId="697636992" sldId="330"/>
            <ac:spMk id="14" creationId="{CAB60786-7BD6-4C57-96FF-459761A0B7AC}"/>
          </ac:spMkLst>
        </pc:spChg>
        <pc:grpChg chg="del">
          <ac:chgData name="Sophie Coker" userId="1517a33c-9e90-4c97-b3c6-54fc74f26899" providerId="ADAL" clId="{E3FFA870-F8D0-4E23-A04D-77A15436CD93}" dt="2021-06-16T00:33:54.040" v="51" actId="478"/>
          <ac:grpSpMkLst>
            <pc:docMk/>
            <pc:sldMk cId="697636992" sldId="330"/>
            <ac:grpSpMk id="5" creationId="{E147BAE9-076E-4B1E-95A4-15D67567D63A}"/>
          </ac:grpSpMkLst>
        </pc:grpChg>
        <pc:picChg chg="mod">
          <ac:chgData name="Sophie Coker" userId="1517a33c-9e90-4c97-b3c6-54fc74f26899" providerId="ADAL" clId="{E3FFA870-F8D0-4E23-A04D-77A15436CD93}" dt="2021-06-16T01:00:47.871" v="249" actId="14100"/>
          <ac:picMkLst>
            <pc:docMk/>
            <pc:sldMk cId="697636992" sldId="330"/>
            <ac:picMk id="3" creationId="{4A174FB0-E34A-4A8F-95D6-DE2B065C6524}"/>
          </ac:picMkLst>
        </pc:picChg>
      </pc:sldChg>
      <pc:sldChg chg="addSp delSp modSp mod">
        <pc:chgData name="Sophie Coker" userId="1517a33c-9e90-4c97-b3c6-54fc74f26899" providerId="ADAL" clId="{E3FFA870-F8D0-4E23-A04D-77A15436CD93}" dt="2021-06-16T01:06:41.808" v="310" actId="478"/>
        <pc:sldMkLst>
          <pc:docMk/>
          <pc:sldMk cId="1418077202" sldId="331"/>
        </pc:sldMkLst>
        <pc:spChg chg="add del mod">
          <ac:chgData name="Sophie Coker" userId="1517a33c-9e90-4c97-b3c6-54fc74f26899" providerId="ADAL" clId="{E3FFA870-F8D0-4E23-A04D-77A15436CD93}" dt="2021-06-16T00:38:56.281" v="99"/>
          <ac:spMkLst>
            <pc:docMk/>
            <pc:sldMk cId="1418077202" sldId="331"/>
            <ac:spMk id="2" creationId="{9E6B6B9A-189C-49EA-B689-32697BF3F962}"/>
          </ac:spMkLst>
        </pc:spChg>
        <pc:spChg chg="add del mod">
          <ac:chgData name="Sophie Coker" userId="1517a33c-9e90-4c97-b3c6-54fc74f26899" providerId="ADAL" clId="{E3FFA870-F8D0-4E23-A04D-77A15436CD93}" dt="2021-06-16T00:38:56.281" v="99"/>
          <ac:spMkLst>
            <pc:docMk/>
            <pc:sldMk cId="1418077202" sldId="331"/>
            <ac:spMk id="3" creationId="{D524D264-C96D-462F-B4E0-58F8F983BE03}"/>
          </ac:spMkLst>
        </pc:spChg>
        <pc:spChg chg="mod">
          <ac:chgData name="Sophie Coker" userId="1517a33c-9e90-4c97-b3c6-54fc74f26899" providerId="ADAL" clId="{E3FFA870-F8D0-4E23-A04D-77A15436CD93}" dt="2021-06-16T00:57:02.432" v="185" actId="1076"/>
          <ac:spMkLst>
            <pc:docMk/>
            <pc:sldMk cId="1418077202" sldId="331"/>
            <ac:spMk id="8" creationId="{7C329DC7-F7CB-4E6D-ABE5-45AB5F3F78B3}"/>
          </ac:spMkLst>
        </pc:spChg>
        <pc:spChg chg="mod">
          <ac:chgData name="Sophie Coker" userId="1517a33c-9e90-4c97-b3c6-54fc74f26899" providerId="ADAL" clId="{E3FFA870-F8D0-4E23-A04D-77A15436CD93}" dt="2021-06-16T00:57:35.198" v="192" actId="14100"/>
          <ac:spMkLst>
            <pc:docMk/>
            <pc:sldMk cId="1418077202" sldId="331"/>
            <ac:spMk id="9" creationId="{25DC211F-6CC8-40AB-9916-E6D1EE69834E}"/>
          </ac:spMkLst>
        </pc:spChg>
        <pc:spChg chg="mod">
          <ac:chgData name="Sophie Coker" userId="1517a33c-9e90-4c97-b3c6-54fc74f26899" providerId="ADAL" clId="{E3FFA870-F8D0-4E23-A04D-77A15436CD93}" dt="2021-06-16T00:56:45.002" v="177" actId="403"/>
          <ac:spMkLst>
            <pc:docMk/>
            <pc:sldMk cId="1418077202" sldId="331"/>
            <ac:spMk id="12" creationId="{60032248-CACF-4BF8-923A-0198BD04754D}"/>
          </ac:spMkLst>
        </pc:spChg>
        <pc:spChg chg="del mod">
          <ac:chgData name="Sophie Coker" userId="1517a33c-9e90-4c97-b3c6-54fc74f26899" providerId="ADAL" clId="{E3FFA870-F8D0-4E23-A04D-77A15436CD93}" dt="2021-06-16T01:06:41.808" v="310" actId="478"/>
          <ac:spMkLst>
            <pc:docMk/>
            <pc:sldMk cId="1418077202" sldId="331"/>
            <ac:spMk id="14" creationId="{CAB60786-7BD6-4C57-96FF-459761A0B7AC}"/>
          </ac:spMkLst>
        </pc:spChg>
        <pc:grpChg chg="del">
          <ac:chgData name="Sophie Coker" userId="1517a33c-9e90-4c97-b3c6-54fc74f26899" providerId="ADAL" clId="{E3FFA870-F8D0-4E23-A04D-77A15436CD93}" dt="2021-06-16T00:39:12.716" v="101" actId="478"/>
          <ac:grpSpMkLst>
            <pc:docMk/>
            <pc:sldMk cId="1418077202" sldId="331"/>
            <ac:grpSpMk id="5" creationId="{E147BAE9-076E-4B1E-95A4-15D67567D63A}"/>
          </ac:grpSpMkLst>
        </pc:grpChg>
      </pc:sldChg>
      <pc:sldChg chg="addSp delSp modSp mod">
        <pc:chgData name="Sophie Coker" userId="1517a33c-9e90-4c97-b3c6-54fc74f26899" providerId="ADAL" clId="{E3FFA870-F8D0-4E23-A04D-77A15436CD93}" dt="2021-06-16T01:06:35.284" v="306" actId="478"/>
        <pc:sldMkLst>
          <pc:docMk/>
          <pc:sldMk cId="3921314505" sldId="332"/>
        </pc:sldMkLst>
        <pc:spChg chg="add del mod">
          <ac:chgData name="Sophie Coker" userId="1517a33c-9e90-4c97-b3c6-54fc74f26899" providerId="ADAL" clId="{E3FFA870-F8D0-4E23-A04D-77A15436CD93}" dt="2021-06-16T00:39:32.311" v="104" actId="478"/>
          <ac:spMkLst>
            <pc:docMk/>
            <pc:sldMk cId="3921314505" sldId="332"/>
            <ac:spMk id="2" creationId="{3CC94984-6E8E-41FA-8912-032131F2950E}"/>
          </ac:spMkLst>
        </pc:spChg>
        <pc:spChg chg="mod">
          <ac:chgData name="Sophie Coker" userId="1517a33c-9e90-4c97-b3c6-54fc74f26899" providerId="ADAL" clId="{E3FFA870-F8D0-4E23-A04D-77A15436CD93}" dt="2021-06-16T00:40:21.679" v="109" actId="113"/>
          <ac:spMkLst>
            <pc:docMk/>
            <pc:sldMk cId="3921314505" sldId="332"/>
            <ac:spMk id="8" creationId="{7C329DC7-F7CB-4E6D-ABE5-45AB5F3F78B3}"/>
          </ac:spMkLst>
        </pc:spChg>
        <pc:spChg chg="mod">
          <ac:chgData name="Sophie Coker" userId="1517a33c-9e90-4c97-b3c6-54fc74f26899" providerId="ADAL" clId="{E3FFA870-F8D0-4E23-A04D-77A15436CD93}" dt="2021-06-16T01:03:19.421" v="276" actId="1076"/>
          <ac:spMkLst>
            <pc:docMk/>
            <pc:sldMk cId="3921314505" sldId="332"/>
            <ac:spMk id="9" creationId="{7FB94BD8-E9E8-46F2-A067-2C98F23EAD99}"/>
          </ac:spMkLst>
        </pc:spChg>
        <pc:spChg chg="mod">
          <ac:chgData name="Sophie Coker" userId="1517a33c-9e90-4c97-b3c6-54fc74f26899" providerId="ADAL" clId="{E3FFA870-F8D0-4E23-A04D-77A15436CD93}" dt="2021-06-16T00:40:50.041" v="113" actId="1076"/>
          <ac:spMkLst>
            <pc:docMk/>
            <pc:sldMk cId="3921314505" sldId="332"/>
            <ac:spMk id="11" creationId="{07000513-D858-4F2B-8105-8F748D43C57E}"/>
          </ac:spMkLst>
        </pc:spChg>
        <pc:spChg chg="mod">
          <ac:chgData name="Sophie Coker" userId="1517a33c-9e90-4c97-b3c6-54fc74f26899" providerId="ADAL" clId="{E3FFA870-F8D0-4E23-A04D-77A15436CD93}" dt="2021-06-16T00:55:58.640" v="158" actId="403"/>
          <ac:spMkLst>
            <pc:docMk/>
            <pc:sldMk cId="3921314505" sldId="332"/>
            <ac:spMk id="12" creationId="{60032248-CACF-4BF8-923A-0198BD04754D}"/>
          </ac:spMkLst>
        </pc:spChg>
        <pc:spChg chg="del mod">
          <ac:chgData name="Sophie Coker" userId="1517a33c-9e90-4c97-b3c6-54fc74f26899" providerId="ADAL" clId="{E3FFA870-F8D0-4E23-A04D-77A15436CD93}" dt="2021-06-16T01:06:35.284" v="306" actId="478"/>
          <ac:spMkLst>
            <pc:docMk/>
            <pc:sldMk cId="3921314505" sldId="332"/>
            <ac:spMk id="14" creationId="{CAB60786-7BD6-4C57-96FF-459761A0B7AC}"/>
          </ac:spMkLst>
        </pc:spChg>
        <pc:grpChg chg="del">
          <ac:chgData name="Sophie Coker" userId="1517a33c-9e90-4c97-b3c6-54fc74f26899" providerId="ADAL" clId="{E3FFA870-F8D0-4E23-A04D-77A15436CD93}" dt="2021-06-16T00:39:34.251" v="105" actId="478"/>
          <ac:grpSpMkLst>
            <pc:docMk/>
            <pc:sldMk cId="3921314505" sldId="332"/>
            <ac:grpSpMk id="5" creationId="{E147BAE9-076E-4B1E-95A4-15D67567D63A}"/>
          </ac:grpSpMkLst>
        </pc:grpChg>
      </pc:sldChg>
      <pc:sldChg chg="addSp delSp modSp mod">
        <pc:chgData name="Sophie Coker" userId="1517a33c-9e90-4c97-b3c6-54fc74f26899" providerId="ADAL" clId="{E3FFA870-F8D0-4E23-A04D-77A15436CD93}" dt="2021-06-16T01:06:37.419" v="308" actId="478"/>
        <pc:sldMkLst>
          <pc:docMk/>
          <pc:sldMk cId="2178769567" sldId="333"/>
        </pc:sldMkLst>
        <pc:spChg chg="add del mod">
          <ac:chgData name="Sophie Coker" userId="1517a33c-9e90-4c97-b3c6-54fc74f26899" providerId="ADAL" clId="{E3FFA870-F8D0-4E23-A04D-77A15436CD93}" dt="2021-06-16T00:53:22.105" v="120" actId="478"/>
          <ac:spMkLst>
            <pc:docMk/>
            <pc:sldMk cId="2178769567" sldId="333"/>
            <ac:spMk id="2" creationId="{059AE0BF-746C-4887-8E7D-D44D49800B33}"/>
          </ac:spMkLst>
        </pc:spChg>
        <pc:spChg chg="mod">
          <ac:chgData name="Sophie Coker" userId="1517a33c-9e90-4c97-b3c6-54fc74f26899" providerId="ADAL" clId="{E3FFA870-F8D0-4E23-A04D-77A15436CD93}" dt="2021-06-16T00:55:00.062" v="146" actId="1076"/>
          <ac:spMkLst>
            <pc:docMk/>
            <pc:sldMk cId="2178769567" sldId="333"/>
            <ac:spMk id="8" creationId="{7C329DC7-F7CB-4E6D-ABE5-45AB5F3F78B3}"/>
          </ac:spMkLst>
        </pc:spChg>
        <pc:spChg chg="mod">
          <ac:chgData name="Sophie Coker" userId="1517a33c-9e90-4c97-b3c6-54fc74f26899" providerId="ADAL" clId="{E3FFA870-F8D0-4E23-A04D-77A15436CD93}" dt="2021-06-16T01:03:35.930" v="278" actId="1076"/>
          <ac:spMkLst>
            <pc:docMk/>
            <pc:sldMk cId="2178769567" sldId="333"/>
            <ac:spMk id="9" creationId="{7FB94BD8-E9E8-46F2-A067-2C98F23EAD99}"/>
          </ac:spMkLst>
        </pc:spChg>
        <pc:spChg chg="mod">
          <ac:chgData name="Sophie Coker" userId="1517a33c-9e90-4c97-b3c6-54fc74f26899" providerId="ADAL" clId="{E3FFA870-F8D0-4E23-A04D-77A15436CD93}" dt="2021-06-16T00:56:01.295" v="159" actId="403"/>
          <ac:spMkLst>
            <pc:docMk/>
            <pc:sldMk cId="2178769567" sldId="333"/>
            <ac:spMk id="12" creationId="{60032248-CACF-4BF8-923A-0198BD04754D}"/>
          </ac:spMkLst>
        </pc:spChg>
        <pc:spChg chg="del mod">
          <ac:chgData name="Sophie Coker" userId="1517a33c-9e90-4c97-b3c6-54fc74f26899" providerId="ADAL" clId="{E3FFA870-F8D0-4E23-A04D-77A15436CD93}" dt="2021-06-16T01:06:37.419" v="308" actId="478"/>
          <ac:spMkLst>
            <pc:docMk/>
            <pc:sldMk cId="2178769567" sldId="333"/>
            <ac:spMk id="14" creationId="{CAB60786-7BD6-4C57-96FF-459761A0B7AC}"/>
          </ac:spMkLst>
        </pc:spChg>
        <pc:grpChg chg="del">
          <ac:chgData name="Sophie Coker" userId="1517a33c-9e90-4c97-b3c6-54fc74f26899" providerId="ADAL" clId="{E3FFA870-F8D0-4E23-A04D-77A15436CD93}" dt="2021-06-16T00:53:24.395" v="121" actId="478"/>
          <ac:grpSpMkLst>
            <pc:docMk/>
            <pc:sldMk cId="2178769567" sldId="333"/>
            <ac:grpSpMk id="5" creationId="{E147BAE9-076E-4B1E-95A4-15D67567D63A}"/>
          </ac:grpSpMkLst>
        </pc:grpChg>
        <pc:picChg chg="mod">
          <ac:chgData name="Sophie Coker" userId="1517a33c-9e90-4c97-b3c6-54fc74f26899" providerId="ADAL" clId="{E3FFA870-F8D0-4E23-A04D-77A15436CD93}" dt="2021-06-16T00:54:09.372" v="133" actId="1076"/>
          <ac:picMkLst>
            <pc:docMk/>
            <pc:sldMk cId="2178769567" sldId="333"/>
            <ac:picMk id="10" creationId="{DA81CEAF-69EA-4381-9B5E-A43FD94FE024}"/>
          </ac:picMkLst>
        </pc:picChg>
      </pc:sldChg>
      <pc:sldChg chg="addSp delSp modSp mod">
        <pc:chgData name="Sophie Coker" userId="1517a33c-9e90-4c97-b3c6-54fc74f26899" providerId="ADAL" clId="{E3FFA870-F8D0-4E23-A04D-77A15436CD93}" dt="2021-06-16T01:06:43.826" v="311" actId="478"/>
        <pc:sldMkLst>
          <pc:docMk/>
          <pc:sldMk cId="3693585102" sldId="334"/>
        </pc:sldMkLst>
        <pc:spChg chg="add del mod">
          <ac:chgData name="Sophie Coker" userId="1517a33c-9e90-4c97-b3c6-54fc74f26899" providerId="ADAL" clId="{E3FFA870-F8D0-4E23-A04D-77A15436CD93}" dt="2021-06-16T00:38:56.281" v="99"/>
          <ac:spMkLst>
            <pc:docMk/>
            <pc:sldMk cId="3693585102" sldId="334"/>
            <ac:spMk id="4" creationId="{F013B8D9-F7E6-4BBE-854A-E0FB5E2C916D}"/>
          </ac:spMkLst>
        </pc:spChg>
        <pc:spChg chg="mod">
          <ac:chgData name="Sophie Coker" userId="1517a33c-9e90-4c97-b3c6-54fc74f26899" providerId="ADAL" clId="{E3FFA870-F8D0-4E23-A04D-77A15436CD93}" dt="2021-06-16T00:58:39.278" v="213" actId="1076"/>
          <ac:spMkLst>
            <pc:docMk/>
            <pc:sldMk cId="3693585102" sldId="334"/>
            <ac:spMk id="8" creationId="{7C329DC7-F7CB-4E6D-ABE5-45AB5F3F78B3}"/>
          </ac:spMkLst>
        </pc:spChg>
        <pc:spChg chg="mod">
          <ac:chgData name="Sophie Coker" userId="1517a33c-9e90-4c97-b3c6-54fc74f26899" providerId="ADAL" clId="{E3FFA870-F8D0-4E23-A04D-77A15436CD93}" dt="2021-06-16T01:04:12.501" v="284" actId="1076"/>
          <ac:spMkLst>
            <pc:docMk/>
            <pc:sldMk cId="3693585102" sldId="334"/>
            <ac:spMk id="9" creationId="{25DC211F-6CC8-40AB-9916-E6D1EE69834E}"/>
          </ac:spMkLst>
        </pc:spChg>
        <pc:spChg chg="add del mod">
          <ac:chgData name="Sophie Coker" userId="1517a33c-9e90-4c97-b3c6-54fc74f26899" providerId="ADAL" clId="{E3FFA870-F8D0-4E23-A04D-77A15436CD93}" dt="2021-06-16T00:38:56.281" v="99"/>
          <ac:spMkLst>
            <pc:docMk/>
            <pc:sldMk cId="3693585102" sldId="334"/>
            <ac:spMk id="10" creationId="{29FA9704-9065-4F25-88EC-1DB99BF8BD73}"/>
          </ac:spMkLst>
        </pc:spChg>
        <pc:spChg chg="mod">
          <ac:chgData name="Sophie Coker" userId="1517a33c-9e90-4c97-b3c6-54fc74f26899" providerId="ADAL" clId="{E3FFA870-F8D0-4E23-A04D-77A15436CD93}" dt="2021-06-16T00:58:00.353" v="201" actId="404"/>
          <ac:spMkLst>
            <pc:docMk/>
            <pc:sldMk cId="3693585102" sldId="334"/>
            <ac:spMk id="12" creationId="{60032248-CACF-4BF8-923A-0198BD04754D}"/>
          </ac:spMkLst>
        </pc:spChg>
        <pc:spChg chg="del mod">
          <ac:chgData name="Sophie Coker" userId="1517a33c-9e90-4c97-b3c6-54fc74f26899" providerId="ADAL" clId="{E3FFA870-F8D0-4E23-A04D-77A15436CD93}" dt="2021-06-16T01:06:43.826" v="311" actId="478"/>
          <ac:spMkLst>
            <pc:docMk/>
            <pc:sldMk cId="3693585102" sldId="334"/>
            <ac:spMk id="14" creationId="{CAB60786-7BD6-4C57-96FF-459761A0B7AC}"/>
          </ac:spMkLst>
        </pc:spChg>
        <pc:grpChg chg="del">
          <ac:chgData name="Sophie Coker" userId="1517a33c-9e90-4c97-b3c6-54fc74f26899" providerId="ADAL" clId="{E3FFA870-F8D0-4E23-A04D-77A15436CD93}" dt="2021-06-16T00:58:17.670" v="210" actId="478"/>
          <ac:grpSpMkLst>
            <pc:docMk/>
            <pc:sldMk cId="3693585102" sldId="334"/>
            <ac:grpSpMk id="5" creationId="{E147BAE9-076E-4B1E-95A4-15D67567D63A}"/>
          </ac:grpSpMkLst>
        </pc:grpChg>
        <pc:picChg chg="del">
          <ac:chgData name="Sophie Coker" userId="1517a33c-9e90-4c97-b3c6-54fc74f26899" providerId="ADAL" clId="{E3FFA870-F8D0-4E23-A04D-77A15436CD93}" dt="2021-06-16T00:21:37.537" v="0" actId="478"/>
          <ac:picMkLst>
            <pc:docMk/>
            <pc:sldMk cId="3693585102" sldId="334"/>
            <ac:picMk id="2" creationId="{00D741FE-64E1-435A-B210-580AA98C1C9F}"/>
          </ac:picMkLst>
        </pc:picChg>
        <pc:picChg chg="add mod">
          <ac:chgData name="Sophie Coker" userId="1517a33c-9e90-4c97-b3c6-54fc74f26899" providerId="ADAL" clId="{E3FFA870-F8D0-4E23-A04D-77A15436CD93}" dt="2021-06-16T00:58:21.944" v="211" actId="1076"/>
          <ac:picMkLst>
            <pc:docMk/>
            <pc:sldMk cId="3693585102" sldId="334"/>
            <ac:picMk id="3" creationId="{4554CF32-DC2A-42E8-B607-4C4C6B065A3D}"/>
          </ac:picMkLst>
        </pc:picChg>
      </pc:sldChg>
      <pc:sldChg chg="modSp mod">
        <pc:chgData name="Sophie Coker" userId="1517a33c-9e90-4c97-b3c6-54fc74f26899" providerId="ADAL" clId="{E3FFA870-F8D0-4E23-A04D-77A15436CD93}" dt="2021-06-16T01:00:28.731" v="248"/>
        <pc:sldMkLst>
          <pc:docMk/>
          <pc:sldMk cId="2654551420" sldId="335"/>
        </pc:sldMkLst>
        <pc:spChg chg="mod">
          <ac:chgData name="Sophie Coker" userId="1517a33c-9e90-4c97-b3c6-54fc74f26899" providerId="ADAL" clId="{E3FFA870-F8D0-4E23-A04D-77A15436CD93}" dt="2021-06-16T01:00:28.731" v="248"/>
          <ac:spMkLst>
            <pc:docMk/>
            <pc:sldMk cId="2654551420" sldId="335"/>
            <ac:spMk id="6" creationId="{49C2EEBC-0F6F-4592-940B-8EE644E55BF8}"/>
          </ac:spMkLst>
        </pc:spChg>
        <pc:spChg chg="mod">
          <ac:chgData name="Sophie Coker" userId="1517a33c-9e90-4c97-b3c6-54fc74f26899" providerId="ADAL" clId="{E3FFA870-F8D0-4E23-A04D-77A15436CD93}" dt="2021-06-16T00:39:08.042" v="100" actId="14100"/>
          <ac:spMkLst>
            <pc:docMk/>
            <pc:sldMk cId="2654551420" sldId="335"/>
            <ac:spMk id="12" creationId="{DB63B44D-65BE-4B74-8EF5-CDEC99258062}"/>
          </ac:spMkLst>
        </pc:spChg>
      </pc:sldChg>
      <pc:sldChg chg="addSp delSp modSp mod">
        <pc:chgData name="Sophie Coker" userId="1517a33c-9e90-4c97-b3c6-54fc74f26899" providerId="ADAL" clId="{E3FFA870-F8D0-4E23-A04D-77A15436CD93}" dt="2021-06-16T01:06:45.798" v="312" actId="478"/>
        <pc:sldMkLst>
          <pc:docMk/>
          <pc:sldMk cId="4131713749" sldId="336"/>
        </pc:sldMkLst>
        <pc:spChg chg="add del mod">
          <ac:chgData name="Sophie Coker" userId="1517a33c-9e90-4c97-b3c6-54fc74f26899" providerId="ADAL" clId="{E3FFA870-F8D0-4E23-A04D-77A15436CD93}" dt="2021-06-16T00:38:56.281" v="99"/>
          <ac:spMkLst>
            <pc:docMk/>
            <pc:sldMk cId="4131713749" sldId="336"/>
            <ac:spMk id="2" creationId="{8524B42D-A28F-4F4E-B7DA-14A955D6FD70}"/>
          </ac:spMkLst>
        </pc:spChg>
        <pc:spChg chg="mod">
          <ac:chgData name="Sophie Coker" userId="1517a33c-9e90-4c97-b3c6-54fc74f26899" providerId="ADAL" clId="{E3FFA870-F8D0-4E23-A04D-77A15436CD93}" dt="2021-06-16T00:59:47.627" v="235" actId="1076"/>
          <ac:spMkLst>
            <pc:docMk/>
            <pc:sldMk cId="4131713749" sldId="336"/>
            <ac:spMk id="8" creationId="{7C329DC7-F7CB-4E6D-ABE5-45AB5F3F78B3}"/>
          </ac:spMkLst>
        </pc:spChg>
        <pc:spChg chg="mod">
          <ac:chgData name="Sophie Coker" userId="1517a33c-9e90-4c97-b3c6-54fc74f26899" providerId="ADAL" clId="{E3FFA870-F8D0-4E23-A04D-77A15436CD93}" dt="2021-06-16T01:04:40.172" v="288" actId="1076"/>
          <ac:spMkLst>
            <pc:docMk/>
            <pc:sldMk cId="4131713749" sldId="336"/>
            <ac:spMk id="9" creationId="{25DC211F-6CC8-40AB-9916-E6D1EE69834E}"/>
          </ac:spMkLst>
        </pc:spChg>
        <pc:spChg chg="add del mod">
          <ac:chgData name="Sophie Coker" userId="1517a33c-9e90-4c97-b3c6-54fc74f26899" providerId="ADAL" clId="{E3FFA870-F8D0-4E23-A04D-77A15436CD93}" dt="2021-06-16T00:38:56.281" v="99"/>
          <ac:spMkLst>
            <pc:docMk/>
            <pc:sldMk cId="4131713749" sldId="336"/>
            <ac:spMk id="10" creationId="{5D26454B-5C0F-41EC-B442-005C082E8250}"/>
          </ac:spMkLst>
        </pc:spChg>
        <pc:spChg chg="mod">
          <ac:chgData name="Sophie Coker" userId="1517a33c-9e90-4c97-b3c6-54fc74f26899" providerId="ADAL" clId="{E3FFA870-F8D0-4E23-A04D-77A15436CD93}" dt="2021-06-16T00:59:55.722" v="243" actId="404"/>
          <ac:spMkLst>
            <pc:docMk/>
            <pc:sldMk cId="4131713749" sldId="336"/>
            <ac:spMk id="12" creationId="{60032248-CACF-4BF8-923A-0198BD04754D}"/>
          </ac:spMkLst>
        </pc:spChg>
        <pc:spChg chg="del mod">
          <ac:chgData name="Sophie Coker" userId="1517a33c-9e90-4c97-b3c6-54fc74f26899" providerId="ADAL" clId="{E3FFA870-F8D0-4E23-A04D-77A15436CD93}" dt="2021-06-16T01:06:45.798" v="312" actId="478"/>
          <ac:spMkLst>
            <pc:docMk/>
            <pc:sldMk cId="4131713749" sldId="336"/>
            <ac:spMk id="14" creationId="{CAB60786-7BD6-4C57-96FF-459761A0B7AC}"/>
          </ac:spMkLst>
        </pc:spChg>
        <pc:grpChg chg="del">
          <ac:chgData name="Sophie Coker" userId="1517a33c-9e90-4c97-b3c6-54fc74f26899" providerId="ADAL" clId="{E3FFA870-F8D0-4E23-A04D-77A15436CD93}" dt="2021-06-16T00:59:35.775" v="227" actId="478"/>
          <ac:grpSpMkLst>
            <pc:docMk/>
            <pc:sldMk cId="4131713749" sldId="336"/>
            <ac:grpSpMk id="5" creationId="{E147BAE9-076E-4B1E-95A4-15D67567D63A}"/>
          </ac:grpSpMkLst>
        </pc:grpChg>
        <pc:picChg chg="mod">
          <ac:chgData name="Sophie Coker" userId="1517a33c-9e90-4c97-b3c6-54fc74f26899" providerId="ADAL" clId="{E3FFA870-F8D0-4E23-A04D-77A15436CD93}" dt="2021-06-16T01:00:11.035" v="246" actId="1076"/>
          <ac:picMkLst>
            <pc:docMk/>
            <pc:sldMk cId="4131713749" sldId="336"/>
            <ac:picMk id="3" creationId="{8C589BC6-1567-4E57-90AC-84220E7A3FC0}"/>
          </ac:picMkLst>
        </pc:picChg>
        <pc:picChg chg="mod">
          <ac:chgData name="Sophie Coker" userId="1517a33c-9e90-4c97-b3c6-54fc74f26899" providerId="ADAL" clId="{E3FFA870-F8D0-4E23-A04D-77A15436CD93}" dt="2021-06-16T01:00:11.035" v="246" actId="1076"/>
          <ac:picMkLst>
            <pc:docMk/>
            <pc:sldMk cId="4131713749" sldId="336"/>
            <ac:picMk id="4" creationId="{3715EBAE-9BDA-4323-9121-89423B258866}"/>
          </ac:picMkLst>
        </pc:picChg>
      </pc:sldChg>
    </pc:docChg>
  </pc:docChgLst>
  <pc:docChgLst>
    <pc:chgData name="Zinta Satins" userId="S::zsatins@hansenyuncken.com.au::73a481e0-8305-43c2-8114-4804aaf48e8b" providerId="AD" clId="Web-{8BA8CC45-877C-4C6D-A731-78CAE23F7EE9}"/>
    <pc:docChg chg="modSld">
      <pc:chgData name="Zinta Satins" userId="S::zsatins@hansenyuncken.com.au::73a481e0-8305-43c2-8114-4804aaf48e8b" providerId="AD" clId="Web-{8BA8CC45-877C-4C6D-A731-78CAE23F7EE9}" dt="2021-06-16T00:19:39.218" v="4" actId="14100"/>
      <pc:docMkLst>
        <pc:docMk/>
      </pc:docMkLst>
      <pc:sldChg chg="modSp">
        <pc:chgData name="Zinta Satins" userId="S::zsatins@hansenyuncken.com.au::73a481e0-8305-43c2-8114-4804aaf48e8b" providerId="AD" clId="Web-{8BA8CC45-877C-4C6D-A731-78CAE23F7EE9}" dt="2021-06-16T00:19:39.218" v="4" actId="14100"/>
        <pc:sldMkLst>
          <pc:docMk/>
          <pc:sldMk cId="1475409968" sldId="324"/>
        </pc:sldMkLst>
        <pc:spChg chg="mod">
          <ac:chgData name="Zinta Satins" userId="S::zsatins@hansenyuncken.com.au::73a481e0-8305-43c2-8114-4804aaf48e8b" providerId="AD" clId="Web-{8BA8CC45-877C-4C6D-A731-78CAE23F7EE9}" dt="2021-06-16T00:19:39.218" v="4" actId="14100"/>
          <ac:spMkLst>
            <pc:docMk/>
            <pc:sldMk cId="1475409968" sldId="324"/>
            <ac:spMk id="8" creationId="{7C329DC7-F7CB-4E6D-ABE5-45AB5F3F78B3}"/>
          </ac:spMkLst>
        </pc:spChg>
      </pc:sldChg>
    </pc:docChg>
  </pc:docChgLst>
  <pc:docChgLst>
    <pc:chgData name="Sophie Coker" userId="1517a33c-9e90-4c97-b3c6-54fc74f26899" providerId="ADAL" clId="{D234CD8F-DEF7-4C75-8ECB-738ADEC84B9D}"/>
    <pc:docChg chg="undo custSel addSld modSld">
      <pc:chgData name="Sophie Coker" userId="1517a33c-9e90-4c97-b3c6-54fc74f26899" providerId="ADAL" clId="{D234CD8F-DEF7-4C75-8ECB-738ADEC84B9D}" dt="2021-06-15T04:57:01.860" v="2875" actId="20577"/>
      <pc:docMkLst>
        <pc:docMk/>
      </pc:docMkLst>
      <pc:sldChg chg="modSp mod">
        <pc:chgData name="Sophie Coker" userId="1517a33c-9e90-4c97-b3c6-54fc74f26899" providerId="ADAL" clId="{D234CD8F-DEF7-4C75-8ECB-738ADEC84B9D}" dt="2021-06-15T04:30:55.249" v="1216" actId="403"/>
        <pc:sldMkLst>
          <pc:docMk/>
          <pc:sldMk cId="3854416156" sldId="315"/>
        </pc:sldMkLst>
        <pc:spChg chg="mod">
          <ac:chgData name="Sophie Coker" userId="1517a33c-9e90-4c97-b3c6-54fc74f26899" providerId="ADAL" clId="{D234CD8F-DEF7-4C75-8ECB-738ADEC84B9D}" dt="2021-06-15T04:30:55.249" v="1216" actId="403"/>
          <ac:spMkLst>
            <pc:docMk/>
            <pc:sldMk cId="3854416156" sldId="315"/>
            <ac:spMk id="8" creationId="{7C329DC7-F7CB-4E6D-ABE5-45AB5F3F78B3}"/>
          </ac:spMkLst>
        </pc:spChg>
      </pc:sldChg>
      <pc:sldChg chg="modSp mod">
        <pc:chgData name="Sophie Coker" userId="1517a33c-9e90-4c97-b3c6-54fc74f26899" providerId="ADAL" clId="{D234CD8F-DEF7-4C75-8ECB-738ADEC84B9D}" dt="2021-06-15T04:31:12.523" v="1221" actId="14100"/>
        <pc:sldMkLst>
          <pc:docMk/>
          <pc:sldMk cId="2149615815" sldId="318"/>
        </pc:sldMkLst>
        <pc:spChg chg="mod">
          <ac:chgData name="Sophie Coker" userId="1517a33c-9e90-4c97-b3c6-54fc74f26899" providerId="ADAL" clId="{D234CD8F-DEF7-4C75-8ECB-738ADEC84B9D}" dt="2021-06-15T04:31:12.523" v="1221" actId="14100"/>
          <ac:spMkLst>
            <pc:docMk/>
            <pc:sldMk cId="2149615815" sldId="318"/>
            <ac:spMk id="8" creationId="{7C329DC7-F7CB-4E6D-ABE5-45AB5F3F78B3}"/>
          </ac:spMkLst>
        </pc:spChg>
      </pc:sldChg>
      <pc:sldChg chg="modSp mod">
        <pc:chgData name="Sophie Coker" userId="1517a33c-9e90-4c97-b3c6-54fc74f26899" providerId="ADAL" clId="{D234CD8F-DEF7-4C75-8ECB-738ADEC84B9D}" dt="2021-06-15T04:31:31.197" v="1228" actId="14100"/>
        <pc:sldMkLst>
          <pc:docMk/>
          <pc:sldMk cId="1475409968" sldId="324"/>
        </pc:sldMkLst>
        <pc:spChg chg="mod">
          <ac:chgData name="Sophie Coker" userId="1517a33c-9e90-4c97-b3c6-54fc74f26899" providerId="ADAL" clId="{D234CD8F-DEF7-4C75-8ECB-738ADEC84B9D}" dt="2021-06-15T04:31:31.197" v="1228" actId="14100"/>
          <ac:spMkLst>
            <pc:docMk/>
            <pc:sldMk cId="1475409968" sldId="324"/>
            <ac:spMk id="8" creationId="{7C329DC7-F7CB-4E6D-ABE5-45AB5F3F78B3}"/>
          </ac:spMkLst>
        </pc:spChg>
        <pc:spChg chg="mod">
          <ac:chgData name="Sophie Coker" userId="1517a33c-9e90-4c97-b3c6-54fc74f26899" providerId="ADAL" clId="{D234CD8F-DEF7-4C75-8ECB-738ADEC84B9D}" dt="2021-06-15T04:19:17.579" v="758" actId="14100"/>
          <ac:spMkLst>
            <pc:docMk/>
            <pc:sldMk cId="1475409968" sldId="324"/>
            <ac:spMk id="15" creationId="{64F358C6-4BE1-4856-97E8-76A63B0B7B97}"/>
          </ac:spMkLst>
        </pc:spChg>
      </pc:sldChg>
      <pc:sldChg chg="modSp mod">
        <pc:chgData name="Sophie Coker" userId="1517a33c-9e90-4c97-b3c6-54fc74f26899" providerId="ADAL" clId="{D234CD8F-DEF7-4C75-8ECB-738ADEC84B9D}" dt="2021-06-15T04:31:05.071" v="1218" actId="403"/>
        <pc:sldMkLst>
          <pc:docMk/>
          <pc:sldMk cId="697636992" sldId="330"/>
        </pc:sldMkLst>
        <pc:spChg chg="mod">
          <ac:chgData name="Sophie Coker" userId="1517a33c-9e90-4c97-b3c6-54fc74f26899" providerId="ADAL" clId="{D234CD8F-DEF7-4C75-8ECB-738ADEC84B9D}" dt="2021-06-15T04:31:05.071" v="1218" actId="403"/>
          <ac:spMkLst>
            <pc:docMk/>
            <pc:sldMk cId="697636992" sldId="330"/>
            <ac:spMk id="8" creationId="{7C329DC7-F7CB-4E6D-ABE5-45AB5F3F78B3}"/>
          </ac:spMkLst>
        </pc:spChg>
      </pc:sldChg>
      <pc:sldChg chg="addSp delSp modSp mod">
        <pc:chgData name="Sophie Coker" userId="1517a33c-9e90-4c97-b3c6-54fc74f26899" providerId="ADAL" clId="{D234CD8F-DEF7-4C75-8ECB-738ADEC84B9D}" dt="2021-06-15T04:31:40.105" v="1233" actId="404"/>
        <pc:sldMkLst>
          <pc:docMk/>
          <pc:sldMk cId="1418077202" sldId="331"/>
        </pc:sldMkLst>
        <pc:spChg chg="mod">
          <ac:chgData name="Sophie Coker" userId="1517a33c-9e90-4c97-b3c6-54fc74f26899" providerId="ADAL" clId="{D234CD8F-DEF7-4C75-8ECB-738ADEC84B9D}" dt="2021-06-15T04:31:40.105" v="1233" actId="404"/>
          <ac:spMkLst>
            <pc:docMk/>
            <pc:sldMk cId="1418077202" sldId="331"/>
            <ac:spMk id="8" creationId="{7C329DC7-F7CB-4E6D-ABE5-45AB5F3F78B3}"/>
          </ac:spMkLst>
        </pc:spChg>
        <pc:spChg chg="add del mod">
          <ac:chgData name="Sophie Coker" userId="1517a33c-9e90-4c97-b3c6-54fc74f26899" providerId="ADAL" clId="{D234CD8F-DEF7-4C75-8ECB-738ADEC84B9D}" dt="2021-06-15T04:24:44.638" v="1101" actId="20577"/>
          <ac:spMkLst>
            <pc:docMk/>
            <pc:sldMk cId="1418077202" sldId="331"/>
            <ac:spMk id="9" creationId="{25DC211F-6CC8-40AB-9916-E6D1EE69834E}"/>
          </ac:spMkLst>
        </pc:spChg>
        <pc:picChg chg="add del mod">
          <ac:chgData name="Sophie Coker" userId="1517a33c-9e90-4c97-b3c6-54fc74f26899" providerId="ADAL" clId="{D234CD8F-DEF7-4C75-8ECB-738ADEC84B9D}" dt="2021-06-15T04:22:01.871" v="1047" actId="478"/>
          <ac:picMkLst>
            <pc:docMk/>
            <pc:sldMk cId="1418077202" sldId="331"/>
            <ac:picMk id="2" creationId="{00D741FE-64E1-435A-B210-580AA98C1C9F}"/>
          </ac:picMkLst>
        </pc:picChg>
      </pc:sldChg>
      <pc:sldChg chg="modSp mod">
        <pc:chgData name="Sophie Coker" userId="1517a33c-9e90-4c97-b3c6-54fc74f26899" providerId="ADAL" clId="{D234CD8F-DEF7-4C75-8ECB-738ADEC84B9D}" dt="2021-06-15T04:31:17.674" v="1223" actId="403"/>
        <pc:sldMkLst>
          <pc:docMk/>
          <pc:sldMk cId="3921314505" sldId="332"/>
        </pc:sldMkLst>
        <pc:spChg chg="mod">
          <ac:chgData name="Sophie Coker" userId="1517a33c-9e90-4c97-b3c6-54fc74f26899" providerId="ADAL" clId="{D234CD8F-DEF7-4C75-8ECB-738ADEC84B9D}" dt="2021-06-15T04:31:17.674" v="1223" actId="403"/>
          <ac:spMkLst>
            <pc:docMk/>
            <pc:sldMk cId="3921314505" sldId="332"/>
            <ac:spMk id="8" creationId="{7C329DC7-F7CB-4E6D-ABE5-45AB5F3F78B3}"/>
          </ac:spMkLst>
        </pc:spChg>
      </pc:sldChg>
      <pc:sldChg chg="modSp mod">
        <pc:chgData name="Sophie Coker" userId="1517a33c-9e90-4c97-b3c6-54fc74f26899" providerId="ADAL" clId="{D234CD8F-DEF7-4C75-8ECB-738ADEC84B9D}" dt="2021-06-15T04:31:23.703" v="1225" actId="403"/>
        <pc:sldMkLst>
          <pc:docMk/>
          <pc:sldMk cId="2178769567" sldId="333"/>
        </pc:sldMkLst>
        <pc:spChg chg="mod">
          <ac:chgData name="Sophie Coker" userId="1517a33c-9e90-4c97-b3c6-54fc74f26899" providerId="ADAL" clId="{D234CD8F-DEF7-4C75-8ECB-738ADEC84B9D}" dt="2021-06-15T04:31:23.703" v="1225" actId="403"/>
          <ac:spMkLst>
            <pc:docMk/>
            <pc:sldMk cId="2178769567" sldId="333"/>
            <ac:spMk id="8" creationId="{7C329DC7-F7CB-4E6D-ABE5-45AB5F3F78B3}"/>
          </ac:spMkLst>
        </pc:spChg>
      </pc:sldChg>
      <pc:sldChg chg="modSp add mod">
        <pc:chgData name="Sophie Coker" userId="1517a33c-9e90-4c97-b3c6-54fc74f26899" providerId="ADAL" clId="{D234CD8F-DEF7-4C75-8ECB-738ADEC84B9D}" dt="2021-06-15T04:31:45.691" v="1235" actId="403"/>
        <pc:sldMkLst>
          <pc:docMk/>
          <pc:sldMk cId="3693585102" sldId="334"/>
        </pc:sldMkLst>
        <pc:spChg chg="mod">
          <ac:chgData name="Sophie Coker" userId="1517a33c-9e90-4c97-b3c6-54fc74f26899" providerId="ADAL" clId="{D234CD8F-DEF7-4C75-8ECB-738ADEC84B9D}" dt="2021-06-15T04:31:45.691" v="1235" actId="403"/>
          <ac:spMkLst>
            <pc:docMk/>
            <pc:sldMk cId="3693585102" sldId="334"/>
            <ac:spMk id="8" creationId="{7C329DC7-F7CB-4E6D-ABE5-45AB5F3F78B3}"/>
          </ac:spMkLst>
        </pc:spChg>
        <pc:spChg chg="mod">
          <ac:chgData name="Sophie Coker" userId="1517a33c-9e90-4c97-b3c6-54fc74f26899" providerId="ADAL" clId="{D234CD8F-DEF7-4C75-8ECB-738ADEC84B9D}" dt="2021-06-15T04:21:54.106" v="1046" actId="20577"/>
          <ac:spMkLst>
            <pc:docMk/>
            <pc:sldMk cId="3693585102" sldId="334"/>
            <ac:spMk id="9" creationId="{25DC211F-6CC8-40AB-9916-E6D1EE69834E}"/>
          </ac:spMkLst>
        </pc:spChg>
      </pc:sldChg>
      <pc:sldChg chg="addSp delSp modSp new mod">
        <pc:chgData name="Sophie Coker" userId="1517a33c-9e90-4c97-b3c6-54fc74f26899" providerId="ADAL" clId="{D234CD8F-DEF7-4C75-8ECB-738ADEC84B9D}" dt="2021-06-15T04:31:58.936" v="1250" actId="20577"/>
        <pc:sldMkLst>
          <pc:docMk/>
          <pc:sldMk cId="2654551420" sldId="335"/>
        </pc:sldMkLst>
        <pc:spChg chg="del">
          <ac:chgData name="Sophie Coker" userId="1517a33c-9e90-4c97-b3c6-54fc74f26899" providerId="ADAL" clId="{D234CD8F-DEF7-4C75-8ECB-738ADEC84B9D}" dt="2021-06-15T04:27:04.528" v="1103"/>
          <ac:spMkLst>
            <pc:docMk/>
            <pc:sldMk cId="2654551420" sldId="335"/>
            <ac:spMk id="2" creationId="{28A853BE-8FCA-41F6-94D4-55F7D08813A2}"/>
          </ac:spMkLst>
        </pc:spChg>
        <pc:spChg chg="del">
          <ac:chgData name="Sophie Coker" userId="1517a33c-9e90-4c97-b3c6-54fc74f26899" providerId="ADAL" clId="{D234CD8F-DEF7-4C75-8ECB-738ADEC84B9D}" dt="2021-06-15T04:27:04.528" v="1103"/>
          <ac:spMkLst>
            <pc:docMk/>
            <pc:sldMk cId="2654551420" sldId="335"/>
            <ac:spMk id="3" creationId="{52E353A8-7ADA-41B4-9848-2875D82C3C7F}"/>
          </ac:spMkLst>
        </pc:spChg>
        <pc:spChg chg="del mod">
          <ac:chgData name="Sophie Coker" userId="1517a33c-9e90-4c97-b3c6-54fc74f26899" providerId="ADAL" clId="{D234CD8F-DEF7-4C75-8ECB-738ADEC84B9D}" dt="2021-06-15T04:27:26.444" v="1137" actId="478"/>
          <ac:spMkLst>
            <pc:docMk/>
            <pc:sldMk cId="2654551420" sldId="335"/>
            <ac:spMk id="4" creationId="{2C9EE675-99B1-40B2-9634-C3CDBEF7A54C}"/>
          </ac:spMkLst>
        </pc:spChg>
        <pc:spChg chg="del">
          <ac:chgData name="Sophie Coker" userId="1517a33c-9e90-4c97-b3c6-54fc74f26899" providerId="ADAL" clId="{D234CD8F-DEF7-4C75-8ECB-738ADEC84B9D}" dt="2021-06-15T04:27:04.528" v="1103"/>
          <ac:spMkLst>
            <pc:docMk/>
            <pc:sldMk cId="2654551420" sldId="335"/>
            <ac:spMk id="5" creationId="{03D660E3-7761-4537-88B2-FC75784079EB}"/>
          </ac:spMkLst>
        </pc:spChg>
        <pc:spChg chg="add mod">
          <ac:chgData name="Sophie Coker" userId="1517a33c-9e90-4c97-b3c6-54fc74f26899" providerId="ADAL" clId="{D234CD8F-DEF7-4C75-8ECB-738ADEC84B9D}" dt="2021-06-15T04:31:58.936" v="1250" actId="20577"/>
          <ac:spMkLst>
            <pc:docMk/>
            <pc:sldMk cId="2654551420" sldId="335"/>
            <ac:spMk id="6" creationId="{49C2EEBC-0F6F-4592-940B-8EE644E55BF8}"/>
          </ac:spMkLst>
        </pc:spChg>
        <pc:spChg chg="add mod">
          <ac:chgData name="Sophie Coker" userId="1517a33c-9e90-4c97-b3c6-54fc74f26899" providerId="ADAL" clId="{D234CD8F-DEF7-4C75-8ECB-738ADEC84B9D}" dt="2021-06-15T04:30:04.130" v="1206" actId="2085"/>
          <ac:spMkLst>
            <pc:docMk/>
            <pc:sldMk cId="2654551420" sldId="335"/>
            <ac:spMk id="12" creationId="{DB63B44D-65BE-4B74-8EF5-CDEC99258062}"/>
          </ac:spMkLst>
        </pc:spChg>
        <pc:grpChg chg="add mod">
          <ac:chgData name="Sophie Coker" userId="1517a33c-9e90-4c97-b3c6-54fc74f26899" providerId="ADAL" clId="{D234CD8F-DEF7-4C75-8ECB-738ADEC84B9D}" dt="2021-06-15T04:29:01.970" v="1154" actId="1076"/>
          <ac:grpSpMkLst>
            <pc:docMk/>
            <pc:sldMk cId="2654551420" sldId="335"/>
            <ac:grpSpMk id="11" creationId="{B02ECD7E-57B8-4791-96F0-60F9FFDA1B54}"/>
          </ac:grpSpMkLst>
        </pc:grpChg>
        <pc:picChg chg="add mod">
          <ac:chgData name="Sophie Coker" userId="1517a33c-9e90-4c97-b3c6-54fc74f26899" providerId="ADAL" clId="{D234CD8F-DEF7-4C75-8ECB-738ADEC84B9D}" dt="2021-06-15T04:28:44.002" v="1146" actId="164"/>
          <ac:picMkLst>
            <pc:docMk/>
            <pc:sldMk cId="2654551420" sldId="335"/>
            <ac:picMk id="8" creationId="{CC605E89-0750-45B0-803A-C5B584A7767B}"/>
          </ac:picMkLst>
        </pc:picChg>
        <pc:picChg chg="add mod modCrop">
          <ac:chgData name="Sophie Coker" userId="1517a33c-9e90-4c97-b3c6-54fc74f26899" providerId="ADAL" clId="{D234CD8F-DEF7-4C75-8ECB-738ADEC84B9D}" dt="2021-06-15T04:29:42.533" v="1204" actId="732"/>
          <ac:picMkLst>
            <pc:docMk/>
            <pc:sldMk cId="2654551420" sldId="335"/>
            <ac:picMk id="10" creationId="{D7E06E9A-4741-4637-AEC7-590CB311BA5D}"/>
          </ac:picMkLst>
        </pc:picChg>
      </pc:sldChg>
      <pc:sldChg chg="addSp delSp modSp add mod">
        <pc:chgData name="Sophie Coker" userId="1517a33c-9e90-4c97-b3c6-54fc74f26899" providerId="ADAL" clId="{D234CD8F-DEF7-4C75-8ECB-738ADEC84B9D}" dt="2021-06-15T04:57:01.860" v="2875" actId="20577"/>
        <pc:sldMkLst>
          <pc:docMk/>
          <pc:sldMk cId="4131713749" sldId="336"/>
        </pc:sldMkLst>
        <pc:spChg chg="mod">
          <ac:chgData name="Sophie Coker" userId="1517a33c-9e90-4c97-b3c6-54fc74f26899" providerId="ADAL" clId="{D234CD8F-DEF7-4C75-8ECB-738ADEC84B9D}" dt="2021-06-15T04:41:08.144" v="1280" actId="20577"/>
          <ac:spMkLst>
            <pc:docMk/>
            <pc:sldMk cId="4131713749" sldId="336"/>
            <ac:spMk id="8" creationId="{7C329DC7-F7CB-4E6D-ABE5-45AB5F3F78B3}"/>
          </ac:spMkLst>
        </pc:spChg>
        <pc:spChg chg="mod">
          <ac:chgData name="Sophie Coker" userId="1517a33c-9e90-4c97-b3c6-54fc74f26899" providerId="ADAL" clId="{D234CD8F-DEF7-4C75-8ECB-738ADEC84B9D}" dt="2021-06-15T04:57:01.860" v="2875" actId="20577"/>
          <ac:spMkLst>
            <pc:docMk/>
            <pc:sldMk cId="4131713749" sldId="336"/>
            <ac:spMk id="9" creationId="{25DC211F-6CC8-40AB-9916-E6D1EE69834E}"/>
          </ac:spMkLst>
        </pc:spChg>
        <pc:picChg chg="del">
          <ac:chgData name="Sophie Coker" userId="1517a33c-9e90-4c97-b3c6-54fc74f26899" providerId="ADAL" clId="{D234CD8F-DEF7-4C75-8ECB-738ADEC84B9D}" dt="2021-06-15T04:47:46.666" v="1905" actId="478"/>
          <ac:picMkLst>
            <pc:docMk/>
            <pc:sldMk cId="4131713749" sldId="336"/>
            <ac:picMk id="2" creationId="{00D741FE-64E1-435A-B210-580AA98C1C9F}"/>
          </ac:picMkLst>
        </pc:picChg>
        <pc:picChg chg="add mod">
          <ac:chgData name="Sophie Coker" userId="1517a33c-9e90-4c97-b3c6-54fc74f26899" providerId="ADAL" clId="{D234CD8F-DEF7-4C75-8ECB-738ADEC84B9D}" dt="2021-06-15T04:49:03" v="1910" actId="14100"/>
          <ac:picMkLst>
            <pc:docMk/>
            <pc:sldMk cId="4131713749" sldId="336"/>
            <ac:picMk id="3" creationId="{8C589BC6-1567-4E57-90AC-84220E7A3FC0}"/>
          </ac:picMkLst>
        </pc:picChg>
        <pc:picChg chg="add mod">
          <ac:chgData name="Sophie Coker" userId="1517a33c-9e90-4c97-b3c6-54fc74f26899" providerId="ADAL" clId="{D234CD8F-DEF7-4C75-8ECB-738ADEC84B9D}" dt="2021-06-15T04:49:14.745" v="1913" actId="1076"/>
          <ac:picMkLst>
            <pc:docMk/>
            <pc:sldMk cId="4131713749" sldId="336"/>
            <ac:picMk id="4" creationId="{3715EBAE-9BDA-4323-9121-89423B258866}"/>
          </ac:picMkLst>
        </pc:picChg>
      </pc:sldChg>
    </pc:docChg>
  </pc:docChgLst>
  <pc:docChgLst>
    <pc:chgData name="Zinta Satins" userId="73a481e0-8305-43c2-8114-4804aaf48e8b" providerId="ADAL" clId="{C98C2046-709D-415F-A3C9-07432567FF36}"/>
    <pc:docChg chg="undo custSel addSld delSld modSld sldOrd">
      <pc:chgData name="Zinta Satins" userId="73a481e0-8305-43c2-8114-4804aaf48e8b" providerId="ADAL" clId="{C98C2046-709D-415F-A3C9-07432567FF36}" dt="2021-06-04T02:54:23.042" v="5879" actId="20577"/>
      <pc:docMkLst>
        <pc:docMk/>
      </pc:docMkLst>
      <pc:sldChg chg="modSp mod">
        <pc:chgData name="Zinta Satins" userId="73a481e0-8305-43c2-8114-4804aaf48e8b" providerId="ADAL" clId="{C98C2046-709D-415F-A3C9-07432567FF36}" dt="2021-06-04T02:26:12.625" v="4212" actId="20577"/>
        <pc:sldMkLst>
          <pc:docMk/>
          <pc:sldMk cId="3704653678" sldId="256"/>
        </pc:sldMkLst>
        <pc:spChg chg="mod">
          <ac:chgData name="Zinta Satins" userId="73a481e0-8305-43c2-8114-4804aaf48e8b" providerId="ADAL" clId="{C98C2046-709D-415F-A3C9-07432567FF36}" dt="2021-06-04T02:26:12.625" v="4212" actId="20577"/>
          <ac:spMkLst>
            <pc:docMk/>
            <pc:sldMk cId="3704653678" sldId="256"/>
            <ac:spMk id="2" creationId="{C583C73B-B9F2-4A79-A6F9-AFA0D01CB854}"/>
          </ac:spMkLst>
        </pc:spChg>
      </pc:sldChg>
      <pc:sldChg chg="add del modNotesTx">
        <pc:chgData name="Zinta Satins" userId="73a481e0-8305-43c2-8114-4804aaf48e8b" providerId="ADAL" clId="{C98C2046-709D-415F-A3C9-07432567FF36}" dt="2021-05-31T22:59:19.296" v="70" actId="2696"/>
        <pc:sldMkLst>
          <pc:docMk/>
          <pc:sldMk cId="3360717000" sldId="266"/>
        </pc:sldMkLst>
      </pc:sldChg>
      <pc:sldChg chg="addSp delSp modSp add del mod modNotesTx">
        <pc:chgData name="Zinta Satins" userId="73a481e0-8305-43c2-8114-4804aaf48e8b" providerId="ADAL" clId="{C98C2046-709D-415F-A3C9-07432567FF36}" dt="2021-05-31T23:04:07.536" v="172" actId="2696"/>
        <pc:sldMkLst>
          <pc:docMk/>
          <pc:sldMk cId="545391826" sldId="268"/>
        </pc:sldMkLst>
        <pc:spChg chg="mod">
          <ac:chgData name="Zinta Satins" userId="73a481e0-8305-43c2-8114-4804aaf48e8b" providerId="ADAL" clId="{C98C2046-709D-415F-A3C9-07432567FF36}" dt="2021-05-31T22:55:11.480" v="54" actId="27636"/>
          <ac:spMkLst>
            <pc:docMk/>
            <pc:sldMk cId="545391826" sldId="268"/>
            <ac:spMk id="40" creationId="{C978316D-70A3-45DB-B27D-59404E4A371B}"/>
          </ac:spMkLst>
        </pc:spChg>
        <pc:spChg chg="mod">
          <ac:chgData name="Zinta Satins" userId="73a481e0-8305-43c2-8114-4804aaf48e8b" providerId="ADAL" clId="{C98C2046-709D-415F-A3C9-07432567FF36}" dt="2021-05-31T22:55:11.483" v="56" actId="27636"/>
          <ac:spMkLst>
            <pc:docMk/>
            <pc:sldMk cId="545391826" sldId="268"/>
            <ac:spMk id="41" creationId="{36FDC52A-7CED-422B-8085-C415D79A2B50}"/>
          </ac:spMkLst>
        </pc:spChg>
        <pc:spChg chg="mod">
          <ac:chgData name="Zinta Satins" userId="73a481e0-8305-43c2-8114-4804aaf48e8b" providerId="ADAL" clId="{C98C2046-709D-415F-A3C9-07432567FF36}" dt="2021-05-31T22:55:11.494" v="60" actId="27636"/>
          <ac:spMkLst>
            <pc:docMk/>
            <pc:sldMk cId="545391826" sldId="268"/>
            <ac:spMk id="42" creationId="{B79EA2E5-9622-401B-AFE8-02CF46C35E44}"/>
          </ac:spMkLst>
        </pc:spChg>
        <pc:spChg chg="mod">
          <ac:chgData name="Zinta Satins" userId="73a481e0-8305-43c2-8114-4804aaf48e8b" providerId="ADAL" clId="{C98C2046-709D-415F-A3C9-07432567FF36}" dt="2021-05-31T22:55:11.486" v="57" actId="27636"/>
          <ac:spMkLst>
            <pc:docMk/>
            <pc:sldMk cId="545391826" sldId="268"/>
            <ac:spMk id="43" creationId="{1B9761D6-E01F-4117-AE72-1D5B93D7BB0C}"/>
          </ac:spMkLst>
        </pc:spChg>
        <pc:spChg chg="mod">
          <ac:chgData name="Zinta Satins" userId="73a481e0-8305-43c2-8114-4804aaf48e8b" providerId="ADAL" clId="{C98C2046-709D-415F-A3C9-07432567FF36}" dt="2021-05-31T22:55:11.481" v="55" actId="27636"/>
          <ac:spMkLst>
            <pc:docMk/>
            <pc:sldMk cId="545391826" sldId="268"/>
            <ac:spMk id="44" creationId="{F8E51A39-7358-4EBF-A0B8-D8B05DB0DA3C}"/>
          </ac:spMkLst>
        </pc:spChg>
        <pc:spChg chg="mod">
          <ac:chgData name="Zinta Satins" userId="73a481e0-8305-43c2-8114-4804aaf48e8b" providerId="ADAL" clId="{C98C2046-709D-415F-A3C9-07432567FF36}" dt="2021-05-31T22:55:11.472" v="51" actId="27636"/>
          <ac:spMkLst>
            <pc:docMk/>
            <pc:sldMk cId="545391826" sldId="268"/>
            <ac:spMk id="45" creationId="{015F38D2-6E4C-4112-9222-8A3059A9266F}"/>
          </ac:spMkLst>
        </pc:spChg>
        <pc:spChg chg="mod">
          <ac:chgData name="Zinta Satins" userId="73a481e0-8305-43c2-8114-4804aaf48e8b" providerId="ADAL" clId="{C98C2046-709D-415F-A3C9-07432567FF36}" dt="2021-05-31T22:55:11.491" v="59" actId="27636"/>
          <ac:spMkLst>
            <pc:docMk/>
            <pc:sldMk cId="545391826" sldId="268"/>
            <ac:spMk id="46" creationId="{1D9C9A18-AC6A-4490-9A67-A271B9EAF37B}"/>
          </ac:spMkLst>
        </pc:spChg>
        <pc:spChg chg="mod">
          <ac:chgData name="Zinta Satins" userId="73a481e0-8305-43c2-8114-4804aaf48e8b" providerId="ADAL" clId="{C98C2046-709D-415F-A3C9-07432567FF36}" dt="2021-05-31T22:55:11.488" v="58" actId="27636"/>
          <ac:spMkLst>
            <pc:docMk/>
            <pc:sldMk cId="545391826" sldId="268"/>
            <ac:spMk id="49" creationId="{72869A4E-51C8-499D-840E-08257E954A04}"/>
          </ac:spMkLst>
        </pc:spChg>
        <pc:spChg chg="mod">
          <ac:chgData name="Zinta Satins" userId="73a481e0-8305-43c2-8114-4804aaf48e8b" providerId="ADAL" clId="{C98C2046-709D-415F-A3C9-07432567FF36}" dt="2021-05-31T22:55:11.477" v="53" actId="27636"/>
          <ac:spMkLst>
            <pc:docMk/>
            <pc:sldMk cId="545391826" sldId="268"/>
            <ac:spMk id="50" creationId="{FD837433-3340-40CF-A43F-D5B0307C416B}"/>
          </ac:spMkLst>
        </pc:spChg>
        <pc:spChg chg="mod">
          <ac:chgData name="Zinta Satins" userId="73a481e0-8305-43c2-8114-4804aaf48e8b" providerId="ADAL" clId="{C98C2046-709D-415F-A3C9-07432567FF36}" dt="2021-05-31T22:55:11.466" v="49" actId="27636"/>
          <ac:spMkLst>
            <pc:docMk/>
            <pc:sldMk cId="545391826" sldId="268"/>
            <ac:spMk id="51" creationId="{383B4099-129E-4D71-BD4A-23297D71EDFC}"/>
          </ac:spMkLst>
        </pc:spChg>
        <pc:spChg chg="mod">
          <ac:chgData name="Zinta Satins" userId="73a481e0-8305-43c2-8114-4804aaf48e8b" providerId="ADAL" clId="{C98C2046-709D-415F-A3C9-07432567FF36}" dt="2021-05-31T22:55:11.475" v="52" actId="27636"/>
          <ac:spMkLst>
            <pc:docMk/>
            <pc:sldMk cId="545391826" sldId="268"/>
            <ac:spMk id="52" creationId="{5DF84732-1739-423F-906A-B874406760E5}"/>
          </ac:spMkLst>
        </pc:spChg>
        <pc:spChg chg="mod">
          <ac:chgData name="Zinta Satins" userId="73a481e0-8305-43c2-8114-4804aaf48e8b" providerId="ADAL" clId="{C98C2046-709D-415F-A3C9-07432567FF36}" dt="2021-05-31T22:55:11.468" v="50" actId="27636"/>
          <ac:spMkLst>
            <pc:docMk/>
            <pc:sldMk cId="545391826" sldId="268"/>
            <ac:spMk id="53" creationId="{2FF81503-1AFA-4D5F-B0BF-3CE1EF21C448}"/>
          </ac:spMkLst>
        </pc:spChg>
        <pc:grpChg chg="add del">
          <ac:chgData name="Zinta Satins" userId="73a481e0-8305-43c2-8114-4804aaf48e8b" providerId="ADAL" clId="{C98C2046-709D-415F-A3C9-07432567FF36}" dt="2021-05-31T23:03:04.605" v="81" actId="21"/>
          <ac:grpSpMkLst>
            <pc:docMk/>
            <pc:sldMk cId="545391826" sldId="268"/>
            <ac:grpSpMk id="65" creationId="{173E42C2-6E06-47AC-829B-9178EC81A119}"/>
          </ac:grpSpMkLst>
        </pc:grpChg>
      </pc:sldChg>
      <pc:sldChg chg="del">
        <pc:chgData name="Zinta Satins" userId="73a481e0-8305-43c2-8114-4804aaf48e8b" providerId="ADAL" clId="{C98C2046-709D-415F-A3C9-07432567FF36}" dt="2021-05-31T00:35:21.102" v="6" actId="2696"/>
        <pc:sldMkLst>
          <pc:docMk/>
          <pc:sldMk cId="1250348705" sldId="271"/>
        </pc:sldMkLst>
      </pc:sldChg>
      <pc:sldChg chg="del">
        <pc:chgData name="Zinta Satins" userId="73a481e0-8305-43c2-8114-4804aaf48e8b" providerId="ADAL" clId="{C98C2046-709D-415F-A3C9-07432567FF36}" dt="2021-05-31T00:35:26.839" v="8" actId="2696"/>
        <pc:sldMkLst>
          <pc:docMk/>
          <pc:sldMk cId="1857825947" sldId="272"/>
        </pc:sldMkLst>
      </pc:sldChg>
      <pc:sldChg chg="del">
        <pc:chgData name="Zinta Satins" userId="73a481e0-8305-43c2-8114-4804aaf48e8b" providerId="ADAL" clId="{C98C2046-709D-415F-A3C9-07432567FF36}" dt="2021-05-31T00:34:54.542" v="3" actId="2696"/>
        <pc:sldMkLst>
          <pc:docMk/>
          <pc:sldMk cId="1349499445" sldId="295"/>
        </pc:sldMkLst>
      </pc:sldChg>
      <pc:sldChg chg="del">
        <pc:chgData name="Zinta Satins" userId="73a481e0-8305-43c2-8114-4804aaf48e8b" providerId="ADAL" clId="{C98C2046-709D-415F-A3C9-07432567FF36}" dt="2021-05-31T00:36:05.680" v="15" actId="2696"/>
        <pc:sldMkLst>
          <pc:docMk/>
          <pc:sldMk cId="346287825" sldId="296"/>
        </pc:sldMkLst>
      </pc:sldChg>
      <pc:sldChg chg="del">
        <pc:chgData name="Zinta Satins" userId="73a481e0-8305-43c2-8114-4804aaf48e8b" providerId="ADAL" clId="{C98C2046-709D-415F-A3C9-07432567FF36}" dt="2021-05-31T00:35:23.390" v="7" actId="2696"/>
        <pc:sldMkLst>
          <pc:docMk/>
          <pc:sldMk cId="118369449" sldId="297"/>
        </pc:sldMkLst>
      </pc:sldChg>
      <pc:sldChg chg="del">
        <pc:chgData name="Zinta Satins" userId="73a481e0-8305-43c2-8114-4804aaf48e8b" providerId="ADAL" clId="{C98C2046-709D-415F-A3C9-07432567FF36}" dt="2021-05-31T00:36:16.214" v="18" actId="2696"/>
        <pc:sldMkLst>
          <pc:docMk/>
          <pc:sldMk cId="533289337" sldId="300"/>
        </pc:sldMkLst>
      </pc:sldChg>
      <pc:sldChg chg="addSp delSp modSp del mod ord modTransition">
        <pc:chgData name="Zinta Satins" userId="73a481e0-8305-43c2-8114-4804aaf48e8b" providerId="ADAL" clId="{C98C2046-709D-415F-A3C9-07432567FF36}" dt="2021-06-04T02:21:27.721" v="4057" actId="2696"/>
        <pc:sldMkLst>
          <pc:docMk/>
          <pc:sldMk cId="3253448682" sldId="302"/>
        </pc:sldMkLst>
        <pc:spChg chg="add del mod">
          <ac:chgData name="Zinta Satins" userId="73a481e0-8305-43c2-8114-4804aaf48e8b" providerId="ADAL" clId="{C98C2046-709D-415F-A3C9-07432567FF36}" dt="2021-05-31T00:36:30.045" v="22" actId="478"/>
          <ac:spMkLst>
            <pc:docMk/>
            <pc:sldMk cId="3253448682" sldId="302"/>
            <ac:spMk id="4" creationId="{84AEF8A2-5270-43ED-A4DB-63A15580E252}"/>
          </ac:spMkLst>
        </pc:spChg>
        <pc:spChg chg="add del mod">
          <ac:chgData name="Zinta Satins" userId="73a481e0-8305-43c2-8114-4804aaf48e8b" providerId="ADAL" clId="{C98C2046-709D-415F-A3C9-07432567FF36}" dt="2021-05-31T22:58:57.904" v="68" actId="478"/>
          <ac:spMkLst>
            <pc:docMk/>
            <pc:sldMk cId="3253448682" sldId="302"/>
            <ac:spMk id="5" creationId="{49CD3B13-0440-4C7F-985A-9DD47F7C0590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7" creationId="{6A9516FC-1B90-4F25-BBA5-8C6ED5FA439D}"/>
          </ac:spMkLst>
        </pc:spChg>
        <pc:spChg chg="del">
          <ac:chgData name="Zinta Satins" userId="73a481e0-8305-43c2-8114-4804aaf48e8b" providerId="ADAL" clId="{C98C2046-709D-415F-A3C9-07432567FF36}" dt="2021-05-31T00:36:23.296" v="19" actId="478"/>
          <ac:spMkLst>
            <pc:docMk/>
            <pc:sldMk cId="3253448682" sldId="302"/>
            <ac:spMk id="7" creationId="{9F3E81AB-1D61-400A-B3D0-66E10764F715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8" creationId="{E78C0CD2-4BF3-49FE-B5B2-08618666A2B2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9" creationId="{8EC19A5D-87C1-422D-9EF8-EA307D163314}"/>
          </ac:spMkLst>
        </pc:spChg>
        <pc:spChg chg="del">
          <ac:chgData name="Zinta Satins" userId="73a481e0-8305-43c2-8114-4804aaf48e8b" providerId="ADAL" clId="{C98C2046-709D-415F-A3C9-07432567FF36}" dt="2021-05-31T00:36:25.634" v="20" actId="478"/>
          <ac:spMkLst>
            <pc:docMk/>
            <pc:sldMk cId="3253448682" sldId="302"/>
            <ac:spMk id="9" creationId="{BC2C8EAF-8225-4916-B725-35F49DC596C4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10" creationId="{F0C3E715-54D9-46AE-82BB-3BE4DC770964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11" creationId="{C5C5BF68-7165-4B9C-80D7-501472D7DC49}"/>
          </ac:spMkLst>
        </pc:spChg>
        <pc:spChg chg="mod">
          <ac:chgData name="Zinta Satins" userId="73a481e0-8305-43c2-8114-4804aaf48e8b" providerId="ADAL" clId="{C98C2046-709D-415F-A3C9-07432567FF36}" dt="2021-05-31T00:39:20.453" v="45" actId="20577"/>
          <ac:spMkLst>
            <pc:docMk/>
            <pc:sldMk cId="3253448682" sldId="302"/>
            <ac:spMk id="12" creationId="{60032248-CACF-4BF8-923A-0198BD04754D}"/>
          </ac:spMkLst>
        </pc:spChg>
        <pc:spChg chg="add del mod">
          <ac:chgData name="Zinta Satins" userId="73a481e0-8305-43c2-8114-4804aaf48e8b" providerId="ADAL" clId="{C98C2046-709D-415F-A3C9-07432567FF36}" dt="2021-05-31T22:59:05.969" v="69" actId="478"/>
          <ac:spMkLst>
            <pc:docMk/>
            <pc:sldMk cId="3253448682" sldId="302"/>
            <ac:spMk id="13" creationId="{12478B74-74FD-49E4-BBDE-0A28C8488DE2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15" creationId="{CA664F80-DC35-4986-A327-53C2CEDAA18C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16" creationId="{511C15A7-F862-4F1E-9547-C897693A6E10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17" creationId="{0F6220F0-CBED-438A-8E2A-39DFCD220A2C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18" creationId="{426EC37E-6228-4B6D-9C27-3AC8BEF3B2CF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19" creationId="{05F8E9C0-5632-4C30-B700-E6A4D9717FDE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20" creationId="{802CF8D2-29DA-4DB9-8BA2-17EDDC3E86D4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21" creationId="{F0E7836A-58F6-4E85-BE4E-8797B32DA392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22" creationId="{CC6A1453-7ED7-4552-8839-BD8C16B9212F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23" creationId="{7CA6DC19-32B7-4028-B52A-979AEA2EA9A7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24" creationId="{B3FC1AAE-6047-409F-9140-2E7ABB020007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25" creationId="{4F164272-F877-4B1C-82FA-A4DE04BC1935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26" creationId="{BAB6151E-89FE-4C2E-8A5A-8CEE6772C8AE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27" creationId="{21A1DB8C-A9B4-4DA4-9680-DB92C115D149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28" creationId="{9826862C-C064-426F-B1EC-4E045EB7C330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29" creationId="{B414EE55-C12C-460A-AE14-87B23A88DCB9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30" creationId="{6B6490FF-E622-4ED5-8DEF-EE13C797EE3D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31" creationId="{DC7195E8-9CAA-463F-9234-19169A3BC81A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32" creationId="{6AC47514-2A97-4FF2-9E54-E7E5D7B97F82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33" creationId="{0986C2D2-FF14-4598-A78D-4DFE0DBF6234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34" creationId="{0EEB69CC-99AE-4E50-986A-E6DC6E94ED30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35" creationId="{387C03A2-FFE8-459F-8FA2-1D0D86ABDAB0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36" creationId="{D8368672-41BA-4E03-8178-3C4C4792A5EA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37" creationId="{5871DC36-8E7B-422F-938F-D37E3C716EAC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38" creationId="{DD1AC462-2DEC-4515-9FE2-4B1A8007FE29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39" creationId="{3592FC1B-BDC3-49D3-B76B-36E98940BF6F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40" creationId="{4ED4CB3E-278C-4108-8D59-79428DB9F1F5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41" creationId="{5C6F7CD9-62EF-4813-B6AA-79B40C19791B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42" creationId="{46E6C40C-DF01-4FDC-B588-865AADAEA57D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43" creationId="{5B10E6D5-1E4D-4518-BD0A-32CBB7BFB47A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44" creationId="{ACB2D007-4AE7-4300-AF0F-4436F4B06A66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45" creationId="{33DF3A7B-1B35-4592-85D7-CE0D93E50DBF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46" creationId="{333F622B-A7A6-4C18-BDE8-695974AAB332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47" creationId="{BF81BC5A-7685-43FB-9F53-46B9F8EC53EF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48" creationId="{9D539377-6BDC-4FDB-9C60-F16992B29FA3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49" creationId="{62E10F5A-BE48-44E7-A500-58AE6B396597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50" creationId="{BCB9A152-A215-498F-A361-D70AF5602783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51" creationId="{CAB1E3B6-E557-4C62-AE1E-C39EBDA84001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52" creationId="{81D98F7D-87D1-428B-A975-B41A6D854D2B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53" creationId="{4EA066F9-35F3-4E9F-A1B1-700CF0DE4ECF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54" creationId="{0519164A-0F73-479F-8623-DD723E83C075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55" creationId="{11011337-0D7F-480D-A5DB-A050FA9716FE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56" creationId="{9F1C55A4-C83F-461F-A4AD-A53054B194A0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57" creationId="{A2D3B092-097F-4EBF-A46F-C4563E169E3B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58" creationId="{CC5504F4-2A83-48A8-8332-B0C4489B3E9C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59" creationId="{43C0E572-7E1D-46D0-9E1F-60E6C74F131F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60" creationId="{D060EABF-4ACF-46A7-98C3-F57EF8C31661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61" creationId="{B60AD2BA-4389-4F5B-BC91-6D6AA6D3CF26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62" creationId="{54958D2F-2B24-42A1-B034-36112BB5592D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63" creationId="{D9A2FBA9-144B-498E-8AC4-6859BB364E0E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64" creationId="{8C04A924-7FCB-4F70-91A7-5560966D529A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65" creationId="{99DC1CB0-44BE-4F8B-B41A-414E5CAABDAA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66" creationId="{9476F35D-83D1-4003-9F1E-1BA91B572097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67" creationId="{E9E25D2E-9476-4824-8E85-D59BCB266A1A}"/>
          </ac:spMkLst>
        </pc:spChg>
        <pc:spChg chg="add 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68" creationId="{801EB9AA-EA6E-476D-8F65-BBDA4DA51A18}"/>
          </ac:spMkLst>
        </pc:spChg>
        <pc:spChg chg="add 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69" creationId="{6759377D-A6BC-4AC3-91AB-3A7914113DC0}"/>
          </ac:spMkLst>
        </pc:spChg>
        <pc:spChg chg="add 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70" creationId="{190B94BD-2F59-4200-A38A-0B64FC2BC7CE}"/>
          </ac:spMkLst>
        </pc:spChg>
        <pc:spChg chg="add 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71" creationId="{9EAB45CF-E0EC-43E8-AC8D-DEEEB9669E50}"/>
          </ac:spMkLst>
        </pc:spChg>
        <pc:spChg chg="add del mod">
          <ac:chgData name="Zinta Satins" userId="73a481e0-8305-43c2-8114-4804aaf48e8b" providerId="ADAL" clId="{C98C2046-709D-415F-A3C9-07432567FF36}" dt="2021-05-31T22:58:49.753" v="67" actId="478"/>
          <ac:spMkLst>
            <pc:docMk/>
            <pc:sldMk cId="3253448682" sldId="302"/>
            <ac:spMk id="72" creationId="{BF31EF20-94F7-47D9-BF8D-2DCF72E037B4}"/>
          </ac:spMkLst>
        </pc:spChg>
        <pc:spChg chg="add del mod">
          <ac:chgData name="Zinta Satins" userId="73a481e0-8305-43c2-8114-4804aaf48e8b" providerId="ADAL" clId="{C98C2046-709D-415F-A3C9-07432567FF36}" dt="2021-05-31T22:58:46.674" v="66" actId="478"/>
          <ac:spMkLst>
            <pc:docMk/>
            <pc:sldMk cId="3253448682" sldId="302"/>
            <ac:spMk id="73" creationId="{60F6C0CD-4057-4AB4-AC14-F28644D65F20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75" creationId="{44AB8DF3-F932-432B-BD0A-A1220801765C}"/>
          </ac:spMkLst>
        </pc:spChg>
        <pc:spChg chg="mod">
          <ac:chgData name="Zinta Satins" userId="73a481e0-8305-43c2-8114-4804aaf48e8b" providerId="ADAL" clId="{C98C2046-709D-415F-A3C9-07432567FF36}" dt="2021-05-31T22:58:37.353" v="65"/>
          <ac:spMkLst>
            <pc:docMk/>
            <pc:sldMk cId="3253448682" sldId="302"/>
            <ac:spMk id="78" creationId="{AD7122D3-094A-4EF9-9293-2A1F69B961BB}"/>
          </ac:spMkLst>
        </pc:spChg>
        <pc:grpChg chg="del">
          <ac:chgData name="Zinta Satins" userId="73a481e0-8305-43c2-8114-4804aaf48e8b" providerId="ADAL" clId="{C98C2046-709D-415F-A3C9-07432567FF36}" dt="2021-05-31T00:36:26.589" v="21" actId="478"/>
          <ac:grpSpMkLst>
            <pc:docMk/>
            <pc:sldMk cId="3253448682" sldId="302"/>
            <ac:grpSpMk id="3" creationId="{C8B376D6-B4DC-4925-A09E-69F86EA9C468}"/>
          </ac:grpSpMkLst>
        </pc:grpChg>
        <pc:grpChg chg="add mod">
          <ac:chgData name="Zinta Satins" userId="73a481e0-8305-43c2-8114-4804aaf48e8b" providerId="ADAL" clId="{C98C2046-709D-415F-A3C9-07432567FF36}" dt="2021-05-31T22:58:37.353" v="65"/>
          <ac:grpSpMkLst>
            <pc:docMk/>
            <pc:sldMk cId="3253448682" sldId="302"/>
            <ac:grpSpMk id="6" creationId="{2441F052-281F-49FA-ABD1-EF1639DACF25}"/>
          </ac:grpSpMkLst>
        </pc:grpChg>
        <pc:grpChg chg="add mod">
          <ac:chgData name="Zinta Satins" userId="73a481e0-8305-43c2-8114-4804aaf48e8b" providerId="ADAL" clId="{C98C2046-709D-415F-A3C9-07432567FF36}" dt="2021-05-31T22:58:37.353" v="65"/>
          <ac:grpSpMkLst>
            <pc:docMk/>
            <pc:sldMk cId="3253448682" sldId="302"/>
            <ac:grpSpMk id="74" creationId="{7F4ED42E-0E35-4E5D-8995-429026FC6B48}"/>
          </ac:grpSpMkLst>
        </pc:grpChg>
        <pc:grpChg chg="mod">
          <ac:chgData name="Zinta Satins" userId="73a481e0-8305-43c2-8114-4804aaf48e8b" providerId="ADAL" clId="{C98C2046-709D-415F-A3C9-07432567FF36}" dt="2021-05-31T22:58:37.353" v="65"/>
          <ac:grpSpMkLst>
            <pc:docMk/>
            <pc:sldMk cId="3253448682" sldId="302"/>
            <ac:grpSpMk id="76" creationId="{6B0EA469-60B0-486A-A3F7-126CC9603E1F}"/>
          </ac:grpSpMkLst>
        </pc:grpChg>
        <pc:cxnChg chg="mod">
          <ac:chgData name="Zinta Satins" userId="73a481e0-8305-43c2-8114-4804aaf48e8b" providerId="ADAL" clId="{C98C2046-709D-415F-A3C9-07432567FF36}" dt="2021-05-31T22:58:37.353" v="65"/>
          <ac:cxnSpMkLst>
            <pc:docMk/>
            <pc:sldMk cId="3253448682" sldId="302"/>
            <ac:cxnSpMk id="77" creationId="{3CE8234B-1134-438D-91DC-D771CC82B29D}"/>
          </ac:cxnSpMkLst>
        </pc:cxnChg>
      </pc:sldChg>
      <pc:sldChg chg="del">
        <pc:chgData name="Zinta Satins" userId="73a481e0-8305-43c2-8114-4804aaf48e8b" providerId="ADAL" clId="{C98C2046-709D-415F-A3C9-07432567FF36}" dt="2021-05-31T00:35:38.236" v="11" actId="2696"/>
        <pc:sldMkLst>
          <pc:docMk/>
          <pc:sldMk cId="1158663312" sldId="303"/>
        </pc:sldMkLst>
      </pc:sldChg>
      <pc:sldChg chg="del">
        <pc:chgData name="Zinta Satins" userId="73a481e0-8305-43c2-8114-4804aaf48e8b" providerId="ADAL" clId="{C98C2046-709D-415F-A3C9-07432567FF36}" dt="2021-05-31T00:36:03.298" v="14" actId="2696"/>
        <pc:sldMkLst>
          <pc:docMk/>
          <pc:sldMk cId="22739802" sldId="304"/>
        </pc:sldMkLst>
      </pc:sldChg>
      <pc:sldChg chg="del">
        <pc:chgData name="Zinta Satins" userId="73a481e0-8305-43c2-8114-4804aaf48e8b" providerId="ADAL" clId="{C98C2046-709D-415F-A3C9-07432567FF36}" dt="2021-05-31T00:36:08.968" v="16" actId="2696"/>
        <pc:sldMkLst>
          <pc:docMk/>
          <pc:sldMk cId="3743635890" sldId="305"/>
        </pc:sldMkLst>
      </pc:sldChg>
      <pc:sldChg chg="del">
        <pc:chgData name="Zinta Satins" userId="73a481e0-8305-43c2-8114-4804aaf48e8b" providerId="ADAL" clId="{C98C2046-709D-415F-A3C9-07432567FF36}" dt="2021-05-31T00:34:43.282" v="1" actId="2696"/>
        <pc:sldMkLst>
          <pc:docMk/>
          <pc:sldMk cId="3453177326" sldId="307"/>
        </pc:sldMkLst>
      </pc:sldChg>
      <pc:sldChg chg="del">
        <pc:chgData name="Zinta Satins" userId="73a481e0-8305-43c2-8114-4804aaf48e8b" providerId="ADAL" clId="{C98C2046-709D-415F-A3C9-07432567FF36}" dt="2021-05-31T00:34:47.077" v="2" actId="2696"/>
        <pc:sldMkLst>
          <pc:docMk/>
          <pc:sldMk cId="528966824" sldId="308"/>
        </pc:sldMkLst>
      </pc:sldChg>
      <pc:sldChg chg="del">
        <pc:chgData name="Zinta Satins" userId="73a481e0-8305-43c2-8114-4804aaf48e8b" providerId="ADAL" clId="{C98C2046-709D-415F-A3C9-07432567FF36}" dt="2021-05-31T00:35:29.715" v="9" actId="2696"/>
        <pc:sldMkLst>
          <pc:docMk/>
          <pc:sldMk cId="626205699" sldId="309"/>
        </pc:sldMkLst>
      </pc:sldChg>
      <pc:sldChg chg="del">
        <pc:chgData name="Zinta Satins" userId="73a481e0-8305-43c2-8114-4804aaf48e8b" providerId="ADAL" clId="{C98C2046-709D-415F-A3C9-07432567FF36}" dt="2021-05-31T00:35:32.884" v="10" actId="2696"/>
        <pc:sldMkLst>
          <pc:docMk/>
          <pc:sldMk cId="1753048376" sldId="310"/>
        </pc:sldMkLst>
      </pc:sldChg>
      <pc:sldChg chg="del">
        <pc:chgData name="Zinta Satins" userId="73a481e0-8305-43c2-8114-4804aaf48e8b" providerId="ADAL" clId="{C98C2046-709D-415F-A3C9-07432567FF36}" dt="2021-05-31T00:36:12.157" v="17" actId="2696"/>
        <pc:sldMkLst>
          <pc:docMk/>
          <pc:sldMk cId="948047725" sldId="311"/>
        </pc:sldMkLst>
      </pc:sldChg>
      <pc:sldChg chg="addSp delSp modSp del mod ord">
        <pc:chgData name="Zinta Satins" userId="73a481e0-8305-43c2-8114-4804aaf48e8b" providerId="ADAL" clId="{C98C2046-709D-415F-A3C9-07432567FF36}" dt="2021-06-01T05:28:51.289" v="3584" actId="2696"/>
        <pc:sldMkLst>
          <pc:docMk/>
          <pc:sldMk cId="3297854250" sldId="312"/>
        </pc:sldMkLst>
        <pc:spChg chg="add del mod">
          <ac:chgData name="Zinta Satins" userId="73a481e0-8305-43c2-8114-4804aaf48e8b" providerId="ADAL" clId="{C98C2046-709D-415F-A3C9-07432567FF36}" dt="2021-05-31T23:02:34.455" v="74" actId="478"/>
          <ac:spMkLst>
            <pc:docMk/>
            <pc:sldMk cId="3297854250" sldId="312"/>
            <ac:spMk id="3" creationId="{7F8BA369-D022-461A-8528-B6EA0369AD66}"/>
          </ac:spMkLst>
        </pc:spChg>
        <pc:spChg chg="del">
          <ac:chgData name="Zinta Satins" userId="73a481e0-8305-43c2-8114-4804aaf48e8b" providerId="ADAL" clId="{C98C2046-709D-415F-A3C9-07432567FF36}" dt="2021-05-31T23:02:30.416" v="73" actId="478"/>
          <ac:spMkLst>
            <pc:docMk/>
            <pc:sldMk cId="3297854250" sldId="312"/>
            <ac:spMk id="9" creationId="{BC2C8EAF-8225-4916-B725-35F49DC596C4}"/>
          </ac:spMkLst>
        </pc:spChg>
        <pc:spChg chg="add del mod">
          <ac:chgData name="Zinta Satins" userId="73a481e0-8305-43c2-8114-4804aaf48e8b" providerId="ADAL" clId="{C98C2046-709D-415F-A3C9-07432567FF36}" dt="2021-05-31T23:02:37.598" v="76"/>
          <ac:spMkLst>
            <pc:docMk/>
            <pc:sldMk cId="3297854250" sldId="312"/>
            <ac:spMk id="10" creationId="{ACA9F29A-4026-424F-B9F1-86FD3C80B9C8}"/>
          </ac:spMkLst>
        </pc:spChg>
        <pc:spChg chg="mod">
          <ac:chgData name="Zinta Satins" userId="73a481e0-8305-43c2-8114-4804aaf48e8b" providerId="ADAL" clId="{C98C2046-709D-415F-A3C9-07432567FF36}" dt="2021-05-31T23:04:21.268" v="190" actId="20577"/>
          <ac:spMkLst>
            <pc:docMk/>
            <pc:sldMk cId="3297854250" sldId="312"/>
            <ac:spMk id="12" creationId="{60032248-CACF-4BF8-923A-0198BD04754D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13" creationId="{29F67AF5-BC33-436B-A5F8-666EF99B2AF1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14" creationId="{345A788D-D428-4C87-AE04-0A0D8F265C20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15" creationId="{B108E65A-1CF0-4905-9DB8-31ABF4BE92EB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16" creationId="{8975917C-1D12-4EA5-B2A0-330CD8FA88CB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17" creationId="{84E6AD67-BFF6-44B7-9625-4D15D3380A44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18" creationId="{3EE7DE2F-F0C0-4B98-83F6-CE65D0E4F34E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19" creationId="{274900CB-7466-4EC5-8785-CD13ABDB7038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20" creationId="{D6B23989-F9A7-42C0-913E-AEFB955FCDE5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21" creationId="{9F156FB1-110C-4DD6-B8E0-A3FF2EFF30EA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22" creationId="{47EA42B7-442D-476D-B14C-9BD2BDCA5A62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23" creationId="{886FC4E2-BBD2-42D2-B95D-27C22E65E190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24" creationId="{522835D5-1A65-4605-9A9E-C37103C7C454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25" creationId="{A5605A11-D3FF-46FA-8BB0-E71497D0BBE5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26" creationId="{D8779DAB-4334-4B8F-B0E4-920FB95F5010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27" creationId="{20EF9763-333B-46F0-B9E1-E8FFD931BEE6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28" creationId="{91C20DFA-364C-48B0-9F1B-2A68CA95F43A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29" creationId="{4E80EF96-6093-499F-9B1C-9EB435EE8EB5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30" creationId="{CB9795EF-6D1F-4E33-93D8-06C94C9C1567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31" creationId="{3AEA0D85-40CA-4847-B160-48AD0543C367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32" creationId="{A2C4F728-7474-4C0D-ACBA-D77A6868149C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33" creationId="{CD207282-A641-43D4-8099-446BADF22C60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34" creationId="{59AB180D-2973-492A-87AC-AC38C2064401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35" creationId="{9A6C4D86-E20C-4596-A1E9-A262EE55EDE3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36" creationId="{40C3B510-868A-4785-980B-7F034CC056DC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37" creationId="{AE7111F6-3C2D-42DB-BBAF-DB8433A32D12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38" creationId="{163FC00C-A479-4B0A-98E3-78E3FEABA928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39" creationId="{2A478F9A-CA23-487C-B0C9-729C96DAE099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40" creationId="{8351D18A-29EB-495D-9FD9-679CCECBEBC4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41" creationId="{E2074019-EA13-461B-AB4E-1C6E5CBD7FA1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42" creationId="{3C2F765F-5591-4440-8D99-E94333C90CC8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43" creationId="{81E67A76-E4B5-4A53-962D-525EAF8A0BFE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44" creationId="{E6A0F775-77F9-4F5F-9B07-E7689A9F6C3D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45" creationId="{06A9434D-860F-41E5-9525-C957E04089EB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46" creationId="{A3E76FBD-5206-4FC0-86BB-4525CDD98435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47" creationId="{A4214EEA-88CD-4693-8923-BFCAD78E55E2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48" creationId="{F208A0F5-6A77-4A8A-BA04-C0B09D4BE18D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49" creationId="{3C9E5B4B-E5EF-4113-A18D-FEDB20111BF4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50" creationId="{48E57DC1-E82A-4E68-A8D8-E0BA144F8AAB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51" creationId="{781989E4-1A6D-4AA4-B304-EB756EF0965E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52" creationId="{021BB12C-AE7B-448F-8045-0631FD2164D4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53" creationId="{C293D866-D06B-4C2F-B8B4-3AE5FAB29D94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54" creationId="{633F4495-5EE3-48CF-A6FA-8D274FD8AD2D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55" creationId="{909B69E3-16BA-4943-9E57-B1E121905C06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56" creationId="{B23E4C07-51A3-4C98-9EDA-A587FCBC8028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57" creationId="{B83250DB-ACD2-45B6-BDBB-C708446B0868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58" creationId="{30D6D1D6-27EF-4C98-BF13-61E13EFBDBA5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59" creationId="{05A46510-8C07-49C3-9672-235648B492A6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60" creationId="{2C3C27AE-7A3C-4C94-9838-3C0DAA437BEA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61" creationId="{2886F9CF-C41B-4B62-8B33-7BE1111B448F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62" creationId="{8A7ADFD5-4E56-48E0-9D83-DA25D33BDEBB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63" creationId="{B2B0F15A-8918-4BD0-B381-038D22454AB1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64" creationId="{4B667483-9AFE-4A4F-A1E9-A349BBF744B7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65" creationId="{CE869CFF-EF4D-4FC4-8481-8625CCA95D38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66" creationId="{890AD8B5-7462-44AA-B8A3-AB923D55F785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67" creationId="{7AF72E8C-EC9A-4D3A-9FF2-87773CA74BC5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68" creationId="{B0AD514F-3C31-4A26-A955-BD74F356C1FC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69" creationId="{EB938F3C-AF7E-4708-BD29-412417CEADB7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70" creationId="{CC8D05DF-9D7F-4196-9913-508B1DEC5987}"/>
          </ac:spMkLst>
        </pc:spChg>
        <pc:spChg chg="add del mod">
          <ac:chgData name="Zinta Satins" userId="73a481e0-8305-43c2-8114-4804aaf48e8b" providerId="ADAL" clId="{C98C2046-709D-415F-A3C9-07432567FF36}" dt="2021-05-31T23:02:37.598" v="76"/>
          <ac:spMkLst>
            <pc:docMk/>
            <pc:sldMk cId="3297854250" sldId="312"/>
            <ac:spMk id="71" creationId="{C57CDF44-73A0-467B-8DF3-F510CB044C03}"/>
          </ac:spMkLst>
        </pc:spChg>
        <pc:spChg chg="add del mod">
          <ac:chgData name="Zinta Satins" userId="73a481e0-8305-43c2-8114-4804aaf48e8b" providerId="ADAL" clId="{C98C2046-709D-415F-A3C9-07432567FF36}" dt="2021-05-31T23:02:37.598" v="76"/>
          <ac:spMkLst>
            <pc:docMk/>
            <pc:sldMk cId="3297854250" sldId="312"/>
            <ac:spMk id="72" creationId="{2AE57D2C-85DC-450D-9123-4E272DC2A3D7}"/>
          </ac:spMkLst>
        </pc:spChg>
        <pc:spChg chg="add del mod">
          <ac:chgData name="Zinta Satins" userId="73a481e0-8305-43c2-8114-4804aaf48e8b" providerId="ADAL" clId="{C98C2046-709D-415F-A3C9-07432567FF36}" dt="2021-05-31T23:02:37.598" v="76"/>
          <ac:spMkLst>
            <pc:docMk/>
            <pc:sldMk cId="3297854250" sldId="312"/>
            <ac:spMk id="73" creationId="{E63C587C-AB87-4616-BAD7-FF8FB0FFB18D}"/>
          </ac:spMkLst>
        </pc:spChg>
        <pc:spChg chg="add del mod">
          <ac:chgData name="Zinta Satins" userId="73a481e0-8305-43c2-8114-4804aaf48e8b" providerId="ADAL" clId="{C98C2046-709D-415F-A3C9-07432567FF36}" dt="2021-05-31T23:02:37.598" v="76"/>
          <ac:spMkLst>
            <pc:docMk/>
            <pc:sldMk cId="3297854250" sldId="312"/>
            <ac:spMk id="74" creationId="{C2F21BD1-3406-42B0-BA56-0432DB249B49}"/>
          </ac:spMkLst>
        </pc:spChg>
        <pc:spChg chg="add del mod">
          <ac:chgData name="Zinta Satins" userId="73a481e0-8305-43c2-8114-4804aaf48e8b" providerId="ADAL" clId="{C98C2046-709D-415F-A3C9-07432567FF36}" dt="2021-05-31T23:02:37.598" v="76"/>
          <ac:spMkLst>
            <pc:docMk/>
            <pc:sldMk cId="3297854250" sldId="312"/>
            <ac:spMk id="75" creationId="{44EF2C9D-317B-4687-A7CF-10AA9B4D93E3}"/>
          </ac:spMkLst>
        </pc:spChg>
        <pc:spChg chg="add del mod">
          <ac:chgData name="Zinta Satins" userId="73a481e0-8305-43c2-8114-4804aaf48e8b" providerId="ADAL" clId="{C98C2046-709D-415F-A3C9-07432567FF36}" dt="2021-05-31T23:02:37.598" v="76"/>
          <ac:spMkLst>
            <pc:docMk/>
            <pc:sldMk cId="3297854250" sldId="312"/>
            <ac:spMk id="76" creationId="{8498C535-5E28-4235-8868-6D58942BAD74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78" creationId="{EEBBD481-B89F-4C5F-B0C9-FBACC16EC47F}"/>
          </ac:spMkLst>
        </pc:spChg>
        <pc:spChg chg="mod">
          <ac:chgData name="Zinta Satins" userId="73a481e0-8305-43c2-8114-4804aaf48e8b" providerId="ADAL" clId="{C98C2046-709D-415F-A3C9-07432567FF36}" dt="2021-05-31T23:02:35.343" v="75"/>
          <ac:spMkLst>
            <pc:docMk/>
            <pc:sldMk cId="3297854250" sldId="312"/>
            <ac:spMk id="81" creationId="{3C8D3272-AB1F-4817-BF2B-39CC294ED0AF}"/>
          </ac:spMkLst>
        </pc:spChg>
        <pc:spChg chg="add del mod">
          <ac:chgData name="Zinta Satins" userId="73a481e0-8305-43c2-8114-4804aaf48e8b" providerId="ADAL" clId="{C98C2046-709D-415F-A3C9-07432567FF36}" dt="2021-05-31T23:02:49.978" v="78"/>
          <ac:spMkLst>
            <pc:docMk/>
            <pc:sldMk cId="3297854250" sldId="312"/>
            <ac:spMk id="82" creationId="{7FB0BE7D-9959-462C-BBCD-9F8BD4327C91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84" creationId="{A729140D-A887-41C9-BC02-A56A1B9069A5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85" creationId="{F1037F32-135D-4170-A3EF-62BB7319B986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86" creationId="{67E6A05E-D258-468A-A8AB-14A9184BC204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87" creationId="{245F0971-4A64-4DD9-89EA-1A41E8CBBF80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88" creationId="{3BE8D6E7-E495-4388-B0BE-D63BCFE3D3E4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89" creationId="{31E861E7-6193-4775-882D-D68FDD45964F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90" creationId="{CF7DF6FB-6025-4AC8-8816-9974612405F1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91" creationId="{2575503C-E807-417F-8CF3-8AB8A4B350C1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92" creationId="{6AC14BA4-5711-4E70-89B1-EC36874302BD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93" creationId="{4D3666F2-055E-4BA8-84F9-CCE2ECF7BDC3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94" creationId="{4046D67A-244F-4804-9D56-42B18E4A0636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95" creationId="{627F1C70-13CC-4C78-8D18-012213F4AE73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96" creationId="{3289A0E1-6730-44EB-9D9A-8475F84200EC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97" creationId="{3378D193-6DEE-4F85-ABB2-BED1F584FF95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98" creationId="{6D1BF9F3-97EB-4199-8BE4-D01A5F4C6A0C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99" creationId="{03E42ED4-A1D2-40A3-AB1B-BA0860C8677D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100" creationId="{F698D9F6-4B72-4050-903E-D13FE88F8924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101" creationId="{FC8FC18F-BBF5-4761-A59A-3780A6107F5D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102" creationId="{AF5A4195-F322-461B-BA55-51AFE21AD7E1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103" creationId="{8D7E00EB-101F-4189-817C-0FB76C8191C8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104" creationId="{634E1CEA-75FF-4FDA-96A1-7A43BB67BF0B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105" creationId="{CD63A8E4-37FA-41D7-966B-D0E04AB96BD4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106" creationId="{D695ADAC-2FB1-450E-B484-6BC94948C321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107" creationId="{964A7C07-4BDE-4C0B-AE7D-825DB5DD505B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108" creationId="{C72B471D-3AE9-43FC-9CC7-F445F23F10FB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109" creationId="{831CDC92-16A5-474C-8FA9-D0F65BE57EA0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110" creationId="{CA6E58B4-2F54-402F-8623-BAF612B807D9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111" creationId="{CEA03745-1B18-428A-8A08-487E660CB7CA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112" creationId="{9FB100EB-D531-408B-B2C7-58B706AA7EB5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113" creationId="{C2AB8C9B-2B3B-4DD0-AABD-ED6DCD3F38CA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114" creationId="{7476B60C-69C2-454A-9BA7-443700B3A9E9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115" creationId="{80DF2E42-D9E9-4BF4-A591-14F5B66A1C0E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116" creationId="{D41D4071-27F0-4D96-B9FE-F847A63F7F75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117" creationId="{473E29FF-1DE9-4124-B130-9943B9AE1BE7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118" creationId="{17EF298D-C76D-4B13-B5D6-3CA64B338BCF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119" creationId="{23631D87-2338-4B23-B5C1-DB512CF6EF9E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120" creationId="{0A70ADC7-357A-4E08-9DA2-F8E8203A02C7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121" creationId="{71F0B029-EC05-47A1-967F-F4BCBD133FF1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122" creationId="{B3E10066-FE59-4A88-B35D-3F170F7186F1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123" creationId="{A1111D84-D59B-45AE-84F3-44DAB94F2D25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124" creationId="{580B1FA2-B3BC-4574-BB3A-EA2063E86028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125" creationId="{17A41C09-2E3F-474B-9FAE-1D18C2B474A4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126" creationId="{9748BDAC-2E7E-4548-A6B7-71F1D4FB5278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127" creationId="{07B35CEA-A308-4BDB-84D0-5D4B279EDD3D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128" creationId="{65634DB8-EC66-4F68-88DB-7BDF2FF8ADE1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129" creationId="{CDBE7FF6-2803-4BB5-8AD5-A4F0292083FA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130" creationId="{143B3CA4-DE24-4440-BDF5-67D617EC3572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131" creationId="{435BD9F3-CA17-4B59-A48E-018C070B60C7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132" creationId="{58566D5D-3F6B-46B5-AB10-0884A4A85CE0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133" creationId="{52C68CB2-F46B-44EA-B320-F89841C3FECC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134" creationId="{21819D43-BFA9-45EB-8BF3-6C88DF8C6B6C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135" creationId="{CB37FBE5-4F6C-4AB4-B574-5D01EACA8A42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136" creationId="{DCF943B9-F6D0-452A-8441-8FBFCAA3E363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137" creationId="{EC59AB28-B3D6-4AD2-98BC-C19532093416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138" creationId="{B527B9B0-EC5E-4EC7-8617-906AF9A6C816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139" creationId="{1C5B2540-5950-4DF2-9139-7B65D6D1F31D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140" creationId="{EAE05261-74DF-440F-BB10-5711C513AA4B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141" creationId="{86A5DFCD-CD75-4432-B1B6-DC0BC28B1252}"/>
          </ac:spMkLst>
        </pc:spChg>
        <pc:spChg chg="add del mod">
          <ac:chgData name="Zinta Satins" userId="73a481e0-8305-43c2-8114-4804aaf48e8b" providerId="ADAL" clId="{C98C2046-709D-415F-A3C9-07432567FF36}" dt="2021-05-31T23:02:49.978" v="78"/>
          <ac:spMkLst>
            <pc:docMk/>
            <pc:sldMk cId="3297854250" sldId="312"/>
            <ac:spMk id="142" creationId="{92A9228D-5A58-499F-821A-8DC0EB12A3B5}"/>
          </ac:spMkLst>
        </pc:spChg>
        <pc:spChg chg="add del mod">
          <ac:chgData name="Zinta Satins" userId="73a481e0-8305-43c2-8114-4804aaf48e8b" providerId="ADAL" clId="{C98C2046-709D-415F-A3C9-07432567FF36}" dt="2021-05-31T23:02:49.978" v="78"/>
          <ac:spMkLst>
            <pc:docMk/>
            <pc:sldMk cId="3297854250" sldId="312"/>
            <ac:spMk id="143" creationId="{3BC221C5-69B4-48D8-839A-119565D02D81}"/>
          </ac:spMkLst>
        </pc:spChg>
        <pc:spChg chg="add del mod">
          <ac:chgData name="Zinta Satins" userId="73a481e0-8305-43c2-8114-4804aaf48e8b" providerId="ADAL" clId="{C98C2046-709D-415F-A3C9-07432567FF36}" dt="2021-05-31T23:02:49.978" v="78"/>
          <ac:spMkLst>
            <pc:docMk/>
            <pc:sldMk cId="3297854250" sldId="312"/>
            <ac:spMk id="144" creationId="{6AA9CD2D-5E8E-441F-A12C-9AE0A32C2C32}"/>
          </ac:spMkLst>
        </pc:spChg>
        <pc:spChg chg="add del mod">
          <ac:chgData name="Zinta Satins" userId="73a481e0-8305-43c2-8114-4804aaf48e8b" providerId="ADAL" clId="{C98C2046-709D-415F-A3C9-07432567FF36}" dt="2021-05-31T23:02:49.978" v="78"/>
          <ac:spMkLst>
            <pc:docMk/>
            <pc:sldMk cId="3297854250" sldId="312"/>
            <ac:spMk id="145" creationId="{52DF82B8-0FD0-424E-969E-2740B4BC5F8F}"/>
          </ac:spMkLst>
        </pc:spChg>
        <pc:spChg chg="add del mod">
          <ac:chgData name="Zinta Satins" userId="73a481e0-8305-43c2-8114-4804aaf48e8b" providerId="ADAL" clId="{C98C2046-709D-415F-A3C9-07432567FF36}" dt="2021-05-31T23:02:49.978" v="78"/>
          <ac:spMkLst>
            <pc:docMk/>
            <pc:sldMk cId="3297854250" sldId="312"/>
            <ac:spMk id="146" creationId="{1AC142DA-AAD3-4BAA-A863-BCF9EA50095D}"/>
          </ac:spMkLst>
        </pc:spChg>
        <pc:spChg chg="add del mod">
          <ac:chgData name="Zinta Satins" userId="73a481e0-8305-43c2-8114-4804aaf48e8b" providerId="ADAL" clId="{C98C2046-709D-415F-A3C9-07432567FF36}" dt="2021-05-31T23:02:49.978" v="78"/>
          <ac:spMkLst>
            <pc:docMk/>
            <pc:sldMk cId="3297854250" sldId="312"/>
            <ac:spMk id="147" creationId="{CA48F1AC-A317-4514-8349-212AE7336379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149" creationId="{E9A7DF0E-89B8-49FD-AEA2-9E7418414E67}"/>
          </ac:spMkLst>
        </pc:spChg>
        <pc:spChg chg="mod">
          <ac:chgData name="Zinta Satins" userId="73a481e0-8305-43c2-8114-4804aaf48e8b" providerId="ADAL" clId="{C98C2046-709D-415F-A3C9-07432567FF36}" dt="2021-05-31T23:02:48.079" v="77"/>
          <ac:spMkLst>
            <pc:docMk/>
            <pc:sldMk cId="3297854250" sldId="312"/>
            <ac:spMk id="152" creationId="{FCC4F0C7-74DA-49E5-AC9F-B4245D273996}"/>
          </ac:spMkLst>
        </pc:spChg>
        <pc:spChg chg="add mod">
          <ac:chgData name="Zinta Satins" userId="73a481e0-8305-43c2-8114-4804aaf48e8b" providerId="ADAL" clId="{C98C2046-709D-415F-A3C9-07432567FF36}" dt="2021-05-31T23:02:55.331" v="79"/>
          <ac:spMkLst>
            <pc:docMk/>
            <pc:sldMk cId="3297854250" sldId="312"/>
            <ac:spMk id="153" creationId="{8735D2DF-A1C2-483A-A1F3-D7008FF71FEA}"/>
          </ac:spMkLst>
        </pc:spChg>
        <pc:spChg chg="del mod topLvl">
          <ac:chgData name="Zinta Satins" userId="73a481e0-8305-43c2-8114-4804aaf48e8b" providerId="ADAL" clId="{C98C2046-709D-415F-A3C9-07432567FF36}" dt="2021-05-31T23:03:13.767" v="83" actId="478"/>
          <ac:spMkLst>
            <pc:docMk/>
            <pc:sldMk cId="3297854250" sldId="312"/>
            <ac:spMk id="155" creationId="{FBF93341-6D05-40B1-8120-8A6FF7BF8269}"/>
          </ac:spMkLst>
        </pc:spChg>
        <pc:spChg chg="mod">
          <ac:chgData name="Zinta Satins" userId="73a481e0-8305-43c2-8114-4804aaf48e8b" providerId="ADAL" clId="{C98C2046-709D-415F-A3C9-07432567FF36}" dt="2021-05-31T23:03:09.073" v="82"/>
          <ac:spMkLst>
            <pc:docMk/>
            <pc:sldMk cId="3297854250" sldId="312"/>
            <ac:spMk id="158" creationId="{7C3E0623-068B-4507-92B2-9631ADD077DF}"/>
          </ac:spMkLst>
        </pc:spChg>
        <pc:grpChg chg="add del mod">
          <ac:chgData name="Zinta Satins" userId="73a481e0-8305-43c2-8114-4804aaf48e8b" providerId="ADAL" clId="{C98C2046-709D-415F-A3C9-07432567FF36}" dt="2021-05-31T23:02:37.598" v="76"/>
          <ac:grpSpMkLst>
            <pc:docMk/>
            <pc:sldMk cId="3297854250" sldId="312"/>
            <ac:grpSpMk id="11" creationId="{3026C6C0-3046-4614-9606-ACA1F3004960}"/>
          </ac:grpSpMkLst>
        </pc:grpChg>
        <pc:grpChg chg="add del mod">
          <ac:chgData name="Zinta Satins" userId="73a481e0-8305-43c2-8114-4804aaf48e8b" providerId="ADAL" clId="{C98C2046-709D-415F-A3C9-07432567FF36}" dt="2021-05-31T23:02:37.598" v="76"/>
          <ac:grpSpMkLst>
            <pc:docMk/>
            <pc:sldMk cId="3297854250" sldId="312"/>
            <ac:grpSpMk id="77" creationId="{AC38669B-EE14-453C-8714-78820FA193D7}"/>
          </ac:grpSpMkLst>
        </pc:grpChg>
        <pc:grpChg chg="mod">
          <ac:chgData name="Zinta Satins" userId="73a481e0-8305-43c2-8114-4804aaf48e8b" providerId="ADAL" clId="{C98C2046-709D-415F-A3C9-07432567FF36}" dt="2021-05-31T23:02:35.343" v="75"/>
          <ac:grpSpMkLst>
            <pc:docMk/>
            <pc:sldMk cId="3297854250" sldId="312"/>
            <ac:grpSpMk id="79" creationId="{CB07EC1D-F41E-4076-AAFE-1E79AB737792}"/>
          </ac:grpSpMkLst>
        </pc:grpChg>
        <pc:grpChg chg="add del mod">
          <ac:chgData name="Zinta Satins" userId="73a481e0-8305-43c2-8114-4804aaf48e8b" providerId="ADAL" clId="{C98C2046-709D-415F-A3C9-07432567FF36}" dt="2021-05-31T23:02:49.978" v="78"/>
          <ac:grpSpMkLst>
            <pc:docMk/>
            <pc:sldMk cId="3297854250" sldId="312"/>
            <ac:grpSpMk id="83" creationId="{E4B77F4D-0F9E-42AA-8D5E-E5851F37D6A2}"/>
          </ac:grpSpMkLst>
        </pc:grpChg>
        <pc:grpChg chg="add del mod">
          <ac:chgData name="Zinta Satins" userId="73a481e0-8305-43c2-8114-4804aaf48e8b" providerId="ADAL" clId="{C98C2046-709D-415F-A3C9-07432567FF36}" dt="2021-05-31T23:02:49.978" v="78"/>
          <ac:grpSpMkLst>
            <pc:docMk/>
            <pc:sldMk cId="3297854250" sldId="312"/>
            <ac:grpSpMk id="148" creationId="{898288D8-0845-4E31-8DCA-C0F946BC7B01}"/>
          </ac:grpSpMkLst>
        </pc:grpChg>
        <pc:grpChg chg="mod">
          <ac:chgData name="Zinta Satins" userId="73a481e0-8305-43c2-8114-4804aaf48e8b" providerId="ADAL" clId="{C98C2046-709D-415F-A3C9-07432567FF36}" dt="2021-05-31T23:02:48.079" v="77"/>
          <ac:grpSpMkLst>
            <pc:docMk/>
            <pc:sldMk cId="3297854250" sldId="312"/>
            <ac:grpSpMk id="150" creationId="{2B45A508-4A41-48D0-B91E-01081E99E353}"/>
          </ac:grpSpMkLst>
        </pc:grpChg>
        <pc:grpChg chg="add del mod">
          <ac:chgData name="Zinta Satins" userId="73a481e0-8305-43c2-8114-4804aaf48e8b" providerId="ADAL" clId="{C98C2046-709D-415F-A3C9-07432567FF36}" dt="2021-05-31T23:03:13.767" v="83" actId="478"/>
          <ac:grpSpMkLst>
            <pc:docMk/>
            <pc:sldMk cId="3297854250" sldId="312"/>
            <ac:grpSpMk id="154" creationId="{C07584AA-58CC-4C22-A1F8-FAF4843D97A2}"/>
          </ac:grpSpMkLst>
        </pc:grpChg>
        <pc:grpChg chg="mod topLvl">
          <ac:chgData name="Zinta Satins" userId="73a481e0-8305-43c2-8114-4804aaf48e8b" providerId="ADAL" clId="{C98C2046-709D-415F-A3C9-07432567FF36}" dt="2021-05-31T23:03:13.767" v="83" actId="478"/>
          <ac:grpSpMkLst>
            <pc:docMk/>
            <pc:sldMk cId="3297854250" sldId="312"/>
            <ac:grpSpMk id="156" creationId="{76DDC523-57AE-4AC8-8B77-8B5A42661308}"/>
          </ac:grpSpMkLst>
        </pc:grpChg>
        <pc:picChg chg="mod">
          <ac:chgData name="Zinta Satins" userId="73a481e0-8305-43c2-8114-4804aaf48e8b" providerId="ADAL" clId="{C98C2046-709D-415F-A3C9-07432567FF36}" dt="2021-05-31T23:03:29.819" v="171" actId="1036"/>
          <ac:picMkLst>
            <pc:docMk/>
            <pc:sldMk cId="3297854250" sldId="312"/>
            <ac:picMk id="5" creationId="{321DC967-9716-4ECB-B6F2-F1D335CE6963}"/>
          </ac:picMkLst>
        </pc:picChg>
        <pc:cxnChg chg="mod">
          <ac:chgData name="Zinta Satins" userId="73a481e0-8305-43c2-8114-4804aaf48e8b" providerId="ADAL" clId="{C98C2046-709D-415F-A3C9-07432567FF36}" dt="2021-05-31T23:02:35.343" v="75"/>
          <ac:cxnSpMkLst>
            <pc:docMk/>
            <pc:sldMk cId="3297854250" sldId="312"/>
            <ac:cxnSpMk id="80" creationId="{A84917C0-06A2-4C84-ACE9-A09DCFE5C8DE}"/>
          </ac:cxnSpMkLst>
        </pc:cxnChg>
        <pc:cxnChg chg="mod">
          <ac:chgData name="Zinta Satins" userId="73a481e0-8305-43c2-8114-4804aaf48e8b" providerId="ADAL" clId="{C98C2046-709D-415F-A3C9-07432567FF36}" dt="2021-05-31T23:02:48.079" v="77"/>
          <ac:cxnSpMkLst>
            <pc:docMk/>
            <pc:sldMk cId="3297854250" sldId="312"/>
            <ac:cxnSpMk id="151" creationId="{A44A32FE-8792-4FF4-96A1-014BB6C46147}"/>
          </ac:cxnSpMkLst>
        </pc:cxnChg>
        <pc:cxnChg chg="mod">
          <ac:chgData name="Zinta Satins" userId="73a481e0-8305-43c2-8114-4804aaf48e8b" providerId="ADAL" clId="{C98C2046-709D-415F-A3C9-07432567FF36}" dt="2021-05-31T23:03:09.073" v="82"/>
          <ac:cxnSpMkLst>
            <pc:docMk/>
            <pc:sldMk cId="3297854250" sldId="312"/>
            <ac:cxnSpMk id="157" creationId="{446F963F-22EA-42EE-A0B1-40E907A2BC11}"/>
          </ac:cxnSpMkLst>
        </pc:cxnChg>
      </pc:sldChg>
      <pc:sldChg chg="del">
        <pc:chgData name="Zinta Satins" userId="73a481e0-8305-43c2-8114-4804aaf48e8b" providerId="ADAL" clId="{C98C2046-709D-415F-A3C9-07432567FF36}" dt="2021-05-31T00:35:14.634" v="5" actId="2696"/>
        <pc:sldMkLst>
          <pc:docMk/>
          <pc:sldMk cId="2947728275" sldId="313"/>
        </pc:sldMkLst>
      </pc:sldChg>
      <pc:sldChg chg="del">
        <pc:chgData name="Zinta Satins" userId="73a481e0-8305-43c2-8114-4804aaf48e8b" providerId="ADAL" clId="{C98C2046-709D-415F-A3C9-07432567FF36}" dt="2021-05-31T23:04:59.440" v="191" actId="2696"/>
        <pc:sldMkLst>
          <pc:docMk/>
          <pc:sldMk cId="4061780060" sldId="314"/>
        </pc:sldMkLst>
      </pc:sldChg>
      <pc:sldChg chg="add del">
        <pc:chgData name="Zinta Satins" userId="73a481e0-8305-43c2-8114-4804aaf48e8b" providerId="ADAL" clId="{C98C2046-709D-415F-A3C9-07432567FF36}" dt="2021-05-31T00:35:59.607" v="13" actId="2696"/>
        <pc:sldMkLst>
          <pc:docMk/>
          <pc:sldMk cId="1212931779" sldId="315"/>
        </pc:sldMkLst>
      </pc:sldChg>
      <pc:sldChg chg="del">
        <pc:chgData name="Zinta Satins" userId="73a481e0-8305-43c2-8114-4804aaf48e8b" providerId="ADAL" clId="{C98C2046-709D-415F-A3C9-07432567FF36}" dt="2021-05-31T00:35:04.533" v="4" actId="2696"/>
        <pc:sldMkLst>
          <pc:docMk/>
          <pc:sldMk cId="3717308058" sldId="315"/>
        </pc:sldMkLst>
      </pc:sldChg>
      <pc:sldChg chg="addSp delSp modSp add mod ord">
        <pc:chgData name="Zinta Satins" userId="73a481e0-8305-43c2-8114-4804aaf48e8b" providerId="ADAL" clId="{C98C2046-709D-415F-A3C9-07432567FF36}" dt="2021-06-04T02:18:06.583" v="3927" actId="20577"/>
        <pc:sldMkLst>
          <pc:docMk/>
          <pc:sldMk cId="3854416156" sldId="315"/>
        </pc:sldMkLst>
        <pc:spChg chg="mod">
          <ac:chgData name="Zinta Satins" userId="73a481e0-8305-43c2-8114-4804aaf48e8b" providerId="ADAL" clId="{C98C2046-709D-415F-A3C9-07432567FF36}" dt="2021-05-31T23:52:04.345" v="257"/>
          <ac:spMkLst>
            <pc:docMk/>
            <pc:sldMk cId="3854416156" sldId="315"/>
            <ac:spMk id="7" creationId="{503B3544-25AA-41C2-A054-AF209FDA9233}"/>
          </ac:spMkLst>
        </pc:spChg>
        <pc:spChg chg="add mod">
          <ac:chgData name="Zinta Satins" userId="73a481e0-8305-43c2-8114-4804aaf48e8b" providerId="ADAL" clId="{C98C2046-709D-415F-A3C9-07432567FF36}" dt="2021-05-31T23:53:29.961" v="332" actId="20577"/>
          <ac:spMkLst>
            <pc:docMk/>
            <pc:sldMk cId="3854416156" sldId="315"/>
            <ac:spMk id="8" creationId="{7C329DC7-F7CB-4E6D-ABE5-45AB5F3F78B3}"/>
          </ac:spMkLst>
        </pc:spChg>
        <pc:spChg chg="add mod">
          <ac:chgData name="Zinta Satins" userId="73a481e0-8305-43c2-8114-4804aaf48e8b" providerId="ADAL" clId="{C98C2046-709D-415F-A3C9-07432567FF36}" dt="2021-06-04T02:18:06.583" v="3927" actId="20577"/>
          <ac:spMkLst>
            <pc:docMk/>
            <pc:sldMk cId="3854416156" sldId="315"/>
            <ac:spMk id="9" creationId="{7FB94BD8-E9E8-46F2-A067-2C98F23EAD99}"/>
          </ac:spMkLst>
        </pc:spChg>
        <pc:spChg chg="mod">
          <ac:chgData name="Zinta Satins" userId="73a481e0-8305-43c2-8114-4804aaf48e8b" providerId="ADAL" clId="{C98C2046-709D-415F-A3C9-07432567FF36}" dt="2021-05-31T23:18:03.097" v="206" actId="20577"/>
          <ac:spMkLst>
            <pc:docMk/>
            <pc:sldMk cId="3854416156" sldId="315"/>
            <ac:spMk id="12" creationId="{60032248-CACF-4BF8-923A-0198BD04754D}"/>
          </ac:spMkLst>
        </pc:spChg>
        <pc:spChg chg="del mod">
          <ac:chgData name="Zinta Satins" userId="73a481e0-8305-43c2-8114-4804aaf48e8b" providerId="ADAL" clId="{C98C2046-709D-415F-A3C9-07432567FF36}" dt="2021-05-31T23:52:18.178" v="284" actId="478"/>
          <ac:spMkLst>
            <pc:docMk/>
            <pc:sldMk cId="3854416156" sldId="315"/>
            <ac:spMk id="13" creationId="{12478B74-74FD-49E4-BBDE-0A28C8488DE2}"/>
          </ac:spMkLst>
        </pc:spChg>
        <pc:grpChg chg="add mod">
          <ac:chgData name="Zinta Satins" userId="73a481e0-8305-43c2-8114-4804aaf48e8b" providerId="ADAL" clId="{C98C2046-709D-415F-A3C9-07432567FF36}" dt="2021-05-31T23:52:04.345" v="257"/>
          <ac:grpSpMkLst>
            <pc:docMk/>
            <pc:sldMk cId="3854416156" sldId="315"/>
            <ac:grpSpMk id="5" creationId="{E147BAE9-076E-4B1E-95A4-15D67567D63A}"/>
          </ac:grpSpMkLst>
        </pc:grpChg>
        <pc:picChg chg="add mod">
          <ac:chgData name="Zinta Satins" userId="73a481e0-8305-43c2-8114-4804aaf48e8b" providerId="ADAL" clId="{C98C2046-709D-415F-A3C9-07432567FF36}" dt="2021-06-01T01:02:17.024" v="936" actId="14100"/>
          <ac:picMkLst>
            <pc:docMk/>
            <pc:sldMk cId="3854416156" sldId="315"/>
            <ac:picMk id="2" creationId="{B01C2D0B-1EEA-4164-8EF1-E1955C5F6B86}"/>
          </ac:picMkLst>
        </pc:picChg>
        <pc:picChg chg="add del mod">
          <ac:chgData name="Zinta Satins" userId="73a481e0-8305-43c2-8114-4804aaf48e8b" providerId="ADAL" clId="{C98C2046-709D-415F-A3C9-07432567FF36}" dt="2021-06-01T01:00:21.050" v="919" actId="478"/>
          <ac:picMkLst>
            <pc:docMk/>
            <pc:sldMk cId="3854416156" sldId="315"/>
            <ac:picMk id="10" creationId="{8E16A4EB-E753-4961-AB97-A64FEE77F666}"/>
          </ac:picMkLst>
        </pc:picChg>
        <pc:cxnChg chg="mod">
          <ac:chgData name="Zinta Satins" userId="73a481e0-8305-43c2-8114-4804aaf48e8b" providerId="ADAL" clId="{C98C2046-709D-415F-A3C9-07432567FF36}" dt="2021-05-31T23:52:04.345" v="257"/>
          <ac:cxnSpMkLst>
            <pc:docMk/>
            <pc:sldMk cId="3854416156" sldId="315"/>
            <ac:cxnSpMk id="6" creationId="{02148B20-5BFF-4417-8F9C-194B7ADDFDCE}"/>
          </ac:cxnSpMkLst>
        </pc:cxnChg>
      </pc:sldChg>
      <pc:sldChg chg="addSp delSp modSp add mod ord">
        <pc:chgData name="Zinta Satins" userId="73a481e0-8305-43c2-8114-4804aaf48e8b" providerId="ADAL" clId="{C98C2046-709D-415F-A3C9-07432567FF36}" dt="2021-06-04T02:28:19.752" v="4241" actId="948"/>
        <pc:sldMkLst>
          <pc:docMk/>
          <pc:sldMk cId="1019914051" sldId="316"/>
        </pc:sldMkLst>
        <pc:spChg chg="mod">
          <ac:chgData name="Zinta Satins" userId="73a481e0-8305-43c2-8114-4804aaf48e8b" providerId="ADAL" clId="{C98C2046-709D-415F-A3C9-07432567FF36}" dt="2021-06-01T01:13:22.556" v="938"/>
          <ac:spMkLst>
            <pc:docMk/>
            <pc:sldMk cId="1019914051" sldId="316"/>
            <ac:spMk id="8" creationId="{7C329DC7-F7CB-4E6D-ABE5-45AB5F3F78B3}"/>
          </ac:spMkLst>
        </pc:spChg>
        <pc:spChg chg="add mod">
          <ac:chgData name="Zinta Satins" userId="73a481e0-8305-43c2-8114-4804aaf48e8b" providerId="ADAL" clId="{C98C2046-709D-415F-A3C9-07432567FF36}" dt="2021-06-04T02:28:19.752" v="4241" actId="948"/>
          <ac:spMkLst>
            <pc:docMk/>
            <pc:sldMk cId="1019914051" sldId="316"/>
            <ac:spMk id="9" creationId="{25DC211F-6CC8-40AB-9916-E6D1EE69834E}"/>
          </ac:spMkLst>
        </pc:spChg>
        <pc:picChg chg="add del mod">
          <ac:chgData name="Zinta Satins" userId="73a481e0-8305-43c2-8114-4804aaf48e8b" providerId="ADAL" clId="{C98C2046-709D-415F-A3C9-07432567FF36}" dt="2021-06-01T01:45:27.992" v="1238" actId="931"/>
          <ac:picMkLst>
            <pc:docMk/>
            <pc:sldMk cId="1019914051" sldId="316"/>
            <ac:picMk id="3" creationId="{7FE6EE82-401D-4CF8-B017-2585798680BB}"/>
          </ac:picMkLst>
        </pc:picChg>
        <pc:picChg chg="add del mod">
          <ac:chgData name="Zinta Satins" userId="73a481e0-8305-43c2-8114-4804aaf48e8b" providerId="ADAL" clId="{C98C2046-709D-415F-A3C9-07432567FF36}" dt="2021-06-01T01:13:52.830" v="939" actId="478"/>
          <ac:picMkLst>
            <pc:docMk/>
            <pc:sldMk cId="1019914051" sldId="316"/>
            <ac:picMk id="10" creationId="{6EE7A3C0-C978-402F-917D-99D4FBCBF909}"/>
          </ac:picMkLst>
        </pc:picChg>
      </pc:sldChg>
      <pc:sldChg chg="addSp modSp add mod ord">
        <pc:chgData name="Zinta Satins" userId="73a481e0-8305-43c2-8114-4804aaf48e8b" providerId="ADAL" clId="{C98C2046-709D-415F-A3C9-07432567FF36}" dt="2021-06-04T02:24:18.447" v="4132" actId="20577"/>
        <pc:sldMkLst>
          <pc:docMk/>
          <pc:sldMk cId="101152702" sldId="317"/>
        </pc:sldMkLst>
        <pc:spChg chg="mod">
          <ac:chgData name="Zinta Satins" userId="73a481e0-8305-43c2-8114-4804aaf48e8b" providerId="ADAL" clId="{C98C2046-709D-415F-A3C9-07432567FF36}" dt="2021-06-01T02:52:46.299" v="1846" actId="20577"/>
          <ac:spMkLst>
            <pc:docMk/>
            <pc:sldMk cId="101152702" sldId="317"/>
            <ac:spMk id="8" creationId="{7C329DC7-F7CB-4E6D-ABE5-45AB5F3F78B3}"/>
          </ac:spMkLst>
        </pc:spChg>
        <pc:spChg chg="mod">
          <ac:chgData name="Zinta Satins" userId="73a481e0-8305-43c2-8114-4804aaf48e8b" providerId="ADAL" clId="{C98C2046-709D-415F-A3C9-07432567FF36}" dt="2021-06-01T03:47:23.392" v="2723" actId="20577"/>
          <ac:spMkLst>
            <pc:docMk/>
            <pc:sldMk cId="101152702" sldId="317"/>
            <ac:spMk id="9" creationId="{25DC211F-6CC8-40AB-9916-E6D1EE69834E}"/>
          </ac:spMkLst>
        </pc:spChg>
        <pc:spChg chg="mod">
          <ac:chgData name="Zinta Satins" userId="73a481e0-8305-43c2-8114-4804aaf48e8b" providerId="ADAL" clId="{C98C2046-709D-415F-A3C9-07432567FF36}" dt="2021-06-04T02:24:18.447" v="4132" actId="20577"/>
          <ac:spMkLst>
            <pc:docMk/>
            <pc:sldMk cId="101152702" sldId="317"/>
            <ac:spMk id="12" creationId="{60032248-CACF-4BF8-923A-0198BD04754D}"/>
          </ac:spMkLst>
        </pc:spChg>
        <pc:picChg chg="add mod modCrop">
          <ac:chgData name="Zinta Satins" userId="73a481e0-8305-43c2-8114-4804aaf48e8b" providerId="ADAL" clId="{C98C2046-709D-415F-A3C9-07432567FF36}" dt="2021-06-01T03:02:51.186" v="2440" actId="732"/>
          <ac:picMkLst>
            <pc:docMk/>
            <pc:sldMk cId="101152702" sldId="317"/>
            <ac:picMk id="10" creationId="{FFF4CB6B-9999-4032-BC60-AA2A7518B7EB}"/>
          </ac:picMkLst>
        </pc:picChg>
      </pc:sldChg>
      <pc:sldChg chg="addSp delSp modSp add mod ord">
        <pc:chgData name="Zinta Satins" userId="73a481e0-8305-43c2-8114-4804aaf48e8b" providerId="ADAL" clId="{C98C2046-709D-415F-A3C9-07432567FF36}" dt="2021-06-04T02:40:31.603" v="4449" actId="1076"/>
        <pc:sldMkLst>
          <pc:docMk/>
          <pc:sldMk cId="2149615815" sldId="318"/>
        </pc:sldMkLst>
        <pc:spChg chg="add del">
          <ac:chgData name="Zinta Satins" userId="73a481e0-8305-43c2-8114-4804aaf48e8b" providerId="ADAL" clId="{C98C2046-709D-415F-A3C9-07432567FF36}" dt="2021-06-01T03:50:04.952" v="2782" actId="11529"/>
          <ac:spMkLst>
            <pc:docMk/>
            <pc:sldMk cId="2149615815" sldId="318"/>
            <ac:spMk id="2" creationId="{DE01FCD6-5ED5-4067-9A9F-6E9CB787DEF1}"/>
          </ac:spMkLst>
        </pc:spChg>
        <pc:spChg chg="mod">
          <ac:chgData name="Zinta Satins" userId="73a481e0-8305-43c2-8114-4804aaf48e8b" providerId="ADAL" clId="{C98C2046-709D-415F-A3C9-07432567FF36}" dt="2021-06-01T03:06:02.418" v="2651"/>
          <ac:spMkLst>
            <pc:docMk/>
            <pc:sldMk cId="2149615815" sldId="318"/>
            <ac:spMk id="8" creationId="{7C329DC7-F7CB-4E6D-ABE5-45AB5F3F78B3}"/>
          </ac:spMkLst>
        </pc:spChg>
        <pc:spChg chg="mod">
          <ac:chgData name="Zinta Satins" userId="73a481e0-8305-43c2-8114-4804aaf48e8b" providerId="ADAL" clId="{C98C2046-709D-415F-A3C9-07432567FF36}" dt="2021-06-04T02:40:31.603" v="4449" actId="1076"/>
          <ac:spMkLst>
            <pc:docMk/>
            <pc:sldMk cId="2149615815" sldId="318"/>
            <ac:spMk id="9" creationId="{25DC211F-6CC8-40AB-9916-E6D1EE69834E}"/>
          </ac:spMkLst>
        </pc:spChg>
        <pc:spChg chg="mod">
          <ac:chgData name="Zinta Satins" userId="73a481e0-8305-43c2-8114-4804aaf48e8b" providerId="ADAL" clId="{C98C2046-709D-415F-A3C9-07432567FF36}" dt="2021-06-04T02:24:26.350" v="4144" actId="20577"/>
          <ac:spMkLst>
            <pc:docMk/>
            <pc:sldMk cId="2149615815" sldId="318"/>
            <ac:spMk id="12" creationId="{60032248-CACF-4BF8-923A-0198BD04754D}"/>
          </ac:spMkLst>
        </pc:spChg>
        <pc:picChg chg="add mod">
          <ac:chgData name="Zinta Satins" userId="73a481e0-8305-43c2-8114-4804aaf48e8b" providerId="ADAL" clId="{C98C2046-709D-415F-A3C9-07432567FF36}" dt="2021-06-01T03:47:56.639" v="2724"/>
          <ac:picMkLst>
            <pc:docMk/>
            <pc:sldMk cId="2149615815" sldId="318"/>
            <ac:picMk id="10" creationId="{902394AB-50D6-4621-AA8B-AB1A8D0C1DFE}"/>
          </ac:picMkLst>
        </pc:picChg>
      </pc:sldChg>
      <pc:sldChg chg="modSp add mod">
        <pc:chgData name="Zinta Satins" userId="73a481e0-8305-43c2-8114-4804aaf48e8b" providerId="ADAL" clId="{C98C2046-709D-415F-A3C9-07432567FF36}" dt="2021-06-04T02:33:06.273" v="4272" actId="20577"/>
        <pc:sldMkLst>
          <pc:docMk/>
          <pc:sldMk cId="1768606463" sldId="319"/>
        </pc:sldMkLst>
        <pc:spChg chg="mod">
          <ac:chgData name="Zinta Satins" userId="73a481e0-8305-43c2-8114-4804aaf48e8b" providerId="ADAL" clId="{C98C2046-709D-415F-A3C9-07432567FF36}" dt="2021-06-04T02:31:23.815" v="4266" actId="20577"/>
          <ac:spMkLst>
            <pc:docMk/>
            <pc:sldMk cId="1768606463" sldId="319"/>
            <ac:spMk id="8" creationId="{7C329DC7-F7CB-4E6D-ABE5-45AB5F3F78B3}"/>
          </ac:spMkLst>
        </pc:spChg>
        <pc:spChg chg="mod">
          <ac:chgData name="Zinta Satins" userId="73a481e0-8305-43c2-8114-4804aaf48e8b" providerId="ADAL" clId="{C98C2046-709D-415F-A3C9-07432567FF36}" dt="2021-06-04T02:33:06.273" v="4272" actId="20577"/>
          <ac:spMkLst>
            <pc:docMk/>
            <pc:sldMk cId="1768606463" sldId="319"/>
            <ac:spMk id="9" creationId="{25DC211F-6CC8-40AB-9916-E6D1EE69834E}"/>
          </ac:spMkLst>
        </pc:spChg>
        <pc:spChg chg="mod">
          <ac:chgData name="Zinta Satins" userId="73a481e0-8305-43c2-8114-4804aaf48e8b" providerId="ADAL" clId="{C98C2046-709D-415F-A3C9-07432567FF36}" dt="2021-06-04T02:23:58.448" v="4108" actId="20577"/>
          <ac:spMkLst>
            <pc:docMk/>
            <pc:sldMk cId="1768606463" sldId="319"/>
            <ac:spMk id="12" creationId="{60032248-CACF-4BF8-923A-0198BD04754D}"/>
          </ac:spMkLst>
        </pc:spChg>
      </pc:sldChg>
      <pc:sldChg chg="modSp add mod">
        <pc:chgData name="Zinta Satins" userId="73a481e0-8305-43c2-8114-4804aaf48e8b" providerId="ADAL" clId="{C98C2046-709D-415F-A3C9-07432567FF36}" dt="2021-06-04T02:45:37.369" v="5842" actId="179"/>
        <pc:sldMkLst>
          <pc:docMk/>
          <pc:sldMk cId="2609841920" sldId="320"/>
        </pc:sldMkLst>
        <pc:spChg chg="mod">
          <ac:chgData name="Zinta Satins" userId="73a481e0-8305-43c2-8114-4804aaf48e8b" providerId="ADAL" clId="{C98C2046-709D-415F-A3C9-07432567FF36}" dt="2021-06-01T05:16:38.243" v="3526" actId="20577"/>
          <ac:spMkLst>
            <pc:docMk/>
            <pc:sldMk cId="2609841920" sldId="320"/>
            <ac:spMk id="8" creationId="{7C329DC7-F7CB-4E6D-ABE5-45AB5F3F78B3}"/>
          </ac:spMkLst>
        </pc:spChg>
        <pc:spChg chg="mod">
          <ac:chgData name="Zinta Satins" userId="73a481e0-8305-43c2-8114-4804aaf48e8b" providerId="ADAL" clId="{C98C2046-709D-415F-A3C9-07432567FF36}" dt="2021-06-04T02:45:37.369" v="5842" actId="179"/>
          <ac:spMkLst>
            <pc:docMk/>
            <pc:sldMk cId="2609841920" sldId="320"/>
            <ac:spMk id="9" creationId="{25DC211F-6CC8-40AB-9916-E6D1EE69834E}"/>
          </ac:spMkLst>
        </pc:spChg>
        <pc:spChg chg="mod">
          <ac:chgData name="Zinta Satins" userId="73a481e0-8305-43c2-8114-4804aaf48e8b" providerId="ADAL" clId="{C98C2046-709D-415F-A3C9-07432567FF36}" dt="2021-06-04T02:24:36.076" v="4158" actId="20577"/>
          <ac:spMkLst>
            <pc:docMk/>
            <pc:sldMk cId="2609841920" sldId="320"/>
            <ac:spMk id="12" creationId="{60032248-CACF-4BF8-923A-0198BD04754D}"/>
          </ac:spMkLst>
        </pc:spChg>
      </pc:sldChg>
      <pc:sldChg chg="modSp add del mod">
        <pc:chgData name="Zinta Satins" userId="73a481e0-8305-43c2-8114-4804aaf48e8b" providerId="ADAL" clId="{C98C2046-709D-415F-A3C9-07432567FF36}" dt="2021-06-04T02:45:55.337" v="5843" actId="2696"/>
        <pc:sldMkLst>
          <pc:docMk/>
          <pc:sldMk cId="1710608344" sldId="321"/>
        </pc:sldMkLst>
        <pc:spChg chg="mod">
          <ac:chgData name="Zinta Satins" userId="73a481e0-8305-43c2-8114-4804aaf48e8b" providerId="ADAL" clId="{C98C2046-709D-415F-A3C9-07432567FF36}" dt="2021-06-01T05:18:12.897" v="3561" actId="20577"/>
          <ac:spMkLst>
            <pc:docMk/>
            <pc:sldMk cId="1710608344" sldId="321"/>
            <ac:spMk id="8" creationId="{7C329DC7-F7CB-4E6D-ABE5-45AB5F3F78B3}"/>
          </ac:spMkLst>
        </pc:spChg>
        <pc:spChg chg="mod">
          <ac:chgData name="Zinta Satins" userId="73a481e0-8305-43c2-8114-4804aaf48e8b" providerId="ADAL" clId="{C98C2046-709D-415F-A3C9-07432567FF36}" dt="2021-06-01T05:25:57.029" v="3583" actId="115"/>
          <ac:spMkLst>
            <pc:docMk/>
            <pc:sldMk cId="1710608344" sldId="321"/>
            <ac:spMk id="9" creationId="{25DC211F-6CC8-40AB-9916-E6D1EE69834E}"/>
          </ac:spMkLst>
        </pc:spChg>
        <pc:spChg chg="mod">
          <ac:chgData name="Zinta Satins" userId="73a481e0-8305-43c2-8114-4804aaf48e8b" providerId="ADAL" clId="{C98C2046-709D-415F-A3C9-07432567FF36}" dt="2021-06-04T02:24:44.293" v="4170" actId="20577"/>
          <ac:spMkLst>
            <pc:docMk/>
            <pc:sldMk cId="1710608344" sldId="321"/>
            <ac:spMk id="12" creationId="{60032248-CACF-4BF8-923A-0198BD04754D}"/>
          </ac:spMkLst>
        </pc:spChg>
      </pc:sldChg>
      <pc:sldChg chg="addSp delSp modSp add mod">
        <pc:chgData name="Zinta Satins" userId="73a481e0-8305-43c2-8114-4804aaf48e8b" providerId="ADAL" clId="{C98C2046-709D-415F-A3C9-07432567FF36}" dt="2021-06-04T02:24:58.245" v="4184" actId="5793"/>
        <pc:sldMkLst>
          <pc:docMk/>
          <pc:sldMk cId="1348424423" sldId="322"/>
        </pc:sldMkLst>
        <pc:spChg chg="add del">
          <ac:chgData name="Zinta Satins" userId="73a481e0-8305-43c2-8114-4804aaf48e8b" providerId="ADAL" clId="{C98C2046-709D-415F-A3C9-07432567FF36}" dt="2021-06-01T06:17:14.712" v="3588"/>
          <ac:spMkLst>
            <pc:docMk/>
            <pc:sldMk cId="1348424423" sldId="322"/>
            <ac:spMk id="2" creationId="{CA8E7A91-C705-499D-9500-A7CEA6965CC5}"/>
          </ac:spMkLst>
        </pc:spChg>
        <pc:spChg chg="add del">
          <ac:chgData name="Zinta Satins" userId="73a481e0-8305-43c2-8114-4804aaf48e8b" providerId="ADAL" clId="{C98C2046-709D-415F-A3C9-07432567FF36}" dt="2021-06-01T06:17:25.325" v="3594"/>
          <ac:spMkLst>
            <pc:docMk/>
            <pc:sldMk cId="1348424423" sldId="322"/>
            <ac:spMk id="3" creationId="{336C9F5D-3338-45E8-857C-68A7C58C4F79}"/>
          </ac:spMkLst>
        </pc:spChg>
        <pc:spChg chg="add del">
          <ac:chgData name="Zinta Satins" userId="73a481e0-8305-43c2-8114-4804aaf48e8b" providerId="ADAL" clId="{C98C2046-709D-415F-A3C9-07432567FF36}" dt="2021-06-01T06:17:55.799" v="3596"/>
          <ac:spMkLst>
            <pc:docMk/>
            <pc:sldMk cId="1348424423" sldId="322"/>
            <ac:spMk id="4" creationId="{392A3A39-C2B0-484E-B5B7-4E2E32301607}"/>
          </ac:spMkLst>
        </pc:spChg>
        <pc:spChg chg="mod">
          <ac:chgData name="Zinta Satins" userId="73a481e0-8305-43c2-8114-4804aaf48e8b" providerId="ADAL" clId="{C98C2046-709D-415F-A3C9-07432567FF36}" dt="2021-06-02T00:19:09.249" v="3770" actId="20577"/>
          <ac:spMkLst>
            <pc:docMk/>
            <pc:sldMk cId="1348424423" sldId="322"/>
            <ac:spMk id="8" creationId="{7C329DC7-F7CB-4E6D-ABE5-45AB5F3F78B3}"/>
          </ac:spMkLst>
        </pc:spChg>
        <pc:spChg chg="add del mod">
          <ac:chgData name="Zinta Satins" userId="73a481e0-8305-43c2-8114-4804aaf48e8b" providerId="ADAL" clId="{C98C2046-709D-415F-A3C9-07432567FF36}" dt="2021-06-01T21:37:00.018" v="3712" actId="20577"/>
          <ac:spMkLst>
            <pc:docMk/>
            <pc:sldMk cId="1348424423" sldId="322"/>
            <ac:spMk id="9" creationId="{25DC211F-6CC8-40AB-9916-E6D1EE69834E}"/>
          </ac:spMkLst>
        </pc:spChg>
        <pc:spChg chg="mod">
          <ac:chgData name="Zinta Satins" userId="73a481e0-8305-43c2-8114-4804aaf48e8b" providerId="ADAL" clId="{C98C2046-709D-415F-A3C9-07432567FF36}" dt="2021-06-04T02:24:58.245" v="4184" actId="5793"/>
          <ac:spMkLst>
            <pc:docMk/>
            <pc:sldMk cId="1348424423" sldId="322"/>
            <ac:spMk id="12" creationId="{60032248-CACF-4BF8-923A-0198BD04754D}"/>
          </ac:spMkLst>
        </pc:spChg>
      </pc:sldChg>
      <pc:sldChg chg="addSp delSp modSp add mod">
        <pc:chgData name="Zinta Satins" userId="73a481e0-8305-43c2-8114-4804aaf48e8b" providerId="ADAL" clId="{C98C2046-709D-415F-A3C9-07432567FF36}" dt="2021-06-04T02:39:24.970" v="4448" actId="20577"/>
        <pc:sldMkLst>
          <pc:docMk/>
          <pc:sldMk cId="2114011079" sldId="323"/>
        </pc:sldMkLst>
        <pc:spChg chg="add mod">
          <ac:chgData name="Zinta Satins" userId="73a481e0-8305-43c2-8114-4804aaf48e8b" providerId="ADAL" clId="{C98C2046-709D-415F-A3C9-07432567FF36}" dt="2021-06-04T02:38:50.992" v="4443" actId="1035"/>
          <ac:spMkLst>
            <pc:docMk/>
            <pc:sldMk cId="2114011079" sldId="323"/>
            <ac:spMk id="4" creationId="{58CBCCE7-F449-418A-8E89-7007E4332315}"/>
          </ac:spMkLst>
        </pc:spChg>
        <pc:spChg chg="mod">
          <ac:chgData name="Zinta Satins" userId="73a481e0-8305-43c2-8114-4804aaf48e8b" providerId="ADAL" clId="{C98C2046-709D-415F-A3C9-07432567FF36}" dt="2021-06-04T02:34:00.913" v="4294" actId="20577"/>
          <ac:spMkLst>
            <pc:docMk/>
            <pc:sldMk cId="2114011079" sldId="323"/>
            <ac:spMk id="8" creationId="{7C329DC7-F7CB-4E6D-ABE5-45AB5F3F78B3}"/>
          </ac:spMkLst>
        </pc:spChg>
        <pc:spChg chg="mod">
          <ac:chgData name="Zinta Satins" userId="73a481e0-8305-43c2-8114-4804aaf48e8b" providerId="ADAL" clId="{C98C2046-709D-415F-A3C9-07432567FF36}" dt="2021-06-04T02:39:24.970" v="4448" actId="20577"/>
          <ac:spMkLst>
            <pc:docMk/>
            <pc:sldMk cId="2114011079" sldId="323"/>
            <ac:spMk id="9" creationId="{25DC211F-6CC8-40AB-9916-E6D1EE69834E}"/>
          </ac:spMkLst>
        </pc:spChg>
        <pc:spChg chg="mod">
          <ac:chgData name="Zinta Satins" userId="73a481e0-8305-43c2-8114-4804aaf48e8b" providerId="ADAL" clId="{C98C2046-709D-415F-A3C9-07432567FF36}" dt="2021-06-04T02:24:08.007" v="4120" actId="20577"/>
          <ac:spMkLst>
            <pc:docMk/>
            <pc:sldMk cId="2114011079" sldId="323"/>
            <ac:spMk id="12" creationId="{60032248-CACF-4BF8-923A-0198BD04754D}"/>
          </ac:spMkLst>
        </pc:spChg>
        <pc:picChg chg="add mod">
          <ac:chgData name="Zinta Satins" userId="73a481e0-8305-43c2-8114-4804aaf48e8b" providerId="ADAL" clId="{C98C2046-709D-415F-A3C9-07432567FF36}" dt="2021-06-04T02:35:15.935" v="4358"/>
          <ac:picMkLst>
            <pc:docMk/>
            <pc:sldMk cId="2114011079" sldId="323"/>
            <ac:picMk id="10" creationId="{BD16AAA2-37F4-403F-9366-50CCEFD2E77F}"/>
          </ac:picMkLst>
        </pc:picChg>
        <pc:cxnChg chg="add del mod">
          <ac:chgData name="Zinta Satins" userId="73a481e0-8305-43c2-8114-4804aaf48e8b" providerId="ADAL" clId="{C98C2046-709D-415F-A3C9-07432567FF36}" dt="2021-06-04T02:37:58.154" v="4408" actId="11529"/>
          <ac:cxnSpMkLst>
            <pc:docMk/>
            <pc:sldMk cId="2114011079" sldId="323"/>
            <ac:cxnSpMk id="3" creationId="{DC9CEEAC-E694-4285-955A-64461E08A2B1}"/>
          </ac:cxnSpMkLst>
        </pc:cxnChg>
      </pc:sldChg>
      <pc:sldChg chg="modSp add mod">
        <pc:chgData name="Zinta Satins" userId="73a481e0-8305-43c2-8114-4804aaf48e8b" providerId="ADAL" clId="{C98C2046-709D-415F-A3C9-07432567FF36}" dt="2021-06-04T02:25:15.649" v="4207" actId="20577"/>
        <pc:sldMkLst>
          <pc:docMk/>
          <pc:sldMk cId="1475409968" sldId="324"/>
        </pc:sldMkLst>
        <pc:spChg chg="mod">
          <ac:chgData name="Zinta Satins" userId="73a481e0-8305-43c2-8114-4804aaf48e8b" providerId="ADAL" clId="{C98C2046-709D-415F-A3C9-07432567FF36}" dt="2021-06-04T02:25:15.649" v="4207" actId="20577"/>
          <ac:spMkLst>
            <pc:docMk/>
            <pc:sldMk cId="1475409968" sldId="324"/>
            <ac:spMk id="12" creationId="{60032248-CACF-4BF8-923A-0198BD04754D}"/>
          </ac:spMkLst>
        </pc:spChg>
      </pc:sldChg>
      <pc:sldChg chg="modSp add mod">
        <pc:chgData name="Zinta Satins" userId="73a481e0-8305-43c2-8114-4804aaf48e8b" providerId="ADAL" clId="{C98C2046-709D-415F-A3C9-07432567FF36}" dt="2021-06-04T02:25:06.931" v="4199" actId="5793"/>
        <pc:sldMkLst>
          <pc:docMk/>
          <pc:sldMk cId="878974772" sldId="325"/>
        </pc:sldMkLst>
        <pc:spChg chg="mod">
          <ac:chgData name="Zinta Satins" userId="73a481e0-8305-43c2-8114-4804aaf48e8b" providerId="ADAL" clId="{C98C2046-709D-415F-A3C9-07432567FF36}" dt="2021-06-02T00:19:36.065" v="3798" actId="20577"/>
          <ac:spMkLst>
            <pc:docMk/>
            <pc:sldMk cId="878974772" sldId="325"/>
            <ac:spMk id="8" creationId="{7C329DC7-F7CB-4E6D-ABE5-45AB5F3F78B3}"/>
          </ac:spMkLst>
        </pc:spChg>
        <pc:spChg chg="mod">
          <ac:chgData name="Zinta Satins" userId="73a481e0-8305-43c2-8114-4804aaf48e8b" providerId="ADAL" clId="{C98C2046-709D-415F-A3C9-07432567FF36}" dt="2021-06-02T00:29:11.899" v="3841" actId="113"/>
          <ac:spMkLst>
            <pc:docMk/>
            <pc:sldMk cId="878974772" sldId="325"/>
            <ac:spMk id="9" creationId="{25DC211F-6CC8-40AB-9916-E6D1EE69834E}"/>
          </ac:spMkLst>
        </pc:spChg>
        <pc:spChg chg="mod">
          <ac:chgData name="Zinta Satins" userId="73a481e0-8305-43c2-8114-4804aaf48e8b" providerId="ADAL" clId="{C98C2046-709D-415F-A3C9-07432567FF36}" dt="2021-06-04T02:25:06.931" v="4199" actId="5793"/>
          <ac:spMkLst>
            <pc:docMk/>
            <pc:sldMk cId="878974772" sldId="325"/>
            <ac:spMk id="12" creationId="{60032248-CACF-4BF8-923A-0198BD04754D}"/>
          </ac:spMkLst>
        </pc:spChg>
      </pc:sldChg>
      <pc:sldChg chg="modSp add mod">
        <pc:chgData name="Zinta Satins" userId="73a481e0-8305-43c2-8114-4804aaf48e8b" providerId="ADAL" clId="{C98C2046-709D-415F-A3C9-07432567FF36}" dt="2021-06-04T02:22:45.543" v="4062" actId="20577"/>
        <pc:sldMkLst>
          <pc:docMk/>
          <pc:sldMk cId="4211220928" sldId="326"/>
        </pc:sldMkLst>
        <pc:spChg chg="mod">
          <ac:chgData name="Zinta Satins" userId="73a481e0-8305-43c2-8114-4804aaf48e8b" providerId="ADAL" clId="{C98C2046-709D-415F-A3C9-07432567FF36}" dt="2021-06-04T02:22:45.543" v="4062" actId="20577"/>
          <ac:spMkLst>
            <pc:docMk/>
            <pc:sldMk cId="4211220928" sldId="326"/>
            <ac:spMk id="2" creationId="{C583C73B-B9F2-4A79-A6F9-AFA0D01CB854}"/>
          </ac:spMkLst>
        </pc:spChg>
      </pc:sldChg>
      <pc:sldChg chg="modSp add mod">
        <pc:chgData name="Zinta Satins" userId="73a481e0-8305-43c2-8114-4804aaf48e8b" providerId="ADAL" clId="{C98C2046-709D-415F-A3C9-07432567FF36}" dt="2021-06-04T02:20:40.045" v="4035" actId="20577"/>
        <pc:sldMkLst>
          <pc:docMk/>
          <pc:sldMk cId="2816260806" sldId="327"/>
        </pc:sldMkLst>
        <pc:spChg chg="mod">
          <ac:chgData name="Zinta Satins" userId="73a481e0-8305-43c2-8114-4804aaf48e8b" providerId="ADAL" clId="{C98C2046-709D-415F-A3C9-07432567FF36}" dt="2021-06-04T02:20:40.045" v="4035" actId="20577"/>
          <ac:spMkLst>
            <pc:docMk/>
            <pc:sldMk cId="2816260806" sldId="327"/>
            <ac:spMk id="2" creationId="{C583C73B-B9F2-4A79-A6F9-AFA0D01CB854}"/>
          </ac:spMkLst>
        </pc:spChg>
      </pc:sldChg>
      <pc:sldChg chg="modSp add mod">
        <pc:chgData name="Zinta Satins" userId="73a481e0-8305-43c2-8114-4804aaf48e8b" providerId="ADAL" clId="{C98C2046-709D-415F-A3C9-07432567FF36}" dt="2021-06-04T02:21:09.586" v="4056" actId="20577"/>
        <pc:sldMkLst>
          <pc:docMk/>
          <pc:sldMk cId="253588566" sldId="328"/>
        </pc:sldMkLst>
        <pc:spChg chg="mod">
          <ac:chgData name="Zinta Satins" userId="73a481e0-8305-43c2-8114-4804aaf48e8b" providerId="ADAL" clId="{C98C2046-709D-415F-A3C9-07432567FF36}" dt="2021-06-04T02:21:09.586" v="4056" actId="20577"/>
          <ac:spMkLst>
            <pc:docMk/>
            <pc:sldMk cId="253588566" sldId="328"/>
            <ac:spMk id="2" creationId="{C583C73B-B9F2-4A79-A6F9-AFA0D01CB854}"/>
          </ac:spMkLst>
        </pc:spChg>
      </pc:sldChg>
      <pc:sldChg chg="modSp add mod">
        <pc:chgData name="Zinta Satins" userId="73a481e0-8305-43c2-8114-4804aaf48e8b" providerId="ADAL" clId="{C98C2046-709D-415F-A3C9-07432567FF36}" dt="2021-06-04T02:54:23.042" v="5879" actId="20577"/>
        <pc:sldMkLst>
          <pc:docMk/>
          <pc:sldMk cId="2861942591" sldId="329"/>
        </pc:sldMkLst>
        <pc:spChg chg="mod">
          <ac:chgData name="Zinta Satins" userId="73a481e0-8305-43c2-8114-4804aaf48e8b" providerId="ADAL" clId="{C98C2046-709D-415F-A3C9-07432567FF36}" dt="2021-06-04T02:54:23.042" v="5879" actId="20577"/>
          <ac:spMkLst>
            <pc:docMk/>
            <pc:sldMk cId="2861942591" sldId="329"/>
            <ac:spMk id="8" creationId="{7C329DC7-F7CB-4E6D-ABE5-45AB5F3F78B3}"/>
          </ac:spMkLst>
        </pc:spChg>
        <pc:spChg chg="mod">
          <ac:chgData name="Zinta Satins" userId="73a481e0-8305-43c2-8114-4804aaf48e8b" providerId="ADAL" clId="{C98C2046-709D-415F-A3C9-07432567FF36}" dt="2021-06-04T02:53:25.883" v="5845" actId="20577"/>
          <ac:spMkLst>
            <pc:docMk/>
            <pc:sldMk cId="2861942591" sldId="329"/>
            <ac:spMk id="9" creationId="{25DC211F-6CC8-40AB-9916-E6D1EE69834E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2827652-2D24-440A-BA47-0DE973353F1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94067F3-F054-4EDE-8AA0-051ACBA420D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B5EF78-3017-44C3-AF16-053AC94F47D3}" type="datetimeFigureOut">
              <a:rPr lang="en-AU" smtClean="0"/>
              <a:t>16/06/2021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125DF44-F55E-4C62-9D6A-E039A3B54F7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C94C55F-1422-4B07-8BFE-DA55B053773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1D8B6D-9329-44D8-B828-7F974CC82D0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0917902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4A6C59-43A4-4772-9B0C-E372051F680F}" type="datetimeFigureOut">
              <a:rPr lang="en-AU" smtClean="0"/>
              <a:t>16/06/2021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900363" y="857250"/>
            <a:ext cx="3343275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656985-02BD-4103-BBA0-86739D18338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395735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23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17" algn="l" defTabSz="91423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35" algn="l" defTabSz="91423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353" algn="l" defTabSz="91423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470" algn="l" defTabSz="91423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588" algn="l" defTabSz="91423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705" algn="l" defTabSz="91423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823" algn="l" defTabSz="91423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40" algn="l" defTabSz="91423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900363" y="857250"/>
            <a:ext cx="3343275" cy="2314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D35822-F1D9-479C-B37D-420175B2BA00}" type="slidenum">
              <a:rPr lang="en-AU" smtClean="0"/>
              <a:t>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6136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900363" y="857250"/>
            <a:ext cx="3343275" cy="2314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D35822-F1D9-479C-B37D-420175B2BA00}" type="slidenum">
              <a:rPr lang="en-AU" smtClean="0"/>
              <a:t>4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418599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900363" y="857250"/>
            <a:ext cx="3343275" cy="2314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D35822-F1D9-479C-B37D-420175B2BA00}" type="slidenum">
              <a:rPr lang="en-AU" smtClean="0"/>
              <a:t>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627625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900363" y="857250"/>
            <a:ext cx="3343275" cy="2314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D35822-F1D9-479C-B37D-420175B2BA00}" type="slidenum">
              <a:rPr lang="en-AU" smtClean="0"/>
              <a:t>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82304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900363" y="857250"/>
            <a:ext cx="3343275" cy="2314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D35822-F1D9-479C-B37D-420175B2BA00}" type="slidenum">
              <a:rPr lang="en-AU" smtClean="0"/>
              <a:t>7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297545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900363" y="857250"/>
            <a:ext cx="3343275" cy="2314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D35822-F1D9-479C-B37D-420175B2BA00}" type="slidenum">
              <a:rPr lang="en-AU" smtClean="0"/>
              <a:t>8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099501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900363" y="857250"/>
            <a:ext cx="3343275" cy="2314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D35822-F1D9-479C-B37D-420175B2BA00}" type="slidenum">
              <a:rPr lang="en-AU" smtClean="0"/>
              <a:t>9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691764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900363" y="857250"/>
            <a:ext cx="3343275" cy="2314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D35822-F1D9-479C-B37D-420175B2BA00}" type="slidenum">
              <a:rPr lang="en-AU" smtClean="0"/>
              <a:t>11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861219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900363" y="857250"/>
            <a:ext cx="3343275" cy="2314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D35822-F1D9-479C-B37D-420175B2BA00}" type="slidenum">
              <a:rPr lang="en-AU" smtClean="0"/>
              <a:t>12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256460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900363" y="857250"/>
            <a:ext cx="3343275" cy="2314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D35822-F1D9-479C-B37D-420175B2BA00}" type="slidenum">
              <a:rPr lang="en-AU" smtClean="0"/>
              <a:t>13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191803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4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Cov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2514" y="3041100"/>
            <a:ext cx="4815118" cy="791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0339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" y="1864"/>
            <a:ext cx="9905812" cy="685428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238251" y="1252458"/>
            <a:ext cx="7429500" cy="2387599"/>
          </a:xfrm>
        </p:spPr>
        <p:txBody>
          <a:bodyPr bIns="0" anchor="b"/>
          <a:lstStyle>
            <a:lvl1pPr algn="ctr">
              <a:lnSpc>
                <a:spcPts val="2442"/>
              </a:lnSpc>
              <a:defRPr sz="2378" b="1" spc="0" baseline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Insert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38175" y="3649386"/>
            <a:ext cx="7429040" cy="864480"/>
          </a:xfrm>
        </p:spPr>
        <p:txBody>
          <a:bodyPr tIns="0"/>
          <a:lstStyle>
            <a:lvl1pPr marL="0" indent="0" algn="ctr">
              <a:buNone/>
              <a:defRPr sz="771" spc="6" baseline="0">
                <a:solidFill>
                  <a:schemeClr val="tx1"/>
                </a:solidFill>
              </a:defRPr>
            </a:lvl1pPr>
            <a:lvl2pPr marL="218622" indent="0" algn="ctr">
              <a:buNone/>
              <a:defRPr sz="956"/>
            </a:lvl2pPr>
            <a:lvl3pPr marL="437244" indent="0" algn="ctr">
              <a:buNone/>
              <a:defRPr sz="860"/>
            </a:lvl3pPr>
            <a:lvl4pPr marL="655866" indent="0" algn="ctr">
              <a:buNone/>
              <a:defRPr sz="765"/>
            </a:lvl4pPr>
            <a:lvl5pPr marL="874487" indent="0" algn="ctr">
              <a:buNone/>
              <a:defRPr sz="765"/>
            </a:lvl5pPr>
            <a:lvl6pPr marL="1093110" indent="0" algn="ctr">
              <a:buNone/>
              <a:defRPr sz="765"/>
            </a:lvl6pPr>
            <a:lvl7pPr marL="1311732" indent="0" algn="ctr">
              <a:buNone/>
              <a:defRPr sz="765"/>
            </a:lvl7pPr>
            <a:lvl8pPr marL="1530353" indent="0" algn="ctr">
              <a:buNone/>
              <a:defRPr sz="765"/>
            </a:lvl8pPr>
            <a:lvl9pPr marL="1748975" indent="0" algn="ctr">
              <a:buNone/>
              <a:defRPr sz="765"/>
            </a:lvl9pPr>
          </a:lstStyle>
          <a:p>
            <a:r>
              <a:rPr lang="en-US"/>
              <a:t>Insert topic or subtitle</a:t>
            </a:r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52DCB1FD-DB47-4B3D-B901-5FAFE5A61F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FB02A0C9-6A54-4942-A7BA-D084D4B85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714290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 (Own_Picture)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473" y="841966"/>
            <a:ext cx="9335058" cy="517407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238251" y="1252458"/>
            <a:ext cx="7429500" cy="2387599"/>
          </a:xfrm>
        </p:spPr>
        <p:txBody>
          <a:bodyPr bIns="0" anchor="b"/>
          <a:lstStyle>
            <a:lvl1pPr algn="ctr">
              <a:lnSpc>
                <a:spcPct val="100000"/>
              </a:lnSpc>
              <a:defRPr sz="2378" b="1" spc="0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Insert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38175" y="3649386"/>
            <a:ext cx="7429040" cy="864480"/>
          </a:xfrm>
        </p:spPr>
        <p:txBody>
          <a:bodyPr tIns="0"/>
          <a:lstStyle>
            <a:lvl1pPr marL="0" indent="0" algn="ctr">
              <a:buNone/>
              <a:defRPr sz="771" spc="6" baseline="0">
                <a:solidFill>
                  <a:schemeClr val="bg1"/>
                </a:solidFill>
              </a:defRPr>
            </a:lvl1pPr>
            <a:lvl2pPr marL="218622" indent="0" algn="ctr">
              <a:buNone/>
              <a:defRPr sz="956"/>
            </a:lvl2pPr>
            <a:lvl3pPr marL="437244" indent="0" algn="ctr">
              <a:buNone/>
              <a:defRPr sz="860"/>
            </a:lvl3pPr>
            <a:lvl4pPr marL="655866" indent="0" algn="ctr">
              <a:buNone/>
              <a:defRPr sz="765"/>
            </a:lvl4pPr>
            <a:lvl5pPr marL="874487" indent="0" algn="ctr">
              <a:buNone/>
              <a:defRPr sz="765"/>
            </a:lvl5pPr>
            <a:lvl6pPr marL="1093110" indent="0" algn="ctr">
              <a:buNone/>
              <a:defRPr sz="765"/>
            </a:lvl6pPr>
            <a:lvl7pPr marL="1311732" indent="0" algn="ctr">
              <a:buNone/>
              <a:defRPr sz="765"/>
            </a:lvl7pPr>
            <a:lvl8pPr marL="1530353" indent="0" algn="ctr">
              <a:buNone/>
              <a:defRPr sz="765"/>
            </a:lvl8pPr>
            <a:lvl9pPr marL="1748975" indent="0" algn="ctr">
              <a:buNone/>
              <a:defRPr sz="765"/>
            </a:lvl9pPr>
          </a:lstStyle>
          <a:p>
            <a:r>
              <a:rPr lang="en-US"/>
              <a:t>Insert topic or subtitle</a:t>
            </a:r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52DCB1FD-DB47-4B3D-B901-5FAFE5A61F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FB02A0C9-6A54-4942-A7BA-D084D4B85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38532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ection Header">
    <p:bg>
      <p:bgPr>
        <a:solidFill>
          <a:srgbClr val="898B8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" y="1864"/>
            <a:ext cx="9905812" cy="685428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238251" y="1252458"/>
            <a:ext cx="7429500" cy="2387599"/>
          </a:xfrm>
        </p:spPr>
        <p:txBody>
          <a:bodyPr bIns="0" anchor="b"/>
          <a:lstStyle>
            <a:lvl1pPr algn="ctr">
              <a:lnSpc>
                <a:spcPts val="2442"/>
              </a:lnSpc>
              <a:defRPr sz="2378" spc="0" baseline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Insert section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38175" y="3649386"/>
            <a:ext cx="7429040" cy="864480"/>
          </a:xfrm>
        </p:spPr>
        <p:txBody>
          <a:bodyPr tIns="0"/>
          <a:lstStyle>
            <a:lvl1pPr marL="0" indent="0" algn="ctr">
              <a:buNone/>
              <a:defRPr sz="771" baseline="0">
                <a:solidFill>
                  <a:schemeClr val="tx1"/>
                </a:solidFill>
              </a:defRPr>
            </a:lvl1pPr>
            <a:lvl2pPr marL="218622" indent="0" algn="ctr">
              <a:buNone/>
              <a:defRPr sz="956"/>
            </a:lvl2pPr>
            <a:lvl3pPr marL="437244" indent="0" algn="ctr">
              <a:buNone/>
              <a:defRPr sz="860"/>
            </a:lvl3pPr>
            <a:lvl4pPr marL="655866" indent="0" algn="ctr">
              <a:buNone/>
              <a:defRPr sz="765"/>
            </a:lvl4pPr>
            <a:lvl5pPr marL="874487" indent="0" algn="ctr">
              <a:buNone/>
              <a:defRPr sz="765"/>
            </a:lvl5pPr>
            <a:lvl6pPr marL="1093110" indent="0" algn="ctr">
              <a:buNone/>
              <a:defRPr sz="765"/>
            </a:lvl6pPr>
            <a:lvl7pPr marL="1311732" indent="0" algn="ctr">
              <a:buNone/>
              <a:defRPr sz="765"/>
            </a:lvl7pPr>
            <a:lvl8pPr marL="1530353" indent="0" algn="ctr">
              <a:buNone/>
              <a:defRPr sz="765"/>
            </a:lvl8pPr>
            <a:lvl9pPr marL="1748975" indent="0" algn="ctr">
              <a:buNone/>
              <a:defRPr sz="765"/>
            </a:lvl9pPr>
          </a:lstStyle>
          <a:p>
            <a:r>
              <a:rPr lang="en-US"/>
              <a:t>Insert Description or Subtitle</a:t>
            </a:r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52DCB1FD-DB47-4B3D-B901-5FAFE5A61F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FB02A0C9-6A54-4942-A7BA-D084D4B85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AU"/>
              <a:t>Work Differently – Flipping Traditional Thinking On Its Head </a:t>
            </a:r>
          </a:p>
        </p:txBody>
      </p:sp>
    </p:spTree>
    <p:extLst>
      <p:ext uri="{BB962C8B-B14F-4D97-AF65-F5344CB8AC3E}">
        <p14:creationId xmlns:p14="http://schemas.microsoft.com/office/powerpoint/2010/main" val="1998584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ection Header (Own_Picture)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" y="1864"/>
            <a:ext cx="9905812" cy="685428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238251" y="1252458"/>
            <a:ext cx="7429500" cy="2387599"/>
          </a:xfrm>
        </p:spPr>
        <p:txBody>
          <a:bodyPr bIns="0" anchor="b"/>
          <a:lstStyle>
            <a:lvl1pPr algn="ctr">
              <a:lnSpc>
                <a:spcPts val="2442"/>
              </a:lnSpc>
              <a:defRPr sz="2378" spc="0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Insert section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38175" y="3649386"/>
            <a:ext cx="7429040" cy="864480"/>
          </a:xfrm>
        </p:spPr>
        <p:txBody>
          <a:bodyPr tIns="0"/>
          <a:lstStyle>
            <a:lvl1pPr marL="0" indent="0" algn="ctr">
              <a:buNone/>
              <a:defRPr sz="771" spc="6" baseline="0">
                <a:solidFill>
                  <a:schemeClr val="bg1"/>
                </a:solidFill>
              </a:defRPr>
            </a:lvl1pPr>
            <a:lvl2pPr marL="218622" indent="0" algn="ctr">
              <a:buNone/>
              <a:defRPr sz="956"/>
            </a:lvl2pPr>
            <a:lvl3pPr marL="437244" indent="0" algn="ctr">
              <a:buNone/>
              <a:defRPr sz="860"/>
            </a:lvl3pPr>
            <a:lvl4pPr marL="655866" indent="0" algn="ctr">
              <a:buNone/>
              <a:defRPr sz="765"/>
            </a:lvl4pPr>
            <a:lvl5pPr marL="874487" indent="0" algn="ctr">
              <a:buNone/>
              <a:defRPr sz="765"/>
            </a:lvl5pPr>
            <a:lvl6pPr marL="1093110" indent="0" algn="ctr">
              <a:buNone/>
              <a:defRPr sz="765"/>
            </a:lvl6pPr>
            <a:lvl7pPr marL="1311732" indent="0" algn="ctr">
              <a:buNone/>
              <a:defRPr sz="765"/>
            </a:lvl7pPr>
            <a:lvl8pPr marL="1530353" indent="0" algn="ctr">
              <a:buNone/>
              <a:defRPr sz="765"/>
            </a:lvl8pPr>
            <a:lvl9pPr marL="1748975" indent="0" algn="ctr">
              <a:buNone/>
              <a:defRPr sz="765"/>
            </a:lvl9pPr>
          </a:lstStyle>
          <a:p>
            <a:r>
              <a:rPr lang="en-US"/>
              <a:t>Section Divider or subtitle</a:t>
            </a:r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52DCB1FD-DB47-4B3D-B901-5FAFE5A61F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FB02A0C9-6A54-4942-A7BA-D084D4B85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AU"/>
              <a:t>Work Differently – Flipping Traditional Thinking On Its Head </a:t>
            </a:r>
          </a:p>
        </p:txBody>
      </p:sp>
    </p:spTree>
    <p:extLst>
      <p:ext uri="{BB962C8B-B14F-4D97-AF65-F5344CB8AC3E}">
        <p14:creationId xmlns:p14="http://schemas.microsoft.com/office/powerpoint/2010/main" val="14451342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pPr lvl="0"/>
            <a:r>
              <a:rPr lang="en-US"/>
              <a:t>Insert text here. Click the Indent More or Indent Less buttons to apply styles. For instance, press Indent More once for a heading, twice for a bullet. 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Work Differently – Flipping Traditional Thinking On Its Head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594362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5031309" y="1080605"/>
            <a:ext cx="4598929" cy="5186881"/>
          </a:xfrm>
        </p:spPr>
        <p:txBody>
          <a:bodyPr/>
          <a:lstStyle/>
          <a:p>
            <a:pPr lvl="0"/>
            <a:r>
              <a:rPr lang="en-AU"/>
              <a:t>Insert text here. Click the Indent More or Indent Less buttons to apply styles. For instance, press Indent More once for a heading, twice for a bullet.</a:t>
            </a:r>
            <a:endParaRPr lang="en-US"/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Work Differently – Flipping Traditional Thinking On Its Head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 hasCustomPrompt="1"/>
          </p:nvPr>
        </p:nvSpPr>
        <p:spPr>
          <a:xfrm>
            <a:off x="235845" y="1079701"/>
            <a:ext cx="4598929" cy="5186879"/>
          </a:xfrm>
        </p:spPr>
        <p:txBody>
          <a:bodyPr/>
          <a:lstStyle/>
          <a:p>
            <a:pPr lvl="0"/>
            <a:r>
              <a:rPr lang="en-AU"/>
              <a:t>Insert text here. Click the Indent More or Indent Less buttons to apply styles. For instance, press Indent More once for a heading, twice for a bullet.</a:t>
            </a:r>
            <a:endParaRPr lang="en-US"/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320070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5031309" y="1642519"/>
            <a:ext cx="4598929" cy="3886920"/>
          </a:xfrm>
        </p:spPr>
        <p:txBody>
          <a:bodyPr/>
          <a:lstStyle/>
          <a:p>
            <a:pPr lvl="0"/>
            <a:r>
              <a:rPr lang="en-AU"/>
              <a:t>Insert text here. Click the Indent More or Indent Less buttons to apply styles. For instance, press Indent More once for a heading, twice for a bullet.</a:t>
            </a:r>
            <a:endParaRPr lang="en-US"/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Work Differently – Flipping Traditional Thinking On Its Head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  <p:sp>
        <p:nvSpPr>
          <p:cNvPr id="8" name="Content Placeholder 2"/>
          <p:cNvSpPr>
            <a:spLocks noGrp="1"/>
          </p:cNvSpPr>
          <p:nvPr>
            <p:ph sz="half" idx="13" hasCustomPrompt="1"/>
          </p:nvPr>
        </p:nvSpPr>
        <p:spPr>
          <a:xfrm>
            <a:off x="235885" y="1642519"/>
            <a:ext cx="4598929" cy="3886920"/>
          </a:xfrm>
        </p:spPr>
        <p:txBody>
          <a:bodyPr/>
          <a:lstStyle>
            <a:lvl2pPr marL="0" indent="0">
              <a:spcBef>
                <a:spcPts val="514"/>
              </a:spcBef>
              <a:buFontTx/>
              <a:buNone/>
              <a:defRPr sz="771" baseline="0"/>
            </a:lvl2pPr>
          </a:lstStyle>
          <a:p>
            <a:pPr lvl="0"/>
            <a:r>
              <a:rPr lang="en-AU"/>
              <a:t>Insert text here. Click the Indent More or Indent Less buttons to apply styles. For instance, press Indent More once for a heading, twice for a bullet.</a:t>
            </a:r>
            <a:endParaRPr lang="en-US"/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4" hasCustomPrompt="1"/>
          </p:nvPr>
        </p:nvSpPr>
        <p:spPr>
          <a:xfrm>
            <a:off x="235845" y="1079700"/>
            <a:ext cx="4598929" cy="518256"/>
          </a:xfrm>
        </p:spPr>
        <p:txBody>
          <a:bodyPr anchor="b"/>
          <a:lstStyle>
            <a:lvl1pPr>
              <a:defRPr b="0">
                <a:latin typeface="+mn-lt"/>
              </a:defRPr>
            </a:lvl1pPr>
          </a:lstStyle>
          <a:p>
            <a:pPr lvl="0"/>
            <a:r>
              <a:rPr lang="en-US"/>
              <a:t>Subtitle</a:t>
            </a:r>
            <a:endParaRPr lang="en-AU"/>
          </a:p>
        </p:txBody>
      </p:sp>
      <p:sp>
        <p:nvSpPr>
          <p:cNvPr id="13" name="Text Placeholder 11"/>
          <p:cNvSpPr>
            <a:spLocks noGrp="1"/>
          </p:cNvSpPr>
          <p:nvPr>
            <p:ph type="body" sz="quarter" idx="15" hasCustomPrompt="1"/>
          </p:nvPr>
        </p:nvSpPr>
        <p:spPr>
          <a:xfrm>
            <a:off x="5031309" y="1079700"/>
            <a:ext cx="4598929" cy="518256"/>
          </a:xfrm>
        </p:spPr>
        <p:txBody>
          <a:bodyPr anchor="b"/>
          <a:lstStyle>
            <a:lvl1pPr>
              <a:defRPr b="0">
                <a:latin typeface="+mn-lt"/>
              </a:defRPr>
            </a:lvl1pPr>
          </a:lstStyle>
          <a:p>
            <a:pPr lvl="0"/>
            <a:r>
              <a:rPr lang="en-US"/>
              <a:t>Subtitle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314658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&amp;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5062755" y="1158980"/>
            <a:ext cx="4560421" cy="5139372"/>
          </a:xfrm>
          <a:solidFill>
            <a:schemeClr val="bg2">
              <a:lumMod val="95000"/>
            </a:schemeClr>
          </a:solidFill>
        </p:spPr>
        <p:txBody>
          <a:bodyPr anchor="t"/>
          <a:lstStyle>
            <a:lvl1pPr marL="0" indent="0">
              <a:buNone/>
              <a:defRPr sz="771"/>
            </a:lvl1pPr>
            <a:lvl2pPr marL="218622" indent="0">
              <a:buNone/>
              <a:defRPr sz="1339"/>
            </a:lvl2pPr>
            <a:lvl3pPr marL="437244" indent="0">
              <a:buNone/>
              <a:defRPr sz="1148"/>
            </a:lvl3pPr>
            <a:lvl4pPr marL="655866" indent="0">
              <a:buNone/>
              <a:defRPr sz="956"/>
            </a:lvl4pPr>
            <a:lvl5pPr marL="874487" indent="0">
              <a:buNone/>
              <a:defRPr sz="956"/>
            </a:lvl5pPr>
            <a:lvl6pPr marL="1093110" indent="0">
              <a:buNone/>
              <a:defRPr sz="956"/>
            </a:lvl6pPr>
            <a:lvl7pPr marL="1311732" indent="0">
              <a:buNone/>
              <a:defRPr sz="956"/>
            </a:lvl7pPr>
            <a:lvl8pPr marL="1530353" indent="0">
              <a:buNone/>
              <a:defRPr sz="956"/>
            </a:lvl8pPr>
            <a:lvl9pPr marL="1748975" indent="0">
              <a:buNone/>
              <a:defRPr sz="956"/>
            </a:lvl9pPr>
          </a:lstStyle>
          <a:p>
            <a:r>
              <a:rPr lang="en-AU"/>
              <a:t>Drag/paste picture to icon or click icon to add image.  Click Format &gt; Crop &gt; Fill to resize/move the image inside the placeholder or to reset the image. To fit a whole image without maintaining the placeholder shape click Format &gt; Crop &gt; Fit. If you can see the grey placeholder text then press Shape Fill &gt; None.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Work Differently – Flipping Traditional Thinking On Its Head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6846706A-77EE-4A42-827C-C307ABB723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235845" y="1079700"/>
            <a:ext cx="4598929" cy="5204154"/>
          </a:xfrm>
        </p:spPr>
        <p:txBody>
          <a:bodyPr/>
          <a:lstStyle/>
          <a:p>
            <a:pPr lvl="0"/>
            <a:r>
              <a:rPr lang="en-AU"/>
              <a:t>Insert text here. Click the Indent More or Indent Less buttons to apply styles. For instance, press Indent More once for a heading, twice for a bullet.</a:t>
            </a:r>
            <a:endParaRPr lang="en-US"/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76098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2665022" y="1023557"/>
            <a:ext cx="6957354" cy="5260298"/>
          </a:xfrm>
          <a:solidFill>
            <a:schemeClr val="bg2">
              <a:lumMod val="95000"/>
            </a:schemeClr>
          </a:solidFill>
        </p:spPr>
        <p:txBody>
          <a:bodyPr anchor="t"/>
          <a:lstStyle>
            <a:lvl1pPr marL="0" indent="0">
              <a:buNone/>
              <a:defRPr sz="771" baseline="0"/>
            </a:lvl1pPr>
            <a:lvl2pPr marL="218622" indent="0">
              <a:buNone/>
              <a:defRPr sz="1339"/>
            </a:lvl2pPr>
            <a:lvl3pPr marL="437244" indent="0">
              <a:buNone/>
              <a:defRPr sz="1148"/>
            </a:lvl3pPr>
            <a:lvl4pPr marL="655866" indent="0">
              <a:buNone/>
              <a:defRPr sz="956"/>
            </a:lvl4pPr>
            <a:lvl5pPr marL="874487" indent="0">
              <a:buNone/>
              <a:defRPr sz="956"/>
            </a:lvl5pPr>
            <a:lvl6pPr marL="1093110" indent="0">
              <a:buNone/>
              <a:defRPr sz="956"/>
            </a:lvl6pPr>
            <a:lvl7pPr marL="1311732" indent="0">
              <a:buNone/>
              <a:defRPr sz="956"/>
            </a:lvl7pPr>
            <a:lvl8pPr marL="1530353" indent="0">
              <a:buNone/>
              <a:defRPr sz="956"/>
            </a:lvl8pPr>
            <a:lvl9pPr marL="1748975" indent="0">
              <a:buNone/>
              <a:defRPr sz="956"/>
            </a:lvl9pPr>
          </a:lstStyle>
          <a:p>
            <a:r>
              <a:rPr lang="en-AU"/>
              <a:t>Drag/paste picture to icon or click icon to add image.  Click Format &gt; Crop &gt; Fill to resize/move the image inside the placeholder or to reset the image. To fit a whole image without maintaining the placeholder shape click Format &gt; Crop &gt; Fit. </a:t>
            </a:r>
            <a:r>
              <a:rPr lang="en-US"/>
              <a:t>If you can see the grey placeholder text then press Shape Fill &gt; None.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Work Differently – Flipping Traditional Thinking On Its Head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EAB4F62-F774-45BD-BBDF-6FD3A8DCF3E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35887" y="1079704"/>
            <a:ext cx="2162269" cy="5316553"/>
          </a:xfrm>
        </p:spPr>
        <p:txBody>
          <a:bodyPr/>
          <a:lstStyle/>
          <a:p>
            <a:pPr lvl="0"/>
            <a:r>
              <a:rPr lang="en-AU"/>
              <a:t>Insert text here. Click the Indent More or Indent Less buttons to apply styles. For instance, press Indent More once for a heading, twice for a bullet.</a:t>
            </a:r>
            <a:endParaRPr lang="en-US"/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919409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275200" y="1023557"/>
            <a:ext cx="9347225" cy="5260298"/>
          </a:xfrm>
          <a:solidFill>
            <a:schemeClr val="bg2">
              <a:lumMod val="95000"/>
            </a:schemeClr>
          </a:solidFill>
        </p:spPr>
        <p:txBody>
          <a:bodyPr anchor="t"/>
          <a:lstStyle>
            <a:lvl1pPr marL="0" indent="0">
              <a:buNone/>
              <a:defRPr sz="771"/>
            </a:lvl1pPr>
            <a:lvl2pPr marL="218622" indent="0">
              <a:buNone/>
              <a:defRPr sz="1339"/>
            </a:lvl2pPr>
            <a:lvl3pPr marL="437244" indent="0">
              <a:buNone/>
              <a:defRPr sz="1148"/>
            </a:lvl3pPr>
            <a:lvl4pPr marL="655866" indent="0">
              <a:buNone/>
              <a:defRPr sz="956"/>
            </a:lvl4pPr>
            <a:lvl5pPr marL="874487" indent="0">
              <a:buNone/>
              <a:defRPr sz="956"/>
            </a:lvl5pPr>
            <a:lvl6pPr marL="1093110" indent="0">
              <a:buNone/>
              <a:defRPr sz="956"/>
            </a:lvl6pPr>
            <a:lvl7pPr marL="1311732" indent="0">
              <a:buNone/>
              <a:defRPr sz="956"/>
            </a:lvl7pPr>
            <a:lvl8pPr marL="1530353" indent="0">
              <a:buNone/>
              <a:defRPr sz="956"/>
            </a:lvl8pPr>
            <a:lvl9pPr marL="1748975" indent="0">
              <a:buNone/>
              <a:defRPr sz="956"/>
            </a:lvl9pPr>
          </a:lstStyle>
          <a:p>
            <a:r>
              <a:rPr lang="en-AU"/>
              <a:t>Drag/paste picture to icon or click icon to add image.  Click Format &gt; Crop &gt; Fill to resize/move the image inside the placeholder or to reset the image. To fit a whole image without maintaining the placeholder shape click Format &gt; Crop &gt; Fit. If you can see the grey placeholder text then press Shape Fill &gt; None.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Work Differently – Flipping Traditional Thinking On Its Head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368894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ull Picture &amp;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Work Differently – Flipping Traditional Thinking On Its Head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0FAB75B2-41F4-4988-B82A-9B5073C82F6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5886" y="1079701"/>
            <a:ext cx="2948548" cy="531644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588556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C34770F-7BF0-4738-A5F5-2779F6132C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9090172-BDD6-43D8-9F42-1FB3A3E667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F2D8E34-4BF7-411F-AA3F-0BD99867F7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Work Differently – Flipping Traditional Thinking On Its Head 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018FA5F-D42D-479B-AAA4-410CCEEF43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734364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Work Differently – Flipping Traditional Thinking On Its Head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  <p:sp>
        <p:nvSpPr>
          <p:cNvPr id="5" name="Rectangle 4"/>
          <p:cNvSpPr/>
          <p:nvPr/>
        </p:nvSpPr>
        <p:spPr>
          <a:xfrm>
            <a:off x="234767" y="258724"/>
            <a:ext cx="9436470" cy="8279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1156"/>
          </a:p>
        </p:txBody>
      </p:sp>
    </p:spTree>
    <p:extLst>
      <p:ext uri="{BB962C8B-B14F-4D97-AF65-F5344CB8AC3E}">
        <p14:creationId xmlns:p14="http://schemas.microsoft.com/office/powerpoint/2010/main" val="31541003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los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807" r="58223"/>
          <a:stretch/>
        </p:blipFill>
        <p:spPr>
          <a:xfrm>
            <a:off x="4" y="5816038"/>
            <a:ext cx="4134883" cy="1041962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E8FCC051-2591-45B5-A527-6C46B68B02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8636" y="185708"/>
            <a:ext cx="7469653" cy="648360"/>
          </a:xfrm>
        </p:spPr>
        <p:txBody>
          <a:bodyPr/>
          <a:lstStyle>
            <a:lvl1pPr>
              <a:defRPr spc="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230259" y="6138172"/>
            <a:ext cx="1808127" cy="332571"/>
          </a:xfrm>
          <a:prstGeom prst="rect">
            <a:avLst/>
          </a:prstGeom>
          <a:noFill/>
        </p:spPr>
        <p:txBody>
          <a:bodyPr wrap="square" lIns="23136" tIns="23136" rIns="23136" bIns="23136" rtlCol="0">
            <a:spAutoFit/>
          </a:bodyPr>
          <a:lstStyle/>
          <a:p>
            <a:pPr marL="0" marR="0" lvl="0" indent="0" algn="l" defTabSz="437244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50" kern="0" spc="0" baseline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03 9831 6500 </a:t>
            </a:r>
          </a:p>
          <a:p>
            <a:pPr marL="0" marR="0" lvl="0" indent="0" algn="l" defTabSz="437244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50" kern="0" spc="0" baseline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melbourne@hansenyuncken.com.au </a:t>
            </a:r>
          </a:p>
          <a:p>
            <a:pPr marL="0" marR="0" lvl="0" indent="0" algn="l" defTabSz="437244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50" kern="0" spc="0" baseline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hansenyuncken.com.au</a:t>
            </a:r>
            <a:endParaRPr lang="en-AU" sz="450" kern="0" spc="0" baseline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lvl="0" indent="0" algn="l" defTabSz="437244" rtl="0" eaLnBrk="1" latinLnBrk="0" hangingPunct="1">
              <a:lnSpc>
                <a:spcPct val="105000"/>
              </a:lnSpc>
              <a:spcBef>
                <a:spcPts val="0"/>
              </a:spcBef>
              <a:buFontTx/>
              <a:buNone/>
            </a:pPr>
            <a:endParaRPr lang="en-AU" sz="450" kern="0" spc="0" baseline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211606" y="6137811"/>
            <a:ext cx="1808127" cy="259859"/>
          </a:xfrm>
          <a:prstGeom prst="rect">
            <a:avLst/>
          </a:prstGeom>
          <a:noFill/>
        </p:spPr>
        <p:txBody>
          <a:bodyPr wrap="square" lIns="23136" tIns="23136" rIns="23136" bIns="23136" rtlCol="0">
            <a:spAutoFit/>
          </a:bodyPr>
          <a:lstStyle/>
          <a:p>
            <a:pPr marL="0" marR="0" lvl="0" indent="0" algn="l" defTabSz="437244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sz="450" kern="0" spc="0" baseline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Melbourne </a:t>
            </a:r>
            <a:br>
              <a:rPr lang="en-AU" sz="450" kern="0" spc="0" baseline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en-AU" sz="450" kern="0" spc="0" baseline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Level 3, 479 St Kilda Road </a:t>
            </a:r>
            <a:br>
              <a:rPr lang="en-AU" sz="450" kern="0" spc="0" baseline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en-AU" sz="450" kern="0" spc="0" baseline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Melbourne VIC 3004</a:t>
            </a:r>
          </a:p>
        </p:txBody>
      </p:sp>
    </p:spTree>
    <p:extLst>
      <p:ext uri="{BB962C8B-B14F-4D97-AF65-F5344CB8AC3E}">
        <p14:creationId xmlns:p14="http://schemas.microsoft.com/office/powerpoint/2010/main" val="18984435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5031309" y="1080602"/>
            <a:ext cx="4598929" cy="1243534"/>
          </a:xfrm>
        </p:spPr>
        <p:txBody>
          <a:bodyPr/>
          <a:lstStyle/>
          <a:p>
            <a:pPr lvl="0"/>
            <a:r>
              <a:rPr lang="en-AU"/>
              <a:t>Insert text here. Click the Indent More or Indent Less buttons to apply styles. For instance, press Indent More once for a heading, twice for a bullet.</a:t>
            </a:r>
            <a:endParaRPr lang="en-US"/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95300" y="6377940"/>
            <a:ext cx="2278380" cy="177648"/>
          </a:xfrm>
        </p:spPr>
        <p:txBody>
          <a:bodyPr/>
          <a:lstStyle/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368040" y="6377940"/>
            <a:ext cx="3169920" cy="177648"/>
          </a:xfrm>
        </p:spPr>
        <p:txBody>
          <a:bodyPr/>
          <a:lstStyle/>
          <a:p>
            <a:r>
              <a:rPr lang="en-AU"/>
              <a:t>Work Differently – Flipping Traditional Thinking On Its Head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132320" y="6377940"/>
            <a:ext cx="2278380" cy="177648"/>
          </a:xfrm>
        </p:spPr>
        <p:txBody>
          <a:bodyPr/>
          <a:lstStyle/>
          <a:p>
            <a:fld id="{EEC44BF8-1B7C-4E26-96BC-0497456B766F}" type="slidenum">
              <a:rPr lang="en-AU" smtClean="0"/>
              <a:t>‹#›</a:t>
            </a:fld>
            <a:endParaRPr lang="en-A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 hasCustomPrompt="1"/>
          </p:nvPr>
        </p:nvSpPr>
        <p:spPr>
          <a:xfrm>
            <a:off x="235845" y="1079701"/>
            <a:ext cx="4598929" cy="1243534"/>
          </a:xfrm>
        </p:spPr>
        <p:txBody>
          <a:bodyPr/>
          <a:lstStyle/>
          <a:p>
            <a:pPr lvl="0"/>
            <a:r>
              <a:rPr lang="en-AU"/>
              <a:t>Insert text here. Click the Indent More or Indent Less buttons to apply styles. For instance, press Indent More once for a heading, twice for a bullet.</a:t>
            </a:r>
            <a:endParaRPr lang="en-US"/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015320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Cov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2514" y="3041100"/>
            <a:ext cx="4815118" cy="791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5512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" y="1864"/>
            <a:ext cx="9905812" cy="685428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238251" y="1252458"/>
            <a:ext cx="7429500" cy="2387599"/>
          </a:xfrm>
        </p:spPr>
        <p:txBody>
          <a:bodyPr bIns="0" anchor="b"/>
          <a:lstStyle>
            <a:lvl1pPr algn="ctr">
              <a:lnSpc>
                <a:spcPts val="2442"/>
              </a:lnSpc>
              <a:defRPr sz="2378" b="1" spc="0" baseline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Insert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38175" y="3649386"/>
            <a:ext cx="7429040" cy="864480"/>
          </a:xfrm>
        </p:spPr>
        <p:txBody>
          <a:bodyPr tIns="0"/>
          <a:lstStyle>
            <a:lvl1pPr marL="0" indent="0" algn="ctr">
              <a:buNone/>
              <a:defRPr sz="771" spc="6" baseline="0">
                <a:solidFill>
                  <a:schemeClr val="tx1"/>
                </a:solidFill>
              </a:defRPr>
            </a:lvl1pPr>
            <a:lvl2pPr marL="218622" indent="0" algn="ctr">
              <a:buNone/>
              <a:defRPr sz="956"/>
            </a:lvl2pPr>
            <a:lvl3pPr marL="437244" indent="0" algn="ctr">
              <a:buNone/>
              <a:defRPr sz="860"/>
            </a:lvl3pPr>
            <a:lvl4pPr marL="655866" indent="0" algn="ctr">
              <a:buNone/>
              <a:defRPr sz="765"/>
            </a:lvl4pPr>
            <a:lvl5pPr marL="874487" indent="0" algn="ctr">
              <a:buNone/>
              <a:defRPr sz="765"/>
            </a:lvl5pPr>
            <a:lvl6pPr marL="1093110" indent="0" algn="ctr">
              <a:buNone/>
              <a:defRPr sz="765"/>
            </a:lvl6pPr>
            <a:lvl7pPr marL="1311732" indent="0" algn="ctr">
              <a:buNone/>
              <a:defRPr sz="765"/>
            </a:lvl7pPr>
            <a:lvl8pPr marL="1530353" indent="0" algn="ctr">
              <a:buNone/>
              <a:defRPr sz="765"/>
            </a:lvl8pPr>
            <a:lvl9pPr marL="1748975" indent="0" algn="ctr">
              <a:buNone/>
              <a:defRPr sz="765"/>
            </a:lvl9pPr>
          </a:lstStyle>
          <a:p>
            <a:r>
              <a:rPr lang="en-US"/>
              <a:t>Insert topic or subtitle</a:t>
            </a:r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52DCB1FD-DB47-4B3D-B901-5FAFE5A61F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FB02A0C9-6A54-4942-A7BA-D084D4B85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164686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 (Own_Picture)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473" y="841966"/>
            <a:ext cx="9335058" cy="517407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238251" y="1252458"/>
            <a:ext cx="7429500" cy="2387599"/>
          </a:xfrm>
        </p:spPr>
        <p:txBody>
          <a:bodyPr bIns="0" anchor="b"/>
          <a:lstStyle>
            <a:lvl1pPr algn="ctr">
              <a:lnSpc>
                <a:spcPct val="100000"/>
              </a:lnSpc>
              <a:defRPr sz="2378" b="1" spc="0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Insert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38175" y="3649386"/>
            <a:ext cx="7429040" cy="864480"/>
          </a:xfrm>
        </p:spPr>
        <p:txBody>
          <a:bodyPr tIns="0"/>
          <a:lstStyle>
            <a:lvl1pPr marL="0" indent="0" algn="ctr">
              <a:buNone/>
              <a:defRPr sz="771" spc="6" baseline="0">
                <a:solidFill>
                  <a:schemeClr val="bg1"/>
                </a:solidFill>
              </a:defRPr>
            </a:lvl1pPr>
            <a:lvl2pPr marL="218622" indent="0" algn="ctr">
              <a:buNone/>
              <a:defRPr sz="956"/>
            </a:lvl2pPr>
            <a:lvl3pPr marL="437244" indent="0" algn="ctr">
              <a:buNone/>
              <a:defRPr sz="860"/>
            </a:lvl3pPr>
            <a:lvl4pPr marL="655866" indent="0" algn="ctr">
              <a:buNone/>
              <a:defRPr sz="765"/>
            </a:lvl4pPr>
            <a:lvl5pPr marL="874487" indent="0" algn="ctr">
              <a:buNone/>
              <a:defRPr sz="765"/>
            </a:lvl5pPr>
            <a:lvl6pPr marL="1093110" indent="0" algn="ctr">
              <a:buNone/>
              <a:defRPr sz="765"/>
            </a:lvl6pPr>
            <a:lvl7pPr marL="1311732" indent="0" algn="ctr">
              <a:buNone/>
              <a:defRPr sz="765"/>
            </a:lvl7pPr>
            <a:lvl8pPr marL="1530353" indent="0" algn="ctr">
              <a:buNone/>
              <a:defRPr sz="765"/>
            </a:lvl8pPr>
            <a:lvl9pPr marL="1748975" indent="0" algn="ctr">
              <a:buNone/>
              <a:defRPr sz="765"/>
            </a:lvl9pPr>
          </a:lstStyle>
          <a:p>
            <a:r>
              <a:rPr lang="en-US"/>
              <a:t>Insert topic or subtitle</a:t>
            </a:r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52DCB1FD-DB47-4B3D-B901-5FAFE5A61F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FB02A0C9-6A54-4942-A7BA-D084D4B85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3109562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ection Header">
    <p:bg>
      <p:bgPr>
        <a:solidFill>
          <a:srgbClr val="898B8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" y="1864"/>
            <a:ext cx="9905812" cy="685428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238251" y="1252458"/>
            <a:ext cx="7429500" cy="2387599"/>
          </a:xfrm>
        </p:spPr>
        <p:txBody>
          <a:bodyPr bIns="0" anchor="b"/>
          <a:lstStyle>
            <a:lvl1pPr algn="ctr">
              <a:lnSpc>
                <a:spcPts val="2442"/>
              </a:lnSpc>
              <a:defRPr sz="2378" spc="0" baseline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Insert section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38175" y="3649386"/>
            <a:ext cx="7429040" cy="864480"/>
          </a:xfrm>
        </p:spPr>
        <p:txBody>
          <a:bodyPr tIns="0"/>
          <a:lstStyle>
            <a:lvl1pPr marL="0" indent="0" algn="ctr">
              <a:buNone/>
              <a:defRPr sz="771" baseline="0">
                <a:solidFill>
                  <a:schemeClr val="tx1"/>
                </a:solidFill>
              </a:defRPr>
            </a:lvl1pPr>
            <a:lvl2pPr marL="218622" indent="0" algn="ctr">
              <a:buNone/>
              <a:defRPr sz="956"/>
            </a:lvl2pPr>
            <a:lvl3pPr marL="437244" indent="0" algn="ctr">
              <a:buNone/>
              <a:defRPr sz="860"/>
            </a:lvl3pPr>
            <a:lvl4pPr marL="655866" indent="0" algn="ctr">
              <a:buNone/>
              <a:defRPr sz="765"/>
            </a:lvl4pPr>
            <a:lvl5pPr marL="874487" indent="0" algn="ctr">
              <a:buNone/>
              <a:defRPr sz="765"/>
            </a:lvl5pPr>
            <a:lvl6pPr marL="1093110" indent="0" algn="ctr">
              <a:buNone/>
              <a:defRPr sz="765"/>
            </a:lvl6pPr>
            <a:lvl7pPr marL="1311732" indent="0" algn="ctr">
              <a:buNone/>
              <a:defRPr sz="765"/>
            </a:lvl7pPr>
            <a:lvl8pPr marL="1530353" indent="0" algn="ctr">
              <a:buNone/>
              <a:defRPr sz="765"/>
            </a:lvl8pPr>
            <a:lvl9pPr marL="1748975" indent="0" algn="ctr">
              <a:buNone/>
              <a:defRPr sz="765"/>
            </a:lvl9pPr>
          </a:lstStyle>
          <a:p>
            <a:r>
              <a:rPr lang="en-US"/>
              <a:t>Insert Description or Subtitle</a:t>
            </a:r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52DCB1FD-DB47-4B3D-B901-5FAFE5A61F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FB02A0C9-6A54-4942-A7BA-D084D4B85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AU"/>
              <a:t>Work Differently – Flipping Traditional Thinking On Its Head </a:t>
            </a:r>
          </a:p>
        </p:txBody>
      </p:sp>
    </p:spTree>
    <p:extLst>
      <p:ext uri="{BB962C8B-B14F-4D97-AF65-F5344CB8AC3E}">
        <p14:creationId xmlns:p14="http://schemas.microsoft.com/office/powerpoint/2010/main" val="25313789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ection Header (Own_Picture)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" y="1864"/>
            <a:ext cx="9905812" cy="685428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238251" y="1252458"/>
            <a:ext cx="7429500" cy="2387599"/>
          </a:xfrm>
        </p:spPr>
        <p:txBody>
          <a:bodyPr bIns="0" anchor="b"/>
          <a:lstStyle>
            <a:lvl1pPr algn="ctr">
              <a:lnSpc>
                <a:spcPts val="2442"/>
              </a:lnSpc>
              <a:defRPr sz="2378" spc="0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Insert section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38175" y="3649386"/>
            <a:ext cx="7429040" cy="864480"/>
          </a:xfrm>
        </p:spPr>
        <p:txBody>
          <a:bodyPr tIns="0"/>
          <a:lstStyle>
            <a:lvl1pPr marL="0" indent="0" algn="ctr">
              <a:buNone/>
              <a:defRPr sz="771" spc="6" baseline="0">
                <a:solidFill>
                  <a:schemeClr val="bg1"/>
                </a:solidFill>
              </a:defRPr>
            </a:lvl1pPr>
            <a:lvl2pPr marL="218622" indent="0" algn="ctr">
              <a:buNone/>
              <a:defRPr sz="956"/>
            </a:lvl2pPr>
            <a:lvl3pPr marL="437244" indent="0" algn="ctr">
              <a:buNone/>
              <a:defRPr sz="860"/>
            </a:lvl3pPr>
            <a:lvl4pPr marL="655866" indent="0" algn="ctr">
              <a:buNone/>
              <a:defRPr sz="765"/>
            </a:lvl4pPr>
            <a:lvl5pPr marL="874487" indent="0" algn="ctr">
              <a:buNone/>
              <a:defRPr sz="765"/>
            </a:lvl5pPr>
            <a:lvl6pPr marL="1093110" indent="0" algn="ctr">
              <a:buNone/>
              <a:defRPr sz="765"/>
            </a:lvl6pPr>
            <a:lvl7pPr marL="1311732" indent="0" algn="ctr">
              <a:buNone/>
              <a:defRPr sz="765"/>
            </a:lvl7pPr>
            <a:lvl8pPr marL="1530353" indent="0" algn="ctr">
              <a:buNone/>
              <a:defRPr sz="765"/>
            </a:lvl8pPr>
            <a:lvl9pPr marL="1748975" indent="0" algn="ctr">
              <a:buNone/>
              <a:defRPr sz="765"/>
            </a:lvl9pPr>
          </a:lstStyle>
          <a:p>
            <a:r>
              <a:rPr lang="en-US"/>
              <a:t>Section Divider or subtitle</a:t>
            </a:r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52DCB1FD-DB47-4B3D-B901-5FAFE5A61F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FB02A0C9-6A54-4942-A7BA-D084D4B85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AU"/>
              <a:t>Work Differently – Flipping Traditional Thinking On Its Head </a:t>
            </a:r>
          </a:p>
        </p:txBody>
      </p:sp>
    </p:spTree>
    <p:extLst>
      <p:ext uri="{BB962C8B-B14F-4D97-AF65-F5344CB8AC3E}">
        <p14:creationId xmlns:p14="http://schemas.microsoft.com/office/powerpoint/2010/main" val="44990483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pPr lvl="0"/>
            <a:r>
              <a:rPr lang="en-US"/>
              <a:t>Insert text here. Click the Indent More or Indent Less buttons to apply styles. For instance, press Indent More once for a heading, twice for a bullet. 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Work Differently – Flipping Traditional Thinking On Its Head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8752436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5031309" y="1080605"/>
            <a:ext cx="4598929" cy="5186881"/>
          </a:xfrm>
        </p:spPr>
        <p:txBody>
          <a:bodyPr/>
          <a:lstStyle/>
          <a:p>
            <a:pPr lvl="0"/>
            <a:r>
              <a:rPr lang="en-AU"/>
              <a:t>Insert text here. Click the Indent More or Indent Less buttons to apply styles. For instance, press Indent More once for a heading, twice for a bullet.</a:t>
            </a:r>
            <a:endParaRPr lang="en-US"/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Work Differently – Flipping Traditional Thinking On Its Head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 hasCustomPrompt="1"/>
          </p:nvPr>
        </p:nvSpPr>
        <p:spPr>
          <a:xfrm>
            <a:off x="235845" y="1079701"/>
            <a:ext cx="4598929" cy="5186879"/>
          </a:xfrm>
        </p:spPr>
        <p:txBody>
          <a:bodyPr/>
          <a:lstStyle/>
          <a:p>
            <a:pPr lvl="0"/>
            <a:r>
              <a:rPr lang="en-AU"/>
              <a:t>Insert text here. Click the Indent More or Indent Less buttons to apply styles. For instance, press Indent More once for a heading, twice for a bullet.</a:t>
            </a:r>
            <a:endParaRPr lang="en-US"/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1091661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5031309" y="1642519"/>
            <a:ext cx="4598929" cy="3886920"/>
          </a:xfrm>
        </p:spPr>
        <p:txBody>
          <a:bodyPr/>
          <a:lstStyle/>
          <a:p>
            <a:pPr lvl="0"/>
            <a:r>
              <a:rPr lang="en-AU"/>
              <a:t>Insert text here. Click the Indent More or Indent Less buttons to apply styles. For instance, press Indent More once for a heading, twice for a bullet.</a:t>
            </a:r>
            <a:endParaRPr lang="en-US"/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Work Differently – Flipping Traditional Thinking On Its Head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  <p:sp>
        <p:nvSpPr>
          <p:cNvPr id="8" name="Content Placeholder 2"/>
          <p:cNvSpPr>
            <a:spLocks noGrp="1"/>
          </p:cNvSpPr>
          <p:nvPr>
            <p:ph sz="half" idx="13" hasCustomPrompt="1"/>
          </p:nvPr>
        </p:nvSpPr>
        <p:spPr>
          <a:xfrm>
            <a:off x="235885" y="1642519"/>
            <a:ext cx="4598929" cy="3886920"/>
          </a:xfrm>
        </p:spPr>
        <p:txBody>
          <a:bodyPr/>
          <a:lstStyle>
            <a:lvl2pPr marL="0" indent="0">
              <a:spcBef>
                <a:spcPts val="514"/>
              </a:spcBef>
              <a:buFontTx/>
              <a:buNone/>
              <a:defRPr sz="771" baseline="0"/>
            </a:lvl2pPr>
          </a:lstStyle>
          <a:p>
            <a:pPr lvl="0"/>
            <a:r>
              <a:rPr lang="en-AU"/>
              <a:t>Insert text here. Click the Indent More or Indent Less buttons to apply styles. For instance, press Indent More once for a heading, twice for a bullet.</a:t>
            </a:r>
            <a:endParaRPr lang="en-US"/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4" hasCustomPrompt="1"/>
          </p:nvPr>
        </p:nvSpPr>
        <p:spPr>
          <a:xfrm>
            <a:off x="235845" y="1079700"/>
            <a:ext cx="4598929" cy="518256"/>
          </a:xfrm>
        </p:spPr>
        <p:txBody>
          <a:bodyPr anchor="b"/>
          <a:lstStyle>
            <a:lvl1pPr>
              <a:defRPr b="0">
                <a:latin typeface="+mn-lt"/>
              </a:defRPr>
            </a:lvl1pPr>
          </a:lstStyle>
          <a:p>
            <a:pPr lvl="0"/>
            <a:r>
              <a:rPr lang="en-US"/>
              <a:t>Subtitle</a:t>
            </a:r>
            <a:endParaRPr lang="en-AU"/>
          </a:p>
        </p:txBody>
      </p:sp>
      <p:sp>
        <p:nvSpPr>
          <p:cNvPr id="13" name="Text Placeholder 11"/>
          <p:cNvSpPr>
            <a:spLocks noGrp="1"/>
          </p:cNvSpPr>
          <p:nvPr>
            <p:ph type="body" sz="quarter" idx="15" hasCustomPrompt="1"/>
          </p:nvPr>
        </p:nvSpPr>
        <p:spPr>
          <a:xfrm>
            <a:off x="5031309" y="1079700"/>
            <a:ext cx="4598929" cy="518256"/>
          </a:xfrm>
        </p:spPr>
        <p:txBody>
          <a:bodyPr anchor="b"/>
          <a:lstStyle>
            <a:lvl1pPr>
              <a:defRPr b="0">
                <a:latin typeface="+mn-lt"/>
              </a:defRPr>
            </a:lvl1pPr>
          </a:lstStyle>
          <a:p>
            <a:pPr lvl="0"/>
            <a:r>
              <a:rPr lang="en-US"/>
              <a:t>Subtitle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9888827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&amp;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5062755" y="1158980"/>
            <a:ext cx="4560421" cy="5139372"/>
          </a:xfrm>
          <a:solidFill>
            <a:schemeClr val="bg2">
              <a:lumMod val="95000"/>
            </a:schemeClr>
          </a:solidFill>
        </p:spPr>
        <p:txBody>
          <a:bodyPr anchor="t"/>
          <a:lstStyle>
            <a:lvl1pPr marL="0" indent="0">
              <a:buNone/>
              <a:defRPr sz="771"/>
            </a:lvl1pPr>
            <a:lvl2pPr marL="218622" indent="0">
              <a:buNone/>
              <a:defRPr sz="1339"/>
            </a:lvl2pPr>
            <a:lvl3pPr marL="437244" indent="0">
              <a:buNone/>
              <a:defRPr sz="1148"/>
            </a:lvl3pPr>
            <a:lvl4pPr marL="655866" indent="0">
              <a:buNone/>
              <a:defRPr sz="956"/>
            </a:lvl4pPr>
            <a:lvl5pPr marL="874487" indent="0">
              <a:buNone/>
              <a:defRPr sz="956"/>
            </a:lvl5pPr>
            <a:lvl6pPr marL="1093110" indent="0">
              <a:buNone/>
              <a:defRPr sz="956"/>
            </a:lvl6pPr>
            <a:lvl7pPr marL="1311732" indent="0">
              <a:buNone/>
              <a:defRPr sz="956"/>
            </a:lvl7pPr>
            <a:lvl8pPr marL="1530353" indent="0">
              <a:buNone/>
              <a:defRPr sz="956"/>
            </a:lvl8pPr>
            <a:lvl9pPr marL="1748975" indent="0">
              <a:buNone/>
              <a:defRPr sz="956"/>
            </a:lvl9pPr>
          </a:lstStyle>
          <a:p>
            <a:r>
              <a:rPr lang="en-AU"/>
              <a:t>Drag/paste picture to icon or click icon to add image.  Click Format &gt; Crop &gt; Fill to resize/move the image inside the placeholder or to reset the image. To fit a whole image without maintaining the placeholder shape click Format &gt; Crop &gt; Fit. If you can see the grey placeholder text then press Shape Fill &gt; None.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Work Differently – Flipping Traditional Thinking On Its Head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6846706A-77EE-4A42-827C-C307ABB723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235845" y="1079700"/>
            <a:ext cx="4598929" cy="5204154"/>
          </a:xfrm>
        </p:spPr>
        <p:txBody>
          <a:bodyPr/>
          <a:lstStyle/>
          <a:p>
            <a:pPr lvl="0"/>
            <a:r>
              <a:rPr lang="en-AU"/>
              <a:t>Insert text here. Click the Indent More or Indent Less buttons to apply styles. For instance, press Indent More once for a heading, twice for a bullet.</a:t>
            </a:r>
            <a:endParaRPr lang="en-US"/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2818398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2665022" y="1023557"/>
            <a:ext cx="6957354" cy="5260298"/>
          </a:xfrm>
          <a:solidFill>
            <a:schemeClr val="bg2">
              <a:lumMod val="95000"/>
            </a:schemeClr>
          </a:solidFill>
        </p:spPr>
        <p:txBody>
          <a:bodyPr anchor="t"/>
          <a:lstStyle>
            <a:lvl1pPr marL="0" indent="0">
              <a:buNone/>
              <a:defRPr sz="771" baseline="0"/>
            </a:lvl1pPr>
            <a:lvl2pPr marL="218622" indent="0">
              <a:buNone/>
              <a:defRPr sz="1339"/>
            </a:lvl2pPr>
            <a:lvl3pPr marL="437244" indent="0">
              <a:buNone/>
              <a:defRPr sz="1148"/>
            </a:lvl3pPr>
            <a:lvl4pPr marL="655866" indent="0">
              <a:buNone/>
              <a:defRPr sz="956"/>
            </a:lvl4pPr>
            <a:lvl5pPr marL="874487" indent="0">
              <a:buNone/>
              <a:defRPr sz="956"/>
            </a:lvl5pPr>
            <a:lvl6pPr marL="1093110" indent="0">
              <a:buNone/>
              <a:defRPr sz="956"/>
            </a:lvl6pPr>
            <a:lvl7pPr marL="1311732" indent="0">
              <a:buNone/>
              <a:defRPr sz="956"/>
            </a:lvl7pPr>
            <a:lvl8pPr marL="1530353" indent="0">
              <a:buNone/>
              <a:defRPr sz="956"/>
            </a:lvl8pPr>
            <a:lvl9pPr marL="1748975" indent="0">
              <a:buNone/>
              <a:defRPr sz="956"/>
            </a:lvl9pPr>
          </a:lstStyle>
          <a:p>
            <a:r>
              <a:rPr lang="en-AU"/>
              <a:t>Drag/paste picture to icon or click icon to add image.  Click Format &gt; Crop &gt; Fill to resize/move the image inside the placeholder or to reset the image. To fit a whole image without maintaining the placeholder shape click Format &gt; Crop &gt; Fit. </a:t>
            </a:r>
            <a:r>
              <a:rPr lang="en-US"/>
              <a:t>If you can see the grey placeholder text then press Shape Fill &gt; None.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Work Differently – Flipping Traditional Thinking On Its Head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EAB4F62-F774-45BD-BBDF-6FD3A8DCF3E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35887" y="1079704"/>
            <a:ext cx="2162269" cy="5316553"/>
          </a:xfrm>
        </p:spPr>
        <p:txBody>
          <a:bodyPr/>
          <a:lstStyle/>
          <a:p>
            <a:pPr lvl="0"/>
            <a:r>
              <a:rPr lang="en-AU"/>
              <a:t>Insert text here. Click the Indent More or Indent Less buttons to apply styles. For instance, press Indent More once for a heading, twice for a bullet.</a:t>
            </a:r>
            <a:endParaRPr lang="en-US"/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5122428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275200" y="1023557"/>
            <a:ext cx="9347225" cy="5260298"/>
          </a:xfrm>
          <a:solidFill>
            <a:schemeClr val="bg2">
              <a:lumMod val="95000"/>
            </a:schemeClr>
          </a:solidFill>
        </p:spPr>
        <p:txBody>
          <a:bodyPr anchor="t"/>
          <a:lstStyle>
            <a:lvl1pPr marL="0" indent="0">
              <a:buNone/>
              <a:defRPr sz="771"/>
            </a:lvl1pPr>
            <a:lvl2pPr marL="218622" indent="0">
              <a:buNone/>
              <a:defRPr sz="1339"/>
            </a:lvl2pPr>
            <a:lvl3pPr marL="437244" indent="0">
              <a:buNone/>
              <a:defRPr sz="1148"/>
            </a:lvl3pPr>
            <a:lvl4pPr marL="655866" indent="0">
              <a:buNone/>
              <a:defRPr sz="956"/>
            </a:lvl4pPr>
            <a:lvl5pPr marL="874487" indent="0">
              <a:buNone/>
              <a:defRPr sz="956"/>
            </a:lvl5pPr>
            <a:lvl6pPr marL="1093110" indent="0">
              <a:buNone/>
              <a:defRPr sz="956"/>
            </a:lvl6pPr>
            <a:lvl7pPr marL="1311732" indent="0">
              <a:buNone/>
              <a:defRPr sz="956"/>
            </a:lvl7pPr>
            <a:lvl8pPr marL="1530353" indent="0">
              <a:buNone/>
              <a:defRPr sz="956"/>
            </a:lvl8pPr>
            <a:lvl9pPr marL="1748975" indent="0">
              <a:buNone/>
              <a:defRPr sz="956"/>
            </a:lvl9pPr>
          </a:lstStyle>
          <a:p>
            <a:r>
              <a:rPr lang="en-AU"/>
              <a:t>Drag/paste picture to icon or click icon to add image.  Click Format &gt; Crop &gt; Fill to resize/move the image inside the placeholder or to reset the image. To fit a whole image without maintaining the placeholder shape click Format &gt; Crop &gt; Fit. If you can see the grey placeholder text then press Shape Fill &gt; None.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Work Differently – Flipping Traditional Thinking On Its Head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1402224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ull Picture &amp;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Work Differently – Flipping Traditional Thinking On Its Head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0FAB75B2-41F4-4988-B82A-9B5073C82F6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5886" y="1079701"/>
            <a:ext cx="2948548" cy="531644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5072785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C34770F-7BF0-4738-A5F5-2779F6132C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9090172-BDD6-43D8-9F42-1FB3A3E667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F2D8E34-4BF7-411F-AA3F-0BD99867F7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Work Differently – Flipping Traditional Thinking On Its Head 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018FA5F-D42D-479B-AAA4-410CCEEF43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7342369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Work Differently – Flipping Traditional Thinking On Its Head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  <p:sp>
        <p:nvSpPr>
          <p:cNvPr id="5" name="Rectangle 4"/>
          <p:cNvSpPr/>
          <p:nvPr/>
        </p:nvSpPr>
        <p:spPr>
          <a:xfrm>
            <a:off x="234767" y="258724"/>
            <a:ext cx="9436470" cy="8279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771"/>
          </a:p>
        </p:txBody>
      </p:sp>
    </p:spTree>
    <p:extLst>
      <p:ext uri="{BB962C8B-B14F-4D97-AF65-F5344CB8AC3E}">
        <p14:creationId xmlns:p14="http://schemas.microsoft.com/office/powerpoint/2010/main" val="65901905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los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807" r="58223"/>
          <a:stretch/>
        </p:blipFill>
        <p:spPr>
          <a:xfrm>
            <a:off x="4" y="5816038"/>
            <a:ext cx="4134883" cy="1041962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E8FCC051-2591-45B5-A527-6C46B68B02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8636" y="185708"/>
            <a:ext cx="7469653" cy="648360"/>
          </a:xfrm>
        </p:spPr>
        <p:txBody>
          <a:bodyPr/>
          <a:lstStyle>
            <a:lvl1pPr>
              <a:defRPr spc="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230259" y="6138172"/>
            <a:ext cx="1808127" cy="332571"/>
          </a:xfrm>
          <a:prstGeom prst="rect">
            <a:avLst/>
          </a:prstGeom>
          <a:noFill/>
        </p:spPr>
        <p:txBody>
          <a:bodyPr wrap="square" lIns="23136" tIns="23136" rIns="23136" bIns="23136" rtlCol="0">
            <a:spAutoFit/>
          </a:bodyPr>
          <a:lstStyle/>
          <a:p>
            <a:pPr marL="0" marR="0" lvl="0" indent="0" algn="l" defTabSz="437244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50" kern="0" spc="0" baseline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03 9831 6500 </a:t>
            </a:r>
          </a:p>
          <a:p>
            <a:pPr marL="0" marR="0" lvl="0" indent="0" algn="l" defTabSz="437244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50" kern="0" spc="0" baseline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melbourne@hansenyuncken.com.au </a:t>
            </a:r>
          </a:p>
          <a:p>
            <a:pPr marL="0" marR="0" lvl="0" indent="0" algn="l" defTabSz="437244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50" kern="0" spc="0" baseline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hansenyuncken.com.au</a:t>
            </a:r>
            <a:endParaRPr lang="en-AU" sz="450" kern="0" spc="0" baseline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lvl="0" indent="0" algn="l" defTabSz="437244" rtl="0" eaLnBrk="1" latinLnBrk="0" hangingPunct="1">
              <a:lnSpc>
                <a:spcPct val="105000"/>
              </a:lnSpc>
              <a:spcBef>
                <a:spcPts val="0"/>
              </a:spcBef>
              <a:buFontTx/>
              <a:buNone/>
            </a:pPr>
            <a:endParaRPr lang="en-AU" sz="450" kern="0" spc="0" baseline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211606" y="6137811"/>
            <a:ext cx="1808127" cy="259859"/>
          </a:xfrm>
          <a:prstGeom prst="rect">
            <a:avLst/>
          </a:prstGeom>
          <a:noFill/>
        </p:spPr>
        <p:txBody>
          <a:bodyPr wrap="square" lIns="23136" tIns="23136" rIns="23136" bIns="23136" rtlCol="0">
            <a:spAutoFit/>
          </a:bodyPr>
          <a:lstStyle/>
          <a:p>
            <a:pPr marL="0" marR="0" lvl="0" indent="0" algn="l" defTabSz="437244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sz="450" kern="0" spc="0" baseline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Melbourne </a:t>
            </a:r>
            <a:br>
              <a:rPr lang="en-AU" sz="450" kern="0" spc="0" baseline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en-AU" sz="450" kern="0" spc="0" baseline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Level 3, 479 St Kilda Road </a:t>
            </a:r>
            <a:br>
              <a:rPr lang="en-AU" sz="450" kern="0" spc="0" baseline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en-AU" sz="450" kern="0" spc="0" baseline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Melbourne VIC 3004</a:t>
            </a:r>
          </a:p>
        </p:txBody>
      </p:sp>
    </p:spTree>
    <p:extLst>
      <p:ext uri="{BB962C8B-B14F-4D97-AF65-F5344CB8AC3E}">
        <p14:creationId xmlns:p14="http://schemas.microsoft.com/office/powerpoint/2010/main" val="183028273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5031309" y="1080602"/>
            <a:ext cx="4598929" cy="1243534"/>
          </a:xfrm>
        </p:spPr>
        <p:txBody>
          <a:bodyPr/>
          <a:lstStyle/>
          <a:p>
            <a:pPr lvl="0"/>
            <a:r>
              <a:rPr lang="en-AU"/>
              <a:t>Insert text here. Click the Indent More or Indent Less buttons to apply styles. For instance, press Indent More once for a heading, twice for a bullet.</a:t>
            </a:r>
            <a:endParaRPr lang="en-US"/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95300" y="6377940"/>
            <a:ext cx="2278380" cy="177648"/>
          </a:xfrm>
        </p:spPr>
        <p:txBody>
          <a:bodyPr/>
          <a:lstStyle/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368040" y="6377940"/>
            <a:ext cx="3169920" cy="177648"/>
          </a:xfrm>
        </p:spPr>
        <p:txBody>
          <a:bodyPr/>
          <a:lstStyle/>
          <a:p>
            <a:r>
              <a:rPr lang="en-AU"/>
              <a:t>Work Differently – Flipping Traditional Thinking On Its Head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132320" y="6377940"/>
            <a:ext cx="2278380" cy="177648"/>
          </a:xfrm>
        </p:spPr>
        <p:txBody>
          <a:bodyPr/>
          <a:lstStyle/>
          <a:p>
            <a:fld id="{EEC44BF8-1B7C-4E26-96BC-0497456B766F}" type="slidenum">
              <a:rPr lang="en-AU" smtClean="0"/>
              <a:t>‹#›</a:t>
            </a:fld>
            <a:endParaRPr lang="en-A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 hasCustomPrompt="1"/>
          </p:nvPr>
        </p:nvSpPr>
        <p:spPr>
          <a:xfrm>
            <a:off x="235845" y="1079701"/>
            <a:ext cx="4598929" cy="1243534"/>
          </a:xfrm>
        </p:spPr>
        <p:txBody>
          <a:bodyPr/>
          <a:lstStyle/>
          <a:p>
            <a:pPr lvl="0"/>
            <a:r>
              <a:rPr lang="en-AU"/>
              <a:t>Insert text here. Click the Indent More or Indent Less buttons to apply styles. For instance, press Indent More once for a heading, twice for a bullet.</a:t>
            </a:r>
            <a:endParaRPr lang="en-US"/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4654852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Cov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2511" y="3041100"/>
            <a:ext cx="4815118" cy="791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01326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" y="1860"/>
            <a:ext cx="9905811" cy="685428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238251" y="1252453"/>
            <a:ext cx="7429500" cy="2387599"/>
          </a:xfrm>
        </p:spPr>
        <p:txBody>
          <a:bodyPr bIns="0" anchor="b"/>
          <a:lstStyle>
            <a:lvl1pPr algn="ctr">
              <a:lnSpc>
                <a:spcPts val="3830"/>
              </a:lnSpc>
              <a:defRPr sz="3729" b="1" spc="0" baseline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 dirty="0"/>
              <a:t>Insert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38173" y="3649386"/>
            <a:ext cx="7429039" cy="864480"/>
          </a:xfrm>
        </p:spPr>
        <p:txBody>
          <a:bodyPr tIns="0"/>
          <a:lstStyle>
            <a:lvl1pPr marL="0" indent="0" algn="ctr">
              <a:buNone/>
              <a:defRPr sz="1209" spc="10" baseline="0">
                <a:solidFill>
                  <a:schemeClr val="tx1"/>
                </a:solidFill>
              </a:defRPr>
            </a:lvl1pPr>
            <a:lvl2pPr marL="342837" indent="0" algn="ctr">
              <a:buNone/>
              <a:defRPr sz="1500"/>
            </a:lvl2pPr>
            <a:lvl3pPr marL="685673" indent="0" algn="ctr">
              <a:buNone/>
              <a:defRPr sz="1349"/>
            </a:lvl3pPr>
            <a:lvl4pPr marL="1028508" indent="0" algn="ctr">
              <a:buNone/>
              <a:defRPr sz="1199"/>
            </a:lvl4pPr>
            <a:lvl5pPr marL="1371345" indent="0" algn="ctr">
              <a:buNone/>
              <a:defRPr sz="1199"/>
            </a:lvl5pPr>
            <a:lvl6pPr marL="1714181" indent="0" algn="ctr">
              <a:buNone/>
              <a:defRPr sz="1199"/>
            </a:lvl6pPr>
            <a:lvl7pPr marL="2057018" indent="0" algn="ctr">
              <a:buNone/>
              <a:defRPr sz="1199"/>
            </a:lvl7pPr>
            <a:lvl8pPr marL="2399854" indent="0" algn="ctr">
              <a:buNone/>
              <a:defRPr sz="1199"/>
            </a:lvl8pPr>
            <a:lvl9pPr marL="2742690" indent="0" algn="ctr">
              <a:buNone/>
              <a:defRPr sz="1199"/>
            </a:lvl9pPr>
          </a:lstStyle>
          <a:p>
            <a:r>
              <a:rPr lang="en-US" dirty="0"/>
              <a:t>Insert topic or subtitle</a:t>
            </a:r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52DCB1FD-DB47-4B3D-B901-5FAFE5A61F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FB02A0C9-6A54-4942-A7BA-D084D4B85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2743206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 (Own_Picture)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472" y="841962"/>
            <a:ext cx="9335058" cy="517407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238251" y="1252453"/>
            <a:ext cx="7429500" cy="2387599"/>
          </a:xfrm>
        </p:spPr>
        <p:txBody>
          <a:bodyPr bIns="0" anchor="b"/>
          <a:lstStyle>
            <a:lvl1pPr algn="ctr">
              <a:lnSpc>
                <a:spcPct val="100000"/>
              </a:lnSpc>
              <a:defRPr sz="3729" b="1" spc="0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Insert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38173" y="3649386"/>
            <a:ext cx="7429039" cy="864480"/>
          </a:xfrm>
        </p:spPr>
        <p:txBody>
          <a:bodyPr tIns="0"/>
          <a:lstStyle>
            <a:lvl1pPr marL="0" indent="0" algn="ctr">
              <a:buNone/>
              <a:defRPr sz="1209" spc="10" baseline="0">
                <a:solidFill>
                  <a:schemeClr val="bg1"/>
                </a:solidFill>
              </a:defRPr>
            </a:lvl1pPr>
            <a:lvl2pPr marL="342837" indent="0" algn="ctr">
              <a:buNone/>
              <a:defRPr sz="1500"/>
            </a:lvl2pPr>
            <a:lvl3pPr marL="685673" indent="0" algn="ctr">
              <a:buNone/>
              <a:defRPr sz="1349"/>
            </a:lvl3pPr>
            <a:lvl4pPr marL="1028508" indent="0" algn="ctr">
              <a:buNone/>
              <a:defRPr sz="1199"/>
            </a:lvl4pPr>
            <a:lvl5pPr marL="1371345" indent="0" algn="ctr">
              <a:buNone/>
              <a:defRPr sz="1199"/>
            </a:lvl5pPr>
            <a:lvl6pPr marL="1714181" indent="0" algn="ctr">
              <a:buNone/>
              <a:defRPr sz="1199"/>
            </a:lvl6pPr>
            <a:lvl7pPr marL="2057018" indent="0" algn="ctr">
              <a:buNone/>
              <a:defRPr sz="1199"/>
            </a:lvl7pPr>
            <a:lvl8pPr marL="2399854" indent="0" algn="ctr">
              <a:buNone/>
              <a:defRPr sz="1199"/>
            </a:lvl8pPr>
            <a:lvl9pPr marL="2742690" indent="0" algn="ctr">
              <a:buNone/>
              <a:defRPr sz="1199"/>
            </a:lvl9pPr>
          </a:lstStyle>
          <a:p>
            <a:r>
              <a:rPr lang="en-US" dirty="0"/>
              <a:t>Insert topic or subtitle</a:t>
            </a:r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52DCB1FD-DB47-4B3D-B901-5FAFE5A61F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FB02A0C9-6A54-4942-A7BA-D084D4B85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0851095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ection Header">
    <p:bg>
      <p:bgPr>
        <a:solidFill>
          <a:srgbClr val="898B8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" y="1860"/>
            <a:ext cx="9905811" cy="685428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238251" y="1252453"/>
            <a:ext cx="7429500" cy="2387599"/>
          </a:xfrm>
        </p:spPr>
        <p:txBody>
          <a:bodyPr bIns="0" anchor="b"/>
          <a:lstStyle>
            <a:lvl1pPr algn="ctr">
              <a:lnSpc>
                <a:spcPts val="3830"/>
              </a:lnSpc>
              <a:defRPr sz="3729" spc="0" baseline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 dirty="0"/>
              <a:t>Insert section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38173" y="3649386"/>
            <a:ext cx="7429039" cy="864480"/>
          </a:xfrm>
        </p:spPr>
        <p:txBody>
          <a:bodyPr tIns="0"/>
          <a:lstStyle>
            <a:lvl1pPr marL="0" indent="0" algn="ctr">
              <a:buNone/>
              <a:defRPr sz="1209" baseline="0">
                <a:solidFill>
                  <a:schemeClr val="tx1"/>
                </a:solidFill>
              </a:defRPr>
            </a:lvl1pPr>
            <a:lvl2pPr marL="342837" indent="0" algn="ctr">
              <a:buNone/>
              <a:defRPr sz="1500"/>
            </a:lvl2pPr>
            <a:lvl3pPr marL="685673" indent="0" algn="ctr">
              <a:buNone/>
              <a:defRPr sz="1349"/>
            </a:lvl3pPr>
            <a:lvl4pPr marL="1028508" indent="0" algn="ctr">
              <a:buNone/>
              <a:defRPr sz="1199"/>
            </a:lvl4pPr>
            <a:lvl5pPr marL="1371345" indent="0" algn="ctr">
              <a:buNone/>
              <a:defRPr sz="1199"/>
            </a:lvl5pPr>
            <a:lvl6pPr marL="1714181" indent="0" algn="ctr">
              <a:buNone/>
              <a:defRPr sz="1199"/>
            </a:lvl6pPr>
            <a:lvl7pPr marL="2057018" indent="0" algn="ctr">
              <a:buNone/>
              <a:defRPr sz="1199"/>
            </a:lvl7pPr>
            <a:lvl8pPr marL="2399854" indent="0" algn="ctr">
              <a:buNone/>
              <a:defRPr sz="1199"/>
            </a:lvl8pPr>
            <a:lvl9pPr marL="2742690" indent="0" algn="ctr">
              <a:buNone/>
              <a:defRPr sz="1199"/>
            </a:lvl9pPr>
          </a:lstStyle>
          <a:p>
            <a:r>
              <a:rPr lang="en-US" dirty="0"/>
              <a:t>Insert Description or Subtitle</a:t>
            </a:r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52DCB1FD-DB47-4B3D-B901-5FAFE5A61F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FB02A0C9-6A54-4942-A7BA-D084D4B85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AU"/>
              <a:t>Work Differently – Flipping Traditional Thinking On Its Head </a:t>
            </a:r>
          </a:p>
        </p:txBody>
      </p:sp>
    </p:spTree>
    <p:extLst>
      <p:ext uri="{BB962C8B-B14F-4D97-AF65-F5344CB8AC3E}">
        <p14:creationId xmlns:p14="http://schemas.microsoft.com/office/powerpoint/2010/main" val="389630232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ection Header (Own_Picture)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" y="1860"/>
            <a:ext cx="9905811" cy="685428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238251" y="1252453"/>
            <a:ext cx="7429500" cy="2387599"/>
          </a:xfrm>
        </p:spPr>
        <p:txBody>
          <a:bodyPr bIns="0" anchor="b"/>
          <a:lstStyle>
            <a:lvl1pPr algn="ctr">
              <a:lnSpc>
                <a:spcPts val="3830"/>
              </a:lnSpc>
              <a:defRPr sz="3729" spc="0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Insert section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38173" y="3649386"/>
            <a:ext cx="7429039" cy="864480"/>
          </a:xfrm>
        </p:spPr>
        <p:txBody>
          <a:bodyPr tIns="0"/>
          <a:lstStyle>
            <a:lvl1pPr marL="0" indent="0" algn="ctr">
              <a:buNone/>
              <a:defRPr sz="1209" spc="10" baseline="0">
                <a:solidFill>
                  <a:schemeClr val="bg1"/>
                </a:solidFill>
              </a:defRPr>
            </a:lvl1pPr>
            <a:lvl2pPr marL="342837" indent="0" algn="ctr">
              <a:buNone/>
              <a:defRPr sz="1500"/>
            </a:lvl2pPr>
            <a:lvl3pPr marL="685673" indent="0" algn="ctr">
              <a:buNone/>
              <a:defRPr sz="1349"/>
            </a:lvl3pPr>
            <a:lvl4pPr marL="1028508" indent="0" algn="ctr">
              <a:buNone/>
              <a:defRPr sz="1199"/>
            </a:lvl4pPr>
            <a:lvl5pPr marL="1371345" indent="0" algn="ctr">
              <a:buNone/>
              <a:defRPr sz="1199"/>
            </a:lvl5pPr>
            <a:lvl6pPr marL="1714181" indent="0" algn="ctr">
              <a:buNone/>
              <a:defRPr sz="1199"/>
            </a:lvl6pPr>
            <a:lvl7pPr marL="2057018" indent="0" algn="ctr">
              <a:buNone/>
              <a:defRPr sz="1199"/>
            </a:lvl7pPr>
            <a:lvl8pPr marL="2399854" indent="0" algn="ctr">
              <a:buNone/>
              <a:defRPr sz="1199"/>
            </a:lvl8pPr>
            <a:lvl9pPr marL="2742690" indent="0" algn="ctr">
              <a:buNone/>
              <a:defRPr sz="1199"/>
            </a:lvl9pPr>
          </a:lstStyle>
          <a:p>
            <a:r>
              <a:rPr lang="en-US" dirty="0"/>
              <a:t>Section Divider or subtitle</a:t>
            </a:r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52DCB1FD-DB47-4B3D-B901-5FAFE5A61F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FB02A0C9-6A54-4942-A7BA-D084D4B85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AU"/>
              <a:t>Work Differently – Flipping Traditional Thinking On Its Head </a:t>
            </a:r>
          </a:p>
        </p:txBody>
      </p:sp>
    </p:spTree>
    <p:extLst>
      <p:ext uri="{BB962C8B-B14F-4D97-AF65-F5344CB8AC3E}">
        <p14:creationId xmlns:p14="http://schemas.microsoft.com/office/powerpoint/2010/main" val="356727110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pPr lvl="0"/>
            <a:r>
              <a:rPr lang="en-US" dirty="0"/>
              <a:t>Insert text here. Click the Indent More or Indent Less buttons to apply styles. For instance, press Indent More once for a heading, twice for a bullet. 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Work Differently – Flipping Traditional Thinking On Its Head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8190931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5031307" y="1080601"/>
            <a:ext cx="4598929" cy="5186881"/>
          </a:xfrm>
        </p:spPr>
        <p:txBody>
          <a:bodyPr/>
          <a:lstStyle/>
          <a:p>
            <a:pPr lvl="0"/>
            <a:r>
              <a:rPr lang="en-AU" dirty="0"/>
              <a:t>Insert text here. Click the Indent More or Indent Less buttons to apply styles. For instance, press Indent More once for a heading, twice for a bullet.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Work Differently – Flipping Traditional Thinking On Its Head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 hasCustomPrompt="1"/>
          </p:nvPr>
        </p:nvSpPr>
        <p:spPr>
          <a:xfrm>
            <a:off x="235843" y="1079700"/>
            <a:ext cx="4598929" cy="5186879"/>
          </a:xfrm>
        </p:spPr>
        <p:txBody>
          <a:bodyPr/>
          <a:lstStyle/>
          <a:p>
            <a:pPr lvl="0"/>
            <a:r>
              <a:rPr lang="en-AU" dirty="0"/>
              <a:t>Insert text here. Click the Indent More or Indent Less buttons to apply styles. For instance, press Indent More once for a heading, twice for a bullet.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63248638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5031307" y="1642519"/>
            <a:ext cx="4598929" cy="3886920"/>
          </a:xfrm>
        </p:spPr>
        <p:txBody>
          <a:bodyPr/>
          <a:lstStyle/>
          <a:p>
            <a:pPr lvl="0"/>
            <a:r>
              <a:rPr lang="en-AU" dirty="0"/>
              <a:t>Insert text here. Click the Indent More or Indent Less buttons to apply styles. For instance, press Indent More once for a heading, twice for a bullet.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Work Differently – Flipping Traditional Thinking On Its Head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  <p:sp>
        <p:nvSpPr>
          <p:cNvPr id="8" name="Content Placeholder 2"/>
          <p:cNvSpPr>
            <a:spLocks noGrp="1"/>
          </p:cNvSpPr>
          <p:nvPr>
            <p:ph sz="half" idx="13" hasCustomPrompt="1"/>
          </p:nvPr>
        </p:nvSpPr>
        <p:spPr>
          <a:xfrm>
            <a:off x="235884" y="1642519"/>
            <a:ext cx="4598929" cy="3886920"/>
          </a:xfrm>
        </p:spPr>
        <p:txBody>
          <a:bodyPr/>
          <a:lstStyle>
            <a:lvl2pPr marL="0" indent="0">
              <a:spcBef>
                <a:spcPts val="806"/>
              </a:spcBef>
              <a:buFontTx/>
              <a:buNone/>
              <a:defRPr sz="1209" baseline="0"/>
            </a:lvl2pPr>
          </a:lstStyle>
          <a:p>
            <a:pPr lvl="0"/>
            <a:r>
              <a:rPr lang="en-AU" dirty="0"/>
              <a:t>Insert text here. Click the Indent More or Indent Less buttons to apply styles. For instance, press Indent More once for a heading, twice for a bullet.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4" hasCustomPrompt="1"/>
          </p:nvPr>
        </p:nvSpPr>
        <p:spPr>
          <a:xfrm>
            <a:off x="235843" y="1079700"/>
            <a:ext cx="4598929" cy="518256"/>
          </a:xfrm>
        </p:spPr>
        <p:txBody>
          <a:bodyPr anchor="b"/>
          <a:lstStyle>
            <a:lvl1pPr>
              <a:defRPr b="0">
                <a:latin typeface="+mn-lt"/>
              </a:defRPr>
            </a:lvl1pPr>
          </a:lstStyle>
          <a:p>
            <a:pPr lvl="0"/>
            <a:r>
              <a:rPr lang="en-US" dirty="0"/>
              <a:t>Subtitle</a:t>
            </a:r>
            <a:endParaRPr lang="en-AU" dirty="0"/>
          </a:p>
        </p:txBody>
      </p:sp>
      <p:sp>
        <p:nvSpPr>
          <p:cNvPr id="13" name="Text Placeholder 11"/>
          <p:cNvSpPr>
            <a:spLocks noGrp="1"/>
          </p:cNvSpPr>
          <p:nvPr>
            <p:ph type="body" sz="quarter" idx="15" hasCustomPrompt="1"/>
          </p:nvPr>
        </p:nvSpPr>
        <p:spPr>
          <a:xfrm>
            <a:off x="5031307" y="1079700"/>
            <a:ext cx="4598929" cy="518256"/>
          </a:xfrm>
        </p:spPr>
        <p:txBody>
          <a:bodyPr anchor="b"/>
          <a:lstStyle>
            <a:lvl1pPr>
              <a:defRPr b="0">
                <a:latin typeface="+mn-lt"/>
              </a:defRPr>
            </a:lvl1pPr>
          </a:lstStyle>
          <a:p>
            <a:pPr lvl="0"/>
            <a:r>
              <a:rPr lang="en-US" dirty="0"/>
              <a:t>Subtitle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11518500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&amp;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5062753" y="1158979"/>
            <a:ext cx="4560420" cy="5139372"/>
          </a:xfrm>
          <a:solidFill>
            <a:schemeClr val="bg2">
              <a:lumMod val="95000"/>
            </a:schemeClr>
          </a:solidFill>
        </p:spPr>
        <p:txBody>
          <a:bodyPr anchor="t"/>
          <a:lstStyle>
            <a:lvl1pPr marL="0" indent="0">
              <a:buNone/>
              <a:defRPr sz="1209"/>
            </a:lvl1pPr>
            <a:lvl2pPr marL="342837" indent="0">
              <a:buNone/>
              <a:defRPr sz="2099"/>
            </a:lvl2pPr>
            <a:lvl3pPr marL="685673" indent="0">
              <a:buNone/>
              <a:defRPr sz="1800"/>
            </a:lvl3pPr>
            <a:lvl4pPr marL="1028508" indent="0">
              <a:buNone/>
              <a:defRPr sz="1500"/>
            </a:lvl4pPr>
            <a:lvl5pPr marL="1371345" indent="0">
              <a:buNone/>
              <a:defRPr sz="1500"/>
            </a:lvl5pPr>
            <a:lvl6pPr marL="1714181" indent="0">
              <a:buNone/>
              <a:defRPr sz="1500"/>
            </a:lvl6pPr>
            <a:lvl7pPr marL="2057018" indent="0">
              <a:buNone/>
              <a:defRPr sz="1500"/>
            </a:lvl7pPr>
            <a:lvl8pPr marL="2399854" indent="0">
              <a:buNone/>
              <a:defRPr sz="1500"/>
            </a:lvl8pPr>
            <a:lvl9pPr marL="2742690" indent="0">
              <a:buNone/>
              <a:defRPr sz="1500"/>
            </a:lvl9pPr>
          </a:lstStyle>
          <a:p>
            <a:r>
              <a:rPr lang="en-AU" dirty="0"/>
              <a:t>Drag/paste picture to icon or click icon to add image.  Click Format &gt; Crop &gt; Fill to resize/move the image inside the placeholder or to reset the image. To fit a whole image without maintaining the placeholder shape click Format &gt; Crop &gt; Fit. If you can see the grey placeholder text then press Shape Fill &gt; None.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Work Differently – Flipping Traditional Thinking On Its Head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6846706A-77EE-4A42-827C-C307ABB723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235843" y="1079700"/>
            <a:ext cx="4598929" cy="5204154"/>
          </a:xfrm>
        </p:spPr>
        <p:txBody>
          <a:bodyPr/>
          <a:lstStyle/>
          <a:p>
            <a:pPr lvl="0"/>
            <a:r>
              <a:rPr lang="en-AU" dirty="0"/>
              <a:t>Insert text here. Click the Indent More or Indent Less buttons to apply styles. For instance, press Indent More once for a heading, twice for a bullet.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00934026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2665020" y="1023556"/>
            <a:ext cx="6957354" cy="5260299"/>
          </a:xfrm>
          <a:solidFill>
            <a:schemeClr val="bg2">
              <a:lumMod val="95000"/>
            </a:schemeClr>
          </a:solidFill>
        </p:spPr>
        <p:txBody>
          <a:bodyPr anchor="t"/>
          <a:lstStyle>
            <a:lvl1pPr marL="0" indent="0">
              <a:buNone/>
              <a:defRPr sz="1209" baseline="0"/>
            </a:lvl1pPr>
            <a:lvl2pPr marL="342837" indent="0">
              <a:buNone/>
              <a:defRPr sz="2099"/>
            </a:lvl2pPr>
            <a:lvl3pPr marL="685673" indent="0">
              <a:buNone/>
              <a:defRPr sz="1800"/>
            </a:lvl3pPr>
            <a:lvl4pPr marL="1028508" indent="0">
              <a:buNone/>
              <a:defRPr sz="1500"/>
            </a:lvl4pPr>
            <a:lvl5pPr marL="1371345" indent="0">
              <a:buNone/>
              <a:defRPr sz="1500"/>
            </a:lvl5pPr>
            <a:lvl6pPr marL="1714181" indent="0">
              <a:buNone/>
              <a:defRPr sz="1500"/>
            </a:lvl6pPr>
            <a:lvl7pPr marL="2057018" indent="0">
              <a:buNone/>
              <a:defRPr sz="1500"/>
            </a:lvl7pPr>
            <a:lvl8pPr marL="2399854" indent="0">
              <a:buNone/>
              <a:defRPr sz="1500"/>
            </a:lvl8pPr>
            <a:lvl9pPr marL="2742690" indent="0">
              <a:buNone/>
              <a:defRPr sz="1500"/>
            </a:lvl9pPr>
          </a:lstStyle>
          <a:p>
            <a:r>
              <a:rPr lang="en-AU" dirty="0"/>
              <a:t>Drag/paste picture to icon or click icon to add image.  Click Format &gt; Crop &gt; Fill to resize/move the image inside the placeholder or to reset the image. To fit a whole image without maintaining the placeholder shape click Format &gt; Crop &gt; Fit. </a:t>
            </a:r>
            <a:r>
              <a:rPr lang="en-US" dirty="0"/>
              <a:t>If you can see the grey placeholder text then press Shape Fill &gt; None.</a:t>
            </a:r>
            <a:endParaRPr lang="en-AU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Work Differently – Flipping Traditional Thinking On Its Head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EAB4F62-F774-45BD-BBDF-6FD3A8DCF3E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35885" y="1079700"/>
            <a:ext cx="2162268" cy="5316553"/>
          </a:xfrm>
        </p:spPr>
        <p:txBody>
          <a:bodyPr/>
          <a:lstStyle/>
          <a:p>
            <a:pPr lvl="0"/>
            <a:r>
              <a:rPr lang="en-AU" dirty="0"/>
              <a:t>Insert text here. Click the Indent More or Indent Less buttons to apply styles. For instance, press Indent More once for a heading, twice for a bullet.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9325893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275198" y="1023556"/>
            <a:ext cx="9347224" cy="5260299"/>
          </a:xfrm>
          <a:solidFill>
            <a:schemeClr val="bg2">
              <a:lumMod val="95000"/>
            </a:schemeClr>
          </a:solidFill>
        </p:spPr>
        <p:txBody>
          <a:bodyPr anchor="t"/>
          <a:lstStyle>
            <a:lvl1pPr marL="0" indent="0">
              <a:buNone/>
              <a:defRPr sz="1209"/>
            </a:lvl1pPr>
            <a:lvl2pPr marL="342837" indent="0">
              <a:buNone/>
              <a:defRPr sz="2099"/>
            </a:lvl2pPr>
            <a:lvl3pPr marL="685673" indent="0">
              <a:buNone/>
              <a:defRPr sz="1800"/>
            </a:lvl3pPr>
            <a:lvl4pPr marL="1028508" indent="0">
              <a:buNone/>
              <a:defRPr sz="1500"/>
            </a:lvl4pPr>
            <a:lvl5pPr marL="1371345" indent="0">
              <a:buNone/>
              <a:defRPr sz="1500"/>
            </a:lvl5pPr>
            <a:lvl6pPr marL="1714181" indent="0">
              <a:buNone/>
              <a:defRPr sz="1500"/>
            </a:lvl6pPr>
            <a:lvl7pPr marL="2057018" indent="0">
              <a:buNone/>
              <a:defRPr sz="1500"/>
            </a:lvl7pPr>
            <a:lvl8pPr marL="2399854" indent="0">
              <a:buNone/>
              <a:defRPr sz="1500"/>
            </a:lvl8pPr>
            <a:lvl9pPr marL="2742690" indent="0">
              <a:buNone/>
              <a:defRPr sz="1500"/>
            </a:lvl9pPr>
          </a:lstStyle>
          <a:p>
            <a:r>
              <a:rPr lang="en-AU" dirty="0"/>
              <a:t>Drag/paste picture to icon or click icon to add image.  Click Format &gt; Crop &gt; Fill to resize/move the image inside the placeholder or to reset the image. To fit a whole image without maintaining the placeholder shape click Format &gt; Crop &gt; Fit. If you can see the grey placeholder text then press Shape Fill &gt; None.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Work Differently – Flipping Traditional Thinking On Its Head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4756300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ull Picture &amp;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Work Differently – Flipping Traditional Thinking On Its Head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0FAB75B2-41F4-4988-B82A-9B5073C82F6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5885" y="1079700"/>
            <a:ext cx="2948548" cy="531644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878935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C34770F-7BF0-4738-A5F5-2779F6132C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9090172-BDD6-43D8-9F42-1FB3A3E667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F2D8E34-4BF7-411F-AA3F-0BD99867F7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Work Differently – Flipping Traditional Thinking On Its Head 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018FA5F-D42D-479B-AAA4-410CCEEF43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6463270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Work Differently – Flipping Traditional Thinking On Its Head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  <p:sp>
        <p:nvSpPr>
          <p:cNvPr id="5" name="Rectangle 4"/>
          <p:cNvSpPr/>
          <p:nvPr/>
        </p:nvSpPr>
        <p:spPr>
          <a:xfrm>
            <a:off x="234766" y="258721"/>
            <a:ext cx="9436470" cy="8279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1616"/>
          </a:p>
        </p:txBody>
      </p:sp>
    </p:spTree>
    <p:extLst>
      <p:ext uri="{BB962C8B-B14F-4D97-AF65-F5344CB8AC3E}">
        <p14:creationId xmlns:p14="http://schemas.microsoft.com/office/powerpoint/2010/main" val="96885003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los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807" r="58223"/>
          <a:stretch/>
        </p:blipFill>
        <p:spPr>
          <a:xfrm>
            <a:off x="1" y="5816038"/>
            <a:ext cx="4134883" cy="1041962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E8FCC051-2591-45B5-A527-6C46B68B02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8634" y="185709"/>
            <a:ext cx="7469653" cy="648360"/>
          </a:xfrm>
        </p:spPr>
        <p:txBody>
          <a:bodyPr/>
          <a:lstStyle>
            <a:lvl1pPr>
              <a:defRPr spc="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4230259" y="6138171"/>
            <a:ext cx="1808126" cy="521669"/>
          </a:xfrm>
          <a:prstGeom prst="rect">
            <a:avLst/>
          </a:prstGeom>
          <a:noFill/>
        </p:spPr>
        <p:txBody>
          <a:bodyPr wrap="square" lIns="36284" tIns="36284" rIns="36284" bIns="36284" rtlCol="0">
            <a:spAutoFit/>
          </a:bodyPr>
          <a:lstStyle/>
          <a:p>
            <a:pPr marL="0" marR="0" lvl="0" indent="0" algn="l" defTabSz="685673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706" kern="0" spc="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03 9831 6500 </a:t>
            </a:r>
          </a:p>
          <a:p>
            <a:pPr marL="0" marR="0" lvl="0" indent="0" algn="l" defTabSz="685673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706" kern="0" spc="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melbourne@hansenyuncken.com.au </a:t>
            </a:r>
          </a:p>
          <a:p>
            <a:pPr marL="0" marR="0" lvl="0" indent="0" algn="l" defTabSz="685673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706" kern="0" spc="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hansenyuncken.com.au</a:t>
            </a:r>
            <a:endParaRPr lang="en-AU" sz="706" kern="0" spc="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lvl="0" indent="0" algn="l" defTabSz="685673" rtl="0" eaLnBrk="1" latinLnBrk="0" hangingPunct="1">
              <a:lnSpc>
                <a:spcPct val="105000"/>
              </a:lnSpc>
              <a:spcBef>
                <a:spcPts val="0"/>
              </a:spcBef>
              <a:buFontTx/>
              <a:buNone/>
            </a:pPr>
            <a:endParaRPr lang="en-AU" sz="706" kern="0" spc="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211607" y="6137810"/>
            <a:ext cx="1808126" cy="407599"/>
          </a:xfrm>
          <a:prstGeom prst="rect">
            <a:avLst/>
          </a:prstGeom>
          <a:noFill/>
        </p:spPr>
        <p:txBody>
          <a:bodyPr wrap="square" lIns="36284" tIns="36284" rIns="36284" bIns="36284" rtlCol="0">
            <a:spAutoFit/>
          </a:bodyPr>
          <a:lstStyle/>
          <a:p>
            <a:pPr marL="0" marR="0" lvl="0" indent="0" algn="l" defTabSz="685673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sz="706" kern="0" spc="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Melbourne </a:t>
            </a:r>
            <a:br>
              <a:rPr lang="en-AU" sz="706" kern="0" spc="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en-AU" sz="706" kern="0" spc="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Level 3, 479 St Kilda Road </a:t>
            </a:r>
            <a:br>
              <a:rPr lang="en-AU" sz="706" kern="0" spc="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en-AU" sz="706" kern="0" spc="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Melbourne VIC 3004</a:t>
            </a:r>
          </a:p>
        </p:txBody>
      </p:sp>
    </p:spTree>
    <p:extLst>
      <p:ext uri="{BB962C8B-B14F-4D97-AF65-F5344CB8AC3E}">
        <p14:creationId xmlns:p14="http://schemas.microsoft.com/office/powerpoint/2010/main" val="58335009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5031309" y="1080602"/>
            <a:ext cx="4598929" cy="1243534"/>
          </a:xfrm>
        </p:spPr>
        <p:txBody>
          <a:bodyPr/>
          <a:lstStyle/>
          <a:p>
            <a:pPr lvl="0"/>
            <a:r>
              <a:rPr lang="en-AU"/>
              <a:t>Insert text here. Click the Indent More or Indent Less buttons to apply styles. For instance, press Indent More once for a heading, twice for a bullet.</a:t>
            </a:r>
            <a:endParaRPr lang="en-US"/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95300" y="6377940"/>
            <a:ext cx="2278380" cy="177648"/>
          </a:xfrm>
        </p:spPr>
        <p:txBody>
          <a:bodyPr/>
          <a:lstStyle/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368040" y="6377940"/>
            <a:ext cx="3169920" cy="177648"/>
          </a:xfrm>
        </p:spPr>
        <p:txBody>
          <a:bodyPr/>
          <a:lstStyle/>
          <a:p>
            <a:r>
              <a:rPr lang="en-AU"/>
              <a:t>Work Differently – Flipping Traditional Thinking On Its Head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132320" y="6377940"/>
            <a:ext cx="2278380" cy="177648"/>
          </a:xfrm>
        </p:spPr>
        <p:txBody>
          <a:bodyPr/>
          <a:lstStyle/>
          <a:p>
            <a:fld id="{EEC44BF8-1B7C-4E26-96BC-0497456B766F}" type="slidenum">
              <a:rPr lang="en-AU" smtClean="0"/>
              <a:t>‹#›</a:t>
            </a:fld>
            <a:endParaRPr lang="en-A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 hasCustomPrompt="1"/>
          </p:nvPr>
        </p:nvSpPr>
        <p:spPr>
          <a:xfrm>
            <a:off x="235845" y="1079701"/>
            <a:ext cx="4598929" cy="1243534"/>
          </a:xfrm>
        </p:spPr>
        <p:txBody>
          <a:bodyPr/>
          <a:lstStyle/>
          <a:p>
            <a:pPr lvl="0"/>
            <a:r>
              <a:rPr lang="en-AU"/>
              <a:t>Insert text here. Click the Indent More or Indent Less buttons to apply styles. For instance, press Indent More once for a heading, twice for a bullet.</a:t>
            </a:r>
            <a:endParaRPr lang="en-US"/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4164096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Cov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2512" y="3041099"/>
            <a:ext cx="4815118" cy="791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509277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" y="1860"/>
            <a:ext cx="9905811" cy="685428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238251" y="1252453"/>
            <a:ext cx="7429500" cy="2387599"/>
          </a:xfrm>
        </p:spPr>
        <p:txBody>
          <a:bodyPr bIns="0" anchor="b"/>
          <a:lstStyle>
            <a:lvl1pPr algn="ctr">
              <a:lnSpc>
                <a:spcPts val="4149"/>
              </a:lnSpc>
              <a:defRPr sz="4040" b="1" spc="0" baseline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 dirty="0"/>
              <a:t>Insert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38173" y="3649386"/>
            <a:ext cx="7429039" cy="864480"/>
          </a:xfrm>
        </p:spPr>
        <p:txBody>
          <a:bodyPr tIns="0"/>
          <a:lstStyle>
            <a:lvl1pPr marL="0" indent="0" algn="ctr">
              <a:buNone/>
              <a:defRPr sz="1310" spc="11" baseline="0">
                <a:solidFill>
                  <a:schemeClr val="tx1"/>
                </a:solidFill>
              </a:defRPr>
            </a:lvl1pPr>
            <a:lvl2pPr marL="371417" indent="0" algn="ctr">
              <a:buNone/>
              <a:defRPr sz="1625"/>
            </a:lvl2pPr>
            <a:lvl3pPr marL="742835" indent="0" algn="ctr">
              <a:buNone/>
              <a:defRPr sz="1462"/>
            </a:lvl3pPr>
            <a:lvl4pPr marL="1114251" indent="0" algn="ctr">
              <a:buNone/>
              <a:defRPr sz="1299"/>
            </a:lvl4pPr>
            <a:lvl5pPr marL="1485669" indent="0" algn="ctr">
              <a:buNone/>
              <a:defRPr sz="1299"/>
            </a:lvl5pPr>
            <a:lvl6pPr marL="1857086" indent="0" algn="ctr">
              <a:buNone/>
              <a:defRPr sz="1299"/>
            </a:lvl6pPr>
            <a:lvl7pPr marL="2228503" indent="0" algn="ctr">
              <a:buNone/>
              <a:defRPr sz="1299"/>
            </a:lvl7pPr>
            <a:lvl8pPr marL="2599921" indent="0" algn="ctr">
              <a:buNone/>
              <a:defRPr sz="1299"/>
            </a:lvl8pPr>
            <a:lvl9pPr marL="2971337" indent="0" algn="ctr">
              <a:buNone/>
              <a:defRPr sz="1299"/>
            </a:lvl9pPr>
          </a:lstStyle>
          <a:p>
            <a:r>
              <a:rPr lang="en-US" dirty="0"/>
              <a:t>Insert topic or subtitle</a:t>
            </a:r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52DCB1FD-DB47-4B3D-B901-5FAFE5A61F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FB02A0C9-6A54-4942-A7BA-D084D4B85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3083731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 (Own_Picture)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472" y="841962"/>
            <a:ext cx="9335058" cy="517407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238251" y="1252453"/>
            <a:ext cx="7429500" cy="2387599"/>
          </a:xfrm>
        </p:spPr>
        <p:txBody>
          <a:bodyPr bIns="0" anchor="b"/>
          <a:lstStyle>
            <a:lvl1pPr algn="ctr">
              <a:lnSpc>
                <a:spcPct val="100000"/>
              </a:lnSpc>
              <a:defRPr sz="4040" b="1" spc="0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Insert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38173" y="3649386"/>
            <a:ext cx="7429039" cy="864480"/>
          </a:xfrm>
        </p:spPr>
        <p:txBody>
          <a:bodyPr tIns="0"/>
          <a:lstStyle>
            <a:lvl1pPr marL="0" indent="0" algn="ctr">
              <a:buNone/>
              <a:defRPr sz="1310" spc="11" baseline="0">
                <a:solidFill>
                  <a:schemeClr val="bg1"/>
                </a:solidFill>
              </a:defRPr>
            </a:lvl1pPr>
            <a:lvl2pPr marL="371417" indent="0" algn="ctr">
              <a:buNone/>
              <a:defRPr sz="1625"/>
            </a:lvl2pPr>
            <a:lvl3pPr marL="742835" indent="0" algn="ctr">
              <a:buNone/>
              <a:defRPr sz="1462"/>
            </a:lvl3pPr>
            <a:lvl4pPr marL="1114251" indent="0" algn="ctr">
              <a:buNone/>
              <a:defRPr sz="1299"/>
            </a:lvl4pPr>
            <a:lvl5pPr marL="1485669" indent="0" algn="ctr">
              <a:buNone/>
              <a:defRPr sz="1299"/>
            </a:lvl5pPr>
            <a:lvl6pPr marL="1857086" indent="0" algn="ctr">
              <a:buNone/>
              <a:defRPr sz="1299"/>
            </a:lvl6pPr>
            <a:lvl7pPr marL="2228503" indent="0" algn="ctr">
              <a:buNone/>
              <a:defRPr sz="1299"/>
            </a:lvl7pPr>
            <a:lvl8pPr marL="2599921" indent="0" algn="ctr">
              <a:buNone/>
              <a:defRPr sz="1299"/>
            </a:lvl8pPr>
            <a:lvl9pPr marL="2971337" indent="0" algn="ctr">
              <a:buNone/>
              <a:defRPr sz="1299"/>
            </a:lvl9pPr>
          </a:lstStyle>
          <a:p>
            <a:r>
              <a:rPr lang="en-US" dirty="0"/>
              <a:t>Insert topic or subtitle</a:t>
            </a:r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52DCB1FD-DB47-4B3D-B901-5FAFE5A61F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FB02A0C9-6A54-4942-A7BA-D084D4B85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23404121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ection Header">
    <p:bg>
      <p:bgPr>
        <a:solidFill>
          <a:srgbClr val="898B8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" y="1860"/>
            <a:ext cx="9905811" cy="685428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238251" y="1252453"/>
            <a:ext cx="7429500" cy="2387599"/>
          </a:xfrm>
        </p:spPr>
        <p:txBody>
          <a:bodyPr bIns="0" anchor="b"/>
          <a:lstStyle>
            <a:lvl1pPr algn="ctr">
              <a:lnSpc>
                <a:spcPts val="4149"/>
              </a:lnSpc>
              <a:defRPr sz="4040" spc="0" baseline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 dirty="0"/>
              <a:t>Insert section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38173" y="3649386"/>
            <a:ext cx="7429039" cy="864480"/>
          </a:xfrm>
        </p:spPr>
        <p:txBody>
          <a:bodyPr tIns="0"/>
          <a:lstStyle>
            <a:lvl1pPr marL="0" indent="0" algn="ctr">
              <a:buNone/>
              <a:defRPr sz="1310" baseline="0">
                <a:solidFill>
                  <a:schemeClr val="tx1"/>
                </a:solidFill>
              </a:defRPr>
            </a:lvl1pPr>
            <a:lvl2pPr marL="371417" indent="0" algn="ctr">
              <a:buNone/>
              <a:defRPr sz="1625"/>
            </a:lvl2pPr>
            <a:lvl3pPr marL="742835" indent="0" algn="ctr">
              <a:buNone/>
              <a:defRPr sz="1462"/>
            </a:lvl3pPr>
            <a:lvl4pPr marL="1114251" indent="0" algn="ctr">
              <a:buNone/>
              <a:defRPr sz="1299"/>
            </a:lvl4pPr>
            <a:lvl5pPr marL="1485669" indent="0" algn="ctr">
              <a:buNone/>
              <a:defRPr sz="1299"/>
            </a:lvl5pPr>
            <a:lvl6pPr marL="1857086" indent="0" algn="ctr">
              <a:buNone/>
              <a:defRPr sz="1299"/>
            </a:lvl6pPr>
            <a:lvl7pPr marL="2228503" indent="0" algn="ctr">
              <a:buNone/>
              <a:defRPr sz="1299"/>
            </a:lvl7pPr>
            <a:lvl8pPr marL="2599921" indent="0" algn="ctr">
              <a:buNone/>
              <a:defRPr sz="1299"/>
            </a:lvl8pPr>
            <a:lvl9pPr marL="2971337" indent="0" algn="ctr">
              <a:buNone/>
              <a:defRPr sz="1299"/>
            </a:lvl9pPr>
          </a:lstStyle>
          <a:p>
            <a:r>
              <a:rPr lang="en-US" dirty="0"/>
              <a:t>Insert Description or Subtitle</a:t>
            </a:r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52DCB1FD-DB47-4B3D-B901-5FAFE5A61F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FB02A0C9-6A54-4942-A7BA-D084D4B85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AU"/>
              <a:t>Work Differently – Flipping Traditional Thinking On Its Head </a:t>
            </a:r>
          </a:p>
        </p:txBody>
      </p:sp>
    </p:spTree>
    <p:extLst>
      <p:ext uri="{BB962C8B-B14F-4D97-AF65-F5344CB8AC3E}">
        <p14:creationId xmlns:p14="http://schemas.microsoft.com/office/powerpoint/2010/main" val="117004946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ection Header (Own_Picture)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" y="1860"/>
            <a:ext cx="9905811" cy="685428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238251" y="1252453"/>
            <a:ext cx="7429500" cy="2387599"/>
          </a:xfrm>
        </p:spPr>
        <p:txBody>
          <a:bodyPr bIns="0" anchor="b"/>
          <a:lstStyle>
            <a:lvl1pPr algn="ctr">
              <a:lnSpc>
                <a:spcPts val="4149"/>
              </a:lnSpc>
              <a:defRPr sz="4040" spc="0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Insert section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38173" y="3649386"/>
            <a:ext cx="7429039" cy="864480"/>
          </a:xfrm>
        </p:spPr>
        <p:txBody>
          <a:bodyPr tIns="0"/>
          <a:lstStyle>
            <a:lvl1pPr marL="0" indent="0" algn="ctr">
              <a:buNone/>
              <a:defRPr sz="1310" spc="11" baseline="0">
                <a:solidFill>
                  <a:schemeClr val="bg1"/>
                </a:solidFill>
              </a:defRPr>
            </a:lvl1pPr>
            <a:lvl2pPr marL="371417" indent="0" algn="ctr">
              <a:buNone/>
              <a:defRPr sz="1625"/>
            </a:lvl2pPr>
            <a:lvl3pPr marL="742835" indent="0" algn="ctr">
              <a:buNone/>
              <a:defRPr sz="1462"/>
            </a:lvl3pPr>
            <a:lvl4pPr marL="1114251" indent="0" algn="ctr">
              <a:buNone/>
              <a:defRPr sz="1299"/>
            </a:lvl4pPr>
            <a:lvl5pPr marL="1485669" indent="0" algn="ctr">
              <a:buNone/>
              <a:defRPr sz="1299"/>
            </a:lvl5pPr>
            <a:lvl6pPr marL="1857086" indent="0" algn="ctr">
              <a:buNone/>
              <a:defRPr sz="1299"/>
            </a:lvl6pPr>
            <a:lvl7pPr marL="2228503" indent="0" algn="ctr">
              <a:buNone/>
              <a:defRPr sz="1299"/>
            </a:lvl7pPr>
            <a:lvl8pPr marL="2599921" indent="0" algn="ctr">
              <a:buNone/>
              <a:defRPr sz="1299"/>
            </a:lvl8pPr>
            <a:lvl9pPr marL="2971337" indent="0" algn="ctr">
              <a:buNone/>
              <a:defRPr sz="1299"/>
            </a:lvl9pPr>
          </a:lstStyle>
          <a:p>
            <a:r>
              <a:rPr lang="en-US" dirty="0"/>
              <a:t>Section Divider or subtitle</a:t>
            </a:r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52DCB1FD-DB47-4B3D-B901-5FAFE5A61F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FB02A0C9-6A54-4942-A7BA-D084D4B85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AU"/>
              <a:t>Work Differently – Flipping Traditional Thinking On Its Head </a:t>
            </a:r>
          </a:p>
        </p:txBody>
      </p:sp>
    </p:spTree>
    <p:extLst>
      <p:ext uri="{BB962C8B-B14F-4D97-AF65-F5344CB8AC3E}">
        <p14:creationId xmlns:p14="http://schemas.microsoft.com/office/powerpoint/2010/main" val="3543577792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pPr lvl="0"/>
            <a:r>
              <a:rPr lang="en-US" dirty="0"/>
              <a:t>Insert text here. Click the Indent More or Indent Less buttons to apply styles. For instance, press Indent More once for a heading, twice for a bullet. 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Work Differently – Flipping Traditional Thinking On Its Head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0338004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5031307" y="1080601"/>
            <a:ext cx="4598929" cy="5186881"/>
          </a:xfrm>
        </p:spPr>
        <p:txBody>
          <a:bodyPr/>
          <a:lstStyle/>
          <a:p>
            <a:pPr lvl="0"/>
            <a:r>
              <a:rPr lang="en-AU" dirty="0"/>
              <a:t>Insert text here. Click the Indent More or Indent Less buttons to apply styles. For instance, press Indent More once for a heading, twice for a bullet.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Work Differently – Flipping Traditional Thinking On Its Head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 hasCustomPrompt="1"/>
          </p:nvPr>
        </p:nvSpPr>
        <p:spPr>
          <a:xfrm>
            <a:off x="235842" y="1079700"/>
            <a:ext cx="4598929" cy="5186879"/>
          </a:xfrm>
        </p:spPr>
        <p:txBody>
          <a:bodyPr/>
          <a:lstStyle/>
          <a:p>
            <a:pPr lvl="0"/>
            <a:r>
              <a:rPr lang="en-AU" dirty="0"/>
              <a:t>Insert text here. Click the Indent More or Indent Less buttons to apply styles. For instance, press Indent More once for a heading, twice for a bullet.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89243085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5031307" y="1642519"/>
            <a:ext cx="4598929" cy="3886920"/>
          </a:xfrm>
        </p:spPr>
        <p:txBody>
          <a:bodyPr/>
          <a:lstStyle/>
          <a:p>
            <a:pPr lvl="0"/>
            <a:r>
              <a:rPr lang="en-AU" dirty="0"/>
              <a:t>Insert text here. Click the Indent More or Indent Less buttons to apply styles. For instance, press Indent More once for a heading, twice for a bullet.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Work Differently – Flipping Traditional Thinking On Its Head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  <p:sp>
        <p:nvSpPr>
          <p:cNvPr id="8" name="Content Placeholder 2"/>
          <p:cNvSpPr>
            <a:spLocks noGrp="1"/>
          </p:cNvSpPr>
          <p:nvPr>
            <p:ph sz="half" idx="13" hasCustomPrompt="1"/>
          </p:nvPr>
        </p:nvSpPr>
        <p:spPr>
          <a:xfrm>
            <a:off x="235884" y="1642519"/>
            <a:ext cx="4598929" cy="3886920"/>
          </a:xfrm>
        </p:spPr>
        <p:txBody>
          <a:bodyPr/>
          <a:lstStyle>
            <a:lvl2pPr marL="0" indent="0">
              <a:spcBef>
                <a:spcPts val="874"/>
              </a:spcBef>
              <a:buFontTx/>
              <a:buNone/>
              <a:defRPr sz="1310" baseline="0"/>
            </a:lvl2pPr>
          </a:lstStyle>
          <a:p>
            <a:pPr lvl="0"/>
            <a:r>
              <a:rPr lang="en-AU" dirty="0"/>
              <a:t>Insert text here. Click the Indent More or Indent Less buttons to apply styles. For instance, press Indent More once for a heading, twice for a bullet.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4" hasCustomPrompt="1"/>
          </p:nvPr>
        </p:nvSpPr>
        <p:spPr>
          <a:xfrm>
            <a:off x="235842" y="1079700"/>
            <a:ext cx="4598929" cy="518256"/>
          </a:xfrm>
        </p:spPr>
        <p:txBody>
          <a:bodyPr anchor="b"/>
          <a:lstStyle>
            <a:lvl1pPr>
              <a:defRPr b="0">
                <a:latin typeface="+mn-lt"/>
              </a:defRPr>
            </a:lvl1pPr>
          </a:lstStyle>
          <a:p>
            <a:pPr lvl="0"/>
            <a:r>
              <a:rPr lang="en-US" dirty="0"/>
              <a:t>Subtitle</a:t>
            </a:r>
            <a:endParaRPr lang="en-AU" dirty="0"/>
          </a:p>
        </p:txBody>
      </p:sp>
      <p:sp>
        <p:nvSpPr>
          <p:cNvPr id="13" name="Text Placeholder 11"/>
          <p:cNvSpPr>
            <a:spLocks noGrp="1"/>
          </p:cNvSpPr>
          <p:nvPr>
            <p:ph type="body" sz="quarter" idx="15" hasCustomPrompt="1"/>
          </p:nvPr>
        </p:nvSpPr>
        <p:spPr>
          <a:xfrm>
            <a:off x="5031307" y="1079700"/>
            <a:ext cx="4598929" cy="518256"/>
          </a:xfrm>
        </p:spPr>
        <p:txBody>
          <a:bodyPr anchor="b"/>
          <a:lstStyle>
            <a:lvl1pPr>
              <a:defRPr b="0">
                <a:latin typeface="+mn-lt"/>
              </a:defRPr>
            </a:lvl1pPr>
          </a:lstStyle>
          <a:p>
            <a:pPr lvl="0"/>
            <a:r>
              <a:rPr lang="en-US" dirty="0"/>
              <a:t>Subtitle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30017113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&amp;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5062753" y="1158979"/>
            <a:ext cx="4560420" cy="5139372"/>
          </a:xfrm>
          <a:solidFill>
            <a:schemeClr val="bg2">
              <a:lumMod val="95000"/>
            </a:schemeClr>
          </a:solidFill>
        </p:spPr>
        <p:txBody>
          <a:bodyPr anchor="t"/>
          <a:lstStyle>
            <a:lvl1pPr marL="0" indent="0">
              <a:buNone/>
              <a:defRPr sz="1310"/>
            </a:lvl1pPr>
            <a:lvl2pPr marL="371417" indent="0">
              <a:buNone/>
              <a:defRPr sz="2274"/>
            </a:lvl2pPr>
            <a:lvl3pPr marL="742835" indent="0">
              <a:buNone/>
              <a:defRPr sz="1950"/>
            </a:lvl3pPr>
            <a:lvl4pPr marL="1114251" indent="0">
              <a:buNone/>
              <a:defRPr sz="1625"/>
            </a:lvl4pPr>
            <a:lvl5pPr marL="1485669" indent="0">
              <a:buNone/>
              <a:defRPr sz="1625"/>
            </a:lvl5pPr>
            <a:lvl6pPr marL="1857086" indent="0">
              <a:buNone/>
              <a:defRPr sz="1625"/>
            </a:lvl6pPr>
            <a:lvl7pPr marL="2228503" indent="0">
              <a:buNone/>
              <a:defRPr sz="1625"/>
            </a:lvl7pPr>
            <a:lvl8pPr marL="2599921" indent="0">
              <a:buNone/>
              <a:defRPr sz="1625"/>
            </a:lvl8pPr>
            <a:lvl9pPr marL="2971337" indent="0">
              <a:buNone/>
              <a:defRPr sz="1625"/>
            </a:lvl9pPr>
          </a:lstStyle>
          <a:p>
            <a:r>
              <a:rPr lang="en-AU" dirty="0"/>
              <a:t>Drag/paste picture to icon or click icon to add image.  Click Format &gt; Crop &gt; Fill to resize/move the image inside the placeholder or to reset the image. To fit a whole image without maintaining the placeholder shape click Format &gt; Crop &gt; Fit. If you can see the grey placeholder text then press Shape Fill &gt; None.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Work Differently – Flipping Traditional Thinking On Its Head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6846706A-77EE-4A42-827C-C307ABB723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235842" y="1079700"/>
            <a:ext cx="4598929" cy="5204154"/>
          </a:xfrm>
        </p:spPr>
        <p:txBody>
          <a:bodyPr/>
          <a:lstStyle/>
          <a:p>
            <a:pPr lvl="0"/>
            <a:r>
              <a:rPr lang="en-AU" dirty="0"/>
              <a:t>Insert text here. Click the Indent More or Indent Less buttons to apply styles. For instance, press Indent More once for a heading, twice for a bullet.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110915533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2665020" y="1023556"/>
            <a:ext cx="6957354" cy="5260298"/>
          </a:xfrm>
          <a:solidFill>
            <a:schemeClr val="bg2">
              <a:lumMod val="95000"/>
            </a:schemeClr>
          </a:solidFill>
        </p:spPr>
        <p:txBody>
          <a:bodyPr anchor="t"/>
          <a:lstStyle>
            <a:lvl1pPr marL="0" indent="0">
              <a:buNone/>
              <a:defRPr sz="1310" baseline="0"/>
            </a:lvl1pPr>
            <a:lvl2pPr marL="371417" indent="0">
              <a:buNone/>
              <a:defRPr sz="2274"/>
            </a:lvl2pPr>
            <a:lvl3pPr marL="742835" indent="0">
              <a:buNone/>
              <a:defRPr sz="1950"/>
            </a:lvl3pPr>
            <a:lvl4pPr marL="1114251" indent="0">
              <a:buNone/>
              <a:defRPr sz="1625"/>
            </a:lvl4pPr>
            <a:lvl5pPr marL="1485669" indent="0">
              <a:buNone/>
              <a:defRPr sz="1625"/>
            </a:lvl5pPr>
            <a:lvl6pPr marL="1857086" indent="0">
              <a:buNone/>
              <a:defRPr sz="1625"/>
            </a:lvl6pPr>
            <a:lvl7pPr marL="2228503" indent="0">
              <a:buNone/>
              <a:defRPr sz="1625"/>
            </a:lvl7pPr>
            <a:lvl8pPr marL="2599921" indent="0">
              <a:buNone/>
              <a:defRPr sz="1625"/>
            </a:lvl8pPr>
            <a:lvl9pPr marL="2971337" indent="0">
              <a:buNone/>
              <a:defRPr sz="1625"/>
            </a:lvl9pPr>
          </a:lstStyle>
          <a:p>
            <a:r>
              <a:rPr lang="en-AU" dirty="0"/>
              <a:t>Drag/paste picture to icon or click icon to add image.  Click Format &gt; Crop &gt; Fill to resize/move the image inside the placeholder or to reset the image. To fit a whole image without maintaining the placeholder shape click Format &gt; Crop &gt; Fit. </a:t>
            </a:r>
            <a:r>
              <a:rPr lang="en-US" dirty="0"/>
              <a:t>If you can see the grey placeholder text then press Shape Fill &gt; None.</a:t>
            </a:r>
            <a:endParaRPr lang="en-AU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Work Differently – Flipping Traditional Thinking On Its Head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EAB4F62-F774-45BD-BBDF-6FD3A8DCF3E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35884" y="1079700"/>
            <a:ext cx="2162269" cy="5316553"/>
          </a:xfrm>
        </p:spPr>
        <p:txBody>
          <a:bodyPr/>
          <a:lstStyle/>
          <a:p>
            <a:pPr lvl="0"/>
            <a:r>
              <a:rPr lang="en-AU" dirty="0"/>
              <a:t>Insert text here. Click the Indent More or Indent Less buttons to apply styles. For instance, press Indent More once for a heading, twice for a bullet.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9527244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275197" y="1023556"/>
            <a:ext cx="9347225" cy="5260298"/>
          </a:xfrm>
          <a:solidFill>
            <a:schemeClr val="bg2">
              <a:lumMod val="95000"/>
            </a:schemeClr>
          </a:solidFill>
        </p:spPr>
        <p:txBody>
          <a:bodyPr anchor="t"/>
          <a:lstStyle>
            <a:lvl1pPr marL="0" indent="0">
              <a:buNone/>
              <a:defRPr sz="1310"/>
            </a:lvl1pPr>
            <a:lvl2pPr marL="371417" indent="0">
              <a:buNone/>
              <a:defRPr sz="2274"/>
            </a:lvl2pPr>
            <a:lvl3pPr marL="742835" indent="0">
              <a:buNone/>
              <a:defRPr sz="1950"/>
            </a:lvl3pPr>
            <a:lvl4pPr marL="1114251" indent="0">
              <a:buNone/>
              <a:defRPr sz="1625"/>
            </a:lvl4pPr>
            <a:lvl5pPr marL="1485669" indent="0">
              <a:buNone/>
              <a:defRPr sz="1625"/>
            </a:lvl5pPr>
            <a:lvl6pPr marL="1857086" indent="0">
              <a:buNone/>
              <a:defRPr sz="1625"/>
            </a:lvl6pPr>
            <a:lvl7pPr marL="2228503" indent="0">
              <a:buNone/>
              <a:defRPr sz="1625"/>
            </a:lvl7pPr>
            <a:lvl8pPr marL="2599921" indent="0">
              <a:buNone/>
              <a:defRPr sz="1625"/>
            </a:lvl8pPr>
            <a:lvl9pPr marL="2971337" indent="0">
              <a:buNone/>
              <a:defRPr sz="1625"/>
            </a:lvl9pPr>
          </a:lstStyle>
          <a:p>
            <a:r>
              <a:rPr lang="en-AU" dirty="0"/>
              <a:t>Drag/paste picture to icon or click icon to add image.  Click Format &gt; Crop &gt; Fill to resize/move the image inside the placeholder or to reset the image. To fit a whole image without maintaining the placeholder shape click Format &gt; Crop &gt; Fit. If you can see the grey placeholder text then press Shape Fill &gt; None.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Work Differently – Flipping Traditional Thinking On Its Head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720775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ull Picture &amp;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Work Differently – Flipping Traditional Thinking On Its Head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0FAB75B2-41F4-4988-B82A-9B5073C82F6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5884" y="1079700"/>
            <a:ext cx="2948548" cy="531644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9234560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ble Full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C34770F-7BF0-4738-A5F5-2779F6132C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9090172-BDD6-43D8-9F42-1FB3A3E667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F2D8E34-4BF7-411F-AA3F-0BD99867F7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Work Differently – Flipping Traditional Thinking On Its Head 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018FA5F-D42D-479B-AAA4-410CCEEF43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  <p:sp>
        <p:nvSpPr>
          <p:cNvPr id="3" name="Table Placeholder 2"/>
          <p:cNvSpPr>
            <a:spLocks noGrp="1"/>
          </p:cNvSpPr>
          <p:nvPr>
            <p:ph type="tbl" sz="quarter" idx="13"/>
          </p:nvPr>
        </p:nvSpPr>
        <p:spPr>
          <a:xfrm>
            <a:off x="235843" y="1144482"/>
            <a:ext cx="9296125" cy="5074590"/>
          </a:xfrm>
        </p:spPr>
        <p:txBody>
          <a:bodyPr/>
          <a:lstStyle/>
          <a:p>
            <a:r>
              <a:rPr lang="en-US"/>
              <a:t>Click icon to add table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4038496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C34770F-7BF0-4738-A5F5-2779F6132C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9090172-BDD6-43D8-9F42-1FB3A3E667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F2D8E34-4BF7-411F-AA3F-0BD99867F7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Work Differently – Flipping Traditional Thinking On Its Head 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018FA5F-D42D-479B-AAA4-410CCEEF43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47692942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Work Differently – Flipping Traditional Thinking On Its Head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  <p:sp>
        <p:nvSpPr>
          <p:cNvPr id="5" name="Rectangle 4"/>
          <p:cNvSpPr/>
          <p:nvPr/>
        </p:nvSpPr>
        <p:spPr>
          <a:xfrm>
            <a:off x="234766" y="258720"/>
            <a:ext cx="9436470" cy="8279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1310"/>
          </a:p>
        </p:txBody>
      </p:sp>
    </p:spTree>
    <p:extLst>
      <p:ext uri="{BB962C8B-B14F-4D97-AF65-F5344CB8AC3E}">
        <p14:creationId xmlns:p14="http://schemas.microsoft.com/office/powerpoint/2010/main" val="3105206398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los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807" r="58223"/>
          <a:stretch/>
        </p:blipFill>
        <p:spPr>
          <a:xfrm>
            <a:off x="1" y="5816037"/>
            <a:ext cx="4134883" cy="1041962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E8FCC051-2591-45B5-A527-6C46B68B02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8634" y="185708"/>
            <a:ext cx="7469653" cy="648360"/>
          </a:xfrm>
        </p:spPr>
        <p:txBody>
          <a:bodyPr/>
          <a:lstStyle>
            <a:lvl1pPr>
              <a:defRPr spc="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4230259" y="6138170"/>
            <a:ext cx="1808126" cy="564836"/>
          </a:xfrm>
          <a:prstGeom prst="rect">
            <a:avLst/>
          </a:prstGeom>
          <a:noFill/>
        </p:spPr>
        <p:txBody>
          <a:bodyPr wrap="square" lIns="39307" tIns="39307" rIns="39307" bIns="39307" rtlCol="0">
            <a:spAutoFit/>
          </a:bodyPr>
          <a:lstStyle/>
          <a:p>
            <a:pPr marL="0" marR="0" lvl="0" indent="0" algn="l" defTabSz="742835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764" kern="0" spc="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03 9831 6500 </a:t>
            </a:r>
          </a:p>
          <a:p>
            <a:pPr marL="0" marR="0" lvl="0" indent="0" algn="l" defTabSz="742835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764" kern="0" spc="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melbourne@hansenyuncken.com.au </a:t>
            </a:r>
          </a:p>
          <a:p>
            <a:pPr marL="0" marR="0" lvl="0" indent="0" algn="l" defTabSz="742835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764" kern="0" spc="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hansenyuncken.com.au</a:t>
            </a:r>
            <a:endParaRPr lang="en-AU" sz="764" kern="0" spc="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lvl="0" indent="0" algn="l" defTabSz="742835" rtl="0" eaLnBrk="1" latinLnBrk="0" hangingPunct="1">
              <a:lnSpc>
                <a:spcPct val="105000"/>
              </a:lnSpc>
              <a:spcBef>
                <a:spcPts val="0"/>
              </a:spcBef>
              <a:buFontTx/>
              <a:buNone/>
            </a:pPr>
            <a:endParaRPr lang="en-AU" sz="764" kern="0" spc="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211607" y="6137810"/>
            <a:ext cx="1808126" cy="441340"/>
          </a:xfrm>
          <a:prstGeom prst="rect">
            <a:avLst/>
          </a:prstGeom>
          <a:noFill/>
        </p:spPr>
        <p:txBody>
          <a:bodyPr wrap="square" lIns="39307" tIns="39307" rIns="39307" bIns="39307" rtlCol="0">
            <a:spAutoFit/>
          </a:bodyPr>
          <a:lstStyle/>
          <a:p>
            <a:pPr marL="0" marR="0" lvl="0" indent="0" algn="l" defTabSz="742835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sz="764" kern="0" spc="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Melbourne </a:t>
            </a:r>
            <a:br>
              <a:rPr lang="en-AU" sz="764" kern="0" spc="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en-AU" sz="764" kern="0" spc="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Level 3, 479 St Kilda Road </a:t>
            </a:r>
            <a:br>
              <a:rPr lang="en-AU" sz="764" kern="0" spc="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en-AU" sz="764" kern="0" spc="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Melbourne VIC 3004</a:t>
            </a:r>
          </a:p>
        </p:txBody>
      </p:sp>
    </p:spTree>
    <p:extLst>
      <p:ext uri="{BB962C8B-B14F-4D97-AF65-F5344CB8AC3E}">
        <p14:creationId xmlns:p14="http://schemas.microsoft.com/office/powerpoint/2010/main" val="128813434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5031309" y="1080602"/>
            <a:ext cx="4598929" cy="1243534"/>
          </a:xfrm>
        </p:spPr>
        <p:txBody>
          <a:bodyPr/>
          <a:lstStyle/>
          <a:p>
            <a:pPr lvl="0"/>
            <a:r>
              <a:rPr lang="en-AU"/>
              <a:t>Insert text here. Click the Indent More or Indent Less buttons to apply styles. For instance, press Indent More once for a heading, twice for a bullet.</a:t>
            </a:r>
            <a:endParaRPr lang="en-US"/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95300" y="6377940"/>
            <a:ext cx="2278380" cy="177648"/>
          </a:xfrm>
        </p:spPr>
        <p:txBody>
          <a:bodyPr/>
          <a:lstStyle/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368040" y="6377940"/>
            <a:ext cx="3169920" cy="177648"/>
          </a:xfrm>
        </p:spPr>
        <p:txBody>
          <a:bodyPr/>
          <a:lstStyle/>
          <a:p>
            <a:r>
              <a:rPr lang="en-AU"/>
              <a:t>Work Differently – Flipping Traditional Thinking On Its Head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132320" y="6377940"/>
            <a:ext cx="2278380" cy="177648"/>
          </a:xfrm>
        </p:spPr>
        <p:txBody>
          <a:bodyPr/>
          <a:lstStyle/>
          <a:p>
            <a:fld id="{EEC44BF8-1B7C-4E26-96BC-0497456B766F}" type="slidenum">
              <a:rPr lang="en-AU" smtClean="0"/>
              <a:t>‹#›</a:t>
            </a:fld>
            <a:endParaRPr lang="en-A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 hasCustomPrompt="1"/>
          </p:nvPr>
        </p:nvSpPr>
        <p:spPr>
          <a:xfrm>
            <a:off x="235845" y="1079701"/>
            <a:ext cx="4598929" cy="1243534"/>
          </a:xfrm>
        </p:spPr>
        <p:txBody>
          <a:bodyPr/>
          <a:lstStyle/>
          <a:p>
            <a:pPr lvl="0"/>
            <a:r>
              <a:rPr lang="en-AU"/>
              <a:t>Insert text here. Click the Indent More or Indent Less buttons to apply styles. For instance, press Indent More once for a heading, twice for a bullet.</a:t>
            </a:r>
            <a:endParaRPr lang="en-US"/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932880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6" Type="http://schemas.openxmlformats.org/officeDocument/2006/relationships/slideLayout" Target="../slideLayouts/slideLayout32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.xml"/><Relationship Id="rId13" Type="http://schemas.openxmlformats.org/officeDocument/2006/relationships/slideLayout" Target="../slideLayouts/slideLayout45.xml"/><Relationship Id="rId3" Type="http://schemas.openxmlformats.org/officeDocument/2006/relationships/slideLayout" Target="../slideLayouts/slideLayout35.xml"/><Relationship Id="rId7" Type="http://schemas.openxmlformats.org/officeDocument/2006/relationships/slideLayout" Target="../slideLayouts/slideLayout39.xml"/><Relationship Id="rId12" Type="http://schemas.openxmlformats.org/officeDocument/2006/relationships/slideLayout" Target="../slideLayouts/slideLayout44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34.xml"/><Relationship Id="rId16" Type="http://schemas.openxmlformats.org/officeDocument/2006/relationships/slideLayout" Target="../slideLayouts/slideLayout48.xml"/><Relationship Id="rId1" Type="http://schemas.openxmlformats.org/officeDocument/2006/relationships/slideLayout" Target="../slideLayouts/slideLayout33.xml"/><Relationship Id="rId6" Type="http://schemas.openxmlformats.org/officeDocument/2006/relationships/slideLayout" Target="../slideLayouts/slideLayout38.xml"/><Relationship Id="rId11" Type="http://schemas.openxmlformats.org/officeDocument/2006/relationships/slideLayout" Target="../slideLayouts/slideLayout43.xml"/><Relationship Id="rId5" Type="http://schemas.openxmlformats.org/officeDocument/2006/relationships/slideLayout" Target="../slideLayouts/slideLayout37.xml"/><Relationship Id="rId15" Type="http://schemas.openxmlformats.org/officeDocument/2006/relationships/slideLayout" Target="../slideLayouts/slideLayout47.xml"/><Relationship Id="rId10" Type="http://schemas.openxmlformats.org/officeDocument/2006/relationships/slideLayout" Target="../slideLayouts/slideLayout42.xml"/><Relationship Id="rId4" Type="http://schemas.openxmlformats.org/officeDocument/2006/relationships/slideLayout" Target="../slideLayouts/slideLayout36.xml"/><Relationship Id="rId9" Type="http://schemas.openxmlformats.org/officeDocument/2006/relationships/slideLayout" Target="../slideLayouts/slideLayout41.xml"/><Relationship Id="rId14" Type="http://schemas.openxmlformats.org/officeDocument/2006/relationships/slideLayout" Target="../slideLayouts/slideLayout4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slideLayout" Target="../slideLayouts/slideLayout61.xml"/><Relationship Id="rId18" Type="http://schemas.openxmlformats.org/officeDocument/2006/relationships/theme" Target="../theme/theme4.xml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slideLayout" Target="../slideLayouts/slideLayout60.xml"/><Relationship Id="rId17" Type="http://schemas.openxmlformats.org/officeDocument/2006/relationships/slideLayout" Target="../slideLayouts/slideLayout65.xml"/><Relationship Id="rId2" Type="http://schemas.openxmlformats.org/officeDocument/2006/relationships/slideLayout" Target="../slideLayouts/slideLayout50.xml"/><Relationship Id="rId16" Type="http://schemas.openxmlformats.org/officeDocument/2006/relationships/slideLayout" Target="../slideLayouts/slideLayout64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5" Type="http://schemas.openxmlformats.org/officeDocument/2006/relationships/slideLayout" Target="../slideLayouts/slideLayout63.xml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Relationship Id="rId14" Type="http://schemas.openxmlformats.org/officeDocument/2006/relationships/slideLayout" Target="../slideLayouts/slideLayout6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35845" y="185708"/>
            <a:ext cx="7469653" cy="648360"/>
          </a:xfrm>
          <a:prstGeom prst="rect">
            <a:avLst/>
          </a:prstGeom>
        </p:spPr>
        <p:txBody>
          <a:bodyPr vert="horz" lIns="36000" tIns="36000" rIns="36000" bIns="36000" rtlCol="0" anchor="ctr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35885" y="1080605"/>
            <a:ext cx="9435352" cy="5186881"/>
          </a:xfrm>
          <a:prstGeom prst="rect">
            <a:avLst/>
          </a:prstGeom>
        </p:spPr>
        <p:txBody>
          <a:bodyPr vert="horz" lIns="36000" tIns="36000" rIns="36000" bIns="3600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313646" y="6318404"/>
            <a:ext cx="2228849" cy="365126"/>
          </a:xfrm>
          <a:prstGeom prst="rect">
            <a:avLst/>
          </a:prstGeom>
        </p:spPr>
        <p:txBody>
          <a:bodyPr vert="horz" lIns="36000" tIns="36000" rIns="36000" bIns="36000" rtlCol="0" anchor="ctr">
            <a:noAutofit/>
          </a:bodyPr>
          <a:lstStyle>
            <a:lvl1pPr algn="l">
              <a:defRPr sz="45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765" y="6318404"/>
            <a:ext cx="3343275" cy="365126"/>
          </a:xfrm>
          <a:prstGeom prst="rect">
            <a:avLst/>
          </a:prstGeom>
        </p:spPr>
        <p:txBody>
          <a:bodyPr vert="horz" lIns="36000" tIns="36000" rIns="36000" bIns="36000" rtlCol="0" anchor="ctr">
            <a:noAutofit/>
          </a:bodyPr>
          <a:lstStyle>
            <a:lvl1pPr algn="l">
              <a:defRPr sz="450" baseline="0">
                <a:solidFill>
                  <a:schemeClr val="tx1"/>
                </a:solidFill>
              </a:defRPr>
            </a:lvl1pPr>
          </a:lstStyle>
          <a:p>
            <a:r>
              <a:rPr lang="en-AU"/>
              <a:t>Work Differently – Flipping Traditional Thinking On Its Head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278095" y="6318404"/>
            <a:ext cx="393140" cy="365126"/>
          </a:xfrm>
          <a:prstGeom prst="rect">
            <a:avLst/>
          </a:prstGeom>
        </p:spPr>
        <p:txBody>
          <a:bodyPr vert="horz" lIns="36000" tIns="36000" rIns="36000" bIns="36000" rtlCol="0" anchor="ctr">
            <a:noAutofit/>
          </a:bodyPr>
          <a:lstStyle>
            <a:lvl1pPr algn="r">
              <a:defRPr sz="450" baseline="0">
                <a:solidFill>
                  <a:schemeClr val="tx1"/>
                </a:solidFill>
              </a:defRPr>
            </a:lvl1pPr>
          </a:lstStyle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B8E103D-ADF7-4DC1-AA8D-58F71C0799EB}"/>
              </a:ext>
            </a:extLst>
          </p:cNvPr>
          <p:cNvCxnSpPr/>
          <p:nvPr/>
        </p:nvCxnSpPr>
        <p:spPr>
          <a:xfrm>
            <a:off x="275200" y="799644"/>
            <a:ext cx="9347225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Freeform 9"/>
          <p:cNvSpPr>
            <a:spLocks noEditPoints="1"/>
          </p:cNvSpPr>
          <p:nvPr/>
        </p:nvSpPr>
        <p:spPr bwMode="auto">
          <a:xfrm>
            <a:off x="8138001" y="369468"/>
            <a:ext cx="1490667" cy="243772"/>
          </a:xfrm>
          <a:custGeom>
            <a:avLst/>
            <a:gdLst>
              <a:gd name="T0" fmla="*/ 31 w 430"/>
              <a:gd name="T1" fmla="*/ 1 h 64"/>
              <a:gd name="T2" fmla="*/ 11 w 430"/>
              <a:gd name="T3" fmla="*/ 25 h 64"/>
              <a:gd name="T4" fmla="*/ 0 w 430"/>
              <a:gd name="T5" fmla="*/ 63 h 64"/>
              <a:gd name="T6" fmla="*/ 20 w 430"/>
              <a:gd name="T7" fmla="*/ 37 h 64"/>
              <a:gd name="T8" fmla="*/ 47 w 430"/>
              <a:gd name="T9" fmla="*/ 42 h 64"/>
              <a:gd name="T10" fmla="*/ 55 w 430"/>
              <a:gd name="T11" fmla="*/ 63 h 64"/>
              <a:gd name="T12" fmla="*/ 42 w 430"/>
              <a:gd name="T13" fmla="*/ 1 h 64"/>
              <a:gd name="T14" fmla="*/ 46 w 430"/>
              <a:gd name="T15" fmla="*/ 53 h 64"/>
              <a:gd name="T16" fmla="*/ 88 w 430"/>
              <a:gd name="T17" fmla="*/ 63 h 64"/>
              <a:gd name="T18" fmla="*/ 88 w 430"/>
              <a:gd name="T19" fmla="*/ 1 h 64"/>
              <a:gd name="T20" fmla="*/ 69 w 430"/>
              <a:gd name="T21" fmla="*/ 1 h 64"/>
              <a:gd name="T22" fmla="*/ 80 w 430"/>
              <a:gd name="T23" fmla="*/ 34 h 64"/>
              <a:gd name="T24" fmla="*/ 132 w 430"/>
              <a:gd name="T25" fmla="*/ 50 h 64"/>
              <a:gd name="T26" fmla="*/ 116 w 430"/>
              <a:gd name="T27" fmla="*/ 24 h 64"/>
              <a:gd name="T28" fmla="*/ 117 w 430"/>
              <a:gd name="T29" fmla="*/ 11 h 64"/>
              <a:gd name="T30" fmla="*/ 132 w 430"/>
              <a:gd name="T31" fmla="*/ 22 h 64"/>
              <a:gd name="T32" fmla="*/ 106 w 430"/>
              <a:gd name="T33" fmla="*/ 4 h 64"/>
              <a:gd name="T34" fmla="*/ 106 w 430"/>
              <a:gd name="T35" fmla="*/ 29 h 64"/>
              <a:gd name="T36" fmla="*/ 121 w 430"/>
              <a:gd name="T37" fmla="*/ 50 h 64"/>
              <a:gd name="T38" fmla="*/ 114 w 430"/>
              <a:gd name="T39" fmla="*/ 39 h 64"/>
              <a:gd name="T40" fmla="*/ 117 w 430"/>
              <a:gd name="T41" fmla="*/ 64 h 64"/>
              <a:gd name="T42" fmla="*/ 160 w 430"/>
              <a:gd name="T43" fmla="*/ 63 h 64"/>
              <a:gd name="T44" fmla="*/ 147 w 430"/>
              <a:gd name="T45" fmla="*/ 35 h 64"/>
              <a:gd name="T46" fmla="*/ 147 w 430"/>
              <a:gd name="T47" fmla="*/ 25 h 64"/>
              <a:gd name="T48" fmla="*/ 160 w 430"/>
              <a:gd name="T49" fmla="*/ 1 h 64"/>
              <a:gd name="T50" fmla="*/ 183 w 430"/>
              <a:gd name="T51" fmla="*/ 63 h 64"/>
              <a:gd name="T52" fmla="*/ 183 w 430"/>
              <a:gd name="T53" fmla="*/ 1 h 64"/>
              <a:gd name="T54" fmla="*/ 163 w 430"/>
              <a:gd name="T55" fmla="*/ 1 h 64"/>
              <a:gd name="T56" fmla="*/ 174 w 430"/>
              <a:gd name="T57" fmla="*/ 34 h 64"/>
              <a:gd name="T58" fmla="*/ 231 w 430"/>
              <a:gd name="T59" fmla="*/ 1 h 64"/>
              <a:gd name="T60" fmla="*/ 208 w 430"/>
              <a:gd name="T61" fmla="*/ 1 h 64"/>
              <a:gd name="T62" fmla="*/ 216 w 430"/>
              <a:gd name="T63" fmla="*/ 35 h 64"/>
              <a:gd name="T64" fmla="*/ 260 w 430"/>
              <a:gd name="T65" fmla="*/ 60 h 64"/>
              <a:gd name="T66" fmla="*/ 252 w 430"/>
              <a:gd name="T67" fmla="*/ 1 h 64"/>
              <a:gd name="T68" fmla="*/ 245 w 430"/>
              <a:gd name="T69" fmla="*/ 50 h 64"/>
              <a:gd name="T70" fmla="*/ 233 w 430"/>
              <a:gd name="T71" fmla="*/ 50 h 64"/>
              <a:gd name="T72" fmla="*/ 260 w 430"/>
              <a:gd name="T73" fmla="*/ 60 h 64"/>
              <a:gd name="T74" fmla="*/ 299 w 430"/>
              <a:gd name="T75" fmla="*/ 1 h 64"/>
              <a:gd name="T76" fmla="*/ 279 w 430"/>
              <a:gd name="T77" fmla="*/ 1 h 64"/>
              <a:gd name="T78" fmla="*/ 279 w 430"/>
              <a:gd name="T79" fmla="*/ 63 h 64"/>
              <a:gd name="T80" fmla="*/ 333 w 430"/>
              <a:gd name="T81" fmla="*/ 50 h 64"/>
              <a:gd name="T82" fmla="*/ 322 w 430"/>
              <a:gd name="T83" fmla="*/ 50 h 64"/>
              <a:gd name="T84" fmla="*/ 314 w 430"/>
              <a:gd name="T85" fmla="*/ 14 h 64"/>
              <a:gd name="T86" fmla="*/ 322 w 430"/>
              <a:gd name="T87" fmla="*/ 22 h 64"/>
              <a:gd name="T88" fmla="*/ 318 w 430"/>
              <a:gd name="T89" fmla="*/ 0 h 64"/>
              <a:gd name="T90" fmla="*/ 318 w 430"/>
              <a:gd name="T91" fmla="*/ 64 h 64"/>
              <a:gd name="T92" fmla="*/ 358 w 430"/>
              <a:gd name="T93" fmla="*/ 24 h 64"/>
              <a:gd name="T94" fmla="*/ 347 w 430"/>
              <a:gd name="T95" fmla="*/ 20 h 64"/>
              <a:gd name="T96" fmla="*/ 336 w 430"/>
              <a:gd name="T97" fmla="*/ 63 h 64"/>
              <a:gd name="T98" fmla="*/ 350 w 430"/>
              <a:gd name="T99" fmla="*/ 36 h 64"/>
              <a:gd name="T100" fmla="*/ 372 w 430"/>
              <a:gd name="T101" fmla="*/ 63 h 64"/>
              <a:gd name="T102" fmla="*/ 383 w 430"/>
              <a:gd name="T103" fmla="*/ 53 h 64"/>
              <a:gd name="T104" fmla="*/ 396 w 430"/>
              <a:gd name="T105" fmla="*/ 25 h 64"/>
              <a:gd name="T106" fmla="*/ 396 w 430"/>
              <a:gd name="T107" fmla="*/ 12 h 64"/>
              <a:gd name="T108" fmla="*/ 372 w 430"/>
              <a:gd name="T109" fmla="*/ 63 h 64"/>
              <a:gd name="T110" fmla="*/ 419 w 430"/>
              <a:gd name="T111" fmla="*/ 1 h 64"/>
              <a:gd name="T112" fmla="*/ 400 w 430"/>
              <a:gd name="T113" fmla="*/ 1 h 64"/>
              <a:gd name="T114" fmla="*/ 411 w 430"/>
              <a:gd name="T115" fmla="*/ 34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430" h="64">
                <a:moveTo>
                  <a:pt x="20" y="63"/>
                </a:moveTo>
                <a:cubicBezTo>
                  <a:pt x="31" y="63"/>
                  <a:pt x="31" y="63"/>
                  <a:pt x="31" y="63"/>
                </a:cubicBezTo>
                <a:cubicBezTo>
                  <a:pt x="31" y="1"/>
                  <a:pt x="31" y="1"/>
                  <a:pt x="31" y="1"/>
                </a:cubicBezTo>
                <a:cubicBezTo>
                  <a:pt x="20" y="1"/>
                  <a:pt x="20" y="1"/>
                  <a:pt x="20" y="1"/>
                </a:cubicBezTo>
                <a:cubicBezTo>
                  <a:pt x="20" y="25"/>
                  <a:pt x="20" y="25"/>
                  <a:pt x="20" y="25"/>
                </a:cubicBezTo>
                <a:cubicBezTo>
                  <a:pt x="11" y="25"/>
                  <a:pt x="11" y="25"/>
                  <a:pt x="11" y="25"/>
                </a:cubicBezTo>
                <a:cubicBezTo>
                  <a:pt x="11" y="1"/>
                  <a:pt x="11" y="1"/>
                  <a:pt x="11" y="1"/>
                </a:cubicBezTo>
                <a:cubicBezTo>
                  <a:pt x="0" y="1"/>
                  <a:pt x="0" y="1"/>
                  <a:pt x="0" y="1"/>
                </a:cubicBezTo>
                <a:cubicBezTo>
                  <a:pt x="0" y="63"/>
                  <a:pt x="0" y="63"/>
                  <a:pt x="0" y="63"/>
                </a:cubicBezTo>
                <a:cubicBezTo>
                  <a:pt x="11" y="63"/>
                  <a:pt x="11" y="63"/>
                  <a:pt x="11" y="63"/>
                </a:cubicBezTo>
                <a:cubicBezTo>
                  <a:pt x="11" y="37"/>
                  <a:pt x="11" y="37"/>
                  <a:pt x="11" y="37"/>
                </a:cubicBezTo>
                <a:cubicBezTo>
                  <a:pt x="20" y="37"/>
                  <a:pt x="20" y="37"/>
                  <a:pt x="20" y="37"/>
                </a:cubicBezTo>
                <a:lnTo>
                  <a:pt x="20" y="63"/>
                </a:lnTo>
                <a:close/>
                <a:moveTo>
                  <a:pt x="52" y="42"/>
                </a:moveTo>
                <a:cubicBezTo>
                  <a:pt x="47" y="42"/>
                  <a:pt x="47" y="42"/>
                  <a:pt x="47" y="42"/>
                </a:cubicBezTo>
                <a:cubicBezTo>
                  <a:pt x="49" y="20"/>
                  <a:pt x="49" y="20"/>
                  <a:pt x="49" y="20"/>
                </a:cubicBezTo>
                <a:lnTo>
                  <a:pt x="52" y="42"/>
                </a:lnTo>
                <a:close/>
                <a:moveTo>
                  <a:pt x="55" y="63"/>
                </a:moveTo>
                <a:cubicBezTo>
                  <a:pt x="65" y="63"/>
                  <a:pt x="65" y="63"/>
                  <a:pt x="65" y="63"/>
                </a:cubicBezTo>
                <a:cubicBezTo>
                  <a:pt x="57" y="1"/>
                  <a:pt x="57" y="1"/>
                  <a:pt x="57" y="1"/>
                </a:cubicBezTo>
                <a:cubicBezTo>
                  <a:pt x="42" y="1"/>
                  <a:pt x="42" y="1"/>
                  <a:pt x="42" y="1"/>
                </a:cubicBezTo>
                <a:cubicBezTo>
                  <a:pt x="34" y="63"/>
                  <a:pt x="34" y="63"/>
                  <a:pt x="34" y="63"/>
                </a:cubicBezTo>
                <a:cubicBezTo>
                  <a:pt x="44" y="63"/>
                  <a:pt x="44" y="63"/>
                  <a:pt x="44" y="63"/>
                </a:cubicBezTo>
                <a:cubicBezTo>
                  <a:pt x="46" y="53"/>
                  <a:pt x="46" y="53"/>
                  <a:pt x="46" y="53"/>
                </a:cubicBezTo>
                <a:cubicBezTo>
                  <a:pt x="53" y="53"/>
                  <a:pt x="53" y="53"/>
                  <a:pt x="53" y="53"/>
                </a:cubicBezTo>
                <a:lnTo>
                  <a:pt x="55" y="63"/>
                </a:lnTo>
                <a:close/>
                <a:moveTo>
                  <a:pt x="88" y="63"/>
                </a:moveTo>
                <a:cubicBezTo>
                  <a:pt x="99" y="63"/>
                  <a:pt x="99" y="63"/>
                  <a:pt x="99" y="63"/>
                </a:cubicBezTo>
                <a:cubicBezTo>
                  <a:pt x="99" y="1"/>
                  <a:pt x="99" y="1"/>
                  <a:pt x="99" y="1"/>
                </a:cubicBezTo>
                <a:cubicBezTo>
                  <a:pt x="88" y="1"/>
                  <a:pt x="88" y="1"/>
                  <a:pt x="88" y="1"/>
                </a:cubicBezTo>
                <a:cubicBezTo>
                  <a:pt x="88" y="29"/>
                  <a:pt x="88" y="29"/>
                  <a:pt x="88" y="29"/>
                </a:cubicBezTo>
                <a:cubicBezTo>
                  <a:pt x="80" y="1"/>
                  <a:pt x="80" y="1"/>
                  <a:pt x="80" y="1"/>
                </a:cubicBezTo>
                <a:cubicBezTo>
                  <a:pt x="69" y="1"/>
                  <a:pt x="69" y="1"/>
                  <a:pt x="69" y="1"/>
                </a:cubicBezTo>
                <a:cubicBezTo>
                  <a:pt x="69" y="63"/>
                  <a:pt x="69" y="63"/>
                  <a:pt x="69" y="63"/>
                </a:cubicBezTo>
                <a:cubicBezTo>
                  <a:pt x="80" y="63"/>
                  <a:pt x="80" y="63"/>
                  <a:pt x="80" y="63"/>
                </a:cubicBezTo>
                <a:cubicBezTo>
                  <a:pt x="80" y="34"/>
                  <a:pt x="80" y="34"/>
                  <a:pt x="80" y="34"/>
                </a:cubicBezTo>
                <a:lnTo>
                  <a:pt x="88" y="63"/>
                </a:lnTo>
                <a:close/>
                <a:moveTo>
                  <a:pt x="128" y="60"/>
                </a:moveTo>
                <a:cubicBezTo>
                  <a:pt x="130" y="58"/>
                  <a:pt x="132" y="55"/>
                  <a:pt x="132" y="50"/>
                </a:cubicBezTo>
                <a:cubicBezTo>
                  <a:pt x="132" y="45"/>
                  <a:pt x="132" y="45"/>
                  <a:pt x="132" y="45"/>
                </a:cubicBezTo>
                <a:cubicBezTo>
                  <a:pt x="132" y="41"/>
                  <a:pt x="131" y="38"/>
                  <a:pt x="128" y="36"/>
                </a:cubicBezTo>
                <a:cubicBezTo>
                  <a:pt x="116" y="24"/>
                  <a:pt x="116" y="24"/>
                  <a:pt x="116" y="24"/>
                </a:cubicBezTo>
                <a:cubicBezTo>
                  <a:pt x="114" y="22"/>
                  <a:pt x="114" y="20"/>
                  <a:pt x="114" y="18"/>
                </a:cubicBezTo>
                <a:cubicBezTo>
                  <a:pt x="114" y="14"/>
                  <a:pt x="114" y="14"/>
                  <a:pt x="114" y="14"/>
                </a:cubicBezTo>
                <a:cubicBezTo>
                  <a:pt x="114" y="12"/>
                  <a:pt x="115" y="11"/>
                  <a:pt x="117" y="11"/>
                </a:cubicBezTo>
                <a:cubicBezTo>
                  <a:pt x="119" y="11"/>
                  <a:pt x="121" y="12"/>
                  <a:pt x="121" y="14"/>
                </a:cubicBezTo>
                <a:cubicBezTo>
                  <a:pt x="121" y="22"/>
                  <a:pt x="121" y="22"/>
                  <a:pt x="121" y="22"/>
                </a:cubicBezTo>
                <a:cubicBezTo>
                  <a:pt x="132" y="22"/>
                  <a:pt x="132" y="22"/>
                  <a:pt x="132" y="22"/>
                </a:cubicBezTo>
                <a:cubicBezTo>
                  <a:pt x="132" y="14"/>
                  <a:pt x="132" y="14"/>
                  <a:pt x="132" y="14"/>
                </a:cubicBezTo>
                <a:cubicBezTo>
                  <a:pt x="132" y="5"/>
                  <a:pt x="127" y="0"/>
                  <a:pt x="117" y="0"/>
                </a:cubicBezTo>
                <a:cubicBezTo>
                  <a:pt x="112" y="0"/>
                  <a:pt x="109" y="2"/>
                  <a:pt x="106" y="4"/>
                </a:cubicBezTo>
                <a:cubicBezTo>
                  <a:pt x="104" y="7"/>
                  <a:pt x="102" y="10"/>
                  <a:pt x="102" y="14"/>
                </a:cubicBezTo>
                <a:cubicBezTo>
                  <a:pt x="102" y="20"/>
                  <a:pt x="102" y="20"/>
                  <a:pt x="102" y="20"/>
                </a:cubicBezTo>
                <a:cubicBezTo>
                  <a:pt x="102" y="24"/>
                  <a:pt x="103" y="27"/>
                  <a:pt x="106" y="29"/>
                </a:cubicBezTo>
                <a:cubicBezTo>
                  <a:pt x="118" y="40"/>
                  <a:pt x="118" y="40"/>
                  <a:pt x="118" y="40"/>
                </a:cubicBezTo>
                <a:cubicBezTo>
                  <a:pt x="120" y="42"/>
                  <a:pt x="121" y="44"/>
                  <a:pt x="121" y="46"/>
                </a:cubicBezTo>
                <a:cubicBezTo>
                  <a:pt x="121" y="50"/>
                  <a:pt x="121" y="50"/>
                  <a:pt x="121" y="50"/>
                </a:cubicBezTo>
                <a:cubicBezTo>
                  <a:pt x="121" y="53"/>
                  <a:pt x="119" y="54"/>
                  <a:pt x="117" y="54"/>
                </a:cubicBezTo>
                <a:cubicBezTo>
                  <a:pt x="115" y="54"/>
                  <a:pt x="114" y="53"/>
                  <a:pt x="114" y="50"/>
                </a:cubicBezTo>
                <a:cubicBezTo>
                  <a:pt x="114" y="39"/>
                  <a:pt x="114" y="39"/>
                  <a:pt x="114" y="39"/>
                </a:cubicBezTo>
                <a:cubicBezTo>
                  <a:pt x="102" y="39"/>
                  <a:pt x="102" y="39"/>
                  <a:pt x="102" y="39"/>
                </a:cubicBezTo>
                <a:cubicBezTo>
                  <a:pt x="102" y="50"/>
                  <a:pt x="102" y="50"/>
                  <a:pt x="102" y="50"/>
                </a:cubicBezTo>
                <a:cubicBezTo>
                  <a:pt x="102" y="59"/>
                  <a:pt x="107" y="64"/>
                  <a:pt x="117" y="64"/>
                </a:cubicBezTo>
                <a:cubicBezTo>
                  <a:pt x="122" y="64"/>
                  <a:pt x="126" y="63"/>
                  <a:pt x="128" y="60"/>
                </a:cubicBezTo>
                <a:moveTo>
                  <a:pt x="136" y="63"/>
                </a:moveTo>
                <a:cubicBezTo>
                  <a:pt x="160" y="63"/>
                  <a:pt x="160" y="63"/>
                  <a:pt x="160" y="63"/>
                </a:cubicBezTo>
                <a:cubicBezTo>
                  <a:pt x="160" y="53"/>
                  <a:pt x="160" y="53"/>
                  <a:pt x="160" y="53"/>
                </a:cubicBezTo>
                <a:cubicBezTo>
                  <a:pt x="147" y="53"/>
                  <a:pt x="147" y="53"/>
                  <a:pt x="147" y="53"/>
                </a:cubicBezTo>
                <a:cubicBezTo>
                  <a:pt x="147" y="35"/>
                  <a:pt x="147" y="35"/>
                  <a:pt x="147" y="35"/>
                </a:cubicBezTo>
                <a:cubicBezTo>
                  <a:pt x="160" y="35"/>
                  <a:pt x="160" y="35"/>
                  <a:pt x="160" y="35"/>
                </a:cubicBezTo>
                <a:cubicBezTo>
                  <a:pt x="160" y="25"/>
                  <a:pt x="160" y="25"/>
                  <a:pt x="160" y="25"/>
                </a:cubicBezTo>
                <a:cubicBezTo>
                  <a:pt x="147" y="25"/>
                  <a:pt x="147" y="25"/>
                  <a:pt x="147" y="25"/>
                </a:cubicBezTo>
                <a:cubicBezTo>
                  <a:pt x="147" y="12"/>
                  <a:pt x="147" y="12"/>
                  <a:pt x="147" y="12"/>
                </a:cubicBezTo>
                <a:cubicBezTo>
                  <a:pt x="160" y="12"/>
                  <a:pt x="160" y="12"/>
                  <a:pt x="160" y="12"/>
                </a:cubicBezTo>
                <a:cubicBezTo>
                  <a:pt x="160" y="1"/>
                  <a:pt x="160" y="1"/>
                  <a:pt x="160" y="1"/>
                </a:cubicBezTo>
                <a:cubicBezTo>
                  <a:pt x="136" y="1"/>
                  <a:pt x="136" y="1"/>
                  <a:pt x="136" y="1"/>
                </a:cubicBezTo>
                <a:lnTo>
                  <a:pt x="136" y="63"/>
                </a:lnTo>
                <a:close/>
                <a:moveTo>
                  <a:pt x="183" y="63"/>
                </a:moveTo>
                <a:cubicBezTo>
                  <a:pt x="194" y="63"/>
                  <a:pt x="194" y="63"/>
                  <a:pt x="194" y="63"/>
                </a:cubicBezTo>
                <a:cubicBezTo>
                  <a:pt x="194" y="1"/>
                  <a:pt x="194" y="1"/>
                  <a:pt x="194" y="1"/>
                </a:cubicBezTo>
                <a:cubicBezTo>
                  <a:pt x="183" y="1"/>
                  <a:pt x="183" y="1"/>
                  <a:pt x="183" y="1"/>
                </a:cubicBezTo>
                <a:cubicBezTo>
                  <a:pt x="183" y="29"/>
                  <a:pt x="183" y="29"/>
                  <a:pt x="183" y="29"/>
                </a:cubicBezTo>
                <a:cubicBezTo>
                  <a:pt x="174" y="1"/>
                  <a:pt x="174" y="1"/>
                  <a:pt x="174" y="1"/>
                </a:cubicBezTo>
                <a:cubicBezTo>
                  <a:pt x="163" y="1"/>
                  <a:pt x="163" y="1"/>
                  <a:pt x="163" y="1"/>
                </a:cubicBezTo>
                <a:cubicBezTo>
                  <a:pt x="163" y="63"/>
                  <a:pt x="163" y="63"/>
                  <a:pt x="163" y="63"/>
                </a:cubicBezTo>
                <a:cubicBezTo>
                  <a:pt x="174" y="63"/>
                  <a:pt x="174" y="63"/>
                  <a:pt x="174" y="63"/>
                </a:cubicBezTo>
                <a:cubicBezTo>
                  <a:pt x="174" y="34"/>
                  <a:pt x="174" y="34"/>
                  <a:pt x="174" y="34"/>
                </a:cubicBezTo>
                <a:lnTo>
                  <a:pt x="183" y="63"/>
                </a:lnTo>
                <a:close/>
                <a:moveTo>
                  <a:pt x="224" y="63"/>
                </a:moveTo>
                <a:cubicBezTo>
                  <a:pt x="231" y="1"/>
                  <a:pt x="231" y="1"/>
                  <a:pt x="231" y="1"/>
                </a:cubicBezTo>
                <a:cubicBezTo>
                  <a:pt x="219" y="1"/>
                  <a:pt x="219" y="1"/>
                  <a:pt x="219" y="1"/>
                </a:cubicBezTo>
                <a:cubicBezTo>
                  <a:pt x="216" y="31"/>
                  <a:pt x="216" y="31"/>
                  <a:pt x="216" y="31"/>
                </a:cubicBezTo>
                <a:cubicBezTo>
                  <a:pt x="208" y="1"/>
                  <a:pt x="208" y="1"/>
                  <a:pt x="208" y="1"/>
                </a:cubicBezTo>
                <a:cubicBezTo>
                  <a:pt x="197" y="1"/>
                  <a:pt x="197" y="1"/>
                  <a:pt x="197" y="1"/>
                </a:cubicBezTo>
                <a:cubicBezTo>
                  <a:pt x="207" y="35"/>
                  <a:pt x="207" y="35"/>
                  <a:pt x="207" y="35"/>
                </a:cubicBezTo>
                <a:cubicBezTo>
                  <a:pt x="216" y="35"/>
                  <a:pt x="216" y="35"/>
                  <a:pt x="216" y="35"/>
                </a:cubicBezTo>
                <a:cubicBezTo>
                  <a:pt x="213" y="63"/>
                  <a:pt x="213" y="63"/>
                  <a:pt x="213" y="63"/>
                </a:cubicBezTo>
                <a:lnTo>
                  <a:pt x="224" y="63"/>
                </a:lnTo>
                <a:close/>
                <a:moveTo>
                  <a:pt x="260" y="60"/>
                </a:moveTo>
                <a:cubicBezTo>
                  <a:pt x="263" y="58"/>
                  <a:pt x="264" y="55"/>
                  <a:pt x="264" y="50"/>
                </a:cubicBezTo>
                <a:cubicBezTo>
                  <a:pt x="264" y="1"/>
                  <a:pt x="264" y="1"/>
                  <a:pt x="264" y="1"/>
                </a:cubicBezTo>
                <a:cubicBezTo>
                  <a:pt x="252" y="1"/>
                  <a:pt x="252" y="1"/>
                  <a:pt x="252" y="1"/>
                </a:cubicBezTo>
                <a:cubicBezTo>
                  <a:pt x="252" y="50"/>
                  <a:pt x="252" y="50"/>
                  <a:pt x="252" y="50"/>
                </a:cubicBezTo>
                <a:cubicBezTo>
                  <a:pt x="252" y="53"/>
                  <a:pt x="251" y="54"/>
                  <a:pt x="248" y="54"/>
                </a:cubicBezTo>
                <a:cubicBezTo>
                  <a:pt x="246" y="54"/>
                  <a:pt x="245" y="53"/>
                  <a:pt x="245" y="50"/>
                </a:cubicBezTo>
                <a:cubicBezTo>
                  <a:pt x="245" y="1"/>
                  <a:pt x="245" y="1"/>
                  <a:pt x="245" y="1"/>
                </a:cubicBezTo>
                <a:cubicBezTo>
                  <a:pt x="233" y="1"/>
                  <a:pt x="233" y="1"/>
                  <a:pt x="233" y="1"/>
                </a:cubicBezTo>
                <a:cubicBezTo>
                  <a:pt x="233" y="50"/>
                  <a:pt x="233" y="50"/>
                  <a:pt x="233" y="50"/>
                </a:cubicBezTo>
                <a:cubicBezTo>
                  <a:pt x="233" y="55"/>
                  <a:pt x="234" y="58"/>
                  <a:pt x="237" y="60"/>
                </a:cubicBezTo>
                <a:cubicBezTo>
                  <a:pt x="239" y="63"/>
                  <a:pt x="243" y="64"/>
                  <a:pt x="248" y="64"/>
                </a:cubicBezTo>
                <a:cubicBezTo>
                  <a:pt x="253" y="64"/>
                  <a:pt x="258" y="63"/>
                  <a:pt x="260" y="60"/>
                </a:cubicBezTo>
                <a:moveTo>
                  <a:pt x="288" y="63"/>
                </a:moveTo>
                <a:cubicBezTo>
                  <a:pt x="299" y="63"/>
                  <a:pt x="299" y="63"/>
                  <a:pt x="299" y="63"/>
                </a:cubicBezTo>
                <a:cubicBezTo>
                  <a:pt x="299" y="1"/>
                  <a:pt x="299" y="1"/>
                  <a:pt x="299" y="1"/>
                </a:cubicBezTo>
                <a:cubicBezTo>
                  <a:pt x="288" y="1"/>
                  <a:pt x="288" y="1"/>
                  <a:pt x="288" y="1"/>
                </a:cubicBezTo>
                <a:cubicBezTo>
                  <a:pt x="288" y="29"/>
                  <a:pt x="288" y="29"/>
                  <a:pt x="288" y="29"/>
                </a:cubicBezTo>
                <a:cubicBezTo>
                  <a:pt x="279" y="1"/>
                  <a:pt x="279" y="1"/>
                  <a:pt x="279" y="1"/>
                </a:cubicBezTo>
                <a:cubicBezTo>
                  <a:pt x="268" y="1"/>
                  <a:pt x="268" y="1"/>
                  <a:pt x="268" y="1"/>
                </a:cubicBezTo>
                <a:cubicBezTo>
                  <a:pt x="268" y="63"/>
                  <a:pt x="268" y="63"/>
                  <a:pt x="268" y="63"/>
                </a:cubicBezTo>
                <a:cubicBezTo>
                  <a:pt x="279" y="63"/>
                  <a:pt x="279" y="63"/>
                  <a:pt x="279" y="63"/>
                </a:cubicBezTo>
                <a:cubicBezTo>
                  <a:pt x="279" y="34"/>
                  <a:pt x="279" y="34"/>
                  <a:pt x="279" y="34"/>
                </a:cubicBezTo>
                <a:lnTo>
                  <a:pt x="288" y="63"/>
                </a:lnTo>
                <a:close/>
                <a:moveTo>
                  <a:pt x="333" y="50"/>
                </a:moveTo>
                <a:cubicBezTo>
                  <a:pt x="333" y="39"/>
                  <a:pt x="333" y="39"/>
                  <a:pt x="333" y="39"/>
                </a:cubicBezTo>
                <a:cubicBezTo>
                  <a:pt x="322" y="39"/>
                  <a:pt x="322" y="39"/>
                  <a:pt x="322" y="39"/>
                </a:cubicBezTo>
                <a:cubicBezTo>
                  <a:pt x="322" y="50"/>
                  <a:pt x="322" y="50"/>
                  <a:pt x="322" y="50"/>
                </a:cubicBezTo>
                <a:cubicBezTo>
                  <a:pt x="322" y="53"/>
                  <a:pt x="321" y="54"/>
                  <a:pt x="318" y="54"/>
                </a:cubicBezTo>
                <a:cubicBezTo>
                  <a:pt x="315" y="54"/>
                  <a:pt x="314" y="53"/>
                  <a:pt x="314" y="50"/>
                </a:cubicBezTo>
                <a:cubicBezTo>
                  <a:pt x="314" y="14"/>
                  <a:pt x="314" y="14"/>
                  <a:pt x="314" y="14"/>
                </a:cubicBezTo>
                <a:cubicBezTo>
                  <a:pt x="314" y="12"/>
                  <a:pt x="315" y="11"/>
                  <a:pt x="318" y="11"/>
                </a:cubicBezTo>
                <a:cubicBezTo>
                  <a:pt x="321" y="11"/>
                  <a:pt x="322" y="12"/>
                  <a:pt x="322" y="14"/>
                </a:cubicBezTo>
                <a:cubicBezTo>
                  <a:pt x="322" y="22"/>
                  <a:pt x="322" y="22"/>
                  <a:pt x="322" y="22"/>
                </a:cubicBezTo>
                <a:cubicBezTo>
                  <a:pt x="333" y="22"/>
                  <a:pt x="333" y="22"/>
                  <a:pt x="333" y="22"/>
                </a:cubicBezTo>
                <a:cubicBezTo>
                  <a:pt x="333" y="14"/>
                  <a:pt x="333" y="14"/>
                  <a:pt x="333" y="14"/>
                </a:cubicBezTo>
                <a:cubicBezTo>
                  <a:pt x="333" y="5"/>
                  <a:pt x="328" y="0"/>
                  <a:pt x="318" y="0"/>
                </a:cubicBezTo>
                <a:cubicBezTo>
                  <a:pt x="308" y="0"/>
                  <a:pt x="303" y="5"/>
                  <a:pt x="303" y="14"/>
                </a:cubicBezTo>
                <a:cubicBezTo>
                  <a:pt x="303" y="50"/>
                  <a:pt x="303" y="50"/>
                  <a:pt x="303" y="50"/>
                </a:cubicBezTo>
                <a:cubicBezTo>
                  <a:pt x="303" y="59"/>
                  <a:pt x="308" y="64"/>
                  <a:pt x="318" y="64"/>
                </a:cubicBezTo>
                <a:cubicBezTo>
                  <a:pt x="328" y="64"/>
                  <a:pt x="333" y="59"/>
                  <a:pt x="333" y="50"/>
                </a:cubicBezTo>
                <a:moveTo>
                  <a:pt x="370" y="63"/>
                </a:moveTo>
                <a:cubicBezTo>
                  <a:pt x="358" y="24"/>
                  <a:pt x="358" y="24"/>
                  <a:pt x="358" y="24"/>
                </a:cubicBezTo>
                <a:cubicBezTo>
                  <a:pt x="368" y="1"/>
                  <a:pt x="368" y="1"/>
                  <a:pt x="368" y="1"/>
                </a:cubicBezTo>
                <a:cubicBezTo>
                  <a:pt x="357" y="1"/>
                  <a:pt x="357" y="1"/>
                  <a:pt x="357" y="1"/>
                </a:cubicBezTo>
                <a:cubicBezTo>
                  <a:pt x="347" y="20"/>
                  <a:pt x="347" y="20"/>
                  <a:pt x="347" y="20"/>
                </a:cubicBezTo>
                <a:cubicBezTo>
                  <a:pt x="347" y="1"/>
                  <a:pt x="347" y="1"/>
                  <a:pt x="347" y="1"/>
                </a:cubicBezTo>
                <a:cubicBezTo>
                  <a:pt x="336" y="1"/>
                  <a:pt x="336" y="1"/>
                  <a:pt x="336" y="1"/>
                </a:cubicBezTo>
                <a:cubicBezTo>
                  <a:pt x="336" y="63"/>
                  <a:pt x="336" y="63"/>
                  <a:pt x="336" y="63"/>
                </a:cubicBezTo>
                <a:cubicBezTo>
                  <a:pt x="347" y="63"/>
                  <a:pt x="347" y="63"/>
                  <a:pt x="347" y="63"/>
                </a:cubicBezTo>
                <a:cubicBezTo>
                  <a:pt x="347" y="41"/>
                  <a:pt x="347" y="41"/>
                  <a:pt x="347" y="41"/>
                </a:cubicBezTo>
                <a:cubicBezTo>
                  <a:pt x="350" y="36"/>
                  <a:pt x="350" y="36"/>
                  <a:pt x="350" y="36"/>
                </a:cubicBezTo>
                <a:cubicBezTo>
                  <a:pt x="357" y="63"/>
                  <a:pt x="357" y="63"/>
                  <a:pt x="357" y="63"/>
                </a:cubicBezTo>
                <a:lnTo>
                  <a:pt x="370" y="63"/>
                </a:lnTo>
                <a:close/>
                <a:moveTo>
                  <a:pt x="372" y="63"/>
                </a:moveTo>
                <a:cubicBezTo>
                  <a:pt x="396" y="63"/>
                  <a:pt x="396" y="63"/>
                  <a:pt x="396" y="63"/>
                </a:cubicBezTo>
                <a:cubicBezTo>
                  <a:pt x="396" y="53"/>
                  <a:pt x="396" y="53"/>
                  <a:pt x="396" y="53"/>
                </a:cubicBezTo>
                <a:cubicBezTo>
                  <a:pt x="383" y="53"/>
                  <a:pt x="383" y="53"/>
                  <a:pt x="383" y="53"/>
                </a:cubicBezTo>
                <a:cubicBezTo>
                  <a:pt x="383" y="35"/>
                  <a:pt x="383" y="35"/>
                  <a:pt x="383" y="35"/>
                </a:cubicBezTo>
                <a:cubicBezTo>
                  <a:pt x="396" y="35"/>
                  <a:pt x="396" y="35"/>
                  <a:pt x="396" y="35"/>
                </a:cubicBezTo>
                <a:cubicBezTo>
                  <a:pt x="396" y="25"/>
                  <a:pt x="396" y="25"/>
                  <a:pt x="396" y="25"/>
                </a:cubicBezTo>
                <a:cubicBezTo>
                  <a:pt x="383" y="25"/>
                  <a:pt x="383" y="25"/>
                  <a:pt x="383" y="25"/>
                </a:cubicBezTo>
                <a:cubicBezTo>
                  <a:pt x="383" y="12"/>
                  <a:pt x="383" y="12"/>
                  <a:pt x="383" y="12"/>
                </a:cubicBezTo>
                <a:cubicBezTo>
                  <a:pt x="396" y="12"/>
                  <a:pt x="396" y="12"/>
                  <a:pt x="396" y="12"/>
                </a:cubicBezTo>
                <a:cubicBezTo>
                  <a:pt x="396" y="1"/>
                  <a:pt x="396" y="1"/>
                  <a:pt x="396" y="1"/>
                </a:cubicBezTo>
                <a:cubicBezTo>
                  <a:pt x="372" y="1"/>
                  <a:pt x="372" y="1"/>
                  <a:pt x="372" y="1"/>
                </a:cubicBezTo>
                <a:lnTo>
                  <a:pt x="372" y="63"/>
                </a:lnTo>
                <a:close/>
                <a:moveTo>
                  <a:pt x="430" y="63"/>
                </a:moveTo>
                <a:cubicBezTo>
                  <a:pt x="430" y="1"/>
                  <a:pt x="430" y="1"/>
                  <a:pt x="430" y="1"/>
                </a:cubicBezTo>
                <a:cubicBezTo>
                  <a:pt x="419" y="1"/>
                  <a:pt x="419" y="1"/>
                  <a:pt x="419" y="1"/>
                </a:cubicBezTo>
                <a:cubicBezTo>
                  <a:pt x="419" y="29"/>
                  <a:pt x="419" y="29"/>
                  <a:pt x="419" y="29"/>
                </a:cubicBezTo>
                <a:cubicBezTo>
                  <a:pt x="411" y="1"/>
                  <a:pt x="411" y="1"/>
                  <a:pt x="411" y="1"/>
                </a:cubicBezTo>
                <a:cubicBezTo>
                  <a:pt x="400" y="1"/>
                  <a:pt x="400" y="1"/>
                  <a:pt x="400" y="1"/>
                </a:cubicBezTo>
                <a:cubicBezTo>
                  <a:pt x="400" y="63"/>
                  <a:pt x="400" y="63"/>
                  <a:pt x="400" y="63"/>
                </a:cubicBezTo>
                <a:cubicBezTo>
                  <a:pt x="411" y="63"/>
                  <a:pt x="411" y="63"/>
                  <a:pt x="411" y="63"/>
                </a:cubicBezTo>
                <a:cubicBezTo>
                  <a:pt x="411" y="34"/>
                  <a:pt x="411" y="34"/>
                  <a:pt x="411" y="34"/>
                </a:cubicBezTo>
                <a:cubicBezTo>
                  <a:pt x="419" y="63"/>
                  <a:pt x="419" y="63"/>
                  <a:pt x="419" y="63"/>
                </a:cubicBezTo>
                <a:lnTo>
                  <a:pt x="430" y="6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58767" tIns="29384" rIns="58767" bIns="29384" numCol="1" anchor="t" anchorCtr="0" compatLnSpc="1">
            <a:prstTxWarp prst="textNoShape">
              <a:avLst/>
            </a:prstTxWarp>
          </a:bodyPr>
          <a:lstStyle/>
          <a:p>
            <a:endParaRPr lang="en-AU" sz="1156"/>
          </a:p>
        </p:txBody>
      </p:sp>
    </p:spTree>
    <p:extLst>
      <p:ext uri="{BB962C8B-B14F-4D97-AF65-F5344CB8AC3E}">
        <p14:creationId xmlns:p14="http://schemas.microsoft.com/office/powerpoint/2010/main" val="2918304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hf sldNum="0" hdr="0" dt="0"/>
  <p:txStyles>
    <p:titleStyle>
      <a:lvl1pPr algn="l" defTabSz="437244" rtl="0" eaLnBrk="1" latinLnBrk="0" hangingPunct="1">
        <a:lnSpc>
          <a:spcPct val="90000"/>
        </a:lnSpc>
        <a:spcBef>
          <a:spcPct val="0"/>
        </a:spcBef>
        <a:buNone/>
        <a:defRPr sz="1221" b="1" i="0" kern="1200" cap="all" spc="0" baseline="0">
          <a:solidFill>
            <a:schemeClr val="tx1"/>
          </a:solidFill>
          <a:latin typeface="+mj-lt"/>
          <a:ea typeface="HY-Montefiore" panose="02000806000000020003" pitchFamily="50" charset="0"/>
          <a:cs typeface="+mj-cs"/>
        </a:defRPr>
      </a:lvl1pPr>
    </p:titleStyle>
    <p:bodyStyle>
      <a:lvl1pPr marL="0" indent="0" algn="l" defTabSz="437244" rtl="0" eaLnBrk="1" latinLnBrk="0" hangingPunct="1">
        <a:lnSpc>
          <a:spcPct val="104000"/>
        </a:lnSpc>
        <a:spcBef>
          <a:spcPts val="514"/>
        </a:spcBef>
        <a:buFontTx/>
        <a:buNone/>
        <a:defRPr sz="771" kern="0" spc="0" baseline="0">
          <a:solidFill>
            <a:schemeClr val="tx1"/>
          </a:solidFill>
          <a:latin typeface="+mn-lt"/>
          <a:ea typeface="+mn-ea"/>
          <a:cs typeface="+mn-cs"/>
        </a:defRPr>
      </a:lvl1pPr>
      <a:lvl2pPr marL="0" indent="0" algn="l" defTabSz="437244" rtl="0" eaLnBrk="1" latinLnBrk="0" hangingPunct="1">
        <a:lnSpc>
          <a:spcPct val="104000"/>
        </a:lnSpc>
        <a:spcBef>
          <a:spcPts val="514"/>
        </a:spcBef>
        <a:buFontTx/>
        <a:buNone/>
        <a:defRPr sz="771" b="1" i="0" kern="0" cap="none" baseline="0">
          <a:solidFill>
            <a:schemeClr val="tx1"/>
          </a:solidFill>
          <a:latin typeface="+mj-lt"/>
          <a:ea typeface="+mn-ea"/>
          <a:cs typeface="+mn-cs"/>
        </a:defRPr>
      </a:lvl2pPr>
      <a:lvl3pPr marL="127257" indent="-127257" algn="l" defTabSz="437244" rtl="0" eaLnBrk="1" latinLnBrk="0" hangingPunct="1">
        <a:lnSpc>
          <a:spcPct val="104000"/>
        </a:lnSpc>
        <a:spcBef>
          <a:spcPts val="514"/>
        </a:spcBef>
        <a:buFont typeface="Arial Black" panose="020B0A04020102020204" pitchFamily="34" charset="0"/>
        <a:buChar char="—"/>
        <a:defRPr sz="771" kern="1200" cap="none" baseline="0">
          <a:solidFill>
            <a:schemeClr val="tx1"/>
          </a:solidFill>
          <a:latin typeface="+mn-lt"/>
          <a:ea typeface="+mn-ea"/>
          <a:cs typeface="+mn-cs"/>
        </a:defRPr>
      </a:lvl3pPr>
      <a:lvl4pPr marL="254513" indent="-127257" algn="l" defTabSz="437244" rtl="0" eaLnBrk="1" latinLnBrk="0" hangingPunct="1">
        <a:lnSpc>
          <a:spcPct val="104000"/>
        </a:lnSpc>
        <a:spcBef>
          <a:spcPts val="514"/>
        </a:spcBef>
        <a:buFont typeface="Arial" panose="020B0604020202020204" pitchFamily="34" charset="0"/>
        <a:buChar char="•"/>
        <a:defRPr sz="771" kern="1200">
          <a:solidFill>
            <a:schemeClr val="tx1"/>
          </a:solidFill>
          <a:latin typeface="+mn-lt"/>
          <a:ea typeface="+mn-ea"/>
          <a:cs typeface="+mn-cs"/>
        </a:defRPr>
      </a:lvl4pPr>
      <a:lvl5pPr marL="381770" indent="-127257" algn="l" defTabSz="437244" rtl="0" eaLnBrk="1" latinLnBrk="0" hangingPunct="1">
        <a:lnSpc>
          <a:spcPct val="104000"/>
        </a:lnSpc>
        <a:spcBef>
          <a:spcPts val="514"/>
        </a:spcBef>
        <a:buFont typeface="Wingdings" panose="05000000000000000000" pitchFamily="2" charset="2"/>
        <a:buChar char=""/>
        <a:defRPr sz="771" kern="1200">
          <a:solidFill>
            <a:schemeClr val="tx1"/>
          </a:solidFill>
          <a:latin typeface="+mn-lt"/>
          <a:ea typeface="+mn-ea"/>
          <a:cs typeface="+mn-cs"/>
        </a:defRPr>
      </a:lvl5pPr>
      <a:lvl6pPr marL="1202420" indent="-109311" algn="l" defTabSz="437244" rtl="0" eaLnBrk="1" latinLnBrk="0" hangingPunct="1">
        <a:lnSpc>
          <a:spcPct val="90000"/>
        </a:lnSpc>
        <a:spcBef>
          <a:spcPts val="239"/>
        </a:spcBef>
        <a:buFont typeface="Arial" panose="020B0604020202020204" pitchFamily="34" charset="0"/>
        <a:buChar char="•"/>
        <a:defRPr sz="860" kern="1200">
          <a:solidFill>
            <a:schemeClr val="tx1"/>
          </a:solidFill>
          <a:latin typeface="+mn-lt"/>
          <a:ea typeface="+mn-ea"/>
          <a:cs typeface="+mn-cs"/>
        </a:defRPr>
      </a:lvl6pPr>
      <a:lvl7pPr marL="1421042" indent="-109311" algn="l" defTabSz="437244" rtl="0" eaLnBrk="1" latinLnBrk="0" hangingPunct="1">
        <a:lnSpc>
          <a:spcPct val="90000"/>
        </a:lnSpc>
        <a:spcBef>
          <a:spcPts val="239"/>
        </a:spcBef>
        <a:buFont typeface="Arial" panose="020B0604020202020204" pitchFamily="34" charset="0"/>
        <a:buChar char="•"/>
        <a:defRPr sz="860" kern="1200">
          <a:solidFill>
            <a:schemeClr val="tx1"/>
          </a:solidFill>
          <a:latin typeface="+mn-lt"/>
          <a:ea typeface="+mn-ea"/>
          <a:cs typeface="+mn-cs"/>
        </a:defRPr>
      </a:lvl7pPr>
      <a:lvl8pPr marL="1639665" indent="-109311" algn="l" defTabSz="437244" rtl="0" eaLnBrk="1" latinLnBrk="0" hangingPunct="1">
        <a:lnSpc>
          <a:spcPct val="90000"/>
        </a:lnSpc>
        <a:spcBef>
          <a:spcPts val="239"/>
        </a:spcBef>
        <a:buFont typeface="Arial" panose="020B0604020202020204" pitchFamily="34" charset="0"/>
        <a:buChar char="•"/>
        <a:defRPr sz="860" kern="1200">
          <a:solidFill>
            <a:schemeClr val="tx1"/>
          </a:solidFill>
          <a:latin typeface="+mn-lt"/>
          <a:ea typeface="+mn-ea"/>
          <a:cs typeface="+mn-cs"/>
        </a:defRPr>
      </a:lvl8pPr>
      <a:lvl9pPr marL="1858286" indent="-109311" algn="l" defTabSz="437244" rtl="0" eaLnBrk="1" latinLnBrk="0" hangingPunct="1">
        <a:lnSpc>
          <a:spcPct val="90000"/>
        </a:lnSpc>
        <a:spcBef>
          <a:spcPts val="239"/>
        </a:spcBef>
        <a:buFont typeface="Arial" panose="020B0604020202020204" pitchFamily="34" charset="0"/>
        <a:buChar char="•"/>
        <a:defRPr sz="8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7244" rtl="0" eaLnBrk="1" latinLnBrk="0" hangingPunct="1">
        <a:lnSpc>
          <a:spcPct val="104000"/>
        </a:lnSpc>
        <a:defRPr sz="771" kern="0" spc="0" baseline="0">
          <a:solidFill>
            <a:schemeClr val="tx1"/>
          </a:solidFill>
          <a:latin typeface="+mn-lt"/>
          <a:ea typeface="+mn-ea"/>
          <a:cs typeface="+mn-cs"/>
        </a:defRPr>
      </a:lvl1pPr>
      <a:lvl2pPr marL="0" indent="0" algn="l" defTabSz="437244" rtl="0" eaLnBrk="1" latinLnBrk="0" hangingPunct="1">
        <a:lnSpc>
          <a:spcPct val="104000"/>
        </a:lnSpc>
        <a:buFontTx/>
        <a:buNone/>
        <a:defRPr sz="771" b="1" i="0" kern="0" cap="none" baseline="0">
          <a:solidFill>
            <a:schemeClr val="tx1"/>
          </a:solidFill>
          <a:latin typeface="+mj-lt"/>
          <a:ea typeface="+mn-ea"/>
          <a:cs typeface="+mn-cs"/>
        </a:defRPr>
      </a:lvl2pPr>
      <a:lvl3pPr marL="127257" indent="-127257" algn="l" defTabSz="437244" rtl="0" eaLnBrk="1" latinLnBrk="0" hangingPunct="1">
        <a:lnSpc>
          <a:spcPct val="104000"/>
        </a:lnSpc>
        <a:buFont typeface="Arial Black" panose="020B0A04020102020204" pitchFamily="34" charset="0"/>
        <a:buChar char="—"/>
        <a:defRPr sz="771" kern="1200" cap="none" baseline="0">
          <a:solidFill>
            <a:schemeClr val="tx1"/>
          </a:solidFill>
          <a:latin typeface="+mn-lt"/>
          <a:ea typeface="+mn-ea"/>
          <a:cs typeface="+mn-cs"/>
        </a:defRPr>
      </a:lvl3pPr>
      <a:lvl4pPr marL="254513" indent="-127257" algn="l" defTabSz="437244" rtl="0" eaLnBrk="1" latinLnBrk="0" hangingPunct="1">
        <a:lnSpc>
          <a:spcPct val="104000"/>
        </a:lnSpc>
        <a:buFont typeface="Arial" panose="020B0604020202020204" pitchFamily="34" charset="0"/>
        <a:buChar char="•"/>
        <a:defRPr sz="771" kern="1200">
          <a:solidFill>
            <a:schemeClr val="tx1"/>
          </a:solidFill>
          <a:latin typeface="+mn-lt"/>
          <a:ea typeface="+mn-ea"/>
          <a:cs typeface="+mn-cs"/>
        </a:defRPr>
      </a:lvl4pPr>
      <a:lvl5pPr marL="381770" indent="-127257" algn="l" defTabSz="437244" rtl="0" eaLnBrk="1" latinLnBrk="0" hangingPunct="1">
        <a:lnSpc>
          <a:spcPct val="104000"/>
        </a:lnSpc>
        <a:buFont typeface="Wingdings" panose="05000000000000000000" pitchFamily="2" charset="2"/>
        <a:buChar char=""/>
        <a:defRPr sz="771" kern="1200">
          <a:solidFill>
            <a:schemeClr val="tx1"/>
          </a:solidFill>
          <a:latin typeface="+mn-lt"/>
          <a:ea typeface="+mn-ea"/>
          <a:cs typeface="+mn-cs"/>
        </a:defRPr>
      </a:lvl5pPr>
      <a:lvl6pPr marL="1093110" algn="l" defTabSz="437244" rtl="0" eaLnBrk="1" latinLnBrk="0" hangingPunct="1">
        <a:defRPr sz="860" kern="1200">
          <a:solidFill>
            <a:schemeClr val="tx1"/>
          </a:solidFill>
          <a:latin typeface="+mn-lt"/>
          <a:ea typeface="+mn-ea"/>
          <a:cs typeface="+mn-cs"/>
        </a:defRPr>
      </a:lvl6pPr>
      <a:lvl7pPr marL="1311732" algn="l" defTabSz="437244" rtl="0" eaLnBrk="1" latinLnBrk="0" hangingPunct="1">
        <a:defRPr sz="860" kern="1200">
          <a:solidFill>
            <a:schemeClr val="tx1"/>
          </a:solidFill>
          <a:latin typeface="+mn-lt"/>
          <a:ea typeface="+mn-ea"/>
          <a:cs typeface="+mn-cs"/>
        </a:defRPr>
      </a:lvl7pPr>
      <a:lvl8pPr marL="1530353" algn="l" defTabSz="437244" rtl="0" eaLnBrk="1" latinLnBrk="0" hangingPunct="1">
        <a:defRPr sz="860" kern="1200">
          <a:solidFill>
            <a:schemeClr val="tx1"/>
          </a:solidFill>
          <a:latin typeface="+mn-lt"/>
          <a:ea typeface="+mn-ea"/>
          <a:cs typeface="+mn-cs"/>
        </a:defRPr>
      </a:lvl8pPr>
      <a:lvl9pPr marL="1748975" algn="l" defTabSz="437244" rtl="0" eaLnBrk="1" latinLnBrk="0" hangingPunct="1">
        <a:defRPr sz="8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35845" y="185708"/>
            <a:ext cx="7469653" cy="648360"/>
          </a:xfrm>
          <a:prstGeom prst="rect">
            <a:avLst/>
          </a:prstGeom>
        </p:spPr>
        <p:txBody>
          <a:bodyPr vert="horz" lIns="36000" tIns="36000" rIns="36000" bIns="36000" rtlCol="0" anchor="ctr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35885" y="1080605"/>
            <a:ext cx="9435352" cy="5186881"/>
          </a:xfrm>
          <a:prstGeom prst="rect">
            <a:avLst/>
          </a:prstGeom>
        </p:spPr>
        <p:txBody>
          <a:bodyPr vert="horz" lIns="36000" tIns="36000" rIns="36000" bIns="3600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313646" y="6318404"/>
            <a:ext cx="2228849" cy="365126"/>
          </a:xfrm>
          <a:prstGeom prst="rect">
            <a:avLst/>
          </a:prstGeom>
        </p:spPr>
        <p:txBody>
          <a:bodyPr vert="horz" lIns="36000" tIns="36000" rIns="36000" bIns="36000" rtlCol="0" anchor="ctr">
            <a:noAutofit/>
          </a:bodyPr>
          <a:lstStyle>
            <a:lvl1pPr algn="l">
              <a:defRPr sz="45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765" y="6318404"/>
            <a:ext cx="3343275" cy="365126"/>
          </a:xfrm>
          <a:prstGeom prst="rect">
            <a:avLst/>
          </a:prstGeom>
        </p:spPr>
        <p:txBody>
          <a:bodyPr vert="horz" lIns="36000" tIns="36000" rIns="36000" bIns="36000" rtlCol="0" anchor="ctr">
            <a:noAutofit/>
          </a:bodyPr>
          <a:lstStyle>
            <a:lvl1pPr algn="l">
              <a:defRPr sz="450" baseline="0">
                <a:solidFill>
                  <a:schemeClr val="tx1"/>
                </a:solidFill>
              </a:defRPr>
            </a:lvl1pPr>
          </a:lstStyle>
          <a:p>
            <a:r>
              <a:rPr lang="en-AU"/>
              <a:t>Work Differently – Flipping Traditional Thinking On Its Head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278095" y="6318404"/>
            <a:ext cx="393140" cy="365126"/>
          </a:xfrm>
          <a:prstGeom prst="rect">
            <a:avLst/>
          </a:prstGeom>
        </p:spPr>
        <p:txBody>
          <a:bodyPr vert="horz" lIns="36000" tIns="36000" rIns="36000" bIns="36000" rtlCol="0" anchor="ctr">
            <a:noAutofit/>
          </a:bodyPr>
          <a:lstStyle>
            <a:lvl1pPr algn="r">
              <a:defRPr sz="450" baseline="0">
                <a:solidFill>
                  <a:schemeClr val="tx1"/>
                </a:solidFill>
              </a:defRPr>
            </a:lvl1pPr>
          </a:lstStyle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B8E103D-ADF7-4DC1-AA8D-58F71C0799EB}"/>
              </a:ext>
            </a:extLst>
          </p:cNvPr>
          <p:cNvCxnSpPr/>
          <p:nvPr/>
        </p:nvCxnSpPr>
        <p:spPr>
          <a:xfrm>
            <a:off x="275200" y="799644"/>
            <a:ext cx="9347225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Freeform 9"/>
          <p:cNvSpPr>
            <a:spLocks noEditPoints="1"/>
          </p:cNvSpPr>
          <p:nvPr/>
        </p:nvSpPr>
        <p:spPr bwMode="auto">
          <a:xfrm>
            <a:off x="8138001" y="369468"/>
            <a:ext cx="1490667" cy="243772"/>
          </a:xfrm>
          <a:custGeom>
            <a:avLst/>
            <a:gdLst>
              <a:gd name="T0" fmla="*/ 31 w 430"/>
              <a:gd name="T1" fmla="*/ 1 h 64"/>
              <a:gd name="T2" fmla="*/ 11 w 430"/>
              <a:gd name="T3" fmla="*/ 25 h 64"/>
              <a:gd name="T4" fmla="*/ 0 w 430"/>
              <a:gd name="T5" fmla="*/ 63 h 64"/>
              <a:gd name="T6" fmla="*/ 20 w 430"/>
              <a:gd name="T7" fmla="*/ 37 h 64"/>
              <a:gd name="T8" fmla="*/ 47 w 430"/>
              <a:gd name="T9" fmla="*/ 42 h 64"/>
              <a:gd name="T10" fmla="*/ 55 w 430"/>
              <a:gd name="T11" fmla="*/ 63 h 64"/>
              <a:gd name="T12" fmla="*/ 42 w 430"/>
              <a:gd name="T13" fmla="*/ 1 h 64"/>
              <a:gd name="T14" fmla="*/ 46 w 430"/>
              <a:gd name="T15" fmla="*/ 53 h 64"/>
              <a:gd name="T16" fmla="*/ 88 w 430"/>
              <a:gd name="T17" fmla="*/ 63 h 64"/>
              <a:gd name="T18" fmla="*/ 88 w 430"/>
              <a:gd name="T19" fmla="*/ 1 h 64"/>
              <a:gd name="T20" fmla="*/ 69 w 430"/>
              <a:gd name="T21" fmla="*/ 1 h 64"/>
              <a:gd name="T22" fmla="*/ 80 w 430"/>
              <a:gd name="T23" fmla="*/ 34 h 64"/>
              <a:gd name="T24" fmla="*/ 132 w 430"/>
              <a:gd name="T25" fmla="*/ 50 h 64"/>
              <a:gd name="T26" fmla="*/ 116 w 430"/>
              <a:gd name="T27" fmla="*/ 24 h 64"/>
              <a:gd name="T28" fmla="*/ 117 w 430"/>
              <a:gd name="T29" fmla="*/ 11 h 64"/>
              <a:gd name="T30" fmla="*/ 132 w 430"/>
              <a:gd name="T31" fmla="*/ 22 h 64"/>
              <a:gd name="T32" fmla="*/ 106 w 430"/>
              <a:gd name="T33" fmla="*/ 4 h 64"/>
              <a:gd name="T34" fmla="*/ 106 w 430"/>
              <a:gd name="T35" fmla="*/ 29 h 64"/>
              <a:gd name="T36" fmla="*/ 121 w 430"/>
              <a:gd name="T37" fmla="*/ 50 h 64"/>
              <a:gd name="T38" fmla="*/ 114 w 430"/>
              <a:gd name="T39" fmla="*/ 39 h 64"/>
              <a:gd name="T40" fmla="*/ 117 w 430"/>
              <a:gd name="T41" fmla="*/ 64 h 64"/>
              <a:gd name="T42" fmla="*/ 160 w 430"/>
              <a:gd name="T43" fmla="*/ 63 h 64"/>
              <a:gd name="T44" fmla="*/ 147 w 430"/>
              <a:gd name="T45" fmla="*/ 35 h 64"/>
              <a:gd name="T46" fmla="*/ 147 w 430"/>
              <a:gd name="T47" fmla="*/ 25 h 64"/>
              <a:gd name="T48" fmla="*/ 160 w 430"/>
              <a:gd name="T49" fmla="*/ 1 h 64"/>
              <a:gd name="T50" fmla="*/ 183 w 430"/>
              <a:gd name="T51" fmla="*/ 63 h 64"/>
              <a:gd name="T52" fmla="*/ 183 w 430"/>
              <a:gd name="T53" fmla="*/ 1 h 64"/>
              <a:gd name="T54" fmla="*/ 163 w 430"/>
              <a:gd name="T55" fmla="*/ 1 h 64"/>
              <a:gd name="T56" fmla="*/ 174 w 430"/>
              <a:gd name="T57" fmla="*/ 34 h 64"/>
              <a:gd name="T58" fmla="*/ 231 w 430"/>
              <a:gd name="T59" fmla="*/ 1 h 64"/>
              <a:gd name="T60" fmla="*/ 208 w 430"/>
              <a:gd name="T61" fmla="*/ 1 h 64"/>
              <a:gd name="T62" fmla="*/ 216 w 430"/>
              <a:gd name="T63" fmla="*/ 35 h 64"/>
              <a:gd name="T64" fmla="*/ 260 w 430"/>
              <a:gd name="T65" fmla="*/ 60 h 64"/>
              <a:gd name="T66" fmla="*/ 252 w 430"/>
              <a:gd name="T67" fmla="*/ 1 h 64"/>
              <a:gd name="T68" fmla="*/ 245 w 430"/>
              <a:gd name="T69" fmla="*/ 50 h 64"/>
              <a:gd name="T70" fmla="*/ 233 w 430"/>
              <a:gd name="T71" fmla="*/ 50 h 64"/>
              <a:gd name="T72" fmla="*/ 260 w 430"/>
              <a:gd name="T73" fmla="*/ 60 h 64"/>
              <a:gd name="T74" fmla="*/ 299 w 430"/>
              <a:gd name="T75" fmla="*/ 1 h 64"/>
              <a:gd name="T76" fmla="*/ 279 w 430"/>
              <a:gd name="T77" fmla="*/ 1 h 64"/>
              <a:gd name="T78" fmla="*/ 279 w 430"/>
              <a:gd name="T79" fmla="*/ 63 h 64"/>
              <a:gd name="T80" fmla="*/ 333 w 430"/>
              <a:gd name="T81" fmla="*/ 50 h 64"/>
              <a:gd name="T82" fmla="*/ 322 w 430"/>
              <a:gd name="T83" fmla="*/ 50 h 64"/>
              <a:gd name="T84" fmla="*/ 314 w 430"/>
              <a:gd name="T85" fmla="*/ 14 h 64"/>
              <a:gd name="T86" fmla="*/ 322 w 430"/>
              <a:gd name="T87" fmla="*/ 22 h 64"/>
              <a:gd name="T88" fmla="*/ 318 w 430"/>
              <a:gd name="T89" fmla="*/ 0 h 64"/>
              <a:gd name="T90" fmla="*/ 318 w 430"/>
              <a:gd name="T91" fmla="*/ 64 h 64"/>
              <a:gd name="T92" fmla="*/ 358 w 430"/>
              <a:gd name="T93" fmla="*/ 24 h 64"/>
              <a:gd name="T94" fmla="*/ 347 w 430"/>
              <a:gd name="T95" fmla="*/ 20 h 64"/>
              <a:gd name="T96" fmla="*/ 336 w 430"/>
              <a:gd name="T97" fmla="*/ 63 h 64"/>
              <a:gd name="T98" fmla="*/ 350 w 430"/>
              <a:gd name="T99" fmla="*/ 36 h 64"/>
              <a:gd name="T100" fmla="*/ 372 w 430"/>
              <a:gd name="T101" fmla="*/ 63 h 64"/>
              <a:gd name="T102" fmla="*/ 383 w 430"/>
              <a:gd name="T103" fmla="*/ 53 h 64"/>
              <a:gd name="T104" fmla="*/ 396 w 430"/>
              <a:gd name="T105" fmla="*/ 25 h 64"/>
              <a:gd name="T106" fmla="*/ 396 w 430"/>
              <a:gd name="T107" fmla="*/ 12 h 64"/>
              <a:gd name="T108" fmla="*/ 372 w 430"/>
              <a:gd name="T109" fmla="*/ 63 h 64"/>
              <a:gd name="T110" fmla="*/ 419 w 430"/>
              <a:gd name="T111" fmla="*/ 1 h 64"/>
              <a:gd name="T112" fmla="*/ 400 w 430"/>
              <a:gd name="T113" fmla="*/ 1 h 64"/>
              <a:gd name="T114" fmla="*/ 411 w 430"/>
              <a:gd name="T115" fmla="*/ 34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430" h="64">
                <a:moveTo>
                  <a:pt x="20" y="63"/>
                </a:moveTo>
                <a:cubicBezTo>
                  <a:pt x="31" y="63"/>
                  <a:pt x="31" y="63"/>
                  <a:pt x="31" y="63"/>
                </a:cubicBezTo>
                <a:cubicBezTo>
                  <a:pt x="31" y="1"/>
                  <a:pt x="31" y="1"/>
                  <a:pt x="31" y="1"/>
                </a:cubicBezTo>
                <a:cubicBezTo>
                  <a:pt x="20" y="1"/>
                  <a:pt x="20" y="1"/>
                  <a:pt x="20" y="1"/>
                </a:cubicBezTo>
                <a:cubicBezTo>
                  <a:pt x="20" y="25"/>
                  <a:pt x="20" y="25"/>
                  <a:pt x="20" y="25"/>
                </a:cubicBezTo>
                <a:cubicBezTo>
                  <a:pt x="11" y="25"/>
                  <a:pt x="11" y="25"/>
                  <a:pt x="11" y="25"/>
                </a:cubicBezTo>
                <a:cubicBezTo>
                  <a:pt x="11" y="1"/>
                  <a:pt x="11" y="1"/>
                  <a:pt x="11" y="1"/>
                </a:cubicBezTo>
                <a:cubicBezTo>
                  <a:pt x="0" y="1"/>
                  <a:pt x="0" y="1"/>
                  <a:pt x="0" y="1"/>
                </a:cubicBezTo>
                <a:cubicBezTo>
                  <a:pt x="0" y="63"/>
                  <a:pt x="0" y="63"/>
                  <a:pt x="0" y="63"/>
                </a:cubicBezTo>
                <a:cubicBezTo>
                  <a:pt x="11" y="63"/>
                  <a:pt x="11" y="63"/>
                  <a:pt x="11" y="63"/>
                </a:cubicBezTo>
                <a:cubicBezTo>
                  <a:pt x="11" y="37"/>
                  <a:pt x="11" y="37"/>
                  <a:pt x="11" y="37"/>
                </a:cubicBezTo>
                <a:cubicBezTo>
                  <a:pt x="20" y="37"/>
                  <a:pt x="20" y="37"/>
                  <a:pt x="20" y="37"/>
                </a:cubicBezTo>
                <a:lnTo>
                  <a:pt x="20" y="63"/>
                </a:lnTo>
                <a:close/>
                <a:moveTo>
                  <a:pt x="52" y="42"/>
                </a:moveTo>
                <a:cubicBezTo>
                  <a:pt x="47" y="42"/>
                  <a:pt x="47" y="42"/>
                  <a:pt x="47" y="42"/>
                </a:cubicBezTo>
                <a:cubicBezTo>
                  <a:pt x="49" y="20"/>
                  <a:pt x="49" y="20"/>
                  <a:pt x="49" y="20"/>
                </a:cubicBezTo>
                <a:lnTo>
                  <a:pt x="52" y="42"/>
                </a:lnTo>
                <a:close/>
                <a:moveTo>
                  <a:pt x="55" y="63"/>
                </a:moveTo>
                <a:cubicBezTo>
                  <a:pt x="65" y="63"/>
                  <a:pt x="65" y="63"/>
                  <a:pt x="65" y="63"/>
                </a:cubicBezTo>
                <a:cubicBezTo>
                  <a:pt x="57" y="1"/>
                  <a:pt x="57" y="1"/>
                  <a:pt x="57" y="1"/>
                </a:cubicBezTo>
                <a:cubicBezTo>
                  <a:pt x="42" y="1"/>
                  <a:pt x="42" y="1"/>
                  <a:pt x="42" y="1"/>
                </a:cubicBezTo>
                <a:cubicBezTo>
                  <a:pt x="34" y="63"/>
                  <a:pt x="34" y="63"/>
                  <a:pt x="34" y="63"/>
                </a:cubicBezTo>
                <a:cubicBezTo>
                  <a:pt x="44" y="63"/>
                  <a:pt x="44" y="63"/>
                  <a:pt x="44" y="63"/>
                </a:cubicBezTo>
                <a:cubicBezTo>
                  <a:pt x="46" y="53"/>
                  <a:pt x="46" y="53"/>
                  <a:pt x="46" y="53"/>
                </a:cubicBezTo>
                <a:cubicBezTo>
                  <a:pt x="53" y="53"/>
                  <a:pt x="53" y="53"/>
                  <a:pt x="53" y="53"/>
                </a:cubicBezTo>
                <a:lnTo>
                  <a:pt x="55" y="63"/>
                </a:lnTo>
                <a:close/>
                <a:moveTo>
                  <a:pt x="88" y="63"/>
                </a:moveTo>
                <a:cubicBezTo>
                  <a:pt x="99" y="63"/>
                  <a:pt x="99" y="63"/>
                  <a:pt x="99" y="63"/>
                </a:cubicBezTo>
                <a:cubicBezTo>
                  <a:pt x="99" y="1"/>
                  <a:pt x="99" y="1"/>
                  <a:pt x="99" y="1"/>
                </a:cubicBezTo>
                <a:cubicBezTo>
                  <a:pt x="88" y="1"/>
                  <a:pt x="88" y="1"/>
                  <a:pt x="88" y="1"/>
                </a:cubicBezTo>
                <a:cubicBezTo>
                  <a:pt x="88" y="29"/>
                  <a:pt x="88" y="29"/>
                  <a:pt x="88" y="29"/>
                </a:cubicBezTo>
                <a:cubicBezTo>
                  <a:pt x="80" y="1"/>
                  <a:pt x="80" y="1"/>
                  <a:pt x="80" y="1"/>
                </a:cubicBezTo>
                <a:cubicBezTo>
                  <a:pt x="69" y="1"/>
                  <a:pt x="69" y="1"/>
                  <a:pt x="69" y="1"/>
                </a:cubicBezTo>
                <a:cubicBezTo>
                  <a:pt x="69" y="63"/>
                  <a:pt x="69" y="63"/>
                  <a:pt x="69" y="63"/>
                </a:cubicBezTo>
                <a:cubicBezTo>
                  <a:pt x="80" y="63"/>
                  <a:pt x="80" y="63"/>
                  <a:pt x="80" y="63"/>
                </a:cubicBezTo>
                <a:cubicBezTo>
                  <a:pt x="80" y="34"/>
                  <a:pt x="80" y="34"/>
                  <a:pt x="80" y="34"/>
                </a:cubicBezTo>
                <a:lnTo>
                  <a:pt x="88" y="63"/>
                </a:lnTo>
                <a:close/>
                <a:moveTo>
                  <a:pt x="128" y="60"/>
                </a:moveTo>
                <a:cubicBezTo>
                  <a:pt x="130" y="58"/>
                  <a:pt x="132" y="55"/>
                  <a:pt x="132" y="50"/>
                </a:cubicBezTo>
                <a:cubicBezTo>
                  <a:pt x="132" y="45"/>
                  <a:pt x="132" y="45"/>
                  <a:pt x="132" y="45"/>
                </a:cubicBezTo>
                <a:cubicBezTo>
                  <a:pt x="132" y="41"/>
                  <a:pt x="131" y="38"/>
                  <a:pt x="128" y="36"/>
                </a:cubicBezTo>
                <a:cubicBezTo>
                  <a:pt x="116" y="24"/>
                  <a:pt x="116" y="24"/>
                  <a:pt x="116" y="24"/>
                </a:cubicBezTo>
                <a:cubicBezTo>
                  <a:pt x="114" y="22"/>
                  <a:pt x="114" y="20"/>
                  <a:pt x="114" y="18"/>
                </a:cubicBezTo>
                <a:cubicBezTo>
                  <a:pt x="114" y="14"/>
                  <a:pt x="114" y="14"/>
                  <a:pt x="114" y="14"/>
                </a:cubicBezTo>
                <a:cubicBezTo>
                  <a:pt x="114" y="12"/>
                  <a:pt x="115" y="11"/>
                  <a:pt x="117" y="11"/>
                </a:cubicBezTo>
                <a:cubicBezTo>
                  <a:pt x="119" y="11"/>
                  <a:pt x="121" y="12"/>
                  <a:pt x="121" y="14"/>
                </a:cubicBezTo>
                <a:cubicBezTo>
                  <a:pt x="121" y="22"/>
                  <a:pt x="121" y="22"/>
                  <a:pt x="121" y="22"/>
                </a:cubicBezTo>
                <a:cubicBezTo>
                  <a:pt x="132" y="22"/>
                  <a:pt x="132" y="22"/>
                  <a:pt x="132" y="22"/>
                </a:cubicBezTo>
                <a:cubicBezTo>
                  <a:pt x="132" y="14"/>
                  <a:pt x="132" y="14"/>
                  <a:pt x="132" y="14"/>
                </a:cubicBezTo>
                <a:cubicBezTo>
                  <a:pt x="132" y="5"/>
                  <a:pt x="127" y="0"/>
                  <a:pt x="117" y="0"/>
                </a:cubicBezTo>
                <a:cubicBezTo>
                  <a:pt x="112" y="0"/>
                  <a:pt x="109" y="2"/>
                  <a:pt x="106" y="4"/>
                </a:cubicBezTo>
                <a:cubicBezTo>
                  <a:pt x="104" y="7"/>
                  <a:pt x="102" y="10"/>
                  <a:pt x="102" y="14"/>
                </a:cubicBezTo>
                <a:cubicBezTo>
                  <a:pt x="102" y="20"/>
                  <a:pt x="102" y="20"/>
                  <a:pt x="102" y="20"/>
                </a:cubicBezTo>
                <a:cubicBezTo>
                  <a:pt x="102" y="24"/>
                  <a:pt x="103" y="27"/>
                  <a:pt x="106" y="29"/>
                </a:cubicBezTo>
                <a:cubicBezTo>
                  <a:pt x="118" y="40"/>
                  <a:pt x="118" y="40"/>
                  <a:pt x="118" y="40"/>
                </a:cubicBezTo>
                <a:cubicBezTo>
                  <a:pt x="120" y="42"/>
                  <a:pt x="121" y="44"/>
                  <a:pt x="121" y="46"/>
                </a:cubicBezTo>
                <a:cubicBezTo>
                  <a:pt x="121" y="50"/>
                  <a:pt x="121" y="50"/>
                  <a:pt x="121" y="50"/>
                </a:cubicBezTo>
                <a:cubicBezTo>
                  <a:pt x="121" y="53"/>
                  <a:pt x="119" y="54"/>
                  <a:pt x="117" y="54"/>
                </a:cubicBezTo>
                <a:cubicBezTo>
                  <a:pt x="115" y="54"/>
                  <a:pt x="114" y="53"/>
                  <a:pt x="114" y="50"/>
                </a:cubicBezTo>
                <a:cubicBezTo>
                  <a:pt x="114" y="39"/>
                  <a:pt x="114" y="39"/>
                  <a:pt x="114" y="39"/>
                </a:cubicBezTo>
                <a:cubicBezTo>
                  <a:pt x="102" y="39"/>
                  <a:pt x="102" y="39"/>
                  <a:pt x="102" y="39"/>
                </a:cubicBezTo>
                <a:cubicBezTo>
                  <a:pt x="102" y="50"/>
                  <a:pt x="102" y="50"/>
                  <a:pt x="102" y="50"/>
                </a:cubicBezTo>
                <a:cubicBezTo>
                  <a:pt x="102" y="59"/>
                  <a:pt x="107" y="64"/>
                  <a:pt x="117" y="64"/>
                </a:cubicBezTo>
                <a:cubicBezTo>
                  <a:pt x="122" y="64"/>
                  <a:pt x="126" y="63"/>
                  <a:pt x="128" y="60"/>
                </a:cubicBezTo>
                <a:moveTo>
                  <a:pt x="136" y="63"/>
                </a:moveTo>
                <a:cubicBezTo>
                  <a:pt x="160" y="63"/>
                  <a:pt x="160" y="63"/>
                  <a:pt x="160" y="63"/>
                </a:cubicBezTo>
                <a:cubicBezTo>
                  <a:pt x="160" y="53"/>
                  <a:pt x="160" y="53"/>
                  <a:pt x="160" y="53"/>
                </a:cubicBezTo>
                <a:cubicBezTo>
                  <a:pt x="147" y="53"/>
                  <a:pt x="147" y="53"/>
                  <a:pt x="147" y="53"/>
                </a:cubicBezTo>
                <a:cubicBezTo>
                  <a:pt x="147" y="35"/>
                  <a:pt x="147" y="35"/>
                  <a:pt x="147" y="35"/>
                </a:cubicBezTo>
                <a:cubicBezTo>
                  <a:pt x="160" y="35"/>
                  <a:pt x="160" y="35"/>
                  <a:pt x="160" y="35"/>
                </a:cubicBezTo>
                <a:cubicBezTo>
                  <a:pt x="160" y="25"/>
                  <a:pt x="160" y="25"/>
                  <a:pt x="160" y="25"/>
                </a:cubicBezTo>
                <a:cubicBezTo>
                  <a:pt x="147" y="25"/>
                  <a:pt x="147" y="25"/>
                  <a:pt x="147" y="25"/>
                </a:cubicBezTo>
                <a:cubicBezTo>
                  <a:pt x="147" y="12"/>
                  <a:pt x="147" y="12"/>
                  <a:pt x="147" y="12"/>
                </a:cubicBezTo>
                <a:cubicBezTo>
                  <a:pt x="160" y="12"/>
                  <a:pt x="160" y="12"/>
                  <a:pt x="160" y="12"/>
                </a:cubicBezTo>
                <a:cubicBezTo>
                  <a:pt x="160" y="1"/>
                  <a:pt x="160" y="1"/>
                  <a:pt x="160" y="1"/>
                </a:cubicBezTo>
                <a:cubicBezTo>
                  <a:pt x="136" y="1"/>
                  <a:pt x="136" y="1"/>
                  <a:pt x="136" y="1"/>
                </a:cubicBezTo>
                <a:lnTo>
                  <a:pt x="136" y="63"/>
                </a:lnTo>
                <a:close/>
                <a:moveTo>
                  <a:pt x="183" y="63"/>
                </a:moveTo>
                <a:cubicBezTo>
                  <a:pt x="194" y="63"/>
                  <a:pt x="194" y="63"/>
                  <a:pt x="194" y="63"/>
                </a:cubicBezTo>
                <a:cubicBezTo>
                  <a:pt x="194" y="1"/>
                  <a:pt x="194" y="1"/>
                  <a:pt x="194" y="1"/>
                </a:cubicBezTo>
                <a:cubicBezTo>
                  <a:pt x="183" y="1"/>
                  <a:pt x="183" y="1"/>
                  <a:pt x="183" y="1"/>
                </a:cubicBezTo>
                <a:cubicBezTo>
                  <a:pt x="183" y="29"/>
                  <a:pt x="183" y="29"/>
                  <a:pt x="183" y="29"/>
                </a:cubicBezTo>
                <a:cubicBezTo>
                  <a:pt x="174" y="1"/>
                  <a:pt x="174" y="1"/>
                  <a:pt x="174" y="1"/>
                </a:cubicBezTo>
                <a:cubicBezTo>
                  <a:pt x="163" y="1"/>
                  <a:pt x="163" y="1"/>
                  <a:pt x="163" y="1"/>
                </a:cubicBezTo>
                <a:cubicBezTo>
                  <a:pt x="163" y="63"/>
                  <a:pt x="163" y="63"/>
                  <a:pt x="163" y="63"/>
                </a:cubicBezTo>
                <a:cubicBezTo>
                  <a:pt x="174" y="63"/>
                  <a:pt x="174" y="63"/>
                  <a:pt x="174" y="63"/>
                </a:cubicBezTo>
                <a:cubicBezTo>
                  <a:pt x="174" y="34"/>
                  <a:pt x="174" y="34"/>
                  <a:pt x="174" y="34"/>
                </a:cubicBezTo>
                <a:lnTo>
                  <a:pt x="183" y="63"/>
                </a:lnTo>
                <a:close/>
                <a:moveTo>
                  <a:pt x="224" y="63"/>
                </a:moveTo>
                <a:cubicBezTo>
                  <a:pt x="231" y="1"/>
                  <a:pt x="231" y="1"/>
                  <a:pt x="231" y="1"/>
                </a:cubicBezTo>
                <a:cubicBezTo>
                  <a:pt x="219" y="1"/>
                  <a:pt x="219" y="1"/>
                  <a:pt x="219" y="1"/>
                </a:cubicBezTo>
                <a:cubicBezTo>
                  <a:pt x="216" y="31"/>
                  <a:pt x="216" y="31"/>
                  <a:pt x="216" y="31"/>
                </a:cubicBezTo>
                <a:cubicBezTo>
                  <a:pt x="208" y="1"/>
                  <a:pt x="208" y="1"/>
                  <a:pt x="208" y="1"/>
                </a:cubicBezTo>
                <a:cubicBezTo>
                  <a:pt x="197" y="1"/>
                  <a:pt x="197" y="1"/>
                  <a:pt x="197" y="1"/>
                </a:cubicBezTo>
                <a:cubicBezTo>
                  <a:pt x="207" y="35"/>
                  <a:pt x="207" y="35"/>
                  <a:pt x="207" y="35"/>
                </a:cubicBezTo>
                <a:cubicBezTo>
                  <a:pt x="216" y="35"/>
                  <a:pt x="216" y="35"/>
                  <a:pt x="216" y="35"/>
                </a:cubicBezTo>
                <a:cubicBezTo>
                  <a:pt x="213" y="63"/>
                  <a:pt x="213" y="63"/>
                  <a:pt x="213" y="63"/>
                </a:cubicBezTo>
                <a:lnTo>
                  <a:pt x="224" y="63"/>
                </a:lnTo>
                <a:close/>
                <a:moveTo>
                  <a:pt x="260" y="60"/>
                </a:moveTo>
                <a:cubicBezTo>
                  <a:pt x="263" y="58"/>
                  <a:pt x="264" y="55"/>
                  <a:pt x="264" y="50"/>
                </a:cubicBezTo>
                <a:cubicBezTo>
                  <a:pt x="264" y="1"/>
                  <a:pt x="264" y="1"/>
                  <a:pt x="264" y="1"/>
                </a:cubicBezTo>
                <a:cubicBezTo>
                  <a:pt x="252" y="1"/>
                  <a:pt x="252" y="1"/>
                  <a:pt x="252" y="1"/>
                </a:cubicBezTo>
                <a:cubicBezTo>
                  <a:pt x="252" y="50"/>
                  <a:pt x="252" y="50"/>
                  <a:pt x="252" y="50"/>
                </a:cubicBezTo>
                <a:cubicBezTo>
                  <a:pt x="252" y="53"/>
                  <a:pt x="251" y="54"/>
                  <a:pt x="248" y="54"/>
                </a:cubicBezTo>
                <a:cubicBezTo>
                  <a:pt x="246" y="54"/>
                  <a:pt x="245" y="53"/>
                  <a:pt x="245" y="50"/>
                </a:cubicBezTo>
                <a:cubicBezTo>
                  <a:pt x="245" y="1"/>
                  <a:pt x="245" y="1"/>
                  <a:pt x="245" y="1"/>
                </a:cubicBezTo>
                <a:cubicBezTo>
                  <a:pt x="233" y="1"/>
                  <a:pt x="233" y="1"/>
                  <a:pt x="233" y="1"/>
                </a:cubicBezTo>
                <a:cubicBezTo>
                  <a:pt x="233" y="50"/>
                  <a:pt x="233" y="50"/>
                  <a:pt x="233" y="50"/>
                </a:cubicBezTo>
                <a:cubicBezTo>
                  <a:pt x="233" y="55"/>
                  <a:pt x="234" y="58"/>
                  <a:pt x="237" y="60"/>
                </a:cubicBezTo>
                <a:cubicBezTo>
                  <a:pt x="239" y="63"/>
                  <a:pt x="243" y="64"/>
                  <a:pt x="248" y="64"/>
                </a:cubicBezTo>
                <a:cubicBezTo>
                  <a:pt x="253" y="64"/>
                  <a:pt x="258" y="63"/>
                  <a:pt x="260" y="60"/>
                </a:cubicBezTo>
                <a:moveTo>
                  <a:pt x="288" y="63"/>
                </a:moveTo>
                <a:cubicBezTo>
                  <a:pt x="299" y="63"/>
                  <a:pt x="299" y="63"/>
                  <a:pt x="299" y="63"/>
                </a:cubicBezTo>
                <a:cubicBezTo>
                  <a:pt x="299" y="1"/>
                  <a:pt x="299" y="1"/>
                  <a:pt x="299" y="1"/>
                </a:cubicBezTo>
                <a:cubicBezTo>
                  <a:pt x="288" y="1"/>
                  <a:pt x="288" y="1"/>
                  <a:pt x="288" y="1"/>
                </a:cubicBezTo>
                <a:cubicBezTo>
                  <a:pt x="288" y="29"/>
                  <a:pt x="288" y="29"/>
                  <a:pt x="288" y="29"/>
                </a:cubicBezTo>
                <a:cubicBezTo>
                  <a:pt x="279" y="1"/>
                  <a:pt x="279" y="1"/>
                  <a:pt x="279" y="1"/>
                </a:cubicBezTo>
                <a:cubicBezTo>
                  <a:pt x="268" y="1"/>
                  <a:pt x="268" y="1"/>
                  <a:pt x="268" y="1"/>
                </a:cubicBezTo>
                <a:cubicBezTo>
                  <a:pt x="268" y="63"/>
                  <a:pt x="268" y="63"/>
                  <a:pt x="268" y="63"/>
                </a:cubicBezTo>
                <a:cubicBezTo>
                  <a:pt x="279" y="63"/>
                  <a:pt x="279" y="63"/>
                  <a:pt x="279" y="63"/>
                </a:cubicBezTo>
                <a:cubicBezTo>
                  <a:pt x="279" y="34"/>
                  <a:pt x="279" y="34"/>
                  <a:pt x="279" y="34"/>
                </a:cubicBezTo>
                <a:lnTo>
                  <a:pt x="288" y="63"/>
                </a:lnTo>
                <a:close/>
                <a:moveTo>
                  <a:pt x="333" y="50"/>
                </a:moveTo>
                <a:cubicBezTo>
                  <a:pt x="333" y="39"/>
                  <a:pt x="333" y="39"/>
                  <a:pt x="333" y="39"/>
                </a:cubicBezTo>
                <a:cubicBezTo>
                  <a:pt x="322" y="39"/>
                  <a:pt x="322" y="39"/>
                  <a:pt x="322" y="39"/>
                </a:cubicBezTo>
                <a:cubicBezTo>
                  <a:pt x="322" y="50"/>
                  <a:pt x="322" y="50"/>
                  <a:pt x="322" y="50"/>
                </a:cubicBezTo>
                <a:cubicBezTo>
                  <a:pt x="322" y="53"/>
                  <a:pt x="321" y="54"/>
                  <a:pt x="318" y="54"/>
                </a:cubicBezTo>
                <a:cubicBezTo>
                  <a:pt x="315" y="54"/>
                  <a:pt x="314" y="53"/>
                  <a:pt x="314" y="50"/>
                </a:cubicBezTo>
                <a:cubicBezTo>
                  <a:pt x="314" y="14"/>
                  <a:pt x="314" y="14"/>
                  <a:pt x="314" y="14"/>
                </a:cubicBezTo>
                <a:cubicBezTo>
                  <a:pt x="314" y="12"/>
                  <a:pt x="315" y="11"/>
                  <a:pt x="318" y="11"/>
                </a:cubicBezTo>
                <a:cubicBezTo>
                  <a:pt x="321" y="11"/>
                  <a:pt x="322" y="12"/>
                  <a:pt x="322" y="14"/>
                </a:cubicBezTo>
                <a:cubicBezTo>
                  <a:pt x="322" y="22"/>
                  <a:pt x="322" y="22"/>
                  <a:pt x="322" y="22"/>
                </a:cubicBezTo>
                <a:cubicBezTo>
                  <a:pt x="333" y="22"/>
                  <a:pt x="333" y="22"/>
                  <a:pt x="333" y="22"/>
                </a:cubicBezTo>
                <a:cubicBezTo>
                  <a:pt x="333" y="14"/>
                  <a:pt x="333" y="14"/>
                  <a:pt x="333" y="14"/>
                </a:cubicBezTo>
                <a:cubicBezTo>
                  <a:pt x="333" y="5"/>
                  <a:pt x="328" y="0"/>
                  <a:pt x="318" y="0"/>
                </a:cubicBezTo>
                <a:cubicBezTo>
                  <a:pt x="308" y="0"/>
                  <a:pt x="303" y="5"/>
                  <a:pt x="303" y="14"/>
                </a:cubicBezTo>
                <a:cubicBezTo>
                  <a:pt x="303" y="50"/>
                  <a:pt x="303" y="50"/>
                  <a:pt x="303" y="50"/>
                </a:cubicBezTo>
                <a:cubicBezTo>
                  <a:pt x="303" y="59"/>
                  <a:pt x="308" y="64"/>
                  <a:pt x="318" y="64"/>
                </a:cubicBezTo>
                <a:cubicBezTo>
                  <a:pt x="328" y="64"/>
                  <a:pt x="333" y="59"/>
                  <a:pt x="333" y="50"/>
                </a:cubicBezTo>
                <a:moveTo>
                  <a:pt x="370" y="63"/>
                </a:moveTo>
                <a:cubicBezTo>
                  <a:pt x="358" y="24"/>
                  <a:pt x="358" y="24"/>
                  <a:pt x="358" y="24"/>
                </a:cubicBezTo>
                <a:cubicBezTo>
                  <a:pt x="368" y="1"/>
                  <a:pt x="368" y="1"/>
                  <a:pt x="368" y="1"/>
                </a:cubicBezTo>
                <a:cubicBezTo>
                  <a:pt x="357" y="1"/>
                  <a:pt x="357" y="1"/>
                  <a:pt x="357" y="1"/>
                </a:cubicBezTo>
                <a:cubicBezTo>
                  <a:pt x="347" y="20"/>
                  <a:pt x="347" y="20"/>
                  <a:pt x="347" y="20"/>
                </a:cubicBezTo>
                <a:cubicBezTo>
                  <a:pt x="347" y="1"/>
                  <a:pt x="347" y="1"/>
                  <a:pt x="347" y="1"/>
                </a:cubicBezTo>
                <a:cubicBezTo>
                  <a:pt x="336" y="1"/>
                  <a:pt x="336" y="1"/>
                  <a:pt x="336" y="1"/>
                </a:cubicBezTo>
                <a:cubicBezTo>
                  <a:pt x="336" y="63"/>
                  <a:pt x="336" y="63"/>
                  <a:pt x="336" y="63"/>
                </a:cubicBezTo>
                <a:cubicBezTo>
                  <a:pt x="347" y="63"/>
                  <a:pt x="347" y="63"/>
                  <a:pt x="347" y="63"/>
                </a:cubicBezTo>
                <a:cubicBezTo>
                  <a:pt x="347" y="41"/>
                  <a:pt x="347" y="41"/>
                  <a:pt x="347" y="41"/>
                </a:cubicBezTo>
                <a:cubicBezTo>
                  <a:pt x="350" y="36"/>
                  <a:pt x="350" y="36"/>
                  <a:pt x="350" y="36"/>
                </a:cubicBezTo>
                <a:cubicBezTo>
                  <a:pt x="357" y="63"/>
                  <a:pt x="357" y="63"/>
                  <a:pt x="357" y="63"/>
                </a:cubicBezTo>
                <a:lnTo>
                  <a:pt x="370" y="63"/>
                </a:lnTo>
                <a:close/>
                <a:moveTo>
                  <a:pt x="372" y="63"/>
                </a:moveTo>
                <a:cubicBezTo>
                  <a:pt x="396" y="63"/>
                  <a:pt x="396" y="63"/>
                  <a:pt x="396" y="63"/>
                </a:cubicBezTo>
                <a:cubicBezTo>
                  <a:pt x="396" y="53"/>
                  <a:pt x="396" y="53"/>
                  <a:pt x="396" y="53"/>
                </a:cubicBezTo>
                <a:cubicBezTo>
                  <a:pt x="383" y="53"/>
                  <a:pt x="383" y="53"/>
                  <a:pt x="383" y="53"/>
                </a:cubicBezTo>
                <a:cubicBezTo>
                  <a:pt x="383" y="35"/>
                  <a:pt x="383" y="35"/>
                  <a:pt x="383" y="35"/>
                </a:cubicBezTo>
                <a:cubicBezTo>
                  <a:pt x="396" y="35"/>
                  <a:pt x="396" y="35"/>
                  <a:pt x="396" y="35"/>
                </a:cubicBezTo>
                <a:cubicBezTo>
                  <a:pt x="396" y="25"/>
                  <a:pt x="396" y="25"/>
                  <a:pt x="396" y="25"/>
                </a:cubicBezTo>
                <a:cubicBezTo>
                  <a:pt x="383" y="25"/>
                  <a:pt x="383" y="25"/>
                  <a:pt x="383" y="25"/>
                </a:cubicBezTo>
                <a:cubicBezTo>
                  <a:pt x="383" y="12"/>
                  <a:pt x="383" y="12"/>
                  <a:pt x="383" y="12"/>
                </a:cubicBezTo>
                <a:cubicBezTo>
                  <a:pt x="396" y="12"/>
                  <a:pt x="396" y="12"/>
                  <a:pt x="396" y="12"/>
                </a:cubicBezTo>
                <a:cubicBezTo>
                  <a:pt x="396" y="1"/>
                  <a:pt x="396" y="1"/>
                  <a:pt x="396" y="1"/>
                </a:cubicBezTo>
                <a:cubicBezTo>
                  <a:pt x="372" y="1"/>
                  <a:pt x="372" y="1"/>
                  <a:pt x="372" y="1"/>
                </a:cubicBezTo>
                <a:lnTo>
                  <a:pt x="372" y="63"/>
                </a:lnTo>
                <a:close/>
                <a:moveTo>
                  <a:pt x="430" y="63"/>
                </a:moveTo>
                <a:cubicBezTo>
                  <a:pt x="430" y="1"/>
                  <a:pt x="430" y="1"/>
                  <a:pt x="430" y="1"/>
                </a:cubicBezTo>
                <a:cubicBezTo>
                  <a:pt x="419" y="1"/>
                  <a:pt x="419" y="1"/>
                  <a:pt x="419" y="1"/>
                </a:cubicBezTo>
                <a:cubicBezTo>
                  <a:pt x="419" y="29"/>
                  <a:pt x="419" y="29"/>
                  <a:pt x="419" y="29"/>
                </a:cubicBezTo>
                <a:cubicBezTo>
                  <a:pt x="411" y="1"/>
                  <a:pt x="411" y="1"/>
                  <a:pt x="411" y="1"/>
                </a:cubicBezTo>
                <a:cubicBezTo>
                  <a:pt x="400" y="1"/>
                  <a:pt x="400" y="1"/>
                  <a:pt x="400" y="1"/>
                </a:cubicBezTo>
                <a:cubicBezTo>
                  <a:pt x="400" y="63"/>
                  <a:pt x="400" y="63"/>
                  <a:pt x="400" y="63"/>
                </a:cubicBezTo>
                <a:cubicBezTo>
                  <a:pt x="411" y="63"/>
                  <a:pt x="411" y="63"/>
                  <a:pt x="411" y="63"/>
                </a:cubicBezTo>
                <a:cubicBezTo>
                  <a:pt x="411" y="34"/>
                  <a:pt x="411" y="34"/>
                  <a:pt x="411" y="34"/>
                </a:cubicBezTo>
                <a:cubicBezTo>
                  <a:pt x="419" y="63"/>
                  <a:pt x="419" y="63"/>
                  <a:pt x="419" y="63"/>
                </a:cubicBezTo>
                <a:lnTo>
                  <a:pt x="430" y="6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58767" tIns="29384" rIns="58767" bIns="29384" numCol="1" anchor="t" anchorCtr="0" compatLnSpc="1">
            <a:prstTxWarp prst="textNoShape">
              <a:avLst/>
            </a:prstTxWarp>
          </a:bodyPr>
          <a:lstStyle/>
          <a:p>
            <a:endParaRPr lang="en-AU" sz="771"/>
          </a:p>
        </p:txBody>
      </p:sp>
    </p:spTree>
    <p:extLst>
      <p:ext uri="{BB962C8B-B14F-4D97-AF65-F5344CB8AC3E}">
        <p14:creationId xmlns:p14="http://schemas.microsoft.com/office/powerpoint/2010/main" val="3861445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hf sldNum="0" hdr="0" dt="0"/>
  <p:txStyles>
    <p:titleStyle>
      <a:lvl1pPr algn="l" defTabSz="437244" rtl="0" eaLnBrk="1" latinLnBrk="0" hangingPunct="1">
        <a:lnSpc>
          <a:spcPct val="90000"/>
        </a:lnSpc>
        <a:spcBef>
          <a:spcPct val="0"/>
        </a:spcBef>
        <a:buNone/>
        <a:defRPr sz="1221" b="1" i="0" kern="1200" cap="all" spc="0" baseline="0">
          <a:solidFill>
            <a:schemeClr val="tx1"/>
          </a:solidFill>
          <a:latin typeface="+mj-lt"/>
          <a:ea typeface="HY-Montefiore" panose="02000806000000020003" pitchFamily="50" charset="0"/>
          <a:cs typeface="+mj-cs"/>
        </a:defRPr>
      </a:lvl1pPr>
    </p:titleStyle>
    <p:bodyStyle>
      <a:lvl1pPr marL="0" indent="0" algn="l" defTabSz="437244" rtl="0" eaLnBrk="1" latinLnBrk="0" hangingPunct="1">
        <a:lnSpc>
          <a:spcPct val="104000"/>
        </a:lnSpc>
        <a:spcBef>
          <a:spcPts val="514"/>
        </a:spcBef>
        <a:buFontTx/>
        <a:buNone/>
        <a:defRPr sz="771" kern="0" spc="0" baseline="0">
          <a:solidFill>
            <a:schemeClr val="tx1"/>
          </a:solidFill>
          <a:latin typeface="+mn-lt"/>
          <a:ea typeface="+mn-ea"/>
          <a:cs typeface="+mn-cs"/>
        </a:defRPr>
      </a:lvl1pPr>
      <a:lvl2pPr marL="0" indent="0" algn="l" defTabSz="437244" rtl="0" eaLnBrk="1" latinLnBrk="0" hangingPunct="1">
        <a:lnSpc>
          <a:spcPct val="104000"/>
        </a:lnSpc>
        <a:spcBef>
          <a:spcPts val="514"/>
        </a:spcBef>
        <a:buFontTx/>
        <a:buNone/>
        <a:defRPr sz="771" b="1" i="0" kern="0" cap="none" baseline="0">
          <a:solidFill>
            <a:schemeClr val="tx1"/>
          </a:solidFill>
          <a:latin typeface="+mj-lt"/>
          <a:ea typeface="+mn-ea"/>
          <a:cs typeface="+mn-cs"/>
        </a:defRPr>
      </a:lvl2pPr>
      <a:lvl3pPr marL="127257" indent="-127257" algn="l" defTabSz="437244" rtl="0" eaLnBrk="1" latinLnBrk="0" hangingPunct="1">
        <a:lnSpc>
          <a:spcPct val="104000"/>
        </a:lnSpc>
        <a:spcBef>
          <a:spcPts val="514"/>
        </a:spcBef>
        <a:buFont typeface="Arial Black" panose="020B0A04020102020204" pitchFamily="34" charset="0"/>
        <a:buChar char="—"/>
        <a:defRPr sz="771" kern="1200" cap="none" baseline="0">
          <a:solidFill>
            <a:schemeClr val="tx1"/>
          </a:solidFill>
          <a:latin typeface="+mn-lt"/>
          <a:ea typeface="+mn-ea"/>
          <a:cs typeface="+mn-cs"/>
        </a:defRPr>
      </a:lvl3pPr>
      <a:lvl4pPr marL="254513" indent="-127257" algn="l" defTabSz="437244" rtl="0" eaLnBrk="1" latinLnBrk="0" hangingPunct="1">
        <a:lnSpc>
          <a:spcPct val="104000"/>
        </a:lnSpc>
        <a:spcBef>
          <a:spcPts val="514"/>
        </a:spcBef>
        <a:buFont typeface="Arial" panose="020B0604020202020204" pitchFamily="34" charset="0"/>
        <a:buChar char="•"/>
        <a:defRPr sz="771" kern="1200">
          <a:solidFill>
            <a:schemeClr val="tx1"/>
          </a:solidFill>
          <a:latin typeface="+mn-lt"/>
          <a:ea typeface="+mn-ea"/>
          <a:cs typeface="+mn-cs"/>
        </a:defRPr>
      </a:lvl4pPr>
      <a:lvl5pPr marL="381770" indent="-127257" algn="l" defTabSz="437244" rtl="0" eaLnBrk="1" latinLnBrk="0" hangingPunct="1">
        <a:lnSpc>
          <a:spcPct val="104000"/>
        </a:lnSpc>
        <a:spcBef>
          <a:spcPts val="514"/>
        </a:spcBef>
        <a:buFont typeface="Wingdings" panose="05000000000000000000" pitchFamily="2" charset="2"/>
        <a:buChar char=""/>
        <a:defRPr sz="771" kern="1200">
          <a:solidFill>
            <a:schemeClr val="tx1"/>
          </a:solidFill>
          <a:latin typeface="+mn-lt"/>
          <a:ea typeface="+mn-ea"/>
          <a:cs typeface="+mn-cs"/>
        </a:defRPr>
      </a:lvl5pPr>
      <a:lvl6pPr marL="1202420" indent="-109311" algn="l" defTabSz="437244" rtl="0" eaLnBrk="1" latinLnBrk="0" hangingPunct="1">
        <a:lnSpc>
          <a:spcPct val="90000"/>
        </a:lnSpc>
        <a:spcBef>
          <a:spcPts val="239"/>
        </a:spcBef>
        <a:buFont typeface="Arial" panose="020B0604020202020204" pitchFamily="34" charset="0"/>
        <a:buChar char="•"/>
        <a:defRPr sz="860" kern="1200">
          <a:solidFill>
            <a:schemeClr val="tx1"/>
          </a:solidFill>
          <a:latin typeface="+mn-lt"/>
          <a:ea typeface="+mn-ea"/>
          <a:cs typeface="+mn-cs"/>
        </a:defRPr>
      </a:lvl6pPr>
      <a:lvl7pPr marL="1421042" indent="-109311" algn="l" defTabSz="437244" rtl="0" eaLnBrk="1" latinLnBrk="0" hangingPunct="1">
        <a:lnSpc>
          <a:spcPct val="90000"/>
        </a:lnSpc>
        <a:spcBef>
          <a:spcPts val="239"/>
        </a:spcBef>
        <a:buFont typeface="Arial" panose="020B0604020202020204" pitchFamily="34" charset="0"/>
        <a:buChar char="•"/>
        <a:defRPr sz="860" kern="1200">
          <a:solidFill>
            <a:schemeClr val="tx1"/>
          </a:solidFill>
          <a:latin typeface="+mn-lt"/>
          <a:ea typeface="+mn-ea"/>
          <a:cs typeface="+mn-cs"/>
        </a:defRPr>
      </a:lvl7pPr>
      <a:lvl8pPr marL="1639665" indent="-109311" algn="l" defTabSz="437244" rtl="0" eaLnBrk="1" latinLnBrk="0" hangingPunct="1">
        <a:lnSpc>
          <a:spcPct val="90000"/>
        </a:lnSpc>
        <a:spcBef>
          <a:spcPts val="239"/>
        </a:spcBef>
        <a:buFont typeface="Arial" panose="020B0604020202020204" pitchFamily="34" charset="0"/>
        <a:buChar char="•"/>
        <a:defRPr sz="860" kern="1200">
          <a:solidFill>
            <a:schemeClr val="tx1"/>
          </a:solidFill>
          <a:latin typeface="+mn-lt"/>
          <a:ea typeface="+mn-ea"/>
          <a:cs typeface="+mn-cs"/>
        </a:defRPr>
      </a:lvl8pPr>
      <a:lvl9pPr marL="1858286" indent="-109311" algn="l" defTabSz="437244" rtl="0" eaLnBrk="1" latinLnBrk="0" hangingPunct="1">
        <a:lnSpc>
          <a:spcPct val="90000"/>
        </a:lnSpc>
        <a:spcBef>
          <a:spcPts val="239"/>
        </a:spcBef>
        <a:buFont typeface="Arial" panose="020B0604020202020204" pitchFamily="34" charset="0"/>
        <a:buChar char="•"/>
        <a:defRPr sz="8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7244" rtl="0" eaLnBrk="1" latinLnBrk="0" hangingPunct="1">
        <a:lnSpc>
          <a:spcPct val="104000"/>
        </a:lnSpc>
        <a:defRPr sz="771" kern="0" spc="0" baseline="0">
          <a:solidFill>
            <a:schemeClr val="tx1"/>
          </a:solidFill>
          <a:latin typeface="+mn-lt"/>
          <a:ea typeface="+mn-ea"/>
          <a:cs typeface="+mn-cs"/>
        </a:defRPr>
      </a:lvl1pPr>
      <a:lvl2pPr marL="0" indent="0" algn="l" defTabSz="437244" rtl="0" eaLnBrk="1" latinLnBrk="0" hangingPunct="1">
        <a:lnSpc>
          <a:spcPct val="104000"/>
        </a:lnSpc>
        <a:buFontTx/>
        <a:buNone/>
        <a:defRPr sz="771" b="1" i="0" kern="0" cap="none" baseline="0">
          <a:solidFill>
            <a:schemeClr val="tx1"/>
          </a:solidFill>
          <a:latin typeface="+mj-lt"/>
          <a:ea typeface="+mn-ea"/>
          <a:cs typeface="+mn-cs"/>
        </a:defRPr>
      </a:lvl2pPr>
      <a:lvl3pPr marL="127257" indent="-127257" algn="l" defTabSz="437244" rtl="0" eaLnBrk="1" latinLnBrk="0" hangingPunct="1">
        <a:lnSpc>
          <a:spcPct val="104000"/>
        </a:lnSpc>
        <a:buFont typeface="Arial Black" panose="020B0A04020102020204" pitchFamily="34" charset="0"/>
        <a:buChar char="—"/>
        <a:defRPr sz="771" kern="1200" cap="none" baseline="0">
          <a:solidFill>
            <a:schemeClr val="tx1"/>
          </a:solidFill>
          <a:latin typeface="+mn-lt"/>
          <a:ea typeface="+mn-ea"/>
          <a:cs typeface="+mn-cs"/>
        </a:defRPr>
      </a:lvl3pPr>
      <a:lvl4pPr marL="254513" indent="-127257" algn="l" defTabSz="437244" rtl="0" eaLnBrk="1" latinLnBrk="0" hangingPunct="1">
        <a:lnSpc>
          <a:spcPct val="104000"/>
        </a:lnSpc>
        <a:buFont typeface="Arial" panose="020B0604020202020204" pitchFamily="34" charset="0"/>
        <a:buChar char="•"/>
        <a:defRPr sz="771" kern="1200">
          <a:solidFill>
            <a:schemeClr val="tx1"/>
          </a:solidFill>
          <a:latin typeface="+mn-lt"/>
          <a:ea typeface="+mn-ea"/>
          <a:cs typeface="+mn-cs"/>
        </a:defRPr>
      </a:lvl4pPr>
      <a:lvl5pPr marL="381770" indent="-127257" algn="l" defTabSz="437244" rtl="0" eaLnBrk="1" latinLnBrk="0" hangingPunct="1">
        <a:lnSpc>
          <a:spcPct val="104000"/>
        </a:lnSpc>
        <a:buFont typeface="Wingdings" panose="05000000000000000000" pitchFamily="2" charset="2"/>
        <a:buChar char=""/>
        <a:defRPr sz="771" kern="1200">
          <a:solidFill>
            <a:schemeClr val="tx1"/>
          </a:solidFill>
          <a:latin typeface="+mn-lt"/>
          <a:ea typeface="+mn-ea"/>
          <a:cs typeface="+mn-cs"/>
        </a:defRPr>
      </a:lvl5pPr>
      <a:lvl6pPr marL="1093110" algn="l" defTabSz="437244" rtl="0" eaLnBrk="1" latinLnBrk="0" hangingPunct="1">
        <a:defRPr sz="860" kern="1200">
          <a:solidFill>
            <a:schemeClr val="tx1"/>
          </a:solidFill>
          <a:latin typeface="+mn-lt"/>
          <a:ea typeface="+mn-ea"/>
          <a:cs typeface="+mn-cs"/>
        </a:defRPr>
      </a:lvl6pPr>
      <a:lvl7pPr marL="1311732" algn="l" defTabSz="437244" rtl="0" eaLnBrk="1" latinLnBrk="0" hangingPunct="1">
        <a:defRPr sz="860" kern="1200">
          <a:solidFill>
            <a:schemeClr val="tx1"/>
          </a:solidFill>
          <a:latin typeface="+mn-lt"/>
          <a:ea typeface="+mn-ea"/>
          <a:cs typeface="+mn-cs"/>
        </a:defRPr>
      </a:lvl7pPr>
      <a:lvl8pPr marL="1530353" algn="l" defTabSz="437244" rtl="0" eaLnBrk="1" latinLnBrk="0" hangingPunct="1">
        <a:defRPr sz="860" kern="1200">
          <a:solidFill>
            <a:schemeClr val="tx1"/>
          </a:solidFill>
          <a:latin typeface="+mn-lt"/>
          <a:ea typeface="+mn-ea"/>
          <a:cs typeface="+mn-cs"/>
        </a:defRPr>
      </a:lvl8pPr>
      <a:lvl9pPr marL="1748975" algn="l" defTabSz="437244" rtl="0" eaLnBrk="1" latinLnBrk="0" hangingPunct="1">
        <a:defRPr sz="8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35843" y="185709"/>
            <a:ext cx="7469653" cy="648360"/>
          </a:xfrm>
          <a:prstGeom prst="rect">
            <a:avLst/>
          </a:prstGeom>
        </p:spPr>
        <p:txBody>
          <a:bodyPr vert="horz" lIns="36000" tIns="36000" rIns="36000" bIns="3600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35885" y="1080601"/>
            <a:ext cx="9435352" cy="5186881"/>
          </a:xfrm>
          <a:prstGeom prst="rect">
            <a:avLst/>
          </a:prstGeom>
        </p:spPr>
        <p:txBody>
          <a:bodyPr vert="horz" lIns="36000" tIns="36000" rIns="36000" bIns="3600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313644" y="6318404"/>
            <a:ext cx="2228849" cy="365126"/>
          </a:xfrm>
          <a:prstGeom prst="rect">
            <a:avLst/>
          </a:prstGeom>
        </p:spPr>
        <p:txBody>
          <a:bodyPr vert="horz" lIns="36000" tIns="36000" rIns="36000" bIns="36000" rtlCol="0" anchor="ctr">
            <a:noAutofit/>
          </a:bodyPr>
          <a:lstStyle>
            <a:lvl1pPr algn="l">
              <a:defRPr sz="706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765" y="6318404"/>
            <a:ext cx="3343275" cy="365126"/>
          </a:xfrm>
          <a:prstGeom prst="rect">
            <a:avLst/>
          </a:prstGeom>
        </p:spPr>
        <p:txBody>
          <a:bodyPr vert="horz" lIns="36000" tIns="36000" rIns="36000" bIns="36000" rtlCol="0" anchor="ctr">
            <a:noAutofit/>
          </a:bodyPr>
          <a:lstStyle>
            <a:lvl1pPr algn="l">
              <a:defRPr sz="706" baseline="0">
                <a:solidFill>
                  <a:schemeClr val="tx1"/>
                </a:solidFill>
              </a:defRPr>
            </a:lvl1pPr>
          </a:lstStyle>
          <a:p>
            <a:r>
              <a:rPr lang="en-AU"/>
              <a:t>Work Differently – Flipping Traditional Thinking On Its Head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278097" y="6318404"/>
            <a:ext cx="393139" cy="365126"/>
          </a:xfrm>
          <a:prstGeom prst="rect">
            <a:avLst/>
          </a:prstGeom>
        </p:spPr>
        <p:txBody>
          <a:bodyPr vert="horz" lIns="36000" tIns="36000" rIns="36000" bIns="36000" rtlCol="0" anchor="ctr">
            <a:noAutofit/>
          </a:bodyPr>
          <a:lstStyle>
            <a:lvl1pPr algn="r">
              <a:defRPr sz="706" baseline="0">
                <a:solidFill>
                  <a:schemeClr val="tx1"/>
                </a:solidFill>
              </a:defRPr>
            </a:lvl1pPr>
          </a:lstStyle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B8E103D-ADF7-4DC1-AA8D-58F71C0799EB}"/>
              </a:ext>
            </a:extLst>
          </p:cNvPr>
          <p:cNvCxnSpPr/>
          <p:nvPr/>
        </p:nvCxnSpPr>
        <p:spPr>
          <a:xfrm>
            <a:off x="275198" y="799644"/>
            <a:ext cx="9347224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Freeform 9"/>
          <p:cNvSpPr>
            <a:spLocks noEditPoints="1"/>
          </p:cNvSpPr>
          <p:nvPr/>
        </p:nvSpPr>
        <p:spPr bwMode="auto">
          <a:xfrm>
            <a:off x="8138000" y="369468"/>
            <a:ext cx="1490667" cy="243772"/>
          </a:xfrm>
          <a:custGeom>
            <a:avLst/>
            <a:gdLst>
              <a:gd name="T0" fmla="*/ 31 w 430"/>
              <a:gd name="T1" fmla="*/ 1 h 64"/>
              <a:gd name="T2" fmla="*/ 11 w 430"/>
              <a:gd name="T3" fmla="*/ 25 h 64"/>
              <a:gd name="T4" fmla="*/ 0 w 430"/>
              <a:gd name="T5" fmla="*/ 63 h 64"/>
              <a:gd name="T6" fmla="*/ 20 w 430"/>
              <a:gd name="T7" fmla="*/ 37 h 64"/>
              <a:gd name="T8" fmla="*/ 47 w 430"/>
              <a:gd name="T9" fmla="*/ 42 h 64"/>
              <a:gd name="T10" fmla="*/ 55 w 430"/>
              <a:gd name="T11" fmla="*/ 63 h 64"/>
              <a:gd name="T12" fmla="*/ 42 w 430"/>
              <a:gd name="T13" fmla="*/ 1 h 64"/>
              <a:gd name="T14" fmla="*/ 46 w 430"/>
              <a:gd name="T15" fmla="*/ 53 h 64"/>
              <a:gd name="T16" fmla="*/ 88 w 430"/>
              <a:gd name="T17" fmla="*/ 63 h 64"/>
              <a:gd name="T18" fmla="*/ 88 w 430"/>
              <a:gd name="T19" fmla="*/ 1 h 64"/>
              <a:gd name="T20" fmla="*/ 69 w 430"/>
              <a:gd name="T21" fmla="*/ 1 h 64"/>
              <a:gd name="T22" fmla="*/ 80 w 430"/>
              <a:gd name="T23" fmla="*/ 34 h 64"/>
              <a:gd name="T24" fmla="*/ 132 w 430"/>
              <a:gd name="T25" fmla="*/ 50 h 64"/>
              <a:gd name="T26" fmla="*/ 116 w 430"/>
              <a:gd name="T27" fmla="*/ 24 h 64"/>
              <a:gd name="T28" fmla="*/ 117 w 430"/>
              <a:gd name="T29" fmla="*/ 11 h 64"/>
              <a:gd name="T30" fmla="*/ 132 w 430"/>
              <a:gd name="T31" fmla="*/ 22 h 64"/>
              <a:gd name="T32" fmla="*/ 106 w 430"/>
              <a:gd name="T33" fmla="*/ 4 h 64"/>
              <a:gd name="T34" fmla="*/ 106 w 430"/>
              <a:gd name="T35" fmla="*/ 29 h 64"/>
              <a:gd name="T36" fmla="*/ 121 w 430"/>
              <a:gd name="T37" fmla="*/ 50 h 64"/>
              <a:gd name="T38" fmla="*/ 114 w 430"/>
              <a:gd name="T39" fmla="*/ 39 h 64"/>
              <a:gd name="T40" fmla="*/ 117 w 430"/>
              <a:gd name="T41" fmla="*/ 64 h 64"/>
              <a:gd name="T42" fmla="*/ 160 w 430"/>
              <a:gd name="T43" fmla="*/ 63 h 64"/>
              <a:gd name="T44" fmla="*/ 147 w 430"/>
              <a:gd name="T45" fmla="*/ 35 h 64"/>
              <a:gd name="T46" fmla="*/ 147 w 430"/>
              <a:gd name="T47" fmla="*/ 25 h 64"/>
              <a:gd name="T48" fmla="*/ 160 w 430"/>
              <a:gd name="T49" fmla="*/ 1 h 64"/>
              <a:gd name="T50" fmla="*/ 183 w 430"/>
              <a:gd name="T51" fmla="*/ 63 h 64"/>
              <a:gd name="T52" fmla="*/ 183 w 430"/>
              <a:gd name="T53" fmla="*/ 1 h 64"/>
              <a:gd name="T54" fmla="*/ 163 w 430"/>
              <a:gd name="T55" fmla="*/ 1 h 64"/>
              <a:gd name="T56" fmla="*/ 174 w 430"/>
              <a:gd name="T57" fmla="*/ 34 h 64"/>
              <a:gd name="T58" fmla="*/ 231 w 430"/>
              <a:gd name="T59" fmla="*/ 1 h 64"/>
              <a:gd name="T60" fmla="*/ 208 w 430"/>
              <a:gd name="T61" fmla="*/ 1 h 64"/>
              <a:gd name="T62" fmla="*/ 216 w 430"/>
              <a:gd name="T63" fmla="*/ 35 h 64"/>
              <a:gd name="T64" fmla="*/ 260 w 430"/>
              <a:gd name="T65" fmla="*/ 60 h 64"/>
              <a:gd name="T66" fmla="*/ 252 w 430"/>
              <a:gd name="T67" fmla="*/ 1 h 64"/>
              <a:gd name="T68" fmla="*/ 245 w 430"/>
              <a:gd name="T69" fmla="*/ 50 h 64"/>
              <a:gd name="T70" fmla="*/ 233 w 430"/>
              <a:gd name="T71" fmla="*/ 50 h 64"/>
              <a:gd name="T72" fmla="*/ 260 w 430"/>
              <a:gd name="T73" fmla="*/ 60 h 64"/>
              <a:gd name="T74" fmla="*/ 299 w 430"/>
              <a:gd name="T75" fmla="*/ 1 h 64"/>
              <a:gd name="T76" fmla="*/ 279 w 430"/>
              <a:gd name="T77" fmla="*/ 1 h 64"/>
              <a:gd name="T78" fmla="*/ 279 w 430"/>
              <a:gd name="T79" fmla="*/ 63 h 64"/>
              <a:gd name="T80" fmla="*/ 333 w 430"/>
              <a:gd name="T81" fmla="*/ 50 h 64"/>
              <a:gd name="T82" fmla="*/ 322 w 430"/>
              <a:gd name="T83" fmla="*/ 50 h 64"/>
              <a:gd name="T84" fmla="*/ 314 w 430"/>
              <a:gd name="T85" fmla="*/ 14 h 64"/>
              <a:gd name="T86" fmla="*/ 322 w 430"/>
              <a:gd name="T87" fmla="*/ 22 h 64"/>
              <a:gd name="T88" fmla="*/ 318 w 430"/>
              <a:gd name="T89" fmla="*/ 0 h 64"/>
              <a:gd name="T90" fmla="*/ 318 w 430"/>
              <a:gd name="T91" fmla="*/ 64 h 64"/>
              <a:gd name="T92" fmla="*/ 358 w 430"/>
              <a:gd name="T93" fmla="*/ 24 h 64"/>
              <a:gd name="T94" fmla="*/ 347 w 430"/>
              <a:gd name="T95" fmla="*/ 20 h 64"/>
              <a:gd name="T96" fmla="*/ 336 w 430"/>
              <a:gd name="T97" fmla="*/ 63 h 64"/>
              <a:gd name="T98" fmla="*/ 350 w 430"/>
              <a:gd name="T99" fmla="*/ 36 h 64"/>
              <a:gd name="T100" fmla="*/ 372 w 430"/>
              <a:gd name="T101" fmla="*/ 63 h 64"/>
              <a:gd name="T102" fmla="*/ 383 w 430"/>
              <a:gd name="T103" fmla="*/ 53 h 64"/>
              <a:gd name="T104" fmla="*/ 396 w 430"/>
              <a:gd name="T105" fmla="*/ 25 h 64"/>
              <a:gd name="T106" fmla="*/ 396 w 430"/>
              <a:gd name="T107" fmla="*/ 12 h 64"/>
              <a:gd name="T108" fmla="*/ 372 w 430"/>
              <a:gd name="T109" fmla="*/ 63 h 64"/>
              <a:gd name="T110" fmla="*/ 419 w 430"/>
              <a:gd name="T111" fmla="*/ 1 h 64"/>
              <a:gd name="T112" fmla="*/ 400 w 430"/>
              <a:gd name="T113" fmla="*/ 1 h 64"/>
              <a:gd name="T114" fmla="*/ 411 w 430"/>
              <a:gd name="T115" fmla="*/ 34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430" h="64">
                <a:moveTo>
                  <a:pt x="20" y="63"/>
                </a:moveTo>
                <a:cubicBezTo>
                  <a:pt x="31" y="63"/>
                  <a:pt x="31" y="63"/>
                  <a:pt x="31" y="63"/>
                </a:cubicBezTo>
                <a:cubicBezTo>
                  <a:pt x="31" y="1"/>
                  <a:pt x="31" y="1"/>
                  <a:pt x="31" y="1"/>
                </a:cubicBezTo>
                <a:cubicBezTo>
                  <a:pt x="20" y="1"/>
                  <a:pt x="20" y="1"/>
                  <a:pt x="20" y="1"/>
                </a:cubicBezTo>
                <a:cubicBezTo>
                  <a:pt x="20" y="25"/>
                  <a:pt x="20" y="25"/>
                  <a:pt x="20" y="25"/>
                </a:cubicBezTo>
                <a:cubicBezTo>
                  <a:pt x="11" y="25"/>
                  <a:pt x="11" y="25"/>
                  <a:pt x="11" y="25"/>
                </a:cubicBezTo>
                <a:cubicBezTo>
                  <a:pt x="11" y="1"/>
                  <a:pt x="11" y="1"/>
                  <a:pt x="11" y="1"/>
                </a:cubicBezTo>
                <a:cubicBezTo>
                  <a:pt x="0" y="1"/>
                  <a:pt x="0" y="1"/>
                  <a:pt x="0" y="1"/>
                </a:cubicBezTo>
                <a:cubicBezTo>
                  <a:pt x="0" y="63"/>
                  <a:pt x="0" y="63"/>
                  <a:pt x="0" y="63"/>
                </a:cubicBezTo>
                <a:cubicBezTo>
                  <a:pt x="11" y="63"/>
                  <a:pt x="11" y="63"/>
                  <a:pt x="11" y="63"/>
                </a:cubicBezTo>
                <a:cubicBezTo>
                  <a:pt x="11" y="37"/>
                  <a:pt x="11" y="37"/>
                  <a:pt x="11" y="37"/>
                </a:cubicBezTo>
                <a:cubicBezTo>
                  <a:pt x="20" y="37"/>
                  <a:pt x="20" y="37"/>
                  <a:pt x="20" y="37"/>
                </a:cubicBezTo>
                <a:lnTo>
                  <a:pt x="20" y="63"/>
                </a:lnTo>
                <a:close/>
                <a:moveTo>
                  <a:pt x="52" y="42"/>
                </a:moveTo>
                <a:cubicBezTo>
                  <a:pt x="47" y="42"/>
                  <a:pt x="47" y="42"/>
                  <a:pt x="47" y="42"/>
                </a:cubicBezTo>
                <a:cubicBezTo>
                  <a:pt x="49" y="20"/>
                  <a:pt x="49" y="20"/>
                  <a:pt x="49" y="20"/>
                </a:cubicBezTo>
                <a:lnTo>
                  <a:pt x="52" y="42"/>
                </a:lnTo>
                <a:close/>
                <a:moveTo>
                  <a:pt x="55" y="63"/>
                </a:moveTo>
                <a:cubicBezTo>
                  <a:pt x="65" y="63"/>
                  <a:pt x="65" y="63"/>
                  <a:pt x="65" y="63"/>
                </a:cubicBezTo>
                <a:cubicBezTo>
                  <a:pt x="57" y="1"/>
                  <a:pt x="57" y="1"/>
                  <a:pt x="57" y="1"/>
                </a:cubicBezTo>
                <a:cubicBezTo>
                  <a:pt x="42" y="1"/>
                  <a:pt x="42" y="1"/>
                  <a:pt x="42" y="1"/>
                </a:cubicBezTo>
                <a:cubicBezTo>
                  <a:pt x="34" y="63"/>
                  <a:pt x="34" y="63"/>
                  <a:pt x="34" y="63"/>
                </a:cubicBezTo>
                <a:cubicBezTo>
                  <a:pt x="44" y="63"/>
                  <a:pt x="44" y="63"/>
                  <a:pt x="44" y="63"/>
                </a:cubicBezTo>
                <a:cubicBezTo>
                  <a:pt x="46" y="53"/>
                  <a:pt x="46" y="53"/>
                  <a:pt x="46" y="53"/>
                </a:cubicBezTo>
                <a:cubicBezTo>
                  <a:pt x="53" y="53"/>
                  <a:pt x="53" y="53"/>
                  <a:pt x="53" y="53"/>
                </a:cubicBezTo>
                <a:lnTo>
                  <a:pt x="55" y="63"/>
                </a:lnTo>
                <a:close/>
                <a:moveTo>
                  <a:pt x="88" y="63"/>
                </a:moveTo>
                <a:cubicBezTo>
                  <a:pt x="99" y="63"/>
                  <a:pt x="99" y="63"/>
                  <a:pt x="99" y="63"/>
                </a:cubicBezTo>
                <a:cubicBezTo>
                  <a:pt x="99" y="1"/>
                  <a:pt x="99" y="1"/>
                  <a:pt x="99" y="1"/>
                </a:cubicBezTo>
                <a:cubicBezTo>
                  <a:pt x="88" y="1"/>
                  <a:pt x="88" y="1"/>
                  <a:pt x="88" y="1"/>
                </a:cubicBezTo>
                <a:cubicBezTo>
                  <a:pt x="88" y="29"/>
                  <a:pt x="88" y="29"/>
                  <a:pt x="88" y="29"/>
                </a:cubicBezTo>
                <a:cubicBezTo>
                  <a:pt x="80" y="1"/>
                  <a:pt x="80" y="1"/>
                  <a:pt x="80" y="1"/>
                </a:cubicBezTo>
                <a:cubicBezTo>
                  <a:pt x="69" y="1"/>
                  <a:pt x="69" y="1"/>
                  <a:pt x="69" y="1"/>
                </a:cubicBezTo>
                <a:cubicBezTo>
                  <a:pt x="69" y="63"/>
                  <a:pt x="69" y="63"/>
                  <a:pt x="69" y="63"/>
                </a:cubicBezTo>
                <a:cubicBezTo>
                  <a:pt x="80" y="63"/>
                  <a:pt x="80" y="63"/>
                  <a:pt x="80" y="63"/>
                </a:cubicBezTo>
                <a:cubicBezTo>
                  <a:pt x="80" y="34"/>
                  <a:pt x="80" y="34"/>
                  <a:pt x="80" y="34"/>
                </a:cubicBezTo>
                <a:lnTo>
                  <a:pt x="88" y="63"/>
                </a:lnTo>
                <a:close/>
                <a:moveTo>
                  <a:pt x="128" y="60"/>
                </a:moveTo>
                <a:cubicBezTo>
                  <a:pt x="130" y="58"/>
                  <a:pt x="132" y="55"/>
                  <a:pt x="132" y="50"/>
                </a:cubicBezTo>
                <a:cubicBezTo>
                  <a:pt x="132" y="45"/>
                  <a:pt x="132" y="45"/>
                  <a:pt x="132" y="45"/>
                </a:cubicBezTo>
                <a:cubicBezTo>
                  <a:pt x="132" y="41"/>
                  <a:pt x="131" y="38"/>
                  <a:pt x="128" y="36"/>
                </a:cubicBezTo>
                <a:cubicBezTo>
                  <a:pt x="116" y="24"/>
                  <a:pt x="116" y="24"/>
                  <a:pt x="116" y="24"/>
                </a:cubicBezTo>
                <a:cubicBezTo>
                  <a:pt x="114" y="22"/>
                  <a:pt x="114" y="20"/>
                  <a:pt x="114" y="18"/>
                </a:cubicBezTo>
                <a:cubicBezTo>
                  <a:pt x="114" y="14"/>
                  <a:pt x="114" y="14"/>
                  <a:pt x="114" y="14"/>
                </a:cubicBezTo>
                <a:cubicBezTo>
                  <a:pt x="114" y="12"/>
                  <a:pt x="115" y="11"/>
                  <a:pt x="117" y="11"/>
                </a:cubicBezTo>
                <a:cubicBezTo>
                  <a:pt x="119" y="11"/>
                  <a:pt x="121" y="12"/>
                  <a:pt x="121" y="14"/>
                </a:cubicBezTo>
                <a:cubicBezTo>
                  <a:pt x="121" y="22"/>
                  <a:pt x="121" y="22"/>
                  <a:pt x="121" y="22"/>
                </a:cubicBezTo>
                <a:cubicBezTo>
                  <a:pt x="132" y="22"/>
                  <a:pt x="132" y="22"/>
                  <a:pt x="132" y="22"/>
                </a:cubicBezTo>
                <a:cubicBezTo>
                  <a:pt x="132" y="14"/>
                  <a:pt x="132" y="14"/>
                  <a:pt x="132" y="14"/>
                </a:cubicBezTo>
                <a:cubicBezTo>
                  <a:pt x="132" y="5"/>
                  <a:pt x="127" y="0"/>
                  <a:pt x="117" y="0"/>
                </a:cubicBezTo>
                <a:cubicBezTo>
                  <a:pt x="112" y="0"/>
                  <a:pt x="109" y="2"/>
                  <a:pt x="106" y="4"/>
                </a:cubicBezTo>
                <a:cubicBezTo>
                  <a:pt x="104" y="7"/>
                  <a:pt x="102" y="10"/>
                  <a:pt x="102" y="14"/>
                </a:cubicBezTo>
                <a:cubicBezTo>
                  <a:pt x="102" y="20"/>
                  <a:pt x="102" y="20"/>
                  <a:pt x="102" y="20"/>
                </a:cubicBezTo>
                <a:cubicBezTo>
                  <a:pt x="102" y="24"/>
                  <a:pt x="103" y="27"/>
                  <a:pt x="106" y="29"/>
                </a:cubicBezTo>
                <a:cubicBezTo>
                  <a:pt x="118" y="40"/>
                  <a:pt x="118" y="40"/>
                  <a:pt x="118" y="40"/>
                </a:cubicBezTo>
                <a:cubicBezTo>
                  <a:pt x="120" y="42"/>
                  <a:pt x="121" y="44"/>
                  <a:pt x="121" y="46"/>
                </a:cubicBezTo>
                <a:cubicBezTo>
                  <a:pt x="121" y="50"/>
                  <a:pt x="121" y="50"/>
                  <a:pt x="121" y="50"/>
                </a:cubicBezTo>
                <a:cubicBezTo>
                  <a:pt x="121" y="53"/>
                  <a:pt x="119" y="54"/>
                  <a:pt x="117" y="54"/>
                </a:cubicBezTo>
                <a:cubicBezTo>
                  <a:pt x="115" y="54"/>
                  <a:pt x="114" y="53"/>
                  <a:pt x="114" y="50"/>
                </a:cubicBezTo>
                <a:cubicBezTo>
                  <a:pt x="114" y="39"/>
                  <a:pt x="114" y="39"/>
                  <a:pt x="114" y="39"/>
                </a:cubicBezTo>
                <a:cubicBezTo>
                  <a:pt x="102" y="39"/>
                  <a:pt x="102" y="39"/>
                  <a:pt x="102" y="39"/>
                </a:cubicBezTo>
                <a:cubicBezTo>
                  <a:pt x="102" y="50"/>
                  <a:pt x="102" y="50"/>
                  <a:pt x="102" y="50"/>
                </a:cubicBezTo>
                <a:cubicBezTo>
                  <a:pt x="102" y="59"/>
                  <a:pt x="107" y="64"/>
                  <a:pt x="117" y="64"/>
                </a:cubicBezTo>
                <a:cubicBezTo>
                  <a:pt x="122" y="64"/>
                  <a:pt x="126" y="63"/>
                  <a:pt x="128" y="60"/>
                </a:cubicBezTo>
                <a:moveTo>
                  <a:pt x="136" y="63"/>
                </a:moveTo>
                <a:cubicBezTo>
                  <a:pt x="160" y="63"/>
                  <a:pt x="160" y="63"/>
                  <a:pt x="160" y="63"/>
                </a:cubicBezTo>
                <a:cubicBezTo>
                  <a:pt x="160" y="53"/>
                  <a:pt x="160" y="53"/>
                  <a:pt x="160" y="53"/>
                </a:cubicBezTo>
                <a:cubicBezTo>
                  <a:pt x="147" y="53"/>
                  <a:pt x="147" y="53"/>
                  <a:pt x="147" y="53"/>
                </a:cubicBezTo>
                <a:cubicBezTo>
                  <a:pt x="147" y="35"/>
                  <a:pt x="147" y="35"/>
                  <a:pt x="147" y="35"/>
                </a:cubicBezTo>
                <a:cubicBezTo>
                  <a:pt x="160" y="35"/>
                  <a:pt x="160" y="35"/>
                  <a:pt x="160" y="35"/>
                </a:cubicBezTo>
                <a:cubicBezTo>
                  <a:pt x="160" y="25"/>
                  <a:pt x="160" y="25"/>
                  <a:pt x="160" y="25"/>
                </a:cubicBezTo>
                <a:cubicBezTo>
                  <a:pt x="147" y="25"/>
                  <a:pt x="147" y="25"/>
                  <a:pt x="147" y="25"/>
                </a:cubicBezTo>
                <a:cubicBezTo>
                  <a:pt x="147" y="12"/>
                  <a:pt x="147" y="12"/>
                  <a:pt x="147" y="12"/>
                </a:cubicBezTo>
                <a:cubicBezTo>
                  <a:pt x="160" y="12"/>
                  <a:pt x="160" y="12"/>
                  <a:pt x="160" y="12"/>
                </a:cubicBezTo>
                <a:cubicBezTo>
                  <a:pt x="160" y="1"/>
                  <a:pt x="160" y="1"/>
                  <a:pt x="160" y="1"/>
                </a:cubicBezTo>
                <a:cubicBezTo>
                  <a:pt x="136" y="1"/>
                  <a:pt x="136" y="1"/>
                  <a:pt x="136" y="1"/>
                </a:cubicBezTo>
                <a:lnTo>
                  <a:pt x="136" y="63"/>
                </a:lnTo>
                <a:close/>
                <a:moveTo>
                  <a:pt x="183" y="63"/>
                </a:moveTo>
                <a:cubicBezTo>
                  <a:pt x="194" y="63"/>
                  <a:pt x="194" y="63"/>
                  <a:pt x="194" y="63"/>
                </a:cubicBezTo>
                <a:cubicBezTo>
                  <a:pt x="194" y="1"/>
                  <a:pt x="194" y="1"/>
                  <a:pt x="194" y="1"/>
                </a:cubicBezTo>
                <a:cubicBezTo>
                  <a:pt x="183" y="1"/>
                  <a:pt x="183" y="1"/>
                  <a:pt x="183" y="1"/>
                </a:cubicBezTo>
                <a:cubicBezTo>
                  <a:pt x="183" y="29"/>
                  <a:pt x="183" y="29"/>
                  <a:pt x="183" y="29"/>
                </a:cubicBezTo>
                <a:cubicBezTo>
                  <a:pt x="174" y="1"/>
                  <a:pt x="174" y="1"/>
                  <a:pt x="174" y="1"/>
                </a:cubicBezTo>
                <a:cubicBezTo>
                  <a:pt x="163" y="1"/>
                  <a:pt x="163" y="1"/>
                  <a:pt x="163" y="1"/>
                </a:cubicBezTo>
                <a:cubicBezTo>
                  <a:pt x="163" y="63"/>
                  <a:pt x="163" y="63"/>
                  <a:pt x="163" y="63"/>
                </a:cubicBezTo>
                <a:cubicBezTo>
                  <a:pt x="174" y="63"/>
                  <a:pt x="174" y="63"/>
                  <a:pt x="174" y="63"/>
                </a:cubicBezTo>
                <a:cubicBezTo>
                  <a:pt x="174" y="34"/>
                  <a:pt x="174" y="34"/>
                  <a:pt x="174" y="34"/>
                </a:cubicBezTo>
                <a:lnTo>
                  <a:pt x="183" y="63"/>
                </a:lnTo>
                <a:close/>
                <a:moveTo>
                  <a:pt x="224" y="63"/>
                </a:moveTo>
                <a:cubicBezTo>
                  <a:pt x="231" y="1"/>
                  <a:pt x="231" y="1"/>
                  <a:pt x="231" y="1"/>
                </a:cubicBezTo>
                <a:cubicBezTo>
                  <a:pt x="219" y="1"/>
                  <a:pt x="219" y="1"/>
                  <a:pt x="219" y="1"/>
                </a:cubicBezTo>
                <a:cubicBezTo>
                  <a:pt x="216" y="31"/>
                  <a:pt x="216" y="31"/>
                  <a:pt x="216" y="31"/>
                </a:cubicBezTo>
                <a:cubicBezTo>
                  <a:pt x="208" y="1"/>
                  <a:pt x="208" y="1"/>
                  <a:pt x="208" y="1"/>
                </a:cubicBezTo>
                <a:cubicBezTo>
                  <a:pt x="197" y="1"/>
                  <a:pt x="197" y="1"/>
                  <a:pt x="197" y="1"/>
                </a:cubicBezTo>
                <a:cubicBezTo>
                  <a:pt x="207" y="35"/>
                  <a:pt x="207" y="35"/>
                  <a:pt x="207" y="35"/>
                </a:cubicBezTo>
                <a:cubicBezTo>
                  <a:pt x="216" y="35"/>
                  <a:pt x="216" y="35"/>
                  <a:pt x="216" y="35"/>
                </a:cubicBezTo>
                <a:cubicBezTo>
                  <a:pt x="213" y="63"/>
                  <a:pt x="213" y="63"/>
                  <a:pt x="213" y="63"/>
                </a:cubicBezTo>
                <a:lnTo>
                  <a:pt x="224" y="63"/>
                </a:lnTo>
                <a:close/>
                <a:moveTo>
                  <a:pt x="260" y="60"/>
                </a:moveTo>
                <a:cubicBezTo>
                  <a:pt x="263" y="58"/>
                  <a:pt x="264" y="55"/>
                  <a:pt x="264" y="50"/>
                </a:cubicBezTo>
                <a:cubicBezTo>
                  <a:pt x="264" y="1"/>
                  <a:pt x="264" y="1"/>
                  <a:pt x="264" y="1"/>
                </a:cubicBezTo>
                <a:cubicBezTo>
                  <a:pt x="252" y="1"/>
                  <a:pt x="252" y="1"/>
                  <a:pt x="252" y="1"/>
                </a:cubicBezTo>
                <a:cubicBezTo>
                  <a:pt x="252" y="50"/>
                  <a:pt x="252" y="50"/>
                  <a:pt x="252" y="50"/>
                </a:cubicBezTo>
                <a:cubicBezTo>
                  <a:pt x="252" y="53"/>
                  <a:pt x="251" y="54"/>
                  <a:pt x="248" y="54"/>
                </a:cubicBezTo>
                <a:cubicBezTo>
                  <a:pt x="246" y="54"/>
                  <a:pt x="245" y="53"/>
                  <a:pt x="245" y="50"/>
                </a:cubicBezTo>
                <a:cubicBezTo>
                  <a:pt x="245" y="1"/>
                  <a:pt x="245" y="1"/>
                  <a:pt x="245" y="1"/>
                </a:cubicBezTo>
                <a:cubicBezTo>
                  <a:pt x="233" y="1"/>
                  <a:pt x="233" y="1"/>
                  <a:pt x="233" y="1"/>
                </a:cubicBezTo>
                <a:cubicBezTo>
                  <a:pt x="233" y="50"/>
                  <a:pt x="233" y="50"/>
                  <a:pt x="233" y="50"/>
                </a:cubicBezTo>
                <a:cubicBezTo>
                  <a:pt x="233" y="55"/>
                  <a:pt x="234" y="58"/>
                  <a:pt x="237" y="60"/>
                </a:cubicBezTo>
                <a:cubicBezTo>
                  <a:pt x="239" y="63"/>
                  <a:pt x="243" y="64"/>
                  <a:pt x="248" y="64"/>
                </a:cubicBezTo>
                <a:cubicBezTo>
                  <a:pt x="253" y="64"/>
                  <a:pt x="258" y="63"/>
                  <a:pt x="260" y="60"/>
                </a:cubicBezTo>
                <a:moveTo>
                  <a:pt x="288" y="63"/>
                </a:moveTo>
                <a:cubicBezTo>
                  <a:pt x="299" y="63"/>
                  <a:pt x="299" y="63"/>
                  <a:pt x="299" y="63"/>
                </a:cubicBezTo>
                <a:cubicBezTo>
                  <a:pt x="299" y="1"/>
                  <a:pt x="299" y="1"/>
                  <a:pt x="299" y="1"/>
                </a:cubicBezTo>
                <a:cubicBezTo>
                  <a:pt x="288" y="1"/>
                  <a:pt x="288" y="1"/>
                  <a:pt x="288" y="1"/>
                </a:cubicBezTo>
                <a:cubicBezTo>
                  <a:pt x="288" y="29"/>
                  <a:pt x="288" y="29"/>
                  <a:pt x="288" y="29"/>
                </a:cubicBezTo>
                <a:cubicBezTo>
                  <a:pt x="279" y="1"/>
                  <a:pt x="279" y="1"/>
                  <a:pt x="279" y="1"/>
                </a:cubicBezTo>
                <a:cubicBezTo>
                  <a:pt x="268" y="1"/>
                  <a:pt x="268" y="1"/>
                  <a:pt x="268" y="1"/>
                </a:cubicBezTo>
                <a:cubicBezTo>
                  <a:pt x="268" y="63"/>
                  <a:pt x="268" y="63"/>
                  <a:pt x="268" y="63"/>
                </a:cubicBezTo>
                <a:cubicBezTo>
                  <a:pt x="279" y="63"/>
                  <a:pt x="279" y="63"/>
                  <a:pt x="279" y="63"/>
                </a:cubicBezTo>
                <a:cubicBezTo>
                  <a:pt x="279" y="34"/>
                  <a:pt x="279" y="34"/>
                  <a:pt x="279" y="34"/>
                </a:cubicBezTo>
                <a:lnTo>
                  <a:pt x="288" y="63"/>
                </a:lnTo>
                <a:close/>
                <a:moveTo>
                  <a:pt x="333" y="50"/>
                </a:moveTo>
                <a:cubicBezTo>
                  <a:pt x="333" y="39"/>
                  <a:pt x="333" y="39"/>
                  <a:pt x="333" y="39"/>
                </a:cubicBezTo>
                <a:cubicBezTo>
                  <a:pt x="322" y="39"/>
                  <a:pt x="322" y="39"/>
                  <a:pt x="322" y="39"/>
                </a:cubicBezTo>
                <a:cubicBezTo>
                  <a:pt x="322" y="50"/>
                  <a:pt x="322" y="50"/>
                  <a:pt x="322" y="50"/>
                </a:cubicBezTo>
                <a:cubicBezTo>
                  <a:pt x="322" y="53"/>
                  <a:pt x="321" y="54"/>
                  <a:pt x="318" y="54"/>
                </a:cubicBezTo>
                <a:cubicBezTo>
                  <a:pt x="315" y="54"/>
                  <a:pt x="314" y="53"/>
                  <a:pt x="314" y="50"/>
                </a:cubicBezTo>
                <a:cubicBezTo>
                  <a:pt x="314" y="14"/>
                  <a:pt x="314" y="14"/>
                  <a:pt x="314" y="14"/>
                </a:cubicBezTo>
                <a:cubicBezTo>
                  <a:pt x="314" y="12"/>
                  <a:pt x="315" y="11"/>
                  <a:pt x="318" y="11"/>
                </a:cubicBezTo>
                <a:cubicBezTo>
                  <a:pt x="321" y="11"/>
                  <a:pt x="322" y="12"/>
                  <a:pt x="322" y="14"/>
                </a:cubicBezTo>
                <a:cubicBezTo>
                  <a:pt x="322" y="22"/>
                  <a:pt x="322" y="22"/>
                  <a:pt x="322" y="22"/>
                </a:cubicBezTo>
                <a:cubicBezTo>
                  <a:pt x="333" y="22"/>
                  <a:pt x="333" y="22"/>
                  <a:pt x="333" y="22"/>
                </a:cubicBezTo>
                <a:cubicBezTo>
                  <a:pt x="333" y="14"/>
                  <a:pt x="333" y="14"/>
                  <a:pt x="333" y="14"/>
                </a:cubicBezTo>
                <a:cubicBezTo>
                  <a:pt x="333" y="5"/>
                  <a:pt x="328" y="0"/>
                  <a:pt x="318" y="0"/>
                </a:cubicBezTo>
                <a:cubicBezTo>
                  <a:pt x="308" y="0"/>
                  <a:pt x="303" y="5"/>
                  <a:pt x="303" y="14"/>
                </a:cubicBezTo>
                <a:cubicBezTo>
                  <a:pt x="303" y="50"/>
                  <a:pt x="303" y="50"/>
                  <a:pt x="303" y="50"/>
                </a:cubicBezTo>
                <a:cubicBezTo>
                  <a:pt x="303" y="59"/>
                  <a:pt x="308" y="64"/>
                  <a:pt x="318" y="64"/>
                </a:cubicBezTo>
                <a:cubicBezTo>
                  <a:pt x="328" y="64"/>
                  <a:pt x="333" y="59"/>
                  <a:pt x="333" y="50"/>
                </a:cubicBezTo>
                <a:moveTo>
                  <a:pt x="370" y="63"/>
                </a:moveTo>
                <a:cubicBezTo>
                  <a:pt x="358" y="24"/>
                  <a:pt x="358" y="24"/>
                  <a:pt x="358" y="24"/>
                </a:cubicBezTo>
                <a:cubicBezTo>
                  <a:pt x="368" y="1"/>
                  <a:pt x="368" y="1"/>
                  <a:pt x="368" y="1"/>
                </a:cubicBezTo>
                <a:cubicBezTo>
                  <a:pt x="357" y="1"/>
                  <a:pt x="357" y="1"/>
                  <a:pt x="357" y="1"/>
                </a:cubicBezTo>
                <a:cubicBezTo>
                  <a:pt x="347" y="20"/>
                  <a:pt x="347" y="20"/>
                  <a:pt x="347" y="20"/>
                </a:cubicBezTo>
                <a:cubicBezTo>
                  <a:pt x="347" y="1"/>
                  <a:pt x="347" y="1"/>
                  <a:pt x="347" y="1"/>
                </a:cubicBezTo>
                <a:cubicBezTo>
                  <a:pt x="336" y="1"/>
                  <a:pt x="336" y="1"/>
                  <a:pt x="336" y="1"/>
                </a:cubicBezTo>
                <a:cubicBezTo>
                  <a:pt x="336" y="63"/>
                  <a:pt x="336" y="63"/>
                  <a:pt x="336" y="63"/>
                </a:cubicBezTo>
                <a:cubicBezTo>
                  <a:pt x="347" y="63"/>
                  <a:pt x="347" y="63"/>
                  <a:pt x="347" y="63"/>
                </a:cubicBezTo>
                <a:cubicBezTo>
                  <a:pt x="347" y="41"/>
                  <a:pt x="347" y="41"/>
                  <a:pt x="347" y="41"/>
                </a:cubicBezTo>
                <a:cubicBezTo>
                  <a:pt x="350" y="36"/>
                  <a:pt x="350" y="36"/>
                  <a:pt x="350" y="36"/>
                </a:cubicBezTo>
                <a:cubicBezTo>
                  <a:pt x="357" y="63"/>
                  <a:pt x="357" y="63"/>
                  <a:pt x="357" y="63"/>
                </a:cubicBezTo>
                <a:lnTo>
                  <a:pt x="370" y="63"/>
                </a:lnTo>
                <a:close/>
                <a:moveTo>
                  <a:pt x="372" y="63"/>
                </a:moveTo>
                <a:cubicBezTo>
                  <a:pt x="396" y="63"/>
                  <a:pt x="396" y="63"/>
                  <a:pt x="396" y="63"/>
                </a:cubicBezTo>
                <a:cubicBezTo>
                  <a:pt x="396" y="53"/>
                  <a:pt x="396" y="53"/>
                  <a:pt x="396" y="53"/>
                </a:cubicBezTo>
                <a:cubicBezTo>
                  <a:pt x="383" y="53"/>
                  <a:pt x="383" y="53"/>
                  <a:pt x="383" y="53"/>
                </a:cubicBezTo>
                <a:cubicBezTo>
                  <a:pt x="383" y="35"/>
                  <a:pt x="383" y="35"/>
                  <a:pt x="383" y="35"/>
                </a:cubicBezTo>
                <a:cubicBezTo>
                  <a:pt x="396" y="35"/>
                  <a:pt x="396" y="35"/>
                  <a:pt x="396" y="35"/>
                </a:cubicBezTo>
                <a:cubicBezTo>
                  <a:pt x="396" y="25"/>
                  <a:pt x="396" y="25"/>
                  <a:pt x="396" y="25"/>
                </a:cubicBezTo>
                <a:cubicBezTo>
                  <a:pt x="383" y="25"/>
                  <a:pt x="383" y="25"/>
                  <a:pt x="383" y="25"/>
                </a:cubicBezTo>
                <a:cubicBezTo>
                  <a:pt x="383" y="12"/>
                  <a:pt x="383" y="12"/>
                  <a:pt x="383" y="12"/>
                </a:cubicBezTo>
                <a:cubicBezTo>
                  <a:pt x="396" y="12"/>
                  <a:pt x="396" y="12"/>
                  <a:pt x="396" y="12"/>
                </a:cubicBezTo>
                <a:cubicBezTo>
                  <a:pt x="396" y="1"/>
                  <a:pt x="396" y="1"/>
                  <a:pt x="396" y="1"/>
                </a:cubicBezTo>
                <a:cubicBezTo>
                  <a:pt x="372" y="1"/>
                  <a:pt x="372" y="1"/>
                  <a:pt x="372" y="1"/>
                </a:cubicBezTo>
                <a:lnTo>
                  <a:pt x="372" y="63"/>
                </a:lnTo>
                <a:close/>
                <a:moveTo>
                  <a:pt x="430" y="63"/>
                </a:moveTo>
                <a:cubicBezTo>
                  <a:pt x="430" y="1"/>
                  <a:pt x="430" y="1"/>
                  <a:pt x="430" y="1"/>
                </a:cubicBezTo>
                <a:cubicBezTo>
                  <a:pt x="419" y="1"/>
                  <a:pt x="419" y="1"/>
                  <a:pt x="419" y="1"/>
                </a:cubicBezTo>
                <a:cubicBezTo>
                  <a:pt x="419" y="29"/>
                  <a:pt x="419" y="29"/>
                  <a:pt x="419" y="29"/>
                </a:cubicBezTo>
                <a:cubicBezTo>
                  <a:pt x="411" y="1"/>
                  <a:pt x="411" y="1"/>
                  <a:pt x="411" y="1"/>
                </a:cubicBezTo>
                <a:cubicBezTo>
                  <a:pt x="400" y="1"/>
                  <a:pt x="400" y="1"/>
                  <a:pt x="400" y="1"/>
                </a:cubicBezTo>
                <a:cubicBezTo>
                  <a:pt x="400" y="63"/>
                  <a:pt x="400" y="63"/>
                  <a:pt x="400" y="63"/>
                </a:cubicBezTo>
                <a:cubicBezTo>
                  <a:pt x="411" y="63"/>
                  <a:pt x="411" y="63"/>
                  <a:pt x="411" y="63"/>
                </a:cubicBezTo>
                <a:cubicBezTo>
                  <a:pt x="411" y="34"/>
                  <a:pt x="411" y="34"/>
                  <a:pt x="411" y="34"/>
                </a:cubicBezTo>
                <a:cubicBezTo>
                  <a:pt x="419" y="63"/>
                  <a:pt x="419" y="63"/>
                  <a:pt x="419" y="63"/>
                </a:cubicBezTo>
                <a:lnTo>
                  <a:pt x="430" y="6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2160" tIns="46080" rIns="92160" bIns="46080" numCol="1" anchor="t" anchorCtr="0" compatLnSpc="1">
            <a:prstTxWarp prst="textNoShape">
              <a:avLst/>
            </a:prstTxWarp>
          </a:bodyPr>
          <a:lstStyle/>
          <a:p>
            <a:endParaRPr lang="en-AU" sz="1616"/>
          </a:p>
        </p:txBody>
      </p:sp>
    </p:spTree>
    <p:extLst>
      <p:ext uri="{BB962C8B-B14F-4D97-AF65-F5344CB8AC3E}">
        <p14:creationId xmlns:p14="http://schemas.microsoft.com/office/powerpoint/2010/main" val="3426474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hf sldNum="0" hdr="0" dt="0"/>
  <p:txStyles>
    <p:titleStyle>
      <a:lvl1pPr algn="l" defTabSz="685673" rtl="0" eaLnBrk="1" latinLnBrk="0" hangingPunct="1">
        <a:lnSpc>
          <a:spcPct val="90000"/>
        </a:lnSpc>
        <a:spcBef>
          <a:spcPct val="0"/>
        </a:spcBef>
        <a:buNone/>
        <a:defRPr sz="1915" b="1" i="0" kern="1200" cap="all" spc="0" baseline="0">
          <a:solidFill>
            <a:schemeClr val="tx1"/>
          </a:solidFill>
          <a:latin typeface="+mj-lt"/>
          <a:ea typeface="HY-Montefiore" panose="02000806000000020003" pitchFamily="50" charset="0"/>
          <a:cs typeface="+mj-cs"/>
        </a:defRPr>
      </a:lvl1pPr>
    </p:titleStyle>
    <p:bodyStyle>
      <a:lvl1pPr marL="0" indent="0" algn="l" defTabSz="685673" rtl="0" eaLnBrk="1" latinLnBrk="0" hangingPunct="1">
        <a:lnSpc>
          <a:spcPct val="104000"/>
        </a:lnSpc>
        <a:spcBef>
          <a:spcPts val="806"/>
        </a:spcBef>
        <a:buFontTx/>
        <a:buNone/>
        <a:defRPr sz="1209" kern="0" spc="0" baseline="0">
          <a:solidFill>
            <a:schemeClr val="tx1"/>
          </a:solidFill>
          <a:latin typeface="+mn-lt"/>
          <a:ea typeface="+mn-ea"/>
          <a:cs typeface="+mn-cs"/>
        </a:defRPr>
      </a:lvl1pPr>
      <a:lvl2pPr marL="0" indent="0" algn="l" defTabSz="685673" rtl="0" eaLnBrk="1" latinLnBrk="0" hangingPunct="1">
        <a:lnSpc>
          <a:spcPct val="104000"/>
        </a:lnSpc>
        <a:spcBef>
          <a:spcPts val="806"/>
        </a:spcBef>
        <a:buFontTx/>
        <a:buNone/>
        <a:defRPr sz="1209" b="1" i="0" kern="0" cap="none" baseline="0">
          <a:solidFill>
            <a:schemeClr val="tx1"/>
          </a:solidFill>
          <a:latin typeface="+mj-lt"/>
          <a:ea typeface="+mn-ea"/>
          <a:cs typeface="+mn-cs"/>
        </a:defRPr>
      </a:lvl2pPr>
      <a:lvl3pPr marL="199560" indent="-199560" algn="l" defTabSz="685673" rtl="0" eaLnBrk="1" latinLnBrk="0" hangingPunct="1">
        <a:lnSpc>
          <a:spcPct val="104000"/>
        </a:lnSpc>
        <a:spcBef>
          <a:spcPts val="806"/>
        </a:spcBef>
        <a:buFont typeface="Arial Black" panose="020B0A04020102020204" pitchFamily="34" charset="0"/>
        <a:buChar char="—"/>
        <a:defRPr sz="1209" kern="1200" cap="none" baseline="0">
          <a:solidFill>
            <a:schemeClr val="tx1"/>
          </a:solidFill>
          <a:latin typeface="+mn-lt"/>
          <a:ea typeface="+mn-ea"/>
          <a:cs typeface="+mn-cs"/>
        </a:defRPr>
      </a:lvl3pPr>
      <a:lvl4pPr marL="399119" indent="-199560" algn="l" defTabSz="685673" rtl="0" eaLnBrk="1" latinLnBrk="0" hangingPunct="1">
        <a:lnSpc>
          <a:spcPct val="104000"/>
        </a:lnSpc>
        <a:spcBef>
          <a:spcPts val="806"/>
        </a:spcBef>
        <a:buFont typeface="Arial" panose="020B0604020202020204" pitchFamily="34" charset="0"/>
        <a:buChar char="•"/>
        <a:defRPr sz="1209" kern="1200">
          <a:solidFill>
            <a:schemeClr val="tx1"/>
          </a:solidFill>
          <a:latin typeface="+mn-lt"/>
          <a:ea typeface="+mn-ea"/>
          <a:cs typeface="+mn-cs"/>
        </a:defRPr>
      </a:lvl4pPr>
      <a:lvl5pPr marL="598679" indent="-199560" algn="l" defTabSz="685673" rtl="0" eaLnBrk="1" latinLnBrk="0" hangingPunct="1">
        <a:lnSpc>
          <a:spcPct val="104000"/>
        </a:lnSpc>
        <a:spcBef>
          <a:spcPts val="806"/>
        </a:spcBef>
        <a:buFont typeface="Wingdings" panose="05000000000000000000" pitchFamily="2" charset="2"/>
        <a:buChar char=""/>
        <a:defRPr sz="1209" kern="1200">
          <a:solidFill>
            <a:schemeClr val="tx1"/>
          </a:solidFill>
          <a:latin typeface="+mn-lt"/>
          <a:ea typeface="+mn-ea"/>
          <a:cs typeface="+mn-cs"/>
        </a:defRPr>
      </a:lvl5pPr>
      <a:lvl6pPr marL="1885599" indent="-171418" algn="l" defTabSz="68567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49" kern="1200">
          <a:solidFill>
            <a:schemeClr val="tx1"/>
          </a:solidFill>
          <a:latin typeface="+mn-lt"/>
          <a:ea typeface="+mn-ea"/>
          <a:cs typeface="+mn-cs"/>
        </a:defRPr>
      </a:lvl6pPr>
      <a:lvl7pPr marL="2228436" indent="-171418" algn="l" defTabSz="68567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49" kern="1200">
          <a:solidFill>
            <a:schemeClr val="tx1"/>
          </a:solidFill>
          <a:latin typeface="+mn-lt"/>
          <a:ea typeface="+mn-ea"/>
          <a:cs typeface="+mn-cs"/>
        </a:defRPr>
      </a:lvl7pPr>
      <a:lvl8pPr marL="2571272" indent="-171418" algn="l" defTabSz="68567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49" kern="1200">
          <a:solidFill>
            <a:schemeClr val="tx1"/>
          </a:solidFill>
          <a:latin typeface="+mn-lt"/>
          <a:ea typeface="+mn-ea"/>
          <a:cs typeface="+mn-cs"/>
        </a:defRPr>
      </a:lvl8pPr>
      <a:lvl9pPr marL="2914109" indent="-171418" algn="l" defTabSz="68567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4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673" rtl="0" eaLnBrk="1" latinLnBrk="0" hangingPunct="1">
        <a:lnSpc>
          <a:spcPct val="104000"/>
        </a:lnSpc>
        <a:defRPr sz="1209" kern="0" spc="0" baseline="0">
          <a:solidFill>
            <a:schemeClr val="tx1"/>
          </a:solidFill>
          <a:latin typeface="+mn-lt"/>
          <a:ea typeface="+mn-ea"/>
          <a:cs typeface="+mn-cs"/>
        </a:defRPr>
      </a:lvl1pPr>
      <a:lvl2pPr marL="0" indent="0" algn="l" defTabSz="685673" rtl="0" eaLnBrk="1" latinLnBrk="0" hangingPunct="1">
        <a:lnSpc>
          <a:spcPct val="104000"/>
        </a:lnSpc>
        <a:buFontTx/>
        <a:buNone/>
        <a:defRPr sz="1209" b="1" i="0" kern="0" cap="none" baseline="0">
          <a:solidFill>
            <a:schemeClr val="tx1"/>
          </a:solidFill>
          <a:latin typeface="+mj-lt"/>
          <a:ea typeface="+mn-ea"/>
          <a:cs typeface="+mn-cs"/>
        </a:defRPr>
      </a:lvl2pPr>
      <a:lvl3pPr marL="199560" indent="-199560" algn="l" defTabSz="685673" rtl="0" eaLnBrk="1" latinLnBrk="0" hangingPunct="1">
        <a:lnSpc>
          <a:spcPct val="104000"/>
        </a:lnSpc>
        <a:buFont typeface="Arial Black" panose="020B0A04020102020204" pitchFamily="34" charset="0"/>
        <a:buChar char="—"/>
        <a:defRPr sz="1209" kern="1200" cap="none" baseline="0">
          <a:solidFill>
            <a:schemeClr val="tx1"/>
          </a:solidFill>
          <a:latin typeface="+mn-lt"/>
          <a:ea typeface="+mn-ea"/>
          <a:cs typeface="+mn-cs"/>
        </a:defRPr>
      </a:lvl3pPr>
      <a:lvl4pPr marL="399119" indent="-199560" algn="l" defTabSz="685673" rtl="0" eaLnBrk="1" latinLnBrk="0" hangingPunct="1">
        <a:lnSpc>
          <a:spcPct val="104000"/>
        </a:lnSpc>
        <a:buFont typeface="Arial" panose="020B0604020202020204" pitchFamily="34" charset="0"/>
        <a:buChar char="•"/>
        <a:defRPr sz="1209" kern="1200">
          <a:solidFill>
            <a:schemeClr val="tx1"/>
          </a:solidFill>
          <a:latin typeface="+mn-lt"/>
          <a:ea typeface="+mn-ea"/>
          <a:cs typeface="+mn-cs"/>
        </a:defRPr>
      </a:lvl4pPr>
      <a:lvl5pPr marL="598679" indent="-199560" algn="l" defTabSz="685673" rtl="0" eaLnBrk="1" latinLnBrk="0" hangingPunct="1">
        <a:lnSpc>
          <a:spcPct val="104000"/>
        </a:lnSpc>
        <a:buFont typeface="Wingdings" panose="05000000000000000000" pitchFamily="2" charset="2"/>
        <a:buChar char=""/>
        <a:defRPr sz="1209" kern="1200">
          <a:solidFill>
            <a:schemeClr val="tx1"/>
          </a:solidFill>
          <a:latin typeface="+mn-lt"/>
          <a:ea typeface="+mn-ea"/>
          <a:cs typeface="+mn-cs"/>
        </a:defRPr>
      </a:lvl5pPr>
      <a:lvl6pPr marL="1714181" algn="l" defTabSz="685673" rtl="0" eaLnBrk="1" latinLnBrk="0" hangingPunct="1">
        <a:defRPr sz="1349" kern="1200">
          <a:solidFill>
            <a:schemeClr val="tx1"/>
          </a:solidFill>
          <a:latin typeface="+mn-lt"/>
          <a:ea typeface="+mn-ea"/>
          <a:cs typeface="+mn-cs"/>
        </a:defRPr>
      </a:lvl6pPr>
      <a:lvl7pPr marL="2057018" algn="l" defTabSz="685673" rtl="0" eaLnBrk="1" latinLnBrk="0" hangingPunct="1">
        <a:defRPr sz="1349" kern="1200">
          <a:solidFill>
            <a:schemeClr val="tx1"/>
          </a:solidFill>
          <a:latin typeface="+mn-lt"/>
          <a:ea typeface="+mn-ea"/>
          <a:cs typeface="+mn-cs"/>
        </a:defRPr>
      </a:lvl7pPr>
      <a:lvl8pPr marL="2399854" algn="l" defTabSz="685673" rtl="0" eaLnBrk="1" latinLnBrk="0" hangingPunct="1">
        <a:defRPr sz="1349" kern="1200">
          <a:solidFill>
            <a:schemeClr val="tx1"/>
          </a:solidFill>
          <a:latin typeface="+mn-lt"/>
          <a:ea typeface="+mn-ea"/>
          <a:cs typeface="+mn-cs"/>
        </a:defRPr>
      </a:lvl8pPr>
      <a:lvl9pPr marL="2742690" algn="l" defTabSz="685673" rtl="0" eaLnBrk="1" latinLnBrk="0" hangingPunct="1">
        <a:defRPr sz="134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35843" y="185708"/>
            <a:ext cx="7469653" cy="648360"/>
          </a:xfrm>
          <a:prstGeom prst="rect">
            <a:avLst/>
          </a:prstGeom>
        </p:spPr>
        <p:txBody>
          <a:bodyPr vert="horz" lIns="36000" tIns="36000" rIns="36000" bIns="3600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35885" y="1080601"/>
            <a:ext cx="9435352" cy="5186881"/>
          </a:xfrm>
          <a:prstGeom prst="rect">
            <a:avLst/>
          </a:prstGeom>
        </p:spPr>
        <p:txBody>
          <a:bodyPr vert="horz" lIns="36000" tIns="36000" rIns="36000" bIns="3600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313643" y="6318404"/>
            <a:ext cx="2228849" cy="365126"/>
          </a:xfrm>
          <a:prstGeom prst="rect">
            <a:avLst/>
          </a:prstGeom>
        </p:spPr>
        <p:txBody>
          <a:bodyPr vert="horz" lIns="36000" tIns="36000" rIns="36000" bIns="36000" rtlCol="0" anchor="ctr">
            <a:noAutofit/>
          </a:bodyPr>
          <a:lstStyle>
            <a:lvl1pPr algn="l">
              <a:defRPr sz="764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Work Differently – Flipping Traditional Thinking On Its Head </a:t>
            </a:r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765" y="6318404"/>
            <a:ext cx="3343275" cy="365126"/>
          </a:xfrm>
          <a:prstGeom prst="rect">
            <a:avLst/>
          </a:prstGeom>
        </p:spPr>
        <p:txBody>
          <a:bodyPr vert="horz" lIns="36000" tIns="36000" rIns="36000" bIns="36000" rtlCol="0" anchor="ctr">
            <a:noAutofit/>
          </a:bodyPr>
          <a:lstStyle>
            <a:lvl1pPr algn="l">
              <a:defRPr sz="764" baseline="0">
                <a:solidFill>
                  <a:schemeClr val="tx1"/>
                </a:solidFill>
              </a:defRPr>
            </a:lvl1pPr>
          </a:lstStyle>
          <a:p>
            <a:r>
              <a:rPr lang="en-AU"/>
              <a:t>Work Differently – Flipping Traditional Thinking On Its Head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278096" y="6318404"/>
            <a:ext cx="393140" cy="365126"/>
          </a:xfrm>
          <a:prstGeom prst="rect">
            <a:avLst/>
          </a:prstGeom>
        </p:spPr>
        <p:txBody>
          <a:bodyPr vert="horz" lIns="36000" tIns="36000" rIns="36000" bIns="36000" rtlCol="0" anchor="ctr">
            <a:noAutofit/>
          </a:bodyPr>
          <a:lstStyle>
            <a:lvl1pPr algn="r">
              <a:defRPr sz="764" baseline="0">
                <a:solidFill>
                  <a:schemeClr val="tx1"/>
                </a:solidFill>
              </a:defRPr>
            </a:lvl1pPr>
          </a:lstStyle>
          <a:p>
            <a:fld id="{B9718FD7-6A0D-4186-A0CC-806EDAACC5E6}" type="slidenum">
              <a:rPr lang="en-AU" smtClean="0"/>
              <a:t>‹#›</a:t>
            </a:fld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B8E103D-ADF7-4DC1-AA8D-58F71C0799EB}"/>
              </a:ext>
            </a:extLst>
          </p:cNvPr>
          <p:cNvCxnSpPr/>
          <p:nvPr/>
        </p:nvCxnSpPr>
        <p:spPr>
          <a:xfrm>
            <a:off x="275197" y="799644"/>
            <a:ext cx="9347225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Freeform 9"/>
          <p:cNvSpPr>
            <a:spLocks noEditPoints="1"/>
          </p:cNvSpPr>
          <p:nvPr/>
        </p:nvSpPr>
        <p:spPr bwMode="auto">
          <a:xfrm>
            <a:off x="8138000" y="369467"/>
            <a:ext cx="1490667" cy="243772"/>
          </a:xfrm>
          <a:custGeom>
            <a:avLst/>
            <a:gdLst>
              <a:gd name="T0" fmla="*/ 31 w 430"/>
              <a:gd name="T1" fmla="*/ 1 h 64"/>
              <a:gd name="T2" fmla="*/ 11 w 430"/>
              <a:gd name="T3" fmla="*/ 25 h 64"/>
              <a:gd name="T4" fmla="*/ 0 w 430"/>
              <a:gd name="T5" fmla="*/ 63 h 64"/>
              <a:gd name="T6" fmla="*/ 20 w 430"/>
              <a:gd name="T7" fmla="*/ 37 h 64"/>
              <a:gd name="T8" fmla="*/ 47 w 430"/>
              <a:gd name="T9" fmla="*/ 42 h 64"/>
              <a:gd name="T10" fmla="*/ 55 w 430"/>
              <a:gd name="T11" fmla="*/ 63 h 64"/>
              <a:gd name="T12" fmla="*/ 42 w 430"/>
              <a:gd name="T13" fmla="*/ 1 h 64"/>
              <a:gd name="T14" fmla="*/ 46 w 430"/>
              <a:gd name="T15" fmla="*/ 53 h 64"/>
              <a:gd name="T16" fmla="*/ 88 w 430"/>
              <a:gd name="T17" fmla="*/ 63 h 64"/>
              <a:gd name="T18" fmla="*/ 88 w 430"/>
              <a:gd name="T19" fmla="*/ 1 h 64"/>
              <a:gd name="T20" fmla="*/ 69 w 430"/>
              <a:gd name="T21" fmla="*/ 1 h 64"/>
              <a:gd name="T22" fmla="*/ 80 w 430"/>
              <a:gd name="T23" fmla="*/ 34 h 64"/>
              <a:gd name="T24" fmla="*/ 132 w 430"/>
              <a:gd name="T25" fmla="*/ 50 h 64"/>
              <a:gd name="T26" fmla="*/ 116 w 430"/>
              <a:gd name="T27" fmla="*/ 24 h 64"/>
              <a:gd name="T28" fmla="*/ 117 w 430"/>
              <a:gd name="T29" fmla="*/ 11 h 64"/>
              <a:gd name="T30" fmla="*/ 132 w 430"/>
              <a:gd name="T31" fmla="*/ 22 h 64"/>
              <a:gd name="T32" fmla="*/ 106 w 430"/>
              <a:gd name="T33" fmla="*/ 4 h 64"/>
              <a:gd name="T34" fmla="*/ 106 w 430"/>
              <a:gd name="T35" fmla="*/ 29 h 64"/>
              <a:gd name="T36" fmla="*/ 121 w 430"/>
              <a:gd name="T37" fmla="*/ 50 h 64"/>
              <a:gd name="T38" fmla="*/ 114 w 430"/>
              <a:gd name="T39" fmla="*/ 39 h 64"/>
              <a:gd name="T40" fmla="*/ 117 w 430"/>
              <a:gd name="T41" fmla="*/ 64 h 64"/>
              <a:gd name="T42" fmla="*/ 160 w 430"/>
              <a:gd name="T43" fmla="*/ 63 h 64"/>
              <a:gd name="T44" fmla="*/ 147 w 430"/>
              <a:gd name="T45" fmla="*/ 35 h 64"/>
              <a:gd name="T46" fmla="*/ 147 w 430"/>
              <a:gd name="T47" fmla="*/ 25 h 64"/>
              <a:gd name="T48" fmla="*/ 160 w 430"/>
              <a:gd name="T49" fmla="*/ 1 h 64"/>
              <a:gd name="T50" fmla="*/ 183 w 430"/>
              <a:gd name="T51" fmla="*/ 63 h 64"/>
              <a:gd name="T52" fmla="*/ 183 w 430"/>
              <a:gd name="T53" fmla="*/ 1 h 64"/>
              <a:gd name="T54" fmla="*/ 163 w 430"/>
              <a:gd name="T55" fmla="*/ 1 h 64"/>
              <a:gd name="T56" fmla="*/ 174 w 430"/>
              <a:gd name="T57" fmla="*/ 34 h 64"/>
              <a:gd name="T58" fmla="*/ 231 w 430"/>
              <a:gd name="T59" fmla="*/ 1 h 64"/>
              <a:gd name="T60" fmla="*/ 208 w 430"/>
              <a:gd name="T61" fmla="*/ 1 h 64"/>
              <a:gd name="T62" fmla="*/ 216 w 430"/>
              <a:gd name="T63" fmla="*/ 35 h 64"/>
              <a:gd name="T64" fmla="*/ 260 w 430"/>
              <a:gd name="T65" fmla="*/ 60 h 64"/>
              <a:gd name="T66" fmla="*/ 252 w 430"/>
              <a:gd name="T67" fmla="*/ 1 h 64"/>
              <a:gd name="T68" fmla="*/ 245 w 430"/>
              <a:gd name="T69" fmla="*/ 50 h 64"/>
              <a:gd name="T70" fmla="*/ 233 w 430"/>
              <a:gd name="T71" fmla="*/ 50 h 64"/>
              <a:gd name="T72" fmla="*/ 260 w 430"/>
              <a:gd name="T73" fmla="*/ 60 h 64"/>
              <a:gd name="T74" fmla="*/ 299 w 430"/>
              <a:gd name="T75" fmla="*/ 1 h 64"/>
              <a:gd name="T76" fmla="*/ 279 w 430"/>
              <a:gd name="T77" fmla="*/ 1 h 64"/>
              <a:gd name="T78" fmla="*/ 279 w 430"/>
              <a:gd name="T79" fmla="*/ 63 h 64"/>
              <a:gd name="T80" fmla="*/ 333 w 430"/>
              <a:gd name="T81" fmla="*/ 50 h 64"/>
              <a:gd name="T82" fmla="*/ 322 w 430"/>
              <a:gd name="T83" fmla="*/ 50 h 64"/>
              <a:gd name="T84" fmla="*/ 314 w 430"/>
              <a:gd name="T85" fmla="*/ 14 h 64"/>
              <a:gd name="T86" fmla="*/ 322 w 430"/>
              <a:gd name="T87" fmla="*/ 22 h 64"/>
              <a:gd name="T88" fmla="*/ 318 w 430"/>
              <a:gd name="T89" fmla="*/ 0 h 64"/>
              <a:gd name="T90" fmla="*/ 318 w 430"/>
              <a:gd name="T91" fmla="*/ 64 h 64"/>
              <a:gd name="T92" fmla="*/ 358 w 430"/>
              <a:gd name="T93" fmla="*/ 24 h 64"/>
              <a:gd name="T94" fmla="*/ 347 w 430"/>
              <a:gd name="T95" fmla="*/ 20 h 64"/>
              <a:gd name="T96" fmla="*/ 336 w 430"/>
              <a:gd name="T97" fmla="*/ 63 h 64"/>
              <a:gd name="T98" fmla="*/ 350 w 430"/>
              <a:gd name="T99" fmla="*/ 36 h 64"/>
              <a:gd name="T100" fmla="*/ 372 w 430"/>
              <a:gd name="T101" fmla="*/ 63 h 64"/>
              <a:gd name="T102" fmla="*/ 383 w 430"/>
              <a:gd name="T103" fmla="*/ 53 h 64"/>
              <a:gd name="T104" fmla="*/ 396 w 430"/>
              <a:gd name="T105" fmla="*/ 25 h 64"/>
              <a:gd name="T106" fmla="*/ 396 w 430"/>
              <a:gd name="T107" fmla="*/ 12 h 64"/>
              <a:gd name="T108" fmla="*/ 372 w 430"/>
              <a:gd name="T109" fmla="*/ 63 h 64"/>
              <a:gd name="T110" fmla="*/ 419 w 430"/>
              <a:gd name="T111" fmla="*/ 1 h 64"/>
              <a:gd name="T112" fmla="*/ 400 w 430"/>
              <a:gd name="T113" fmla="*/ 1 h 64"/>
              <a:gd name="T114" fmla="*/ 411 w 430"/>
              <a:gd name="T115" fmla="*/ 34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430" h="64">
                <a:moveTo>
                  <a:pt x="20" y="63"/>
                </a:moveTo>
                <a:cubicBezTo>
                  <a:pt x="31" y="63"/>
                  <a:pt x="31" y="63"/>
                  <a:pt x="31" y="63"/>
                </a:cubicBezTo>
                <a:cubicBezTo>
                  <a:pt x="31" y="1"/>
                  <a:pt x="31" y="1"/>
                  <a:pt x="31" y="1"/>
                </a:cubicBezTo>
                <a:cubicBezTo>
                  <a:pt x="20" y="1"/>
                  <a:pt x="20" y="1"/>
                  <a:pt x="20" y="1"/>
                </a:cubicBezTo>
                <a:cubicBezTo>
                  <a:pt x="20" y="25"/>
                  <a:pt x="20" y="25"/>
                  <a:pt x="20" y="25"/>
                </a:cubicBezTo>
                <a:cubicBezTo>
                  <a:pt x="11" y="25"/>
                  <a:pt x="11" y="25"/>
                  <a:pt x="11" y="25"/>
                </a:cubicBezTo>
                <a:cubicBezTo>
                  <a:pt x="11" y="1"/>
                  <a:pt x="11" y="1"/>
                  <a:pt x="11" y="1"/>
                </a:cubicBezTo>
                <a:cubicBezTo>
                  <a:pt x="0" y="1"/>
                  <a:pt x="0" y="1"/>
                  <a:pt x="0" y="1"/>
                </a:cubicBezTo>
                <a:cubicBezTo>
                  <a:pt x="0" y="63"/>
                  <a:pt x="0" y="63"/>
                  <a:pt x="0" y="63"/>
                </a:cubicBezTo>
                <a:cubicBezTo>
                  <a:pt x="11" y="63"/>
                  <a:pt x="11" y="63"/>
                  <a:pt x="11" y="63"/>
                </a:cubicBezTo>
                <a:cubicBezTo>
                  <a:pt x="11" y="37"/>
                  <a:pt x="11" y="37"/>
                  <a:pt x="11" y="37"/>
                </a:cubicBezTo>
                <a:cubicBezTo>
                  <a:pt x="20" y="37"/>
                  <a:pt x="20" y="37"/>
                  <a:pt x="20" y="37"/>
                </a:cubicBezTo>
                <a:lnTo>
                  <a:pt x="20" y="63"/>
                </a:lnTo>
                <a:close/>
                <a:moveTo>
                  <a:pt x="52" y="42"/>
                </a:moveTo>
                <a:cubicBezTo>
                  <a:pt x="47" y="42"/>
                  <a:pt x="47" y="42"/>
                  <a:pt x="47" y="42"/>
                </a:cubicBezTo>
                <a:cubicBezTo>
                  <a:pt x="49" y="20"/>
                  <a:pt x="49" y="20"/>
                  <a:pt x="49" y="20"/>
                </a:cubicBezTo>
                <a:lnTo>
                  <a:pt x="52" y="42"/>
                </a:lnTo>
                <a:close/>
                <a:moveTo>
                  <a:pt x="55" y="63"/>
                </a:moveTo>
                <a:cubicBezTo>
                  <a:pt x="65" y="63"/>
                  <a:pt x="65" y="63"/>
                  <a:pt x="65" y="63"/>
                </a:cubicBezTo>
                <a:cubicBezTo>
                  <a:pt x="57" y="1"/>
                  <a:pt x="57" y="1"/>
                  <a:pt x="57" y="1"/>
                </a:cubicBezTo>
                <a:cubicBezTo>
                  <a:pt x="42" y="1"/>
                  <a:pt x="42" y="1"/>
                  <a:pt x="42" y="1"/>
                </a:cubicBezTo>
                <a:cubicBezTo>
                  <a:pt x="34" y="63"/>
                  <a:pt x="34" y="63"/>
                  <a:pt x="34" y="63"/>
                </a:cubicBezTo>
                <a:cubicBezTo>
                  <a:pt x="44" y="63"/>
                  <a:pt x="44" y="63"/>
                  <a:pt x="44" y="63"/>
                </a:cubicBezTo>
                <a:cubicBezTo>
                  <a:pt x="46" y="53"/>
                  <a:pt x="46" y="53"/>
                  <a:pt x="46" y="53"/>
                </a:cubicBezTo>
                <a:cubicBezTo>
                  <a:pt x="53" y="53"/>
                  <a:pt x="53" y="53"/>
                  <a:pt x="53" y="53"/>
                </a:cubicBezTo>
                <a:lnTo>
                  <a:pt x="55" y="63"/>
                </a:lnTo>
                <a:close/>
                <a:moveTo>
                  <a:pt x="88" y="63"/>
                </a:moveTo>
                <a:cubicBezTo>
                  <a:pt x="99" y="63"/>
                  <a:pt x="99" y="63"/>
                  <a:pt x="99" y="63"/>
                </a:cubicBezTo>
                <a:cubicBezTo>
                  <a:pt x="99" y="1"/>
                  <a:pt x="99" y="1"/>
                  <a:pt x="99" y="1"/>
                </a:cubicBezTo>
                <a:cubicBezTo>
                  <a:pt x="88" y="1"/>
                  <a:pt x="88" y="1"/>
                  <a:pt x="88" y="1"/>
                </a:cubicBezTo>
                <a:cubicBezTo>
                  <a:pt x="88" y="29"/>
                  <a:pt x="88" y="29"/>
                  <a:pt x="88" y="29"/>
                </a:cubicBezTo>
                <a:cubicBezTo>
                  <a:pt x="80" y="1"/>
                  <a:pt x="80" y="1"/>
                  <a:pt x="80" y="1"/>
                </a:cubicBezTo>
                <a:cubicBezTo>
                  <a:pt x="69" y="1"/>
                  <a:pt x="69" y="1"/>
                  <a:pt x="69" y="1"/>
                </a:cubicBezTo>
                <a:cubicBezTo>
                  <a:pt x="69" y="63"/>
                  <a:pt x="69" y="63"/>
                  <a:pt x="69" y="63"/>
                </a:cubicBezTo>
                <a:cubicBezTo>
                  <a:pt x="80" y="63"/>
                  <a:pt x="80" y="63"/>
                  <a:pt x="80" y="63"/>
                </a:cubicBezTo>
                <a:cubicBezTo>
                  <a:pt x="80" y="34"/>
                  <a:pt x="80" y="34"/>
                  <a:pt x="80" y="34"/>
                </a:cubicBezTo>
                <a:lnTo>
                  <a:pt x="88" y="63"/>
                </a:lnTo>
                <a:close/>
                <a:moveTo>
                  <a:pt x="128" y="60"/>
                </a:moveTo>
                <a:cubicBezTo>
                  <a:pt x="130" y="58"/>
                  <a:pt x="132" y="55"/>
                  <a:pt x="132" y="50"/>
                </a:cubicBezTo>
                <a:cubicBezTo>
                  <a:pt x="132" y="45"/>
                  <a:pt x="132" y="45"/>
                  <a:pt x="132" y="45"/>
                </a:cubicBezTo>
                <a:cubicBezTo>
                  <a:pt x="132" y="41"/>
                  <a:pt x="131" y="38"/>
                  <a:pt x="128" y="36"/>
                </a:cubicBezTo>
                <a:cubicBezTo>
                  <a:pt x="116" y="24"/>
                  <a:pt x="116" y="24"/>
                  <a:pt x="116" y="24"/>
                </a:cubicBezTo>
                <a:cubicBezTo>
                  <a:pt x="114" y="22"/>
                  <a:pt x="114" y="20"/>
                  <a:pt x="114" y="18"/>
                </a:cubicBezTo>
                <a:cubicBezTo>
                  <a:pt x="114" y="14"/>
                  <a:pt x="114" y="14"/>
                  <a:pt x="114" y="14"/>
                </a:cubicBezTo>
                <a:cubicBezTo>
                  <a:pt x="114" y="12"/>
                  <a:pt x="115" y="11"/>
                  <a:pt x="117" y="11"/>
                </a:cubicBezTo>
                <a:cubicBezTo>
                  <a:pt x="119" y="11"/>
                  <a:pt x="121" y="12"/>
                  <a:pt x="121" y="14"/>
                </a:cubicBezTo>
                <a:cubicBezTo>
                  <a:pt x="121" y="22"/>
                  <a:pt x="121" y="22"/>
                  <a:pt x="121" y="22"/>
                </a:cubicBezTo>
                <a:cubicBezTo>
                  <a:pt x="132" y="22"/>
                  <a:pt x="132" y="22"/>
                  <a:pt x="132" y="22"/>
                </a:cubicBezTo>
                <a:cubicBezTo>
                  <a:pt x="132" y="14"/>
                  <a:pt x="132" y="14"/>
                  <a:pt x="132" y="14"/>
                </a:cubicBezTo>
                <a:cubicBezTo>
                  <a:pt x="132" y="5"/>
                  <a:pt x="127" y="0"/>
                  <a:pt x="117" y="0"/>
                </a:cubicBezTo>
                <a:cubicBezTo>
                  <a:pt x="112" y="0"/>
                  <a:pt x="109" y="2"/>
                  <a:pt x="106" y="4"/>
                </a:cubicBezTo>
                <a:cubicBezTo>
                  <a:pt x="104" y="7"/>
                  <a:pt x="102" y="10"/>
                  <a:pt x="102" y="14"/>
                </a:cubicBezTo>
                <a:cubicBezTo>
                  <a:pt x="102" y="20"/>
                  <a:pt x="102" y="20"/>
                  <a:pt x="102" y="20"/>
                </a:cubicBezTo>
                <a:cubicBezTo>
                  <a:pt x="102" y="24"/>
                  <a:pt x="103" y="27"/>
                  <a:pt x="106" y="29"/>
                </a:cubicBezTo>
                <a:cubicBezTo>
                  <a:pt x="118" y="40"/>
                  <a:pt x="118" y="40"/>
                  <a:pt x="118" y="40"/>
                </a:cubicBezTo>
                <a:cubicBezTo>
                  <a:pt x="120" y="42"/>
                  <a:pt x="121" y="44"/>
                  <a:pt x="121" y="46"/>
                </a:cubicBezTo>
                <a:cubicBezTo>
                  <a:pt x="121" y="50"/>
                  <a:pt x="121" y="50"/>
                  <a:pt x="121" y="50"/>
                </a:cubicBezTo>
                <a:cubicBezTo>
                  <a:pt x="121" y="53"/>
                  <a:pt x="119" y="54"/>
                  <a:pt x="117" y="54"/>
                </a:cubicBezTo>
                <a:cubicBezTo>
                  <a:pt x="115" y="54"/>
                  <a:pt x="114" y="53"/>
                  <a:pt x="114" y="50"/>
                </a:cubicBezTo>
                <a:cubicBezTo>
                  <a:pt x="114" y="39"/>
                  <a:pt x="114" y="39"/>
                  <a:pt x="114" y="39"/>
                </a:cubicBezTo>
                <a:cubicBezTo>
                  <a:pt x="102" y="39"/>
                  <a:pt x="102" y="39"/>
                  <a:pt x="102" y="39"/>
                </a:cubicBezTo>
                <a:cubicBezTo>
                  <a:pt x="102" y="50"/>
                  <a:pt x="102" y="50"/>
                  <a:pt x="102" y="50"/>
                </a:cubicBezTo>
                <a:cubicBezTo>
                  <a:pt x="102" y="59"/>
                  <a:pt x="107" y="64"/>
                  <a:pt x="117" y="64"/>
                </a:cubicBezTo>
                <a:cubicBezTo>
                  <a:pt x="122" y="64"/>
                  <a:pt x="126" y="63"/>
                  <a:pt x="128" y="60"/>
                </a:cubicBezTo>
                <a:moveTo>
                  <a:pt x="136" y="63"/>
                </a:moveTo>
                <a:cubicBezTo>
                  <a:pt x="160" y="63"/>
                  <a:pt x="160" y="63"/>
                  <a:pt x="160" y="63"/>
                </a:cubicBezTo>
                <a:cubicBezTo>
                  <a:pt x="160" y="53"/>
                  <a:pt x="160" y="53"/>
                  <a:pt x="160" y="53"/>
                </a:cubicBezTo>
                <a:cubicBezTo>
                  <a:pt x="147" y="53"/>
                  <a:pt x="147" y="53"/>
                  <a:pt x="147" y="53"/>
                </a:cubicBezTo>
                <a:cubicBezTo>
                  <a:pt x="147" y="35"/>
                  <a:pt x="147" y="35"/>
                  <a:pt x="147" y="35"/>
                </a:cubicBezTo>
                <a:cubicBezTo>
                  <a:pt x="160" y="35"/>
                  <a:pt x="160" y="35"/>
                  <a:pt x="160" y="35"/>
                </a:cubicBezTo>
                <a:cubicBezTo>
                  <a:pt x="160" y="25"/>
                  <a:pt x="160" y="25"/>
                  <a:pt x="160" y="25"/>
                </a:cubicBezTo>
                <a:cubicBezTo>
                  <a:pt x="147" y="25"/>
                  <a:pt x="147" y="25"/>
                  <a:pt x="147" y="25"/>
                </a:cubicBezTo>
                <a:cubicBezTo>
                  <a:pt x="147" y="12"/>
                  <a:pt x="147" y="12"/>
                  <a:pt x="147" y="12"/>
                </a:cubicBezTo>
                <a:cubicBezTo>
                  <a:pt x="160" y="12"/>
                  <a:pt x="160" y="12"/>
                  <a:pt x="160" y="12"/>
                </a:cubicBezTo>
                <a:cubicBezTo>
                  <a:pt x="160" y="1"/>
                  <a:pt x="160" y="1"/>
                  <a:pt x="160" y="1"/>
                </a:cubicBezTo>
                <a:cubicBezTo>
                  <a:pt x="136" y="1"/>
                  <a:pt x="136" y="1"/>
                  <a:pt x="136" y="1"/>
                </a:cubicBezTo>
                <a:lnTo>
                  <a:pt x="136" y="63"/>
                </a:lnTo>
                <a:close/>
                <a:moveTo>
                  <a:pt x="183" y="63"/>
                </a:moveTo>
                <a:cubicBezTo>
                  <a:pt x="194" y="63"/>
                  <a:pt x="194" y="63"/>
                  <a:pt x="194" y="63"/>
                </a:cubicBezTo>
                <a:cubicBezTo>
                  <a:pt x="194" y="1"/>
                  <a:pt x="194" y="1"/>
                  <a:pt x="194" y="1"/>
                </a:cubicBezTo>
                <a:cubicBezTo>
                  <a:pt x="183" y="1"/>
                  <a:pt x="183" y="1"/>
                  <a:pt x="183" y="1"/>
                </a:cubicBezTo>
                <a:cubicBezTo>
                  <a:pt x="183" y="29"/>
                  <a:pt x="183" y="29"/>
                  <a:pt x="183" y="29"/>
                </a:cubicBezTo>
                <a:cubicBezTo>
                  <a:pt x="174" y="1"/>
                  <a:pt x="174" y="1"/>
                  <a:pt x="174" y="1"/>
                </a:cubicBezTo>
                <a:cubicBezTo>
                  <a:pt x="163" y="1"/>
                  <a:pt x="163" y="1"/>
                  <a:pt x="163" y="1"/>
                </a:cubicBezTo>
                <a:cubicBezTo>
                  <a:pt x="163" y="63"/>
                  <a:pt x="163" y="63"/>
                  <a:pt x="163" y="63"/>
                </a:cubicBezTo>
                <a:cubicBezTo>
                  <a:pt x="174" y="63"/>
                  <a:pt x="174" y="63"/>
                  <a:pt x="174" y="63"/>
                </a:cubicBezTo>
                <a:cubicBezTo>
                  <a:pt x="174" y="34"/>
                  <a:pt x="174" y="34"/>
                  <a:pt x="174" y="34"/>
                </a:cubicBezTo>
                <a:lnTo>
                  <a:pt x="183" y="63"/>
                </a:lnTo>
                <a:close/>
                <a:moveTo>
                  <a:pt x="224" y="63"/>
                </a:moveTo>
                <a:cubicBezTo>
                  <a:pt x="231" y="1"/>
                  <a:pt x="231" y="1"/>
                  <a:pt x="231" y="1"/>
                </a:cubicBezTo>
                <a:cubicBezTo>
                  <a:pt x="219" y="1"/>
                  <a:pt x="219" y="1"/>
                  <a:pt x="219" y="1"/>
                </a:cubicBezTo>
                <a:cubicBezTo>
                  <a:pt x="216" y="31"/>
                  <a:pt x="216" y="31"/>
                  <a:pt x="216" y="31"/>
                </a:cubicBezTo>
                <a:cubicBezTo>
                  <a:pt x="208" y="1"/>
                  <a:pt x="208" y="1"/>
                  <a:pt x="208" y="1"/>
                </a:cubicBezTo>
                <a:cubicBezTo>
                  <a:pt x="197" y="1"/>
                  <a:pt x="197" y="1"/>
                  <a:pt x="197" y="1"/>
                </a:cubicBezTo>
                <a:cubicBezTo>
                  <a:pt x="207" y="35"/>
                  <a:pt x="207" y="35"/>
                  <a:pt x="207" y="35"/>
                </a:cubicBezTo>
                <a:cubicBezTo>
                  <a:pt x="216" y="35"/>
                  <a:pt x="216" y="35"/>
                  <a:pt x="216" y="35"/>
                </a:cubicBezTo>
                <a:cubicBezTo>
                  <a:pt x="213" y="63"/>
                  <a:pt x="213" y="63"/>
                  <a:pt x="213" y="63"/>
                </a:cubicBezTo>
                <a:lnTo>
                  <a:pt x="224" y="63"/>
                </a:lnTo>
                <a:close/>
                <a:moveTo>
                  <a:pt x="260" y="60"/>
                </a:moveTo>
                <a:cubicBezTo>
                  <a:pt x="263" y="58"/>
                  <a:pt x="264" y="55"/>
                  <a:pt x="264" y="50"/>
                </a:cubicBezTo>
                <a:cubicBezTo>
                  <a:pt x="264" y="1"/>
                  <a:pt x="264" y="1"/>
                  <a:pt x="264" y="1"/>
                </a:cubicBezTo>
                <a:cubicBezTo>
                  <a:pt x="252" y="1"/>
                  <a:pt x="252" y="1"/>
                  <a:pt x="252" y="1"/>
                </a:cubicBezTo>
                <a:cubicBezTo>
                  <a:pt x="252" y="50"/>
                  <a:pt x="252" y="50"/>
                  <a:pt x="252" y="50"/>
                </a:cubicBezTo>
                <a:cubicBezTo>
                  <a:pt x="252" y="53"/>
                  <a:pt x="251" y="54"/>
                  <a:pt x="248" y="54"/>
                </a:cubicBezTo>
                <a:cubicBezTo>
                  <a:pt x="246" y="54"/>
                  <a:pt x="245" y="53"/>
                  <a:pt x="245" y="50"/>
                </a:cubicBezTo>
                <a:cubicBezTo>
                  <a:pt x="245" y="1"/>
                  <a:pt x="245" y="1"/>
                  <a:pt x="245" y="1"/>
                </a:cubicBezTo>
                <a:cubicBezTo>
                  <a:pt x="233" y="1"/>
                  <a:pt x="233" y="1"/>
                  <a:pt x="233" y="1"/>
                </a:cubicBezTo>
                <a:cubicBezTo>
                  <a:pt x="233" y="50"/>
                  <a:pt x="233" y="50"/>
                  <a:pt x="233" y="50"/>
                </a:cubicBezTo>
                <a:cubicBezTo>
                  <a:pt x="233" y="55"/>
                  <a:pt x="234" y="58"/>
                  <a:pt x="237" y="60"/>
                </a:cubicBezTo>
                <a:cubicBezTo>
                  <a:pt x="239" y="63"/>
                  <a:pt x="243" y="64"/>
                  <a:pt x="248" y="64"/>
                </a:cubicBezTo>
                <a:cubicBezTo>
                  <a:pt x="253" y="64"/>
                  <a:pt x="258" y="63"/>
                  <a:pt x="260" y="60"/>
                </a:cubicBezTo>
                <a:moveTo>
                  <a:pt x="288" y="63"/>
                </a:moveTo>
                <a:cubicBezTo>
                  <a:pt x="299" y="63"/>
                  <a:pt x="299" y="63"/>
                  <a:pt x="299" y="63"/>
                </a:cubicBezTo>
                <a:cubicBezTo>
                  <a:pt x="299" y="1"/>
                  <a:pt x="299" y="1"/>
                  <a:pt x="299" y="1"/>
                </a:cubicBezTo>
                <a:cubicBezTo>
                  <a:pt x="288" y="1"/>
                  <a:pt x="288" y="1"/>
                  <a:pt x="288" y="1"/>
                </a:cubicBezTo>
                <a:cubicBezTo>
                  <a:pt x="288" y="29"/>
                  <a:pt x="288" y="29"/>
                  <a:pt x="288" y="29"/>
                </a:cubicBezTo>
                <a:cubicBezTo>
                  <a:pt x="279" y="1"/>
                  <a:pt x="279" y="1"/>
                  <a:pt x="279" y="1"/>
                </a:cubicBezTo>
                <a:cubicBezTo>
                  <a:pt x="268" y="1"/>
                  <a:pt x="268" y="1"/>
                  <a:pt x="268" y="1"/>
                </a:cubicBezTo>
                <a:cubicBezTo>
                  <a:pt x="268" y="63"/>
                  <a:pt x="268" y="63"/>
                  <a:pt x="268" y="63"/>
                </a:cubicBezTo>
                <a:cubicBezTo>
                  <a:pt x="279" y="63"/>
                  <a:pt x="279" y="63"/>
                  <a:pt x="279" y="63"/>
                </a:cubicBezTo>
                <a:cubicBezTo>
                  <a:pt x="279" y="34"/>
                  <a:pt x="279" y="34"/>
                  <a:pt x="279" y="34"/>
                </a:cubicBezTo>
                <a:lnTo>
                  <a:pt x="288" y="63"/>
                </a:lnTo>
                <a:close/>
                <a:moveTo>
                  <a:pt x="333" y="50"/>
                </a:moveTo>
                <a:cubicBezTo>
                  <a:pt x="333" y="39"/>
                  <a:pt x="333" y="39"/>
                  <a:pt x="333" y="39"/>
                </a:cubicBezTo>
                <a:cubicBezTo>
                  <a:pt x="322" y="39"/>
                  <a:pt x="322" y="39"/>
                  <a:pt x="322" y="39"/>
                </a:cubicBezTo>
                <a:cubicBezTo>
                  <a:pt x="322" y="50"/>
                  <a:pt x="322" y="50"/>
                  <a:pt x="322" y="50"/>
                </a:cubicBezTo>
                <a:cubicBezTo>
                  <a:pt x="322" y="53"/>
                  <a:pt x="321" y="54"/>
                  <a:pt x="318" y="54"/>
                </a:cubicBezTo>
                <a:cubicBezTo>
                  <a:pt x="315" y="54"/>
                  <a:pt x="314" y="53"/>
                  <a:pt x="314" y="50"/>
                </a:cubicBezTo>
                <a:cubicBezTo>
                  <a:pt x="314" y="14"/>
                  <a:pt x="314" y="14"/>
                  <a:pt x="314" y="14"/>
                </a:cubicBezTo>
                <a:cubicBezTo>
                  <a:pt x="314" y="12"/>
                  <a:pt x="315" y="11"/>
                  <a:pt x="318" y="11"/>
                </a:cubicBezTo>
                <a:cubicBezTo>
                  <a:pt x="321" y="11"/>
                  <a:pt x="322" y="12"/>
                  <a:pt x="322" y="14"/>
                </a:cubicBezTo>
                <a:cubicBezTo>
                  <a:pt x="322" y="22"/>
                  <a:pt x="322" y="22"/>
                  <a:pt x="322" y="22"/>
                </a:cubicBezTo>
                <a:cubicBezTo>
                  <a:pt x="333" y="22"/>
                  <a:pt x="333" y="22"/>
                  <a:pt x="333" y="22"/>
                </a:cubicBezTo>
                <a:cubicBezTo>
                  <a:pt x="333" y="14"/>
                  <a:pt x="333" y="14"/>
                  <a:pt x="333" y="14"/>
                </a:cubicBezTo>
                <a:cubicBezTo>
                  <a:pt x="333" y="5"/>
                  <a:pt x="328" y="0"/>
                  <a:pt x="318" y="0"/>
                </a:cubicBezTo>
                <a:cubicBezTo>
                  <a:pt x="308" y="0"/>
                  <a:pt x="303" y="5"/>
                  <a:pt x="303" y="14"/>
                </a:cubicBezTo>
                <a:cubicBezTo>
                  <a:pt x="303" y="50"/>
                  <a:pt x="303" y="50"/>
                  <a:pt x="303" y="50"/>
                </a:cubicBezTo>
                <a:cubicBezTo>
                  <a:pt x="303" y="59"/>
                  <a:pt x="308" y="64"/>
                  <a:pt x="318" y="64"/>
                </a:cubicBezTo>
                <a:cubicBezTo>
                  <a:pt x="328" y="64"/>
                  <a:pt x="333" y="59"/>
                  <a:pt x="333" y="50"/>
                </a:cubicBezTo>
                <a:moveTo>
                  <a:pt x="370" y="63"/>
                </a:moveTo>
                <a:cubicBezTo>
                  <a:pt x="358" y="24"/>
                  <a:pt x="358" y="24"/>
                  <a:pt x="358" y="24"/>
                </a:cubicBezTo>
                <a:cubicBezTo>
                  <a:pt x="368" y="1"/>
                  <a:pt x="368" y="1"/>
                  <a:pt x="368" y="1"/>
                </a:cubicBezTo>
                <a:cubicBezTo>
                  <a:pt x="357" y="1"/>
                  <a:pt x="357" y="1"/>
                  <a:pt x="357" y="1"/>
                </a:cubicBezTo>
                <a:cubicBezTo>
                  <a:pt x="347" y="20"/>
                  <a:pt x="347" y="20"/>
                  <a:pt x="347" y="20"/>
                </a:cubicBezTo>
                <a:cubicBezTo>
                  <a:pt x="347" y="1"/>
                  <a:pt x="347" y="1"/>
                  <a:pt x="347" y="1"/>
                </a:cubicBezTo>
                <a:cubicBezTo>
                  <a:pt x="336" y="1"/>
                  <a:pt x="336" y="1"/>
                  <a:pt x="336" y="1"/>
                </a:cubicBezTo>
                <a:cubicBezTo>
                  <a:pt x="336" y="63"/>
                  <a:pt x="336" y="63"/>
                  <a:pt x="336" y="63"/>
                </a:cubicBezTo>
                <a:cubicBezTo>
                  <a:pt x="347" y="63"/>
                  <a:pt x="347" y="63"/>
                  <a:pt x="347" y="63"/>
                </a:cubicBezTo>
                <a:cubicBezTo>
                  <a:pt x="347" y="41"/>
                  <a:pt x="347" y="41"/>
                  <a:pt x="347" y="41"/>
                </a:cubicBezTo>
                <a:cubicBezTo>
                  <a:pt x="350" y="36"/>
                  <a:pt x="350" y="36"/>
                  <a:pt x="350" y="36"/>
                </a:cubicBezTo>
                <a:cubicBezTo>
                  <a:pt x="357" y="63"/>
                  <a:pt x="357" y="63"/>
                  <a:pt x="357" y="63"/>
                </a:cubicBezTo>
                <a:lnTo>
                  <a:pt x="370" y="63"/>
                </a:lnTo>
                <a:close/>
                <a:moveTo>
                  <a:pt x="372" y="63"/>
                </a:moveTo>
                <a:cubicBezTo>
                  <a:pt x="396" y="63"/>
                  <a:pt x="396" y="63"/>
                  <a:pt x="396" y="63"/>
                </a:cubicBezTo>
                <a:cubicBezTo>
                  <a:pt x="396" y="53"/>
                  <a:pt x="396" y="53"/>
                  <a:pt x="396" y="53"/>
                </a:cubicBezTo>
                <a:cubicBezTo>
                  <a:pt x="383" y="53"/>
                  <a:pt x="383" y="53"/>
                  <a:pt x="383" y="53"/>
                </a:cubicBezTo>
                <a:cubicBezTo>
                  <a:pt x="383" y="35"/>
                  <a:pt x="383" y="35"/>
                  <a:pt x="383" y="35"/>
                </a:cubicBezTo>
                <a:cubicBezTo>
                  <a:pt x="396" y="35"/>
                  <a:pt x="396" y="35"/>
                  <a:pt x="396" y="35"/>
                </a:cubicBezTo>
                <a:cubicBezTo>
                  <a:pt x="396" y="25"/>
                  <a:pt x="396" y="25"/>
                  <a:pt x="396" y="25"/>
                </a:cubicBezTo>
                <a:cubicBezTo>
                  <a:pt x="383" y="25"/>
                  <a:pt x="383" y="25"/>
                  <a:pt x="383" y="25"/>
                </a:cubicBezTo>
                <a:cubicBezTo>
                  <a:pt x="383" y="12"/>
                  <a:pt x="383" y="12"/>
                  <a:pt x="383" y="12"/>
                </a:cubicBezTo>
                <a:cubicBezTo>
                  <a:pt x="396" y="12"/>
                  <a:pt x="396" y="12"/>
                  <a:pt x="396" y="12"/>
                </a:cubicBezTo>
                <a:cubicBezTo>
                  <a:pt x="396" y="1"/>
                  <a:pt x="396" y="1"/>
                  <a:pt x="396" y="1"/>
                </a:cubicBezTo>
                <a:cubicBezTo>
                  <a:pt x="372" y="1"/>
                  <a:pt x="372" y="1"/>
                  <a:pt x="372" y="1"/>
                </a:cubicBezTo>
                <a:lnTo>
                  <a:pt x="372" y="63"/>
                </a:lnTo>
                <a:close/>
                <a:moveTo>
                  <a:pt x="430" y="63"/>
                </a:moveTo>
                <a:cubicBezTo>
                  <a:pt x="430" y="1"/>
                  <a:pt x="430" y="1"/>
                  <a:pt x="430" y="1"/>
                </a:cubicBezTo>
                <a:cubicBezTo>
                  <a:pt x="419" y="1"/>
                  <a:pt x="419" y="1"/>
                  <a:pt x="419" y="1"/>
                </a:cubicBezTo>
                <a:cubicBezTo>
                  <a:pt x="419" y="29"/>
                  <a:pt x="419" y="29"/>
                  <a:pt x="419" y="29"/>
                </a:cubicBezTo>
                <a:cubicBezTo>
                  <a:pt x="411" y="1"/>
                  <a:pt x="411" y="1"/>
                  <a:pt x="411" y="1"/>
                </a:cubicBezTo>
                <a:cubicBezTo>
                  <a:pt x="400" y="1"/>
                  <a:pt x="400" y="1"/>
                  <a:pt x="400" y="1"/>
                </a:cubicBezTo>
                <a:cubicBezTo>
                  <a:pt x="400" y="63"/>
                  <a:pt x="400" y="63"/>
                  <a:pt x="400" y="63"/>
                </a:cubicBezTo>
                <a:cubicBezTo>
                  <a:pt x="411" y="63"/>
                  <a:pt x="411" y="63"/>
                  <a:pt x="411" y="63"/>
                </a:cubicBezTo>
                <a:cubicBezTo>
                  <a:pt x="411" y="34"/>
                  <a:pt x="411" y="34"/>
                  <a:pt x="411" y="34"/>
                </a:cubicBezTo>
                <a:cubicBezTo>
                  <a:pt x="419" y="63"/>
                  <a:pt x="419" y="63"/>
                  <a:pt x="419" y="63"/>
                </a:cubicBezTo>
                <a:lnTo>
                  <a:pt x="430" y="6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9840" tIns="49920" rIns="99840" bIns="49920" numCol="1" anchor="t" anchorCtr="0" compatLnSpc="1">
            <a:prstTxWarp prst="textNoShape">
              <a:avLst/>
            </a:prstTxWarp>
          </a:bodyPr>
          <a:lstStyle/>
          <a:p>
            <a:endParaRPr lang="en-AU" sz="1310"/>
          </a:p>
        </p:txBody>
      </p:sp>
    </p:spTree>
    <p:extLst>
      <p:ext uri="{BB962C8B-B14F-4D97-AF65-F5344CB8AC3E}">
        <p14:creationId xmlns:p14="http://schemas.microsoft.com/office/powerpoint/2010/main" val="1149379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  <p:sldLayoutId id="2147483728" r:id="rId17"/>
  </p:sldLayoutIdLst>
  <p:hf sldNum="0" hdr="0" dt="0"/>
  <p:txStyles>
    <p:titleStyle>
      <a:lvl1pPr algn="l" defTabSz="742835" rtl="0" eaLnBrk="1" latinLnBrk="0" hangingPunct="1">
        <a:lnSpc>
          <a:spcPct val="90000"/>
        </a:lnSpc>
        <a:spcBef>
          <a:spcPct val="0"/>
        </a:spcBef>
        <a:buNone/>
        <a:defRPr sz="2075" b="1" i="0" kern="1200" cap="all" spc="0" baseline="0">
          <a:solidFill>
            <a:schemeClr val="tx1"/>
          </a:solidFill>
          <a:latin typeface="+mj-lt"/>
          <a:ea typeface="HY-Montefiore" panose="02000806000000020003" pitchFamily="50" charset="0"/>
          <a:cs typeface="+mj-cs"/>
        </a:defRPr>
      </a:lvl1pPr>
    </p:titleStyle>
    <p:bodyStyle>
      <a:lvl1pPr marL="0" indent="0" algn="l" defTabSz="742835" rtl="0" eaLnBrk="1" latinLnBrk="0" hangingPunct="1">
        <a:lnSpc>
          <a:spcPct val="104000"/>
        </a:lnSpc>
        <a:spcBef>
          <a:spcPts val="874"/>
        </a:spcBef>
        <a:buFontTx/>
        <a:buNone/>
        <a:defRPr sz="1310" kern="0" spc="0" baseline="0">
          <a:solidFill>
            <a:schemeClr val="tx1"/>
          </a:solidFill>
          <a:latin typeface="+mn-lt"/>
          <a:ea typeface="+mn-ea"/>
          <a:cs typeface="+mn-cs"/>
        </a:defRPr>
      </a:lvl1pPr>
      <a:lvl2pPr marL="0" indent="0" algn="l" defTabSz="742835" rtl="0" eaLnBrk="1" latinLnBrk="0" hangingPunct="1">
        <a:lnSpc>
          <a:spcPct val="104000"/>
        </a:lnSpc>
        <a:spcBef>
          <a:spcPts val="874"/>
        </a:spcBef>
        <a:buFontTx/>
        <a:buNone/>
        <a:defRPr sz="1310" b="1" i="0" kern="0" cap="none" baseline="0">
          <a:solidFill>
            <a:schemeClr val="tx1"/>
          </a:solidFill>
          <a:latin typeface="+mj-lt"/>
          <a:ea typeface="+mn-ea"/>
          <a:cs typeface="+mn-cs"/>
        </a:defRPr>
      </a:lvl2pPr>
      <a:lvl3pPr marL="216196" indent="-216196" algn="l" defTabSz="742835" rtl="0" eaLnBrk="1" latinLnBrk="0" hangingPunct="1">
        <a:lnSpc>
          <a:spcPct val="104000"/>
        </a:lnSpc>
        <a:spcBef>
          <a:spcPts val="874"/>
        </a:spcBef>
        <a:buFont typeface="Arial Black" panose="020B0A04020102020204" pitchFamily="34" charset="0"/>
        <a:buChar char="—"/>
        <a:defRPr sz="1310" kern="1200" cap="none" baseline="0">
          <a:solidFill>
            <a:schemeClr val="tx1"/>
          </a:solidFill>
          <a:latin typeface="+mn-lt"/>
          <a:ea typeface="+mn-ea"/>
          <a:cs typeface="+mn-cs"/>
        </a:defRPr>
      </a:lvl3pPr>
      <a:lvl4pPr marL="432392" indent="-216196" algn="l" defTabSz="742835" rtl="0" eaLnBrk="1" latinLnBrk="0" hangingPunct="1">
        <a:lnSpc>
          <a:spcPct val="104000"/>
        </a:lnSpc>
        <a:spcBef>
          <a:spcPts val="874"/>
        </a:spcBef>
        <a:buFont typeface="Arial" panose="020B0604020202020204" pitchFamily="34" charset="0"/>
        <a:buChar char="•"/>
        <a:defRPr sz="1310" kern="1200">
          <a:solidFill>
            <a:schemeClr val="tx1"/>
          </a:solidFill>
          <a:latin typeface="+mn-lt"/>
          <a:ea typeface="+mn-ea"/>
          <a:cs typeface="+mn-cs"/>
        </a:defRPr>
      </a:lvl4pPr>
      <a:lvl5pPr marL="648589" indent="-216196" algn="l" defTabSz="742835" rtl="0" eaLnBrk="1" latinLnBrk="0" hangingPunct="1">
        <a:lnSpc>
          <a:spcPct val="104000"/>
        </a:lnSpc>
        <a:spcBef>
          <a:spcPts val="874"/>
        </a:spcBef>
        <a:buFont typeface="Wingdings" panose="05000000000000000000" pitchFamily="2" charset="2"/>
        <a:buChar char=""/>
        <a:defRPr sz="1310" kern="1200">
          <a:solidFill>
            <a:schemeClr val="tx1"/>
          </a:solidFill>
          <a:latin typeface="+mn-lt"/>
          <a:ea typeface="+mn-ea"/>
          <a:cs typeface="+mn-cs"/>
        </a:defRPr>
      </a:lvl5pPr>
      <a:lvl6pPr marL="2042794" indent="-185708" algn="l" defTabSz="742835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2" kern="1200">
          <a:solidFill>
            <a:schemeClr val="tx1"/>
          </a:solidFill>
          <a:latin typeface="+mn-lt"/>
          <a:ea typeface="+mn-ea"/>
          <a:cs typeface="+mn-cs"/>
        </a:defRPr>
      </a:lvl6pPr>
      <a:lvl7pPr marL="2414212" indent="-185708" algn="l" defTabSz="742835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2" kern="1200">
          <a:solidFill>
            <a:schemeClr val="tx1"/>
          </a:solidFill>
          <a:latin typeface="+mn-lt"/>
          <a:ea typeface="+mn-ea"/>
          <a:cs typeface="+mn-cs"/>
        </a:defRPr>
      </a:lvl7pPr>
      <a:lvl8pPr marL="2785629" indent="-185708" algn="l" defTabSz="742835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2" kern="1200">
          <a:solidFill>
            <a:schemeClr val="tx1"/>
          </a:solidFill>
          <a:latin typeface="+mn-lt"/>
          <a:ea typeface="+mn-ea"/>
          <a:cs typeface="+mn-cs"/>
        </a:defRPr>
      </a:lvl8pPr>
      <a:lvl9pPr marL="3157047" indent="-185708" algn="l" defTabSz="742835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42835" rtl="0" eaLnBrk="1" latinLnBrk="0" hangingPunct="1">
        <a:lnSpc>
          <a:spcPct val="104000"/>
        </a:lnSpc>
        <a:defRPr sz="1092" kern="0" spc="0" baseline="0">
          <a:solidFill>
            <a:schemeClr val="tx1"/>
          </a:solidFill>
          <a:latin typeface="+mn-lt"/>
          <a:ea typeface="+mn-ea"/>
          <a:cs typeface="+mn-cs"/>
        </a:defRPr>
      </a:lvl1pPr>
      <a:lvl2pPr marL="0" indent="0" algn="l" defTabSz="742835" rtl="0" eaLnBrk="1" latinLnBrk="0" hangingPunct="1">
        <a:lnSpc>
          <a:spcPct val="104000"/>
        </a:lnSpc>
        <a:buFontTx/>
        <a:buNone/>
        <a:defRPr sz="1092" b="1" i="0" kern="0" cap="none" baseline="0">
          <a:solidFill>
            <a:schemeClr val="tx1"/>
          </a:solidFill>
          <a:latin typeface="+mj-lt"/>
          <a:ea typeface="+mn-ea"/>
          <a:cs typeface="+mn-cs"/>
        </a:defRPr>
      </a:lvl2pPr>
      <a:lvl3pPr marL="216196" indent="-216196" algn="l" defTabSz="742835" rtl="0" eaLnBrk="1" latinLnBrk="0" hangingPunct="1">
        <a:lnSpc>
          <a:spcPct val="104000"/>
        </a:lnSpc>
        <a:buFont typeface="Arial" panose="020B0A04020102020204" pitchFamily="34" charset="0"/>
        <a:buChar char="—"/>
        <a:defRPr sz="1092" kern="1200" cap="none" baseline="0">
          <a:solidFill>
            <a:schemeClr val="tx1"/>
          </a:solidFill>
          <a:latin typeface="+mn-lt"/>
          <a:ea typeface="+mn-ea"/>
          <a:cs typeface="+mn-cs"/>
        </a:defRPr>
      </a:lvl3pPr>
      <a:lvl4pPr marL="432392" indent="-216196" algn="l" defTabSz="742835" rtl="0" eaLnBrk="1" latinLnBrk="0" hangingPunct="1">
        <a:lnSpc>
          <a:spcPct val="104000"/>
        </a:lnSpc>
        <a:buFont typeface="Arial" panose="020B0604020202020204" pitchFamily="34" charset="0"/>
        <a:buChar char="•"/>
        <a:defRPr sz="1092" kern="1200">
          <a:solidFill>
            <a:schemeClr val="tx1"/>
          </a:solidFill>
          <a:latin typeface="+mn-lt"/>
          <a:ea typeface="+mn-ea"/>
          <a:cs typeface="+mn-cs"/>
        </a:defRPr>
      </a:lvl4pPr>
      <a:lvl5pPr marL="648589" indent="-216196" algn="l" defTabSz="742835" rtl="0" eaLnBrk="1" latinLnBrk="0" hangingPunct="1">
        <a:lnSpc>
          <a:spcPct val="104000"/>
        </a:lnSpc>
        <a:buFont typeface="Wingdings" panose="05000000000000000000" pitchFamily="2" charset="2"/>
        <a:buChar char=""/>
        <a:defRPr sz="1092" kern="1200">
          <a:solidFill>
            <a:schemeClr val="tx1"/>
          </a:solidFill>
          <a:latin typeface="+mn-lt"/>
          <a:ea typeface="+mn-ea"/>
          <a:cs typeface="+mn-cs"/>
        </a:defRPr>
      </a:lvl5pPr>
      <a:lvl6pPr marL="1857086" algn="l" defTabSz="742835" rtl="0" eaLnBrk="1" latinLnBrk="0" hangingPunct="1">
        <a:defRPr sz="1092" kern="1200">
          <a:solidFill>
            <a:schemeClr val="tx1"/>
          </a:solidFill>
          <a:latin typeface="+mn-lt"/>
          <a:ea typeface="+mn-ea"/>
          <a:cs typeface="+mn-cs"/>
        </a:defRPr>
      </a:lvl6pPr>
      <a:lvl7pPr marL="2228503" algn="l" defTabSz="742835" rtl="0" eaLnBrk="1" latinLnBrk="0" hangingPunct="1">
        <a:defRPr sz="1092" kern="1200">
          <a:solidFill>
            <a:schemeClr val="tx1"/>
          </a:solidFill>
          <a:latin typeface="+mn-lt"/>
          <a:ea typeface="+mn-ea"/>
          <a:cs typeface="+mn-cs"/>
        </a:defRPr>
      </a:lvl7pPr>
      <a:lvl8pPr marL="2599921" algn="l" defTabSz="742835" rtl="0" eaLnBrk="1" latinLnBrk="0" hangingPunct="1">
        <a:defRPr sz="1092" kern="1200">
          <a:solidFill>
            <a:schemeClr val="tx1"/>
          </a:solidFill>
          <a:latin typeface="+mn-lt"/>
          <a:ea typeface="+mn-ea"/>
          <a:cs typeface="+mn-cs"/>
        </a:defRPr>
      </a:lvl8pPr>
      <a:lvl9pPr marL="2971337" algn="l" defTabSz="742835" rtl="0" eaLnBrk="1" latinLnBrk="0" hangingPunct="1">
        <a:defRPr sz="109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4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2.xml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83C73B-B9F2-4A79-A6F9-AFA0D01CB8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3549" y="2483302"/>
            <a:ext cx="7678902" cy="1891396"/>
          </a:xfrm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en-AU" sz="3700" dirty="0"/>
              <a:t>Introduction to HSEQ RISK MANAGEMENT Procedure</a:t>
            </a:r>
          </a:p>
        </p:txBody>
      </p:sp>
    </p:spTree>
    <p:extLst>
      <p:ext uri="{BB962C8B-B14F-4D97-AF65-F5344CB8AC3E}">
        <p14:creationId xmlns:p14="http://schemas.microsoft.com/office/powerpoint/2010/main" val="37046536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60032248-CACF-4BF8-923A-0198BD0475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2000" dirty="0"/>
              <a:t>Agenda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5DC211F-6CC8-40AB-9916-E6D1EE69834E}"/>
              </a:ext>
            </a:extLst>
          </p:cNvPr>
          <p:cNvSpPr/>
          <p:nvPr/>
        </p:nvSpPr>
        <p:spPr>
          <a:xfrm>
            <a:off x="277091" y="1149048"/>
            <a:ext cx="8661232" cy="18020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072">
              <a:lnSpc>
                <a:spcPct val="100000"/>
              </a:lnSpc>
              <a:spcBef>
                <a:spcPts val="0"/>
              </a:spcBef>
              <a:spcAft>
                <a:spcPts val="1714"/>
              </a:spcAft>
            </a:pPr>
            <a:r>
              <a:rPr lang="en-AU" spc="-4" dirty="0">
                <a:cs typeface="Arial"/>
              </a:rPr>
              <a:t>In this session we will cover:</a:t>
            </a:r>
          </a:p>
          <a:p>
            <a:pPr marL="199560" lvl="2" indent="-199560" defTabSz="685673">
              <a:spcBef>
                <a:spcPts val="806"/>
              </a:spcBef>
              <a:spcAft>
                <a:spcPts val="1714"/>
              </a:spcAft>
            </a:pPr>
            <a:r>
              <a:rPr lang="en-US" dirty="0"/>
              <a:t> </a:t>
            </a:r>
            <a:r>
              <a:rPr lang="en-US" sz="1209" dirty="0"/>
              <a:t>External requirements for HSEQ Risk Management</a:t>
            </a:r>
          </a:p>
          <a:p>
            <a:pPr marL="199560" lvl="2" indent="-199560" defTabSz="685673">
              <a:spcBef>
                <a:spcPts val="806"/>
              </a:spcBef>
              <a:spcAft>
                <a:spcPts val="1714"/>
              </a:spcAft>
            </a:pPr>
            <a:r>
              <a:rPr lang="en-US" sz="1209" dirty="0"/>
              <a:t> Overview of the draft HY HSEQ Risk Management Procedure</a:t>
            </a:r>
          </a:p>
          <a:p>
            <a:pPr marL="199560" lvl="2" indent="-199560" defTabSz="685673">
              <a:spcBef>
                <a:spcPts val="806"/>
              </a:spcBef>
              <a:spcAft>
                <a:spcPts val="1714"/>
              </a:spcAft>
            </a:pPr>
            <a:r>
              <a:rPr lang="en-US" sz="1209" dirty="0"/>
              <a:t> Quick recap on how to navigate Teams (if time permits)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903156A-9966-4522-8092-4D49EB2DE3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Work Differently – Flipping Traditional Thinking On Its Head </a:t>
            </a:r>
          </a:p>
        </p:txBody>
      </p:sp>
    </p:spTree>
    <p:extLst>
      <p:ext uri="{BB962C8B-B14F-4D97-AF65-F5344CB8AC3E}">
        <p14:creationId xmlns:p14="http://schemas.microsoft.com/office/powerpoint/2010/main" val="10199140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83C73B-B9F2-4A79-A6F9-AFA0D01CB8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3549" y="2483302"/>
            <a:ext cx="7678902" cy="1891396"/>
          </a:xfrm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en-AU" sz="3700" dirty="0"/>
              <a:t>External HSEQ RISK MANAGEMENT Requirements</a:t>
            </a:r>
          </a:p>
        </p:txBody>
      </p:sp>
    </p:spTree>
    <p:extLst>
      <p:ext uri="{BB962C8B-B14F-4D97-AF65-F5344CB8AC3E}">
        <p14:creationId xmlns:p14="http://schemas.microsoft.com/office/powerpoint/2010/main" val="42112209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60032248-CACF-4BF8-923A-0198BD0475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2000" dirty="0"/>
              <a:t>Risk Management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329DC7-F7CB-4E6D-ABE5-45AB5F3F78B3}"/>
              </a:ext>
            </a:extLst>
          </p:cNvPr>
          <p:cNvSpPr txBox="1"/>
          <p:nvPr/>
        </p:nvSpPr>
        <p:spPr>
          <a:xfrm>
            <a:off x="277091" y="972791"/>
            <a:ext cx="8659104" cy="2714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>
                <a:ea typeface="HY-Montefiore" panose="02000806000000020003" pitchFamily="50" charset="0"/>
              </a:rPr>
              <a:t>AS ISO 31000:2018 RISK MANAGEMENT - GUIDELINES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FB94BD8-E9E8-46F2-A067-2C98F23EAD99}"/>
              </a:ext>
            </a:extLst>
          </p:cNvPr>
          <p:cNvSpPr/>
          <p:nvPr/>
        </p:nvSpPr>
        <p:spPr>
          <a:xfrm>
            <a:off x="4953000" y="2488229"/>
            <a:ext cx="4563054" cy="1881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9560" lvl="2" indent="-199560" defTabSz="685673">
              <a:spcBef>
                <a:spcPts val="806"/>
              </a:spcBef>
              <a:spcAft>
                <a:spcPts val="1714"/>
              </a:spcAft>
            </a:pPr>
            <a:r>
              <a:rPr lang="en-AU" dirty="0"/>
              <a:t>Includes a risk management framework that can be customised to any organisation and context</a:t>
            </a:r>
          </a:p>
          <a:p>
            <a:pPr marL="199560" lvl="2" indent="-199560" defTabSz="685673">
              <a:spcBef>
                <a:spcPts val="806"/>
              </a:spcBef>
              <a:spcAft>
                <a:spcPts val="1714"/>
              </a:spcAft>
            </a:pPr>
            <a:r>
              <a:rPr lang="en-AU" dirty="0"/>
              <a:t>Central to the framework is risk assessment (identification, analysis, evaluation) &amp; risk treatment</a:t>
            </a:r>
          </a:p>
          <a:p>
            <a:pPr marL="199560" lvl="2" indent="-199560" defTabSz="685673">
              <a:spcBef>
                <a:spcPts val="806"/>
              </a:spcBef>
              <a:spcAft>
                <a:spcPts val="1714"/>
              </a:spcAft>
            </a:pPr>
            <a:r>
              <a:rPr lang="en-AU" dirty="0"/>
              <a:t>Does not mandate specifics (e.g. use of risk matrix, risk registers etc.)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01C2D0B-1EEA-4164-8EF1-E1955C5F6B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091" y="1701156"/>
            <a:ext cx="4348981" cy="4226943"/>
          </a:xfrm>
          <a:prstGeom prst="rect">
            <a:avLst/>
          </a:prstGeom>
        </p:spPr>
      </p:pic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0CFF365D-66E5-43BD-A416-3CA6EC7AA2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Work Differently – Flipping Traditional Thinking On Its Head </a:t>
            </a:r>
          </a:p>
        </p:txBody>
      </p:sp>
    </p:spTree>
    <p:extLst>
      <p:ext uri="{BB962C8B-B14F-4D97-AF65-F5344CB8AC3E}">
        <p14:creationId xmlns:p14="http://schemas.microsoft.com/office/powerpoint/2010/main" val="38544161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60032248-CACF-4BF8-923A-0198BD0475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2000" dirty="0"/>
              <a:t>H&amp;S Risk Management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329DC7-F7CB-4E6D-ABE5-45AB5F3F78B3}"/>
              </a:ext>
            </a:extLst>
          </p:cNvPr>
          <p:cNvSpPr txBox="1"/>
          <p:nvPr/>
        </p:nvSpPr>
        <p:spPr>
          <a:xfrm>
            <a:off x="277091" y="979021"/>
            <a:ext cx="7100589" cy="2714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>
                <a:ea typeface="HY-Montefiore" panose="02000806000000020003" pitchFamily="50" charset="0"/>
              </a:rPr>
              <a:t>WORK HEALTH AND SAFETY (H&amp;S) LEGISLATION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FB94BD8-E9E8-46F2-A067-2C98F23EAD99}"/>
              </a:ext>
            </a:extLst>
          </p:cNvPr>
          <p:cNvSpPr/>
          <p:nvPr/>
        </p:nvSpPr>
        <p:spPr>
          <a:xfrm>
            <a:off x="4953000" y="1948177"/>
            <a:ext cx="4477758" cy="2961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9560" lvl="2" indent="-199560" defTabSz="685673">
              <a:spcBef>
                <a:spcPts val="806"/>
              </a:spcBef>
              <a:spcAft>
                <a:spcPts val="1714"/>
              </a:spcAft>
            </a:pPr>
            <a:r>
              <a:rPr lang="en-AU" dirty="0"/>
              <a:t>Requires H&amp;S risks to be eliminated, and if this is not reasonably practical, risks to be minimised so far as is reasonably practicable</a:t>
            </a:r>
          </a:p>
          <a:p>
            <a:pPr marL="199560" lvl="2" indent="-199560" defTabSz="685673">
              <a:spcBef>
                <a:spcPts val="806"/>
              </a:spcBef>
              <a:spcAft>
                <a:spcPts val="1714"/>
              </a:spcAft>
            </a:pPr>
            <a:r>
              <a:rPr lang="en-AU" dirty="0"/>
              <a:t>In minimising risk, controls must be implemented in accordance with the hierarchy of controls</a:t>
            </a:r>
          </a:p>
          <a:p>
            <a:pPr marL="199560" lvl="2" indent="-199560" defTabSz="685673">
              <a:spcBef>
                <a:spcPts val="806"/>
              </a:spcBef>
              <a:spcAft>
                <a:spcPts val="1714"/>
              </a:spcAft>
            </a:pPr>
            <a:r>
              <a:rPr lang="en-AU" dirty="0"/>
              <a:t>Controls must be maintained so as they remain effective.  They must also be reviewed and, as necessary, revised as required.</a:t>
            </a:r>
          </a:p>
          <a:p>
            <a:pPr marL="199560" lvl="2" indent="-199560" defTabSz="685673">
              <a:spcBef>
                <a:spcPts val="806"/>
              </a:spcBef>
              <a:spcAft>
                <a:spcPts val="1714"/>
              </a:spcAft>
            </a:pPr>
            <a:r>
              <a:rPr lang="en-AU" dirty="0"/>
              <a:t>Risk assessment only mandatory for entry into confined spaces, live electrical work and general diving work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174FB0-E34A-4A8F-95D6-DE2B065C65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042" y="1373446"/>
            <a:ext cx="3023745" cy="4528520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02EB859-F791-471B-A8F7-0C0CF29116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Work Differently – Flipping Traditional Thinking On Its Head </a:t>
            </a:r>
          </a:p>
        </p:txBody>
      </p:sp>
    </p:spTree>
    <p:extLst>
      <p:ext uri="{BB962C8B-B14F-4D97-AF65-F5344CB8AC3E}">
        <p14:creationId xmlns:p14="http://schemas.microsoft.com/office/powerpoint/2010/main" val="6976369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60032248-CACF-4BF8-923A-0198BD0475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2000" dirty="0">
                <a:latin typeface="+mn-lt"/>
              </a:rPr>
              <a:t>H&amp;S Risk Management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329DC7-F7CB-4E6D-ABE5-45AB5F3F78B3}"/>
              </a:ext>
            </a:extLst>
          </p:cNvPr>
          <p:cNvSpPr txBox="1"/>
          <p:nvPr/>
        </p:nvSpPr>
        <p:spPr>
          <a:xfrm>
            <a:off x="277091" y="947562"/>
            <a:ext cx="8659104" cy="2714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>
                <a:ea typeface="HY-Montefiore" panose="02000806000000020003" pitchFamily="50" charset="0"/>
              </a:rPr>
              <a:t>HOW TO MANAGE WORK HEALTH AND SAFETY RISKS (MODEL CODE OF PRACTICE) MAY 2018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5DC211F-6CC8-40AB-9916-E6D1EE69834E}"/>
              </a:ext>
            </a:extLst>
          </p:cNvPr>
          <p:cNvSpPr/>
          <p:nvPr/>
        </p:nvSpPr>
        <p:spPr>
          <a:xfrm>
            <a:off x="277091" y="1595837"/>
            <a:ext cx="4225191" cy="3666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9560" lvl="2" indent="-199560" defTabSz="685673">
              <a:spcBef>
                <a:spcPts val="806"/>
              </a:spcBef>
              <a:spcAft>
                <a:spcPts val="1714"/>
              </a:spcAft>
            </a:pPr>
            <a:r>
              <a:rPr lang="en-AU" dirty="0"/>
              <a:t>Risk assessment not required when H&amp;S risks are well known and have well established and accepted control measures</a:t>
            </a:r>
          </a:p>
          <a:p>
            <a:pPr marL="199560" lvl="2" indent="-199560" defTabSz="685673">
              <a:spcBef>
                <a:spcPts val="806"/>
              </a:spcBef>
              <a:spcAft>
                <a:spcPts val="1714"/>
              </a:spcAft>
            </a:pPr>
            <a:r>
              <a:rPr lang="en-AU" dirty="0"/>
              <a:t>A risk assessment should be done when there is</a:t>
            </a:r>
          </a:p>
          <a:p>
            <a:pPr marL="397525" lvl="3" indent="-199560" defTabSz="685673">
              <a:spcBef>
                <a:spcPts val="806"/>
              </a:spcBef>
              <a:spcAft>
                <a:spcPts val="1714"/>
              </a:spcAft>
            </a:pPr>
            <a:r>
              <a:rPr lang="en-AU" dirty="0"/>
              <a:t>uncertainty about how a hazard may result in injury or illness</a:t>
            </a:r>
          </a:p>
          <a:p>
            <a:pPr marL="397525" lvl="3" indent="-199560" defTabSz="685673">
              <a:spcBef>
                <a:spcPts val="806"/>
              </a:spcBef>
              <a:spcAft>
                <a:spcPts val="1714"/>
              </a:spcAft>
            </a:pPr>
            <a:r>
              <a:rPr lang="en-AU" dirty="0"/>
              <a:t>the work activity involves a number of different hazards and there is a lack of understanding about how the hazards may interact with each other to produce new or greater risks, or </a:t>
            </a:r>
          </a:p>
          <a:p>
            <a:pPr marL="397525" lvl="3" indent="-199560" defTabSz="685673">
              <a:spcBef>
                <a:spcPts val="806"/>
              </a:spcBef>
              <a:spcAft>
                <a:spcPts val="1714"/>
              </a:spcAft>
            </a:pPr>
            <a:r>
              <a:rPr lang="en-AU" dirty="0"/>
              <a:t>changes at the workplace occur that may impact on the effectiveness of control measures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02394AB-50D6-4621-AA8B-AB1A8D0C1DF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3"/>
          <a:stretch/>
        </p:blipFill>
        <p:spPr>
          <a:xfrm>
            <a:off x="5232985" y="1387650"/>
            <a:ext cx="4298943" cy="4082699"/>
          </a:xfrm>
          <a:prstGeom prst="rect">
            <a:avLst/>
          </a:prstGeo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815B3BF-6FB1-4CCE-B203-E8478AE2B9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Work Differently – Flipping Traditional Thinking On Its Head </a:t>
            </a:r>
          </a:p>
        </p:txBody>
      </p:sp>
    </p:spTree>
    <p:extLst>
      <p:ext uri="{BB962C8B-B14F-4D97-AF65-F5344CB8AC3E}">
        <p14:creationId xmlns:p14="http://schemas.microsoft.com/office/powerpoint/2010/main" val="21496158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60032248-CACF-4BF8-923A-0198BD0475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2000" dirty="0"/>
              <a:t>H&amp;S Risk Management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329DC7-F7CB-4E6D-ABE5-45AB5F3F78B3}"/>
              </a:ext>
            </a:extLst>
          </p:cNvPr>
          <p:cNvSpPr txBox="1"/>
          <p:nvPr/>
        </p:nvSpPr>
        <p:spPr>
          <a:xfrm>
            <a:off x="234765" y="948116"/>
            <a:ext cx="6778979" cy="2714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>
                <a:latin typeface="+mj-lt"/>
                <a:ea typeface="HY-Montefiore" panose="02000806000000020003" pitchFamily="50" charset="0"/>
              </a:rPr>
              <a:t>FSC AUDIT CRITERIA GUIDELINES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FB94BD8-E9E8-46F2-A067-2C98F23EAD99}"/>
              </a:ext>
            </a:extLst>
          </p:cNvPr>
          <p:cNvSpPr/>
          <p:nvPr/>
        </p:nvSpPr>
        <p:spPr>
          <a:xfrm>
            <a:off x="4953000" y="1908709"/>
            <a:ext cx="4632247" cy="44101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AU" dirty="0"/>
              <a:t>Includes requirement for documented process for:</a:t>
            </a:r>
          </a:p>
          <a:p>
            <a:pPr marL="199560" lvl="2" indent="-199560" defTabSz="685673">
              <a:spcBef>
                <a:spcPts val="806"/>
              </a:spcBef>
              <a:spcAft>
                <a:spcPts val="1714"/>
              </a:spcAft>
            </a:pPr>
            <a:r>
              <a:rPr lang="en-AU" dirty="0"/>
              <a:t>HIRAC methodology that includes:</a:t>
            </a:r>
          </a:p>
          <a:p>
            <a:pPr marL="397525" lvl="3" indent="-199560" defTabSz="685673">
              <a:spcBef>
                <a:spcPts val="806"/>
              </a:spcBef>
              <a:spcAft>
                <a:spcPts val="1714"/>
              </a:spcAft>
            </a:pPr>
            <a:r>
              <a:rPr lang="en-AU" dirty="0"/>
              <a:t>Identifying and recording potential hazards</a:t>
            </a:r>
          </a:p>
          <a:p>
            <a:pPr marL="397525" lvl="3" indent="-199560" defTabSz="685673">
              <a:spcBef>
                <a:spcPts val="806"/>
              </a:spcBef>
              <a:spcAft>
                <a:spcPts val="1714"/>
              </a:spcAft>
            </a:pPr>
            <a:r>
              <a:rPr lang="en-AU" dirty="0"/>
              <a:t>Assessing the level of risk</a:t>
            </a:r>
          </a:p>
          <a:p>
            <a:pPr marL="397525" lvl="3" indent="-199560" defTabSz="685673">
              <a:spcBef>
                <a:spcPts val="806"/>
              </a:spcBef>
              <a:spcAft>
                <a:spcPts val="1714"/>
              </a:spcAft>
            </a:pPr>
            <a:r>
              <a:rPr lang="en-AU" dirty="0"/>
              <a:t>Defining controls to manage hazards</a:t>
            </a:r>
          </a:p>
          <a:p>
            <a:pPr marL="397525" lvl="3" indent="-199560" defTabSz="685673">
              <a:spcBef>
                <a:spcPts val="806"/>
              </a:spcBef>
              <a:spcAft>
                <a:spcPts val="1714"/>
              </a:spcAft>
            </a:pPr>
            <a:r>
              <a:rPr lang="en-AU" dirty="0"/>
              <a:t>Calculating levels of risk </a:t>
            </a:r>
            <a:r>
              <a:rPr lang="en-US" dirty="0"/>
              <a:t>and determining control measures as per AS/NZS ISO 31000</a:t>
            </a:r>
            <a:endParaRPr lang="en-AU" dirty="0"/>
          </a:p>
          <a:p>
            <a:pPr marL="199560" lvl="2" indent="-199560" defTabSz="685673">
              <a:spcBef>
                <a:spcPts val="806"/>
              </a:spcBef>
              <a:spcAft>
                <a:spcPts val="1714"/>
              </a:spcAft>
            </a:pPr>
            <a:r>
              <a:rPr lang="en-AU" dirty="0"/>
              <a:t>Defining acceptable risk level and associated management actions</a:t>
            </a:r>
          </a:p>
          <a:p>
            <a:pPr marL="199560" lvl="2" indent="-199560" defTabSz="685673">
              <a:spcBef>
                <a:spcPts val="806"/>
              </a:spcBef>
              <a:spcAft>
                <a:spcPts val="1714"/>
              </a:spcAft>
            </a:pPr>
            <a:r>
              <a:rPr lang="en-AU" dirty="0"/>
              <a:t>Ensuring control measures are established in accordance with hierarchy of control, legislation, Codes of Practice and Australian Standards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AC7A6DA-353B-4137-B4BD-F3984BA4DC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030" y="2850779"/>
            <a:ext cx="3205297" cy="1546437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7000513-D858-4F2B-8105-8F748D43C57E}"/>
              </a:ext>
            </a:extLst>
          </p:cNvPr>
          <p:cNvSpPr txBox="1"/>
          <p:nvPr/>
        </p:nvSpPr>
        <p:spPr>
          <a:xfrm>
            <a:off x="234765" y="1523176"/>
            <a:ext cx="8660639" cy="2714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>
                <a:ea typeface="HY-Montefiore" panose="02000806000000020003" pitchFamily="50" charset="0"/>
              </a:rPr>
              <a:t>WH12 Hazard Identification Risk Assessment and Control (HIRAC)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E50E96-7C42-44F4-B256-C3643FB47F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Work Differently – Flipping Traditional Thinking On Its Head </a:t>
            </a:r>
          </a:p>
        </p:txBody>
      </p:sp>
    </p:spTree>
    <p:extLst>
      <p:ext uri="{BB962C8B-B14F-4D97-AF65-F5344CB8AC3E}">
        <p14:creationId xmlns:p14="http://schemas.microsoft.com/office/powerpoint/2010/main" val="39213145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60032248-CACF-4BF8-923A-0198BD0475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2000" dirty="0">
                <a:latin typeface="+mn-lt"/>
              </a:rPr>
              <a:t>Environment Risk Management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329DC7-F7CB-4E6D-ABE5-45AB5F3F78B3}"/>
              </a:ext>
            </a:extLst>
          </p:cNvPr>
          <p:cNvSpPr txBox="1"/>
          <p:nvPr/>
        </p:nvSpPr>
        <p:spPr>
          <a:xfrm>
            <a:off x="234765" y="939485"/>
            <a:ext cx="6778979" cy="2714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>
                <a:latin typeface="+mj-lt"/>
                <a:ea typeface="HY-Montefiore" panose="02000806000000020003" pitchFamily="50" charset="0"/>
              </a:rPr>
              <a:t>ENVIRONMENTAL LEGISLATION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FB94BD8-E9E8-46F2-A067-2C98F23EAD99}"/>
              </a:ext>
            </a:extLst>
          </p:cNvPr>
          <p:cNvSpPr/>
          <p:nvPr/>
        </p:nvSpPr>
        <p:spPr>
          <a:xfrm>
            <a:off x="4953000" y="1075227"/>
            <a:ext cx="4304619" cy="55248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9560" lvl="2" indent="-199560" defTabSz="685673">
              <a:spcBef>
                <a:spcPts val="806"/>
              </a:spcBef>
              <a:spcAft>
                <a:spcPts val="1714"/>
              </a:spcAft>
            </a:pPr>
            <a:r>
              <a:rPr lang="en-AU" dirty="0"/>
              <a:t>SA, ACT, TAS, and QLD jurisdictions include a general environmental duty to not cause environmental harm (VIC commencing 1 July 2021)</a:t>
            </a:r>
          </a:p>
          <a:p>
            <a:pPr marL="199560" lvl="2" indent="-199560" defTabSz="685673">
              <a:spcBef>
                <a:spcPts val="806"/>
              </a:spcBef>
              <a:spcAft>
                <a:spcPts val="1714"/>
              </a:spcAft>
            </a:pPr>
            <a:r>
              <a:rPr lang="en-AU" dirty="0"/>
              <a:t>The NSW POEO Act 1997 does not have an equivalent ‘general environmental duty’</a:t>
            </a:r>
          </a:p>
          <a:p>
            <a:pPr marL="199560" lvl="2" indent="-199560" defTabSz="685673">
              <a:spcBef>
                <a:spcPts val="806"/>
              </a:spcBef>
              <a:spcAft>
                <a:spcPts val="1714"/>
              </a:spcAft>
            </a:pPr>
            <a:r>
              <a:rPr lang="en-AU" dirty="0"/>
              <a:t>All reasonable and practicable measures must be taken to prevent or minimise environmental harm of activities</a:t>
            </a:r>
          </a:p>
          <a:p>
            <a:pPr marL="199560" lvl="2" indent="-199560" defTabSz="685673">
              <a:spcBef>
                <a:spcPts val="806"/>
              </a:spcBef>
              <a:spcAft>
                <a:spcPts val="1714"/>
              </a:spcAft>
            </a:pPr>
            <a:r>
              <a:rPr lang="en-AU" dirty="0"/>
              <a:t>In deciding the measures consideration must be given to the</a:t>
            </a:r>
          </a:p>
          <a:p>
            <a:pPr marL="397525" lvl="3" indent="-199560" defTabSz="685673">
              <a:spcBef>
                <a:spcPts val="806"/>
              </a:spcBef>
              <a:spcAft>
                <a:spcPts val="1714"/>
              </a:spcAft>
            </a:pPr>
            <a:r>
              <a:rPr lang="en-AU" dirty="0"/>
              <a:t>nature of the harm (or potential harm)</a:t>
            </a:r>
          </a:p>
          <a:p>
            <a:pPr marL="397525" lvl="3" indent="-199560" defTabSz="685673">
              <a:spcBef>
                <a:spcPts val="806"/>
              </a:spcBef>
              <a:spcAft>
                <a:spcPts val="1714"/>
              </a:spcAft>
            </a:pPr>
            <a:r>
              <a:rPr lang="en-AU" dirty="0"/>
              <a:t>sensitivity of the receiving environment</a:t>
            </a:r>
          </a:p>
          <a:p>
            <a:pPr marL="397525" lvl="3" indent="-199560" defTabSz="685673">
              <a:spcBef>
                <a:spcPts val="806"/>
              </a:spcBef>
              <a:spcAft>
                <a:spcPts val="1714"/>
              </a:spcAft>
            </a:pPr>
            <a:r>
              <a:rPr lang="en-AU" dirty="0"/>
              <a:t>current state of technical knowledge for the activity</a:t>
            </a:r>
          </a:p>
          <a:p>
            <a:pPr marL="397525" lvl="3" indent="-199560" defTabSz="685673">
              <a:spcBef>
                <a:spcPts val="806"/>
              </a:spcBef>
              <a:spcAft>
                <a:spcPts val="1714"/>
              </a:spcAft>
            </a:pPr>
            <a:r>
              <a:rPr lang="en-AU" dirty="0"/>
              <a:t>likelihood of successful application of the different measures</a:t>
            </a:r>
          </a:p>
          <a:p>
            <a:pPr marL="397525" lvl="3" indent="-199560" defTabSz="685673">
              <a:spcBef>
                <a:spcPts val="806"/>
              </a:spcBef>
              <a:spcAft>
                <a:spcPts val="1714"/>
              </a:spcAft>
            </a:pPr>
            <a:r>
              <a:rPr lang="en-AU" dirty="0"/>
              <a:t>financial implications of the different measures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A81CEAF-69EA-4381-9B5E-A43FD94FE0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21" y="1859358"/>
            <a:ext cx="3844659" cy="3139284"/>
          </a:xfrm>
          <a:prstGeom prst="rect">
            <a:avLst/>
          </a:prstGeo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CA99F14-706E-4CBC-A492-184595ACC8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Work Differently – Flipping Traditional Thinking On Its Head </a:t>
            </a:r>
          </a:p>
        </p:txBody>
      </p:sp>
    </p:spTree>
    <p:extLst>
      <p:ext uri="{BB962C8B-B14F-4D97-AF65-F5344CB8AC3E}">
        <p14:creationId xmlns:p14="http://schemas.microsoft.com/office/powerpoint/2010/main" val="21787695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60032248-CACF-4BF8-923A-0198BD0475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2000" dirty="0"/>
              <a:t>HSEQ Risk Management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329DC7-F7CB-4E6D-ABE5-45AB5F3F78B3}"/>
              </a:ext>
            </a:extLst>
          </p:cNvPr>
          <p:cNvSpPr txBox="1"/>
          <p:nvPr/>
        </p:nvSpPr>
        <p:spPr>
          <a:xfrm>
            <a:off x="234765" y="964426"/>
            <a:ext cx="8673346" cy="245103"/>
          </a:xfrm>
          <a:prstGeom prst="rect">
            <a:avLst/>
          </a:prstGeom>
          <a:noFill/>
        </p:spPr>
        <p:txBody>
          <a:bodyPr wrap="square" lIns="65314" tIns="32657" rIns="65314" bIns="32657" rtlCol="0" anchor="t">
            <a:spAutoFit/>
          </a:bodyPr>
          <a:lstStyle/>
          <a:p>
            <a:r>
              <a:rPr lang="en-AU" b="1" dirty="0">
                <a:latin typeface="+mj-lt"/>
                <a:ea typeface="HY-Montefiore" panose="02000806000000020003" pitchFamily="50" charset="0"/>
              </a:rPr>
              <a:t>AS/NZS ISO 45001 (OHS), AS/NZS ISO 14001 (ENVIRONMENT) &amp; AS/NZS ISO 9001 (QUALITY)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0012C629-9CED-4CE4-8966-2744D6FE2EE4}"/>
              </a:ext>
            </a:extLst>
          </p:cNvPr>
          <p:cNvGrpSpPr/>
          <p:nvPr/>
        </p:nvGrpSpPr>
        <p:grpSpPr>
          <a:xfrm>
            <a:off x="6345407" y="1620158"/>
            <a:ext cx="2562704" cy="4395041"/>
            <a:chOff x="8655155" y="2333705"/>
            <a:chExt cx="3587786" cy="6153058"/>
          </a:xfrm>
        </p:grpSpPr>
        <p:pic>
          <p:nvPicPr>
            <p:cNvPr id="10" name="Picture 9" descr="ISO 45001 Certification- Occupational Health Safety">
              <a:extLst>
                <a:ext uri="{FF2B5EF4-FFF2-40B4-BE49-F238E27FC236}">
                  <a16:creationId xmlns:a16="http://schemas.microsoft.com/office/drawing/2014/main" id="{376A7932-C624-4F69-A22F-A54D282720C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55155" y="2333705"/>
              <a:ext cx="3555145" cy="2005253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1394574B-A5CC-46DA-9C7B-F61EF668286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55155" y="4616060"/>
              <a:ext cx="3587786" cy="1794359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21483CCC-A7C8-4748-9B39-D0FCF189ECC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55155" y="6692404"/>
              <a:ext cx="3587786" cy="1794359"/>
            </a:xfrm>
            <a:prstGeom prst="rect">
              <a:avLst/>
            </a:prstGeom>
          </p:spPr>
        </p:pic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64F358C6-4BE1-4856-97E8-76A63B0B7B97}"/>
              </a:ext>
            </a:extLst>
          </p:cNvPr>
          <p:cNvSpPr/>
          <p:nvPr/>
        </p:nvSpPr>
        <p:spPr>
          <a:xfrm>
            <a:off x="234765" y="2652858"/>
            <a:ext cx="4718235" cy="15522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9560" lvl="2" indent="-199560" defTabSz="685673">
              <a:spcBef>
                <a:spcPts val="806"/>
              </a:spcBef>
              <a:spcAft>
                <a:spcPts val="1714"/>
              </a:spcAft>
            </a:pPr>
            <a:r>
              <a:rPr lang="en-AU" dirty="0"/>
              <a:t>All three standards require a risk based approach when developing, implementing and maintaining a management system</a:t>
            </a:r>
          </a:p>
          <a:p>
            <a:pPr marL="199560" lvl="2" indent="-199560" defTabSz="685673">
              <a:spcBef>
                <a:spcPts val="806"/>
              </a:spcBef>
              <a:spcAft>
                <a:spcPts val="1714"/>
              </a:spcAft>
            </a:pPr>
            <a:r>
              <a:rPr lang="en-AU" dirty="0"/>
              <a:t>AS/NZS ISO 45001 also requires that an organisation has a process for the elimination of hazards and reduction of OH&amp;S risks using the hierarchy of controls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9269EC-7186-4CAF-9BD1-505AC7A221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Work Differently – Flipping Traditional Thinking On Its Head </a:t>
            </a:r>
          </a:p>
        </p:txBody>
      </p:sp>
    </p:spTree>
    <p:extLst>
      <p:ext uri="{BB962C8B-B14F-4D97-AF65-F5344CB8AC3E}">
        <p14:creationId xmlns:p14="http://schemas.microsoft.com/office/powerpoint/2010/main" val="14754099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83C73B-B9F2-4A79-A6F9-AFA0D01CB8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3549" y="2483302"/>
            <a:ext cx="7678902" cy="1891396"/>
          </a:xfrm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en-AU" sz="3700" dirty="0"/>
              <a:t>Overview of Draft Risk Management Procedure</a:t>
            </a:r>
          </a:p>
        </p:txBody>
      </p:sp>
    </p:spTree>
    <p:extLst>
      <p:ext uri="{BB962C8B-B14F-4D97-AF65-F5344CB8AC3E}">
        <p14:creationId xmlns:p14="http://schemas.microsoft.com/office/powerpoint/2010/main" val="2535885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60032248-CACF-4BF8-923A-0198BD0475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2000" dirty="0"/>
              <a:t>HY HSEQ Risk Management PROCEDURE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329DC7-F7CB-4E6D-ABE5-45AB5F3F78B3}"/>
              </a:ext>
            </a:extLst>
          </p:cNvPr>
          <p:cNvSpPr txBox="1"/>
          <p:nvPr/>
        </p:nvSpPr>
        <p:spPr>
          <a:xfrm>
            <a:off x="234765" y="969454"/>
            <a:ext cx="6778979" cy="2714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>
                <a:latin typeface="+mj-lt"/>
                <a:ea typeface="HY-Montefiore" panose="02000806000000020003" pitchFamily="50" charset="0"/>
              </a:rPr>
              <a:t>CONSULTATION GROUP BRIEF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5DC211F-6CC8-40AB-9916-E6D1EE69834E}"/>
              </a:ext>
            </a:extLst>
          </p:cNvPr>
          <p:cNvSpPr/>
          <p:nvPr/>
        </p:nvSpPr>
        <p:spPr>
          <a:xfrm>
            <a:off x="234765" y="1250282"/>
            <a:ext cx="9436470" cy="51026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857"/>
              </a:spcBef>
              <a:spcAft>
                <a:spcPts val="429"/>
              </a:spcAft>
            </a:pPr>
            <a:r>
              <a:rPr lang="en-GB" b="1" dirty="0"/>
              <a:t>The newly drafted HSEQ Risk Management Procedure:</a:t>
            </a:r>
            <a:endParaRPr lang="en-AU" b="1" dirty="0"/>
          </a:p>
          <a:p>
            <a:pPr marL="199560" lvl="2" indent="-199560" defTabSz="685673">
              <a:spcBef>
                <a:spcPts val="806"/>
              </a:spcBef>
              <a:spcAft>
                <a:spcPts val="1714"/>
              </a:spcAft>
            </a:pPr>
            <a:r>
              <a:rPr lang="en-AU" dirty="0"/>
              <a:t>Is an overarching, high level document that covers how the company manages risk</a:t>
            </a:r>
          </a:p>
          <a:p>
            <a:pPr marL="199560" lvl="2" indent="-199560" defTabSz="685673">
              <a:spcBef>
                <a:spcPts val="806"/>
              </a:spcBef>
              <a:spcAft>
                <a:spcPts val="1714"/>
              </a:spcAft>
            </a:pPr>
            <a:r>
              <a:rPr lang="en-AU" dirty="0"/>
              <a:t>Is limited to four pages so it can be used as a quick guide throughout the business</a:t>
            </a:r>
          </a:p>
          <a:p>
            <a:pPr marL="199560" lvl="2" indent="-199560" defTabSz="685673">
              <a:spcBef>
                <a:spcPts val="806"/>
              </a:spcBef>
              <a:spcAft>
                <a:spcPts val="1714"/>
              </a:spcAft>
            </a:pPr>
            <a:r>
              <a:rPr lang="en-AU" dirty="0"/>
              <a:t>Is written to align with Australian Legislative requirements of managing risks</a:t>
            </a:r>
          </a:p>
          <a:p>
            <a:pPr marL="199560" lvl="2" indent="-199560" defTabSz="685673">
              <a:spcBef>
                <a:spcPts val="806"/>
              </a:spcBef>
              <a:spcAft>
                <a:spcPts val="1714"/>
              </a:spcAft>
            </a:pPr>
            <a:r>
              <a:rPr lang="en-AU" dirty="0"/>
              <a:t>Explores potential consequence at a national business level including: Areas of WHS, Quality, Financial, Reputation, Client involvement, Compliance, and impact on Operations</a:t>
            </a:r>
          </a:p>
          <a:p>
            <a:pPr marL="199560" lvl="2" indent="-199560" defTabSz="685673">
              <a:spcBef>
                <a:spcPts val="806"/>
              </a:spcBef>
              <a:spcAft>
                <a:spcPts val="1714"/>
              </a:spcAft>
            </a:pPr>
            <a:r>
              <a:rPr lang="en-AU" dirty="0"/>
              <a:t>Doesn’t go into detail about controlling hazards, though does include assessing the effectiveness of current controls</a:t>
            </a:r>
          </a:p>
          <a:p>
            <a:pPr marL="199560" lvl="2" indent="-199560" defTabSz="685673">
              <a:spcBef>
                <a:spcPts val="806"/>
              </a:spcBef>
              <a:spcAft>
                <a:spcPts val="1714"/>
              </a:spcAft>
            </a:pPr>
            <a:r>
              <a:rPr lang="en-AU" dirty="0"/>
              <a:t>Outlines clear expectations around likelihood</a:t>
            </a:r>
          </a:p>
          <a:p>
            <a:pPr marL="199560" lvl="2" indent="-199560" defTabSz="685673">
              <a:spcBef>
                <a:spcPts val="806"/>
              </a:spcBef>
              <a:spcAft>
                <a:spcPts val="1714"/>
              </a:spcAft>
            </a:pPr>
            <a:r>
              <a:rPr lang="en-AU" dirty="0"/>
              <a:t>Introduces an extreme rating to the risk matrix to convey risks that have a highly significant impact to the business</a:t>
            </a:r>
          </a:p>
          <a:p>
            <a:pPr marL="199560" lvl="2" indent="-199560" defTabSz="685673">
              <a:spcBef>
                <a:spcPts val="806"/>
              </a:spcBef>
              <a:spcAft>
                <a:spcPts val="1714"/>
              </a:spcAft>
            </a:pPr>
            <a:r>
              <a:rPr lang="en-AU" dirty="0"/>
              <a:t>Provides clear guidance for escalating situations – who makes business decisions at each level</a:t>
            </a:r>
          </a:p>
          <a:p>
            <a:pPr marL="199560" lvl="2" indent="-199560" defTabSz="685673">
              <a:spcBef>
                <a:spcPts val="806"/>
              </a:spcBef>
              <a:spcAft>
                <a:spcPts val="1714"/>
              </a:spcAft>
            </a:pPr>
            <a:r>
              <a:rPr lang="en-AU" dirty="0"/>
              <a:t>Reduces bureaucracy by simplifying requirements for record keeping and training based on legislative requirements which allows us to streamline these processes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CF1AFFD-C88B-4BC7-97C5-0416522E5E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Work Differently – Flipping Traditional Thinking On Its Head </a:t>
            </a:r>
          </a:p>
        </p:txBody>
      </p:sp>
    </p:spTree>
    <p:extLst>
      <p:ext uri="{BB962C8B-B14F-4D97-AF65-F5344CB8AC3E}">
        <p14:creationId xmlns:p14="http://schemas.microsoft.com/office/powerpoint/2010/main" val="14180772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60032248-CACF-4BF8-923A-0198BD0475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2000" dirty="0">
                <a:latin typeface="+mn-lt"/>
              </a:rPr>
              <a:t>HY HSEQ Risk Management PROCEDURE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329DC7-F7CB-4E6D-ABE5-45AB5F3F78B3}"/>
              </a:ext>
            </a:extLst>
          </p:cNvPr>
          <p:cNvSpPr txBox="1"/>
          <p:nvPr/>
        </p:nvSpPr>
        <p:spPr>
          <a:xfrm>
            <a:off x="234765" y="969454"/>
            <a:ext cx="6778979" cy="2714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>
                <a:latin typeface="+mj-lt"/>
                <a:ea typeface="HY-Montefiore" panose="02000806000000020003" pitchFamily="50" charset="0"/>
              </a:rPr>
              <a:t>CONSULTATION GROUP BRIEF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5DC211F-6CC8-40AB-9916-E6D1EE69834E}"/>
              </a:ext>
            </a:extLst>
          </p:cNvPr>
          <p:cNvSpPr/>
          <p:nvPr/>
        </p:nvSpPr>
        <p:spPr>
          <a:xfrm>
            <a:off x="4953000" y="2115820"/>
            <a:ext cx="4662055" cy="26263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072">
              <a:lnSpc>
                <a:spcPct val="100000"/>
              </a:lnSpc>
              <a:spcBef>
                <a:spcPts val="0"/>
              </a:spcBef>
              <a:spcAft>
                <a:spcPts val="1714"/>
              </a:spcAft>
            </a:pPr>
            <a:r>
              <a:rPr lang="en-AU" spc="-4" dirty="0">
                <a:cs typeface="Arial"/>
              </a:rPr>
              <a:t>The Consultation Group Brief has been developed to give an overview of the document and to summarise key points.</a:t>
            </a:r>
          </a:p>
          <a:p>
            <a:pPr marL="9072">
              <a:lnSpc>
                <a:spcPct val="100000"/>
              </a:lnSpc>
              <a:spcBef>
                <a:spcPts val="0"/>
              </a:spcBef>
              <a:spcAft>
                <a:spcPts val="1714"/>
              </a:spcAft>
            </a:pPr>
            <a:endParaRPr lang="en-AU" spc="-4" dirty="0">
              <a:cs typeface="Arial"/>
            </a:endParaRPr>
          </a:p>
          <a:p>
            <a:pPr marL="9072">
              <a:lnSpc>
                <a:spcPct val="100000"/>
              </a:lnSpc>
              <a:spcBef>
                <a:spcPts val="0"/>
              </a:spcBef>
              <a:spcAft>
                <a:spcPts val="1714"/>
              </a:spcAft>
            </a:pPr>
            <a:r>
              <a:rPr lang="en-AU" spc="-4" dirty="0">
                <a:cs typeface="Arial"/>
              </a:rPr>
              <a:t>This will be made available on the Consultation Homepage, along with this presentation, and a recording of this morning’s session.</a:t>
            </a:r>
          </a:p>
          <a:p>
            <a:pPr marL="9072">
              <a:lnSpc>
                <a:spcPct val="100000"/>
              </a:lnSpc>
              <a:spcBef>
                <a:spcPts val="0"/>
              </a:spcBef>
              <a:spcAft>
                <a:spcPts val="1714"/>
              </a:spcAft>
            </a:pPr>
            <a:endParaRPr lang="en-AU" spc="-4" dirty="0">
              <a:cs typeface="Arial"/>
            </a:endParaRPr>
          </a:p>
          <a:p>
            <a:pPr marL="9072">
              <a:lnSpc>
                <a:spcPct val="100000"/>
              </a:lnSpc>
              <a:spcBef>
                <a:spcPts val="0"/>
              </a:spcBef>
              <a:spcAft>
                <a:spcPts val="1714"/>
              </a:spcAft>
            </a:pPr>
            <a:r>
              <a:rPr lang="en-AU" spc="-4" dirty="0">
                <a:cs typeface="Arial"/>
              </a:rPr>
              <a:t>After the review has ended and the HSEQ Risk Management Procedure has been finalised, a similar “post-consultation” summary will be developed for the wider staff base.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54CF32-DC2A-42E8-B607-4C4C6B065A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306" y="1491541"/>
            <a:ext cx="3251363" cy="4596755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FE771E07-0741-4389-B633-0C55D311A3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Work Differently – Flipping Traditional Thinking On Its Head </a:t>
            </a:r>
          </a:p>
        </p:txBody>
      </p:sp>
    </p:spTree>
    <p:extLst>
      <p:ext uri="{BB962C8B-B14F-4D97-AF65-F5344CB8AC3E}">
        <p14:creationId xmlns:p14="http://schemas.microsoft.com/office/powerpoint/2010/main" val="36935851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60032248-CACF-4BF8-923A-0198BD0475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2000" dirty="0"/>
              <a:t>HY HSEQ Risk Management PROCEDURE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329DC7-F7CB-4E6D-ABE5-45AB5F3F78B3}"/>
              </a:ext>
            </a:extLst>
          </p:cNvPr>
          <p:cNvSpPr txBox="1"/>
          <p:nvPr/>
        </p:nvSpPr>
        <p:spPr>
          <a:xfrm>
            <a:off x="234765" y="969419"/>
            <a:ext cx="6778979" cy="2714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>
                <a:latin typeface="+mj-lt"/>
                <a:ea typeface="HY-Montefiore" panose="02000806000000020003" pitchFamily="50" charset="0"/>
              </a:rPr>
              <a:t>UNDERPINNING STANDARD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5DC211F-6CC8-40AB-9916-E6D1EE69834E}"/>
              </a:ext>
            </a:extLst>
          </p:cNvPr>
          <p:cNvSpPr/>
          <p:nvPr/>
        </p:nvSpPr>
        <p:spPr>
          <a:xfrm>
            <a:off x="4953000" y="1240904"/>
            <a:ext cx="4277096" cy="4975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072">
              <a:lnSpc>
                <a:spcPct val="100000"/>
              </a:lnSpc>
              <a:spcBef>
                <a:spcPts val="0"/>
              </a:spcBef>
              <a:spcAft>
                <a:spcPts val="1714"/>
              </a:spcAft>
            </a:pPr>
            <a:r>
              <a:rPr lang="en-AU" spc="-4" dirty="0">
                <a:cs typeface="Arial"/>
              </a:rPr>
              <a:t>An Underpinning Standard has been drafted to assist in the review process for this round of consultation. It reflects the procedure in its current state (first draft, pre-consultation).</a:t>
            </a:r>
          </a:p>
          <a:p>
            <a:pPr marL="9072">
              <a:lnSpc>
                <a:spcPct val="100000"/>
              </a:lnSpc>
              <a:spcBef>
                <a:spcPts val="0"/>
              </a:spcBef>
              <a:spcAft>
                <a:spcPts val="1714"/>
              </a:spcAft>
            </a:pPr>
            <a:endParaRPr lang="en-AU" spc="-4" dirty="0">
              <a:cs typeface="Arial"/>
            </a:endParaRPr>
          </a:p>
          <a:p>
            <a:pPr marL="9072">
              <a:lnSpc>
                <a:spcPct val="100000"/>
              </a:lnSpc>
              <a:spcBef>
                <a:spcPts val="0"/>
              </a:spcBef>
              <a:spcAft>
                <a:spcPts val="1714"/>
              </a:spcAft>
            </a:pPr>
            <a:r>
              <a:rPr lang="en-AU" spc="-4" dirty="0">
                <a:cs typeface="Arial"/>
              </a:rPr>
              <a:t>It outlines our legislative requirements in regards to managing risks.</a:t>
            </a:r>
          </a:p>
          <a:p>
            <a:pPr marL="9072">
              <a:lnSpc>
                <a:spcPct val="100000"/>
              </a:lnSpc>
              <a:spcBef>
                <a:spcPts val="0"/>
              </a:spcBef>
              <a:spcAft>
                <a:spcPts val="1714"/>
              </a:spcAft>
            </a:pPr>
            <a:endParaRPr lang="en-AU" spc="-4" dirty="0">
              <a:cs typeface="Arial"/>
            </a:endParaRPr>
          </a:p>
          <a:p>
            <a:pPr marL="9072">
              <a:lnSpc>
                <a:spcPct val="100000"/>
              </a:lnSpc>
              <a:spcBef>
                <a:spcPts val="0"/>
              </a:spcBef>
              <a:spcAft>
                <a:spcPts val="1714"/>
              </a:spcAft>
            </a:pPr>
            <a:r>
              <a:rPr lang="en-AU" spc="-4" dirty="0">
                <a:cs typeface="Arial"/>
              </a:rPr>
              <a:t>The Underpinning Standard is not part of this review round, it is a view-only document at this point. </a:t>
            </a:r>
          </a:p>
          <a:p>
            <a:pPr marL="9072">
              <a:lnSpc>
                <a:spcPct val="100000"/>
              </a:lnSpc>
              <a:spcBef>
                <a:spcPts val="0"/>
              </a:spcBef>
              <a:spcAft>
                <a:spcPts val="1714"/>
              </a:spcAft>
            </a:pPr>
            <a:endParaRPr lang="en-AU" spc="-4" dirty="0">
              <a:cs typeface="Arial"/>
            </a:endParaRPr>
          </a:p>
          <a:p>
            <a:pPr marL="9072">
              <a:lnSpc>
                <a:spcPct val="100000"/>
              </a:lnSpc>
              <a:spcBef>
                <a:spcPts val="0"/>
              </a:spcBef>
              <a:spcAft>
                <a:spcPts val="1714"/>
              </a:spcAft>
            </a:pPr>
            <a:r>
              <a:rPr lang="en-AU" spc="-4" dirty="0">
                <a:cs typeface="Arial"/>
              </a:rPr>
              <a:t>Once feedback from this round has been collected and the HSEQ Risk Management Procedure has been finalised, the Underpinning Standard will be amended to reflect the final content.</a:t>
            </a:r>
          </a:p>
          <a:p>
            <a:pPr marL="9072">
              <a:lnSpc>
                <a:spcPct val="100000"/>
              </a:lnSpc>
              <a:spcBef>
                <a:spcPts val="0"/>
              </a:spcBef>
              <a:spcAft>
                <a:spcPts val="1714"/>
              </a:spcAft>
            </a:pPr>
            <a:endParaRPr lang="en-AU" spc="-4" dirty="0">
              <a:cs typeface="Arial"/>
            </a:endParaRPr>
          </a:p>
          <a:p>
            <a:pPr marL="9072">
              <a:lnSpc>
                <a:spcPct val="100000"/>
              </a:lnSpc>
              <a:spcBef>
                <a:spcPts val="0"/>
              </a:spcBef>
              <a:spcAft>
                <a:spcPts val="1714"/>
              </a:spcAft>
            </a:pPr>
            <a:r>
              <a:rPr lang="en-AU" spc="-4" dirty="0">
                <a:cs typeface="Arial"/>
              </a:rPr>
              <a:t>Underpinning Standards will be reviewed in Round 5 of consultation.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589BC6-1567-4E57-90AC-84220E7A3F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033" y="1539830"/>
            <a:ext cx="2593768" cy="366947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715EBAE-9BDA-4323-9121-89423B2588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12175" y="2353504"/>
            <a:ext cx="2584282" cy="3669478"/>
          </a:xfrm>
          <a:prstGeom prst="rect">
            <a:avLst/>
          </a:prstGeom>
        </p:spPr>
      </p:pic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12ABEE78-8DD3-4EB6-B628-8156DDF555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Work Differently – Flipping Traditional Thinking On Its Head </a:t>
            </a:r>
          </a:p>
        </p:txBody>
      </p:sp>
    </p:spTree>
    <p:extLst>
      <p:ext uri="{BB962C8B-B14F-4D97-AF65-F5344CB8AC3E}">
        <p14:creationId xmlns:p14="http://schemas.microsoft.com/office/powerpoint/2010/main" val="41317137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49C2EEBC-0F6F-4592-940B-8EE644E55B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2857" dirty="0">
                <a:latin typeface="HY-Montefiore" panose="02000806000000020003" pitchFamily="50" charset="0"/>
              </a:rPr>
              <a:t>THANK YOU FOR PARTICIPATING – Q&amp;A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02ECD7E-57B8-4791-96F0-60F9FFDA1B54}"/>
              </a:ext>
            </a:extLst>
          </p:cNvPr>
          <p:cNvGrpSpPr/>
          <p:nvPr/>
        </p:nvGrpSpPr>
        <p:grpSpPr>
          <a:xfrm>
            <a:off x="1210866" y="1085166"/>
            <a:ext cx="7123596" cy="4370993"/>
            <a:chOff x="308391" y="1463814"/>
            <a:chExt cx="9973035" cy="6119390"/>
          </a:xfrm>
        </p:grpSpPr>
        <p:pic>
          <p:nvPicPr>
            <p:cNvPr id="8" name="Picture 7" descr="A picture containing text, sky, outdoor, person&#10;&#10;Description automatically generated">
              <a:extLst>
                <a:ext uri="{FF2B5EF4-FFF2-40B4-BE49-F238E27FC236}">
                  <a16:creationId xmlns:a16="http://schemas.microsoft.com/office/drawing/2014/main" id="{CC605E89-0750-45B0-803A-C5B584A7767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8391" y="1463814"/>
              <a:ext cx="5395428" cy="6119390"/>
            </a:xfrm>
            <a:prstGeom prst="rect">
              <a:avLst/>
            </a:prstGeom>
          </p:spPr>
        </p:pic>
        <p:pic>
          <p:nvPicPr>
            <p:cNvPr id="10" name="Picture 9" descr="Text&#10;&#10;Description automatically generated">
              <a:extLst>
                <a:ext uri="{FF2B5EF4-FFF2-40B4-BE49-F238E27FC236}">
                  <a16:creationId xmlns:a16="http://schemas.microsoft.com/office/drawing/2014/main" id="{D7E06E9A-4741-4637-AEC7-590CB311BA5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358"/>
            <a:stretch/>
          </p:blipFill>
          <p:spPr>
            <a:xfrm>
              <a:off x="5390941" y="1463814"/>
              <a:ext cx="4890485" cy="6119390"/>
            </a:xfrm>
            <a:prstGeom prst="rect">
              <a:avLst/>
            </a:prstGeom>
          </p:spPr>
        </p:pic>
      </p:grpSp>
      <p:sp>
        <p:nvSpPr>
          <p:cNvPr id="12" name="Rectangle 11">
            <a:extLst>
              <a:ext uri="{FF2B5EF4-FFF2-40B4-BE49-F238E27FC236}">
                <a16:creationId xmlns:a16="http://schemas.microsoft.com/office/drawing/2014/main" id="{DB63B44D-65BE-4B74-8EF5-CDEC99258062}"/>
              </a:ext>
            </a:extLst>
          </p:cNvPr>
          <p:cNvSpPr/>
          <p:nvPr/>
        </p:nvSpPr>
        <p:spPr>
          <a:xfrm>
            <a:off x="4200646" y="5969230"/>
            <a:ext cx="3493203" cy="78255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857"/>
          </a:p>
        </p:txBody>
      </p:sp>
    </p:spTree>
    <p:extLst>
      <p:ext uri="{BB962C8B-B14F-4D97-AF65-F5344CB8AC3E}">
        <p14:creationId xmlns:p14="http://schemas.microsoft.com/office/powerpoint/2010/main" val="2654551420"/>
      </p:ext>
    </p:extLst>
  </p:cSld>
  <p:clrMapOvr>
    <a:masterClrMapping/>
  </p:clrMapOvr>
</p:sld>
</file>

<file path=ppt/theme/theme1.xml><?xml version="1.0" encoding="utf-8"?>
<a:theme xmlns:a="http://schemas.openxmlformats.org/drawingml/2006/main" name="Theme4">
  <a:themeElements>
    <a:clrScheme name="HY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FAAF3F"/>
      </a:accent1>
      <a:accent2>
        <a:srgbClr val="898B8E"/>
      </a:accent2>
      <a:accent3>
        <a:srgbClr val="A7A8AA"/>
      </a:accent3>
      <a:accent4>
        <a:srgbClr val="C4C5C7"/>
      </a:accent4>
      <a:accent5>
        <a:srgbClr val="E2E2E3"/>
      </a:accent5>
      <a:accent6>
        <a:srgbClr val="F8931D"/>
      </a:accent6>
      <a:hlink>
        <a:srgbClr val="0000FF"/>
      </a:hlink>
      <a:folHlink>
        <a:srgbClr val="990099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4" id="{FBB54420-DB19-4577-82F9-E11E4880ECEB}" vid="{CEB2E586-496B-4F68-8798-59B513102AEF}"/>
    </a:ext>
  </a:extLst>
</a:theme>
</file>

<file path=ppt/theme/theme2.xml><?xml version="1.0" encoding="utf-8"?>
<a:theme xmlns:a="http://schemas.openxmlformats.org/drawingml/2006/main" name="1_Theme4">
  <a:themeElements>
    <a:clrScheme name="HY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FAAF3F"/>
      </a:accent1>
      <a:accent2>
        <a:srgbClr val="898B8E"/>
      </a:accent2>
      <a:accent3>
        <a:srgbClr val="A7A8AA"/>
      </a:accent3>
      <a:accent4>
        <a:srgbClr val="C4C5C7"/>
      </a:accent4>
      <a:accent5>
        <a:srgbClr val="E2E2E3"/>
      </a:accent5>
      <a:accent6>
        <a:srgbClr val="F8931D"/>
      </a:accent6>
      <a:hlink>
        <a:srgbClr val="0000FF"/>
      </a:hlink>
      <a:folHlink>
        <a:srgbClr val="990099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4" id="{FBB54420-DB19-4577-82F9-E11E4880ECEB}" vid="{CEB2E586-496B-4F68-8798-59B513102AEF}"/>
    </a:ext>
  </a:extLst>
</a:theme>
</file>

<file path=ppt/theme/theme3.xml><?xml version="1.0" encoding="utf-8"?>
<a:theme xmlns:a="http://schemas.openxmlformats.org/drawingml/2006/main" name="2_Theme4">
  <a:themeElements>
    <a:clrScheme name="HY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FAAF3F"/>
      </a:accent1>
      <a:accent2>
        <a:srgbClr val="898B8E"/>
      </a:accent2>
      <a:accent3>
        <a:srgbClr val="A7A8AA"/>
      </a:accent3>
      <a:accent4>
        <a:srgbClr val="C4C5C7"/>
      </a:accent4>
      <a:accent5>
        <a:srgbClr val="E2E2E3"/>
      </a:accent5>
      <a:accent6>
        <a:srgbClr val="F8931D"/>
      </a:accent6>
      <a:hlink>
        <a:srgbClr val="0000FF"/>
      </a:hlink>
      <a:folHlink>
        <a:srgbClr val="990099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4" id="{FBB54420-DB19-4577-82F9-E11E4880ECEB}" vid="{CEB2E586-496B-4F68-8798-59B513102AEF}"/>
    </a:ext>
  </a:extLst>
</a:theme>
</file>

<file path=ppt/theme/theme4.xml><?xml version="1.0" encoding="utf-8"?>
<a:theme xmlns:a="http://schemas.openxmlformats.org/drawingml/2006/main" name="HY">
  <a:themeElements>
    <a:clrScheme name="HY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FAAF3F"/>
      </a:accent1>
      <a:accent2>
        <a:srgbClr val="898B8E"/>
      </a:accent2>
      <a:accent3>
        <a:srgbClr val="A7A8AA"/>
      </a:accent3>
      <a:accent4>
        <a:srgbClr val="C4C5C7"/>
      </a:accent4>
      <a:accent5>
        <a:srgbClr val="E2E2E3"/>
      </a:accent5>
      <a:accent6>
        <a:srgbClr val="F8931D"/>
      </a:accent6>
      <a:hlink>
        <a:srgbClr val="0000FF"/>
      </a:hlink>
      <a:folHlink>
        <a:srgbClr val="990099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Y" id="{3E3C67B3-5F97-4977-BDD7-D91B235D521A}" vid="{80ED7C2F-7644-4515-8E52-02B387DC2A71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02A18DAC4A8A5489DC0795DF1E067C4" ma:contentTypeVersion="6" ma:contentTypeDescription="Create a new document." ma:contentTypeScope="" ma:versionID="104bd9978c978ae9a0e7f5235aba5390">
  <xsd:schema xmlns:xsd="http://www.w3.org/2001/XMLSchema" xmlns:xs="http://www.w3.org/2001/XMLSchema" xmlns:p="http://schemas.microsoft.com/office/2006/metadata/properties" xmlns:ns2="91c076d1-d1f9-42a3-b4b6-aeec97f90479" targetNamespace="http://schemas.microsoft.com/office/2006/metadata/properties" ma:root="true" ma:fieldsID="5273ce2e338915645eb7692680d7acb9" ns2:_="">
    <xsd:import namespace="91c076d1-d1f9-42a3-b4b6-aeec97f9047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1c076d1-d1f9-42a3-b4b6-aeec97f9047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3" nillable="true" ma:displayName="Length (seconds)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434B734-CEC3-44D8-8ED8-FA8DA79ED059}">
  <ds:schemaRefs>
    <ds:schemaRef ds:uri="6e77a7c0-34ac-40c0-8ced-06091f21ba0f"/>
    <ds:schemaRef ds:uri="d7f21616-47e7-4469-bde5-9d2f7424a3ee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DA669C7A-984C-4056-8972-9E45243EBDF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A7CC3EF-BA5D-4300-93C5-58DC3CEC83CE}"/>
</file>

<file path=docProps/app.xml><?xml version="1.0" encoding="utf-8"?>
<Properties xmlns="http://schemas.openxmlformats.org/officeDocument/2006/extended-properties" xmlns:vt="http://schemas.openxmlformats.org/officeDocument/2006/docPropsVTypes">
  <Template>Theme4</Template>
  <TotalTime>0</TotalTime>
  <Words>1055</Words>
  <Application>Microsoft Office PowerPoint</Application>
  <PresentationFormat>A4 Paper (210x297 mm)</PresentationFormat>
  <Paragraphs>103</Paragraphs>
  <Slides>14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14</vt:i4>
      </vt:variant>
    </vt:vector>
  </HeadingPairs>
  <TitlesOfParts>
    <vt:vector size="23" baseType="lpstr">
      <vt:lpstr>Arial</vt:lpstr>
      <vt:lpstr>Arial Black</vt:lpstr>
      <vt:lpstr>Calibri</vt:lpstr>
      <vt:lpstr>HY-Montefiore</vt:lpstr>
      <vt:lpstr>Wingdings</vt:lpstr>
      <vt:lpstr>Theme4</vt:lpstr>
      <vt:lpstr>1_Theme4</vt:lpstr>
      <vt:lpstr>2_Theme4</vt:lpstr>
      <vt:lpstr>HY</vt:lpstr>
      <vt:lpstr>Introduction to HSEQ RISK MANAGEMENT Procedure</vt:lpstr>
      <vt:lpstr>Agenda</vt:lpstr>
      <vt:lpstr>External HSEQ RISK MANAGEMENT Requirements</vt:lpstr>
      <vt:lpstr>Risk Management</vt:lpstr>
      <vt:lpstr>H&amp;S Risk Management</vt:lpstr>
      <vt:lpstr>H&amp;S Risk Management</vt:lpstr>
      <vt:lpstr>H&amp;S Risk Management</vt:lpstr>
      <vt:lpstr>Environment Risk Management</vt:lpstr>
      <vt:lpstr>HSEQ Risk Management</vt:lpstr>
      <vt:lpstr>Overview of Draft Risk Management Procedure</vt:lpstr>
      <vt:lpstr>HY HSEQ Risk Management PROCEDURE</vt:lpstr>
      <vt:lpstr>HY HSEQ Risk Management PROCEDURE</vt:lpstr>
      <vt:lpstr>HY HSEQ Risk Management PROCEDURE</vt:lpstr>
      <vt:lpstr>THANK YOU FOR PARTICIPATING – Q&amp;A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Coker</dc:creator>
  <cp:lastModifiedBy>Sophie Coker</cp:lastModifiedBy>
  <cp:revision>5</cp:revision>
  <dcterms:created xsi:type="dcterms:W3CDTF">2021-03-30T06:39:24Z</dcterms:created>
  <dcterms:modified xsi:type="dcterms:W3CDTF">2021-06-16T01:07:07Z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0x010100D02A18DAC4A8A5489DC0795DF1E067C4</vt:lpwstr>
  </property>
  <property fmtid="{D5CDD505-2E9C-101B-9397-08002B2CF9AE}" pid="3" name="xd_Signature">
    <vt:bool>false</vt:bool>
  </property>
  <property fmtid="{D5CDD505-2E9C-101B-9397-08002B2CF9AE}" pid="4" name="xd_ProgID">
    <vt:lpwstr/>
  </property>
  <property fmtid="{D5CDD505-2E9C-101B-9397-08002B2CF9AE}" pid="5" name="_SourceUrl">
    <vt:lpwstr/>
  </property>
  <property fmtid="{D5CDD505-2E9C-101B-9397-08002B2CF9AE}" pid="6" name="_SharedFileIndex">
    <vt:lpwstr/>
  </property>
  <property fmtid="{D5CDD505-2E9C-101B-9397-08002B2CF9AE}" pid="7" name="ComplianceAssetId">
    <vt:lpwstr/>
  </property>
  <property fmtid="{D5CDD505-2E9C-101B-9397-08002B2CF9AE}" pid="8" name="TemplateUrl">
    <vt:lpwstr/>
  </property>
  <property fmtid="{D5CDD505-2E9C-101B-9397-08002B2CF9AE}" pid="9" name="_ExtendedDescription">
    <vt:lpwstr/>
  </property>
</Properties>
</file>