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62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to, Kaz" userId="0114828e-fb2d-4c28-b753-07262ae36403" providerId="ADAL" clId="{163E40A6-DA4F-4F42-A7DF-76618529CEF3}"/>
    <pc:docChg chg="undo custSel addSld modSld">
      <pc:chgData name="Ito, Kaz" userId="0114828e-fb2d-4c28-b753-07262ae36403" providerId="ADAL" clId="{163E40A6-DA4F-4F42-A7DF-76618529CEF3}" dt="2025-03-15T06:51:38.259" v="178" actId="26606"/>
      <pc:docMkLst>
        <pc:docMk/>
      </pc:docMkLst>
      <pc:sldChg chg="addSp delSp modSp new mod setBg addAnim delAnim">
        <pc:chgData name="Ito, Kaz" userId="0114828e-fb2d-4c28-b753-07262ae36403" providerId="ADAL" clId="{163E40A6-DA4F-4F42-A7DF-76618529CEF3}" dt="2025-03-15T06:49:46.620" v="154"/>
        <pc:sldMkLst>
          <pc:docMk/>
          <pc:sldMk cId="537652852" sldId="256"/>
        </pc:sldMkLst>
        <pc:spChg chg="mod">
          <ac:chgData name="Ito, Kaz" userId="0114828e-fb2d-4c28-b753-07262ae36403" providerId="ADAL" clId="{163E40A6-DA4F-4F42-A7DF-76618529CEF3}" dt="2025-03-15T06:49:46.608" v="150" actId="26606"/>
          <ac:spMkLst>
            <pc:docMk/>
            <pc:sldMk cId="537652852" sldId="256"/>
            <ac:spMk id="2" creationId="{EDE45C11-1C26-909F-B1C3-B03A0362CE12}"/>
          </ac:spMkLst>
        </pc:spChg>
        <pc:spChg chg="mod">
          <ac:chgData name="Ito, Kaz" userId="0114828e-fb2d-4c28-b753-07262ae36403" providerId="ADAL" clId="{163E40A6-DA4F-4F42-A7DF-76618529CEF3}" dt="2025-03-15T06:49:46.608" v="150" actId="26606"/>
          <ac:spMkLst>
            <pc:docMk/>
            <pc:sldMk cId="537652852" sldId="256"/>
            <ac:spMk id="3" creationId="{7EC6CDEF-B1D2-AFA6-5CBD-BDD6D4E04340}"/>
          </ac:spMkLst>
        </pc:spChg>
        <pc:spChg chg="add del">
          <ac:chgData name="Ito, Kaz" userId="0114828e-fb2d-4c28-b753-07262ae36403" providerId="ADAL" clId="{163E40A6-DA4F-4F42-A7DF-76618529CEF3}" dt="2025-03-15T06:49:35.451" v="147" actId="26606"/>
          <ac:spMkLst>
            <pc:docMk/>
            <pc:sldMk cId="537652852" sldId="256"/>
            <ac:spMk id="8" creationId="{1A3C89F8-0D2F-47FF-B903-151248265F47}"/>
          </ac:spMkLst>
        </pc:spChg>
        <pc:spChg chg="add del">
          <ac:chgData name="Ito, Kaz" userId="0114828e-fb2d-4c28-b753-07262ae36403" providerId="ADAL" clId="{163E40A6-DA4F-4F42-A7DF-76618529CEF3}" dt="2025-03-15T06:49:20.659" v="138" actId="26606"/>
          <ac:spMkLst>
            <pc:docMk/>
            <pc:sldMk cId="537652852" sldId="256"/>
            <ac:spMk id="9" creationId="{E0AE394F-AFF1-4485-AF1F-7387A2F041AA}"/>
          </ac:spMkLst>
        </pc:spChg>
        <pc:spChg chg="add del">
          <ac:chgData name="Ito, Kaz" userId="0114828e-fb2d-4c28-b753-07262ae36403" providerId="ADAL" clId="{163E40A6-DA4F-4F42-A7DF-76618529CEF3}" dt="2025-03-15T06:49:35.451" v="147" actId="26606"/>
          <ac:spMkLst>
            <pc:docMk/>
            <pc:sldMk cId="537652852" sldId="256"/>
            <ac:spMk id="10" creationId="{C5CB530E-515E-412C-9DF1-5F8FFBD6F383}"/>
          </ac:spMkLst>
        </pc:spChg>
        <pc:spChg chg="add del">
          <ac:chgData name="Ito, Kaz" userId="0114828e-fb2d-4c28-b753-07262ae36403" providerId="ADAL" clId="{163E40A6-DA4F-4F42-A7DF-76618529CEF3}" dt="2025-03-15T06:49:20.659" v="138" actId="26606"/>
          <ac:spMkLst>
            <pc:docMk/>
            <pc:sldMk cId="537652852" sldId="256"/>
            <ac:spMk id="11" creationId="{5683D043-25BB-4AC9-8130-641179672614}"/>
          </ac:spMkLst>
        </pc:spChg>
        <pc:spChg chg="add del">
          <ac:chgData name="Ito, Kaz" userId="0114828e-fb2d-4c28-b753-07262ae36403" providerId="ADAL" clId="{163E40A6-DA4F-4F42-A7DF-76618529CEF3}" dt="2025-03-15T06:49:31.350" v="144" actId="26606"/>
          <ac:spMkLst>
            <pc:docMk/>
            <pc:sldMk cId="537652852" sldId="256"/>
            <ac:spMk id="12" creationId="{74751229-0244-4FBB-BED1-407467F4C951}"/>
          </ac:spMkLst>
        </pc:spChg>
        <pc:spChg chg="add del">
          <ac:chgData name="Ito, Kaz" userId="0114828e-fb2d-4c28-b753-07262ae36403" providerId="ADAL" clId="{163E40A6-DA4F-4F42-A7DF-76618529CEF3}" dt="2025-03-15T06:49:20.659" v="138" actId="26606"/>
          <ac:spMkLst>
            <pc:docMk/>
            <pc:sldMk cId="537652852" sldId="256"/>
            <ac:spMk id="13" creationId="{AA61CCAC-6875-474C-8E9E-F57ABF078C2B}"/>
          </ac:spMkLst>
        </pc:spChg>
        <pc:spChg chg="add del">
          <ac:chgData name="Ito, Kaz" userId="0114828e-fb2d-4c28-b753-07262ae36403" providerId="ADAL" clId="{163E40A6-DA4F-4F42-A7DF-76618529CEF3}" dt="2025-03-15T06:49:35.451" v="147" actId="26606"/>
          <ac:spMkLst>
            <pc:docMk/>
            <pc:sldMk cId="537652852" sldId="256"/>
            <ac:spMk id="14" creationId="{AEA7509D-F04F-40CB-A0B3-EEF16499CC9F}"/>
          </ac:spMkLst>
        </pc:spChg>
        <pc:spChg chg="add del">
          <ac:chgData name="Ito, Kaz" userId="0114828e-fb2d-4c28-b753-07262ae36403" providerId="ADAL" clId="{163E40A6-DA4F-4F42-A7DF-76618529CEF3}" dt="2025-03-15T06:49:35.451" v="147" actId="26606"/>
          <ac:spMkLst>
            <pc:docMk/>
            <pc:sldMk cId="537652852" sldId="256"/>
            <ac:spMk id="17" creationId="{712D4376-A578-4FF1-94FC-245E7A6A489F}"/>
          </ac:spMkLst>
        </pc:spChg>
        <pc:spChg chg="add del">
          <ac:chgData name="Ito, Kaz" userId="0114828e-fb2d-4c28-b753-07262ae36403" providerId="ADAL" clId="{163E40A6-DA4F-4F42-A7DF-76618529CEF3}" dt="2025-03-15T06:49:35.451" v="147" actId="26606"/>
          <ac:spMkLst>
            <pc:docMk/>
            <pc:sldMk cId="537652852" sldId="256"/>
            <ac:spMk id="18" creationId="{508BEF50-7B1E-49A4-BC19-5F4F1D755E64}"/>
          </ac:spMkLst>
        </pc:spChg>
        <pc:spChg chg="add del">
          <ac:chgData name="Ito, Kaz" userId="0114828e-fb2d-4c28-b753-07262ae36403" providerId="ADAL" clId="{163E40A6-DA4F-4F42-A7DF-76618529CEF3}" dt="2025-03-15T06:49:35.451" v="147" actId="26606"/>
          <ac:spMkLst>
            <pc:docMk/>
            <pc:sldMk cId="537652852" sldId="256"/>
            <ac:spMk id="20" creationId="{3FBAD350-5664-4811-A208-657FB882D350}"/>
          </ac:spMkLst>
        </pc:spChg>
        <pc:spChg chg="add del">
          <ac:chgData name="Ito, Kaz" userId="0114828e-fb2d-4c28-b753-07262ae36403" providerId="ADAL" clId="{163E40A6-DA4F-4F42-A7DF-76618529CEF3}" dt="2025-03-15T06:49:35.451" v="147" actId="26606"/>
          <ac:spMkLst>
            <pc:docMk/>
            <pc:sldMk cId="537652852" sldId="256"/>
            <ac:spMk id="22" creationId="{C39ADB8F-D187-49D7-BDCF-C1B6DC727068}"/>
          </ac:spMkLst>
        </pc:spChg>
        <pc:spChg chg="add del">
          <ac:chgData name="Ito, Kaz" userId="0114828e-fb2d-4c28-b753-07262ae36403" providerId="ADAL" clId="{163E40A6-DA4F-4F42-A7DF-76618529CEF3}" dt="2025-03-15T06:49:46.568" v="149" actId="26606"/>
          <ac:spMkLst>
            <pc:docMk/>
            <pc:sldMk cId="537652852" sldId="256"/>
            <ac:spMk id="24" creationId="{A3363022-C969-41E9-8EB2-E4C94908C1FA}"/>
          </ac:spMkLst>
        </pc:spChg>
        <pc:spChg chg="add del">
          <ac:chgData name="Ito, Kaz" userId="0114828e-fb2d-4c28-b753-07262ae36403" providerId="ADAL" clId="{163E40A6-DA4F-4F42-A7DF-76618529CEF3}" dt="2025-03-15T06:49:46.568" v="149" actId="26606"/>
          <ac:spMkLst>
            <pc:docMk/>
            <pc:sldMk cId="537652852" sldId="256"/>
            <ac:spMk id="25" creationId="{8D1AD6B3-BE88-4CEB-BA17-790657CC4729}"/>
          </ac:spMkLst>
        </pc:spChg>
        <pc:spChg chg="add">
          <ac:chgData name="Ito, Kaz" userId="0114828e-fb2d-4c28-b753-07262ae36403" providerId="ADAL" clId="{163E40A6-DA4F-4F42-A7DF-76618529CEF3}" dt="2025-03-15T06:49:46.608" v="150" actId="26606"/>
          <ac:spMkLst>
            <pc:docMk/>
            <pc:sldMk cId="537652852" sldId="256"/>
            <ac:spMk id="32" creationId="{74751229-0244-4FBB-BED1-407467F4C951}"/>
          </ac:spMkLst>
        </pc:spChg>
        <pc:grpChg chg="add del">
          <ac:chgData name="Ito, Kaz" userId="0114828e-fb2d-4c28-b753-07262ae36403" providerId="ADAL" clId="{163E40A6-DA4F-4F42-A7DF-76618529CEF3}" dt="2025-03-15T06:49:46.568" v="149" actId="26606"/>
          <ac:grpSpMkLst>
            <pc:docMk/>
            <pc:sldMk cId="537652852" sldId="256"/>
            <ac:grpSpMk id="27" creationId="{89D1390B-7E13-4B4F-9CB2-391063412E54}"/>
          </ac:grpSpMkLst>
        </pc:grpChg>
        <pc:picChg chg="add del">
          <ac:chgData name="Ito, Kaz" userId="0114828e-fb2d-4c28-b753-07262ae36403" providerId="ADAL" clId="{163E40A6-DA4F-4F42-A7DF-76618529CEF3}" dt="2025-03-15T06:49:20.659" v="138" actId="26606"/>
          <ac:picMkLst>
            <pc:docMk/>
            <pc:sldMk cId="537652852" sldId="256"/>
            <ac:picMk id="5" creationId="{1420689A-FF52-589A-C8B2-E9931EE221EC}"/>
          </ac:picMkLst>
        </pc:picChg>
        <pc:picChg chg="add del">
          <ac:chgData name="Ito, Kaz" userId="0114828e-fb2d-4c28-b753-07262ae36403" providerId="ADAL" clId="{163E40A6-DA4F-4F42-A7DF-76618529CEF3}" dt="2025-03-15T06:49:31.350" v="144" actId="26606"/>
          <ac:picMkLst>
            <pc:docMk/>
            <pc:sldMk cId="537652852" sldId="256"/>
            <ac:picMk id="7" creationId="{538C00A1-B362-91EA-BB21-204A445C8672}"/>
          </ac:picMkLst>
        </pc:picChg>
        <pc:picChg chg="add del">
          <ac:chgData name="Ito, Kaz" userId="0114828e-fb2d-4c28-b753-07262ae36403" providerId="ADAL" clId="{163E40A6-DA4F-4F42-A7DF-76618529CEF3}" dt="2025-03-15T06:49:31.350" v="144" actId="26606"/>
          <ac:picMkLst>
            <pc:docMk/>
            <pc:sldMk cId="537652852" sldId="256"/>
            <ac:picMk id="15" creationId="{2F5CC0AE-8094-4612-B1E9-D19A31724472}"/>
          </ac:picMkLst>
        </pc:picChg>
        <pc:picChg chg="add del">
          <ac:chgData name="Ito, Kaz" userId="0114828e-fb2d-4c28-b753-07262ae36403" providerId="ADAL" clId="{163E40A6-DA4F-4F42-A7DF-76618529CEF3}" dt="2025-03-15T06:49:46.568" v="149" actId="26606"/>
          <ac:picMkLst>
            <pc:docMk/>
            <pc:sldMk cId="537652852" sldId="256"/>
            <ac:picMk id="26" creationId="{80237FC8-AE11-829E-4E5C-C3C2AAFC4E33}"/>
          </ac:picMkLst>
        </pc:picChg>
        <pc:picChg chg="add">
          <ac:chgData name="Ito, Kaz" userId="0114828e-fb2d-4c28-b753-07262ae36403" providerId="ADAL" clId="{163E40A6-DA4F-4F42-A7DF-76618529CEF3}" dt="2025-03-15T06:49:46.608" v="150" actId="26606"/>
          <ac:picMkLst>
            <pc:docMk/>
            <pc:sldMk cId="537652852" sldId="256"/>
            <ac:picMk id="33" creationId="{538C00A1-B362-91EA-BB21-204A445C8672}"/>
          </ac:picMkLst>
        </pc:picChg>
        <pc:picChg chg="add">
          <ac:chgData name="Ito, Kaz" userId="0114828e-fb2d-4c28-b753-07262ae36403" providerId="ADAL" clId="{163E40A6-DA4F-4F42-A7DF-76618529CEF3}" dt="2025-03-15T06:49:46.608" v="150" actId="26606"/>
          <ac:picMkLst>
            <pc:docMk/>
            <pc:sldMk cId="537652852" sldId="256"/>
            <ac:picMk id="34" creationId="{2F5CC0AE-8094-4612-B1E9-D19A31724472}"/>
          </ac:picMkLst>
        </pc:picChg>
        <pc:cxnChg chg="add del">
          <ac:chgData name="Ito, Kaz" userId="0114828e-fb2d-4c28-b753-07262ae36403" providerId="ADAL" clId="{163E40A6-DA4F-4F42-A7DF-76618529CEF3}" dt="2025-03-15T06:49:35.451" v="147" actId="26606"/>
          <ac:cxnSpMkLst>
            <pc:docMk/>
            <pc:sldMk cId="537652852" sldId="256"/>
            <ac:cxnSpMk id="16" creationId="{56020367-4FD5-4596-8E10-C5F095CD8DBF}"/>
          </ac:cxnSpMkLst>
        </pc:cxnChg>
      </pc:sldChg>
      <pc:sldChg chg="addSp delSp modSp new mod setBg setClrOvrMap">
        <pc:chgData name="Ito, Kaz" userId="0114828e-fb2d-4c28-b753-07262ae36403" providerId="ADAL" clId="{163E40A6-DA4F-4F42-A7DF-76618529CEF3}" dt="2025-03-15T06:51:38.259" v="178" actId="26606"/>
        <pc:sldMkLst>
          <pc:docMk/>
          <pc:sldMk cId="1317570528" sldId="257"/>
        </pc:sldMkLst>
        <pc:spChg chg="mod">
          <ac:chgData name="Ito, Kaz" userId="0114828e-fb2d-4c28-b753-07262ae36403" providerId="ADAL" clId="{163E40A6-DA4F-4F42-A7DF-76618529CEF3}" dt="2025-03-15T06:51:38.259" v="178" actId="26606"/>
          <ac:spMkLst>
            <pc:docMk/>
            <pc:sldMk cId="1317570528" sldId="257"/>
            <ac:spMk id="2" creationId="{AA460D18-BAE8-F264-45CE-F349902339C4}"/>
          </ac:spMkLst>
        </pc:spChg>
        <pc:spChg chg="add del mod">
          <ac:chgData name="Ito, Kaz" userId="0114828e-fb2d-4c28-b753-07262ae36403" providerId="ADAL" clId="{163E40A6-DA4F-4F42-A7DF-76618529CEF3}" dt="2025-03-15T06:51:38.259" v="178" actId="26606"/>
          <ac:spMkLst>
            <pc:docMk/>
            <pc:sldMk cId="1317570528" sldId="257"/>
            <ac:spMk id="3" creationId="{F1FED6F9-885E-1E6C-7625-133BF802AD2C}"/>
          </ac:spMkLst>
        </pc:spChg>
        <pc:spChg chg="add del">
          <ac:chgData name="Ito, Kaz" userId="0114828e-fb2d-4c28-b753-07262ae36403" providerId="ADAL" clId="{163E40A6-DA4F-4F42-A7DF-76618529CEF3}" dt="2025-03-15T06:51:38.259" v="178" actId="26606"/>
          <ac:spMkLst>
            <pc:docMk/>
            <pc:sldMk cId="1317570528" sldId="257"/>
            <ac:spMk id="8" creationId="{4BC99CB9-DDAD-44A2-8A1C-E3AF4E72DF5C}"/>
          </ac:spMkLst>
        </pc:spChg>
        <pc:spChg chg="add del">
          <ac:chgData name="Ito, Kaz" userId="0114828e-fb2d-4c28-b753-07262ae36403" providerId="ADAL" clId="{163E40A6-DA4F-4F42-A7DF-76618529CEF3}" dt="2025-03-15T06:51:38.259" v="178" actId="26606"/>
          <ac:spMkLst>
            <pc:docMk/>
            <pc:sldMk cId="1317570528" sldId="257"/>
            <ac:spMk id="10" creationId="{64053CBF-3932-45FF-8285-EE5146085F3A}"/>
          </ac:spMkLst>
        </pc:spChg>
        <pc:spChg chg="add">
          <ac:chgData name="Ito, Kaz" userId="0114828e-fb2d-4c28-b753-07262ae36403" providerId="ADAL" clId="{163E40A6-DA4F-4F42-A7DF-76618529CEF3}" dt="2025-03-15T06:51:38.259" v="178" actId="26606"/>
          <ac:spMkLst>
            <pc:docMk/>
            <pc:sldMk cId="1317570528" sldId="257"/>
            <ac:spMk id="28" creationId="{BACC6370-2D7E-4714-9D71-7542949D7D5D}"/>
          </ac:spMkLst>
        </pc:spChg>
        <pc:spChg chg="add">
          <ac:chgData name="Ito, Kaz" userId="0114828e-fb2d-4c28-b753-07262ae36403" providerId="ADAL" clId="{163E40A6-DA4F-4F42-A7DF-76618529CEF3}" dt="2025-03-15T06:51:38.259" v="178" actId="26606"/>
          <ac:spMkLst>
            <pc:docMk/>
            <pc:sldMk cId="1317570528" sldId="257"/>
            <ac:spMk id="30" creationId="{F68B3F68-107C-434F-AA38-110D5EA91B85}"/>
          </ac:spMkLst>
        </pc:spChg>
        <pc:spChg chg="add">
          <ac:chgData name="Ito, Kaz" userId="0114828e-fb2d-4c28-b753-07262ae36403" providerId="ADAL" clId="{163E40A6-DA4F-4F42-A7DF-76618529CEF3}" dt="2025-03-15T06:51:38.259" v="178" actId="26606"/>
          <ac:spMkLst>
            <pc:docMk/>
            <pc:sldMk cId="1317570528" sldId="257"/>
            <ac:spMk id="32" creationId="{AAD0DBB9-1A4B-4391-81D4-CB19F9AB918A}"/>
          </ac:spMkLst>
        </pc:spChg>
        <pc:spChg chg="add">
          <ac:chgData name="Ito, Kaz" userId="0114828e-fb2d-4c28-b753-07262ae36403" providerId="ADAL" clId="{163E40A6-DA4F-4F42-A7DF-76618529CEF3}" dt="2025-03-15T06:51:38.259" v="178" actId="26606"/>
          <ac:spMkLst>
            <pc:docMk/>
            <pc:sldMk cId="1317570528" sldId="257"/>
            <ac:spMk id="34" creationId="{063BBA22-50EA-4C4D-BE05-F1CE4E63AA56}"/>
          </ac:spMkLst>
        </pc:spChg>
        <pc:grpChg chg="add del">
          <ac:chgData name="Ito, Kaz" userId="0114828e-fb2d-4c28-b753-07262ae36403" providerId="ADAL" clId="{163E40A6-DA4F-4F42-A7DF-76618529CEF3}" dt="2025-03-15T06:51:38.224" v="177" actId="26606"/>
          <ac:grpSpMkLst>
            <pc:docMk/>
            <pc:sldMk cId="1317570528" sldId="257"/>
            <ac:grpSpMk id="12" creationId="{2E751C04-BEA6-446B-A678-9C74819EBD4C}"/>
          </ac:grpSpMkLst>
        </pc:grpChg>
        <pc:grpChg chg="add del">
          <ac:chgData name="Ito, Kaz" userId="0114828e-fb2d-4c28-b753-07262ae36403" providerId="ADAL" clId="{163E40A6-DA4F-4F42-A7DF-76618529CEF3}" dt="2025-03-15T06:51:38.259" v="178" actId="26606"/>
          <ac:grpSpMkLst>
            <pc:docMk/>
            <pc:sldMk cId="1317570528" sldId="257"/>
            <ac:grpSpMk id="18" creationId="{B63ACBA3-DEFD-4C6D-BBA0-64468FA99C2D}"/>
          </ac:grpSpMkLst>
        </pc:grpChg>
        <pc:graphicFrameChg chg="add del">
          <ac:chgData name="Ito, Kaz" userId="0114828e-fb2d-4c28-b753-07262ae36403" providerId="ADAL" clId="{163E40A6-DA4F-4F42-A7DF-76618529CEF3}" dt="2025-03-15T06:51:38.224" v="177" actId="26606"/>
          <ac:graphicFrameMkLst>
            <pc:docMk/>
            <pc:sldMk cId="1317570528" sldId="257"/>
            <ac:graphicFrameMk id="24" creationId="{5EC15E71-EF17-DA99-ED3D-09A568D250F3}"/>
          </ac:graphicFrameMkLst>
        </pc:graphicFrameChg>
        <pc:graphicFrameChg chg="add">
          <ac:chgData name="Ito, Kaz" userId="0114828e-fb2d-4c28-b753-07262ae36403" providerId="ADAL" clId="{163E40A6-DA4F-4F42-A7DF-76618529CEF3}" dt="2025-03-15T06:51:38.259" v="178" actId="26606"/>
          <ac:graphicFrameMkLst>
            <pc:docMk/>
            <pc:sldMk cId="1317570528" sldId="257"/>
            <ac:graphicFrameMk id="27" creationId="{FD139028-E6CB-D837-3DCC-A15BC25A6460}"/>
          </ac:graphicFrameMkLst>
        </pc:graphicFrameChg>
        <pc:picChg chg="add del">
          <ac:chgData name="Ito, Kaz" userId="0114828e-fb2d-4c28-b753-07262ae36403" providerId="ADAL" clId="{163E40A6-DA4F-4F42-A7DF-76618529CEF3}" dt="2025-03-15T06:51:38.224" v="177" actId="26606"/>
          <ac:picMkLst>
            <pc:docMk/>
            <pc:sldMk cId="1317570528" sldId="257"/>
            <ac:picMk id="25" creationId="{ADE5E8FC-24F3-AC05-232B-344A2AEB79B3}"/>
          </ac:picMkLst>
        </pc:picChg>
      </pc:sldChg>
      <pc:sldChg chg="addSp delSp modSp new mod setBg setClrOvrMap">
        <pc:chgData name="Ito, Kaz" userId="0114828e-fb2d-4c28-b753-07262ae36403" providerId="ADAL" clId="{163E40A6-DA4F-4F42-A7DF-76618529CEF3}" dt="2025-03-15T06:51:27.764" v="175" actId="26606"/>
        <pc:sldMkLst>
          <pc:docMk/>
          <pc:sldMk cId="3461726822" sldId="258"/>
        </pc:sldMkLst>
        <pc:spChg chg="mod">
          <ac:chgData name="Ito, Kaz" userId="0114828e-fb2d-4c28-b753-07262ae36403" providerId="ADAL" clId="{163E40A6-DA4F-4F42-A7DF-76618529CEF3}" dt="2025-03-15T06:50:13.405" v="160" actId="26606"/>
          <ac:spMkLst>
            <pc:docMk/>
            <pc:sldMk cId="3461726822" sldId="258"/>
            <ac:spMk id="2" creationId="{A9D4664B-721F-7B8F-6BEB-AE46D774A392}"/>
          </ac:spMkLst>
        </pc:spChg>
        <pc:spChg chg="del mod">
          <ac:chgData name="Ito, Kaz" userId="0114828e-fb2d-4c28-b753-07262ae36403" providerId="ADAL" clId="{163E40A6-DA4F-4F42-A7DF-76618529CEF3}" dt="2025-03-15T06:50:13.405" v="160" actId="26606"/>
          <ac:spMkLst>
            <pc:docMk/>
            <pc:sldMk cId="3461726822" sldId="258"/>
            <ac:spMk id="3" creationId="{0B24BA27-A00C-A70E-8510-1BD993B0BD72}"/>
          </ac:spMkLst>
        </pc:spChg>
        <pc:spChg chg="add del">
          <ac:chgData name="Ito, Kaz" userId="0114828e-fb2d-4c28-b753-07262ae36403" providerId="ADAL" clId="{163E40A6-DA4F-4F42-A7DF-76618529CEF3}" dt="2025-03-15T06:50:13.405" v="160" actId="26606"/>
          <ac:spMkLst>
            <pc:docMk/>
            <pc:sldMk cId="3461726822" sldId="258"/>
            <ac:spMk id="8" creationId="{4BC99CB9-DDAD-44A2-8A1C-E3AF4E72DF5C}"/>
          </ac:spMkLst>
        </pc:spChg>
        <pc:spChg chg="add del">
          <ac:chgData name="Ito, Kaz" userId="0114828e-fb2d-4c28-b753-07262ae36403" providerId="ADAL" clId="{163E40A6-DA4F-4F42-A7DF-76618529CEF3}" dt="2025-03-15T06:50:13.405" v="160" actId="26606"/>
          <ac:spMkLst>
            <pc:docMk/>
            <pc:sldMk cId="3461726822" sldId="258"/>
            <ac:spMk id="10" creationId="{64053CBF-3932-45FF-8285-EE5146085F3A}"/>
          </ac:spMkLst>
        </pc:spChg>
        <pc:spChg chg="add del">
          <ac:chgData name="Ito, Kaz" userId="0114828e-fb2d-4c28-b753-07262ae36403" providerId="ADAL" clId="{163E40A6-DA4F-4F42-A7DF-76618529CEF3}" dt="2025-03-15T06:50:13.352" v="159" actId="26606"/>
          <ac:spMkLst>
            <pc:docMk/>
            <pc:sldMk cId="3461726822" sldId="258"/>
            <ac:spMk id="27" creationId="{18873D23-2DCF-4B31-A009-95721C06E8E1}"/>
          </ac:spMkLst>
        </pc:spChg>
        <pc:spChg chg="add del">
          <ac:chgData name="Ito, Kaz" userId="0114828e-fb2d-4c28-b753-07262ae36403" providerId="ADAL" clId="{163E40A6-DA4F-4F42-A7DF-76618529CEF3}" dt="2025-03-15T06:50:13.352" v="159" actId="26606"/>
          <ac:spMkLst>
            <pc:docMk/>
            <pc:sldMk cId="3461726822" sldId="258"/>
            <ac:spMk id="29" creationId="{C13EF075-D4EF-4929-ADBC-91B27DA19955}"/>
          </ac:spMkLst>
        </pc:spChg>
        <pc:spChg chg="add del">
          <ac:chgData name="Ito, Kaz" userId="0114828e-fb2d-4c28-b753-07262ae36403" providerId="ADAL" clId="{163E40A6-DA4F-4F42-A7DF-76618529CEF3}" dt="2025-03-15T06:51:27.764" v="175" actId="26606"/>
          <ac:spMkLst>
            <pc:docMk/>
            <pc:sldMk cId="3461726822" sldId="258"/>
            <ac:spMk id="37" creationId="{B50AB553-2A96-4A92-96F2-93548E096954}"/>
          </ac:spMkLst>
        </pc:spChg>
        <pc:grpChg chg="add del">
          <ac:chgData name="Ito, Kaz" userId="0114828e-fb2d-4c28-b753-07262ae36403" providerId="ADAL" clId="{163E40A6-DA4F-4F42-A7DF-76618529CEF3}" dt="2025-03-15T06:50:13.405" v="160" actId="26606"/>
          <ac:grpSpMkLst>
            <pc:docMk/>
            <pc:sldMk cId="3461726822" sldId="258"/>
            <ac:grpSpMk id="12" creationId="{2E751C04-BEA6-446B-A678-9C74819EBD4C}"/>
          </ac:grpSpMkLst>
        </pc:grpChg>
        <pc:grpChg chg="add del">
          <ac:chgData name="Ito, Kaz" userId="0114828e-fb2d-4c28-b753-07262ae36403" providerId="ADAL" clId="{163E40A6-DA4F-4F42-A7DF-76618529CEF3}" dt="2025-03-15T06:50:13.405" v="160" actId="26606"/>
          <ac:grpSpMkLst>
            <pc:docMk/>
            <pc:sldMk cId="3461726822" sldId="258"/>
            <ac:grpSpMk id="18" creationId="{B63ACBA3-DEFD-4C6D-BBA0-64468FA99C2D}"/>
          </ac:grpSpMkLst>
        </pc:grpChg>
        <pc:grpChg chg="add del">
          <ac:chgData name="Ito, Kaz" userId="0114828e-fb2d-4c28-b753-07262ae36403" providerId="ADAL" clId="{163E40A6-DA4F-4F42-A7DF-76618529CEF3}" dt="2025-03-15T06:50:13.352" v="159" actId="26606"/>
          <ac:grpSpMkLst>
            <pc:docMk/>
            <pc:sldMk cId="3461726822" sldId="258"/>
            <ac:grpSpMk id="31" creationId="{DAA26DFA-AAB2-4973-9C17-16D587C7B198}"/>
          </ac:grpSpMkLst>
        </pc:grpChg>
        <pc:graphicFrameChg chg="add del">
          <ac:chgData name="Ito, Kaz" userId="0114828e-fb2d-4c28-b753-07262ae36403" providerId="ADAL" clId="{163E40A6-DA4F-4F42-A7DF-76618529CEF3}" dt="2025-03-15T06:51:27.764" v="175" actId="26606"/>
          <ac:graphicFrameMkLst>
            <pc:docMk/>
            <pc:sldMk cId="3461726822" sldId="258"/>
            <ac:graphicFrameMk id="24" creationId="{FB1A7EC3-28ED-0C01-E948-61F3ADF2D183}"/>
          </ac:graphicFrameMkLst>
        </pc:graphicFrameChg>
        <pc:graphicFrameChg chg="add">
          <ac:chgData name="Ito, Kaz" userId="0114828e-fb2d-4c28-b753-07262ae36403" providerId="ADAL" clId="{163E40A6-DA4F-4F42-A7DF-76618529CEF3}" dt="2025-03-15T06:51:27.764" v="175" actId="26606"/>
          <ac:graphicFrameMkLst>
            <pc:docMk/>
            <pc:sldMk cId="3461726822" sldId="258"/>
            <ac:graphicFrameMk id="39" creationId="{0A73C932-8087-6E5F-AA6D-4DFC45A8F939}"/>
          </ac:graphicFrameMkLst>
        </pc:graphicFrameChg>
        <pc:picChg chg="add mod">
          <ac:chgData name="Ito, Kaz" userId="0114828e-fb2d-4c28-b753-07262ae36403" providerId="ADAL" clId="{163E40A6-DA4F-4F42-A7DF-76618529CEF3}" dt="2025-03-15T06:51:27.764" v="175" actId="26606"/>
          <ac:picMkLst>
            <pc:docMk/>
            <pc:sldMk cId="3461726822" sldId="258"/>
            <ac:picMk id="25" creationId="{4488477B-6EE0-7106-08A3-1E6970282F65}"/>
          </ac:picMkLst>
        </pc:picChg>
      </pc:sldChg>
      <pc:sldChg chg="addSp delSp modSp new mod setBg">
        <pc:chgData name="Ito, Kaz" userId="0114828e-fb2d-4c28-b753-07262ae36403" providerId="ADAL" clId="{163E40A6-DA4F-4F42-A7DF-76618529CEF3}" dt="2025-03-15T06:51:15.930" v="174" actId="27614"/>
        <pc:sldMkLst>
          <pc:docMk/>
          <pc:sldMk cId="1196634" sldId="259"/>
        </pc:sldMkLst>
        <pc:spChg chg="mod">
          <ac:chgData name="Ito, Kaz" userId="0114828e-fb2d-4c28-b753-07262ae36403" providerId="ADAL" clId="{163E40A6-DA4F-4F42-A7DF-76618529CEF3}" dt="2025-03-15T06:50:18.720" v="161" actId="26606"/>
          <ac:spMkLst>
            <pc:docMk/>
            <pc:sldMk cId="1196634" sldId="259"/>
            <ac:spMk id="2" creationId="{9B111E1D-F27D-3F2E-C25F-D9326AF3D7DF}"/>
          </ac:spMkLst>
        </pc:spChg>
        <pc:spChg chg="del mod">
          <ac:chgData name="Ito, Kaz" userId="0114828e-fb2d-4c28-b753-07262ae36403" providerId="ADAL" clId="{163E40A6-DA4F-4F42-A7DF-76618529CEF3}" dt="2025-03-15T06:50:18.720" v="161" actId="26606"/>
          <ac:spMkLst>
            <pc:docMk/>
            <pc:sldMk cId="1196634" sldId="259"/>
            <ac:spMk id="3" creationId="{4801C265-6EF0-F48E-2CBD-346EF286A03B}"/>
          </ac:spMkLst>
        </pc:spChg>
        <pc:spChg chg="add del">
          <ac:chgData name="Ito, Kaz" userId="0114828e-fb2d-4c28-b753-07262ae36403" providerId="ADAL" clId="{163E40A6-DA4F-4F42-A7DF-76618529CEF3}" dt="2025-03-15T06:50:18.720" v="161" actId="26606"/>
          <ac:spMkLst>
            <pc:docMk/>
            <pc:sldMk cId="1196634" sldId="259"/>
            <ac:spMk id="8" creationId="{4BC99CB9-DDAD-44A2-8A1C-E3AF4E72DF5C}"/>
          </ac:spMkLst>
        </pc:spChg>
        <pc:spChg chg="add del">
          <ac:chgData name="Ito, Kaz" userId="0114828e-fb2d-4c28-b753-07262ae36403" providerId="ADAL" clId="{163E40A6-DA4F-4F42-A7DF-76618529CEF3}" dt="2025-03-15T06:50:18.720" v="161" actId="26606"/>
          <ac:spMkLst>
            <pc:docMk/>
            <pc:sldMk cId="1196634" sldId="259"/>
            <ac:spMk id="10" creationId="{64053CBF-3932-45FF-8285-EE5146085F3A}"/>
          </ac:spMkLst>
        </pc:spChg>
        <pc:spChg chg="add">
          <ac:chgData name="Ito, Kaz" userId="0114828e-fb2d-4c28-b753-07262ae36403" providerId="ADAL" clId="{163E40A6-DA4F-4F42-A7DF-76618529CEF3}" dt="2025-03-15T06:50:18.720" v="161" actId="26606"/>
          <ac:spMkLst>
            <pc:docMk/>
            <pc:sldMk cId="1196634" sldId="259"/>
            <ac:spMk id="29" creationId="{B50AB553-2A96-4A92-96F2-93548E096954}"/>
          </ac:spMkLst>
        </pc:spChg>
        <pc:grpChg chg="add del">
          <ac:chgData name="Ito, Kaz" userId="0114828e-fb2d-4c28-b753-07262ae36403" providerId="ADAL" clId="{163E40A6-DA4F-4F42-A7DF-76618529CEF3}" dt="2025-03-15T06:50:18.720" v="161" actId="26606"/>
          <ac:grpSpMkLst>
            <pc:docMk/>
            <pc:sldMk cId="1196634" sldId="259"/>
            <ac:grpSpMk id="12" creationId="{2E751C04-BEA6-446B-A678-9C74819EBD4C}"/>
          </ac:grpSpMkLst>
        </pc:grpChg>
        <pc:grpChg chg="add del">
          <ac:chgData name="Ito, Kaz" userId="0114828e-fb2d-4c28-b753-07262ae36403" providerId="ADAL" clId="{163E40A6-DA4F-4F42-A7DF-76618529CEF3}" dt="2025-03-15T06:50:18.720" v="161" actId="26606"/>
          <ac:grpSpMkLst>
            <pc:docMk/>
            <pc:sldMk cId="1196634" sldId="259"/>
            <ac:grpSpMk id="18" creationId="{B63ACBA3-DEFD-4C6D-BBA0-64468FA99C2D}"/>
          </ac:grpSpMkLst>
        </pc:grpChg>
        <pc:graphicFrameChg chg="add modGraphic">
          <ac:chgData name="Ito, Kaz" userId="0114828e-fb2d-4c28-b753-07262ae36403" providerId="ADAL" clId="{163E40A6-DA4F-4F42-A7DF-76618529CEF3}" dt="2025-03-15T06:51:14.732" v="173" actId="26606"/>
          <ac:graphicFrameMkLst>
            <pc:docMk/>
            <pc:sldMk cId="1196634" sldId="259"/>
            <ac:graphicFrameMk id="24" creationId="{E1BD9A87-5CE8-5717-3BB2-5D44C1DC85D4}"/>
          </ac:graphicFrameMkLst>
        </pc:graphicFrameChg>
        <pc:picChg chg="add mod">
          <ac:chgData name="Ito, Kaz" userId="0114828e-fb2d-4c28-b753-07262ae36403" providerId="ADAL" clId="{163E40A6-DA4F-4F42-A7DF-76618529CEF3}" dt="2025-03-15T06:51:15.930" v="174" actId="27614"/>
          <ac:picMkLst>
            <pc:docMk/>
            <pc:sldMk cId="1196634" sldId="259"/>
            <ac:picMk id="25" creationId="{C4D9B99C-9129-C1D7-8ED0-94683F81800F}"/>
          </ac:picMkLst>
        </pc:picChg>
      </pc:sldChg>
      <pc:sldChg chg="addSp delSp modSp new mod setBg">
        <pc:chgData name="Ito, Kaz" userId="0114828e-fb2d-4c28-b753-07262ae36403" providerId="ADAL" clId="{163E40A6-DA4F-4F42-A7DF-76618529CEF3}" dt="2025-03-15T06:51:03.132" v="172" actId="26606"/>
        <pc:sldMkLst>
          <pc:docMk/>
          <pc:sldMk cId="1274754008" sldId="260"/>
        </pc:sldMkLst>
        <pc:spChg chg="mod">
          <ac:chgData name="Ito, Kaz" userId="0114828e-fb2d-4c28-b753-07262ae36403" providerId="ADAL" clId="{163E40A6-DA4F-4F42-A7DF-76618529CEF3}" dt="2025-03-15T06:51:03.132" v="172" actId="26606"/>
          <ac:spMkLst>
            <pc:docMk/>
            <pc:sldMk cId="1274754008" sldId="260"/>
            <ac:spMk id="2" creationId="{23181D68-F0C2-176B-0BEB-5DE2CE9F3893}"/>
          </ac:spMkLst>
        </pc:spChg>
        <pc:spChg chg="mod">
          <ac:chgData name="Ito, Kaz" userId="0114828e-fb2d-4c28-b753-07262ae36403" providerId="ADAL" clId="{163E40A6-DA4F-4F42-A7DF-76618529CEF3}" dt="2025-03-15T06:51:03.132" v="172" actId="26606"/>
          <ac:spMkLst>
            <pc:docMk/>
            <pc:sldMk cId="1274754008" sldId="260"/>
            <ac:spMk id="3" creationId="{A0449C66-B58A-5D01-6E3B-77208A1633AA}"/>
          </ac:spMkLst>
        </pc:spChg>
        <pc:spChg chg="add del">
          <ac:chgData name="Ito, Kaz" userId="0114828e-fb2d-4c28-b753-07262ae36403" providerId="ADAL" clId="{163E40A6-DA4F-4F42-A7DF-76618529CEF3}" dt="2025-03-15T06:50:30.041" v="163" actId="26606"/>
          <ac:spMkLst>
            <pc:docMk/>
            <pc:sldMk cId="1274754008" sldId="260"/>
            <ac:spMk id="8" creationId="{4BC99CB9-DDAD-44A2-8A1C-E3AF4E72DF5C}"/>
          </ac:spMkLst>
        </pc:spChg>
        <pc:spChg chg="add del">
          <ac:chgData name="Ito, Kaz" userId="0114828e-fb2d-4c28-b753-07262ae36403" providerId="ADAL" clId="{163E40A6-DA4F-4F42-A7DF-76618529CEF3}" dt="2025-03-15T06:50:30.041" v="163" actId="26606"/>
          <ac:spMkLst>
            <pc:docMk/>
            <pc:sldMk cId="1274754008" sldId="260"/>
            <ac:spMk id="10" creationId="{64053CBF-3932-45FF-8285-EE5146085F3A}"/>
          </ac:spMkLst>
        </pc:spChg>
        <pc:spChg chg="add del">
          <ac:chgData name="Ito, Kaz" userId="0114828e-fb2d-4c28-b753-07262ae36403" providerId="ADAL" clId="{163E40A6-DA4F-4F42-A7DF-76618529CEF3}" dt="2025-03-15T06:51:03.132" v="172" actId="26606"/>
          <ac:spMkLst>
            <pc:docMk/>
            <pc:sldMk cId="1274754008" sldId="260"/>
            <ac:spMk id="24" creationId="{C9A36457-A5F4-4103-A443-02581C09185B}"/>
          </ac:spMkLst>
        </pc:spChg>
        <pc:spChg chg="add del">
          <ac:chgData name="Ito, Kaz" userId="0114828e-fb2d-4c28-b753-07262ae36403" providerId="ADAL" clId="{163E40A6-DA4F-4F42-A7DF-76618529CEF3}" dt="2025-03-15T06:51:03.132" v="172" actId="26606"/>
          <ac:spMkLst>
            <pc:docMk/>
            <pc:sldMk cId="1274754008" sldId="260"/>
            <ac:spMk id="25" creationId="{AA5CF486-D9E5-4A66-898A-F3D62B81B15E}"/>
          </ac:spMkLst>
        </pc:spChg>
        <pc:spChg chg="add">
          <ac:chgData name="Ito, Kaz" userId="0114828e-fb2d-4c28-b753-07262ae36403" providerId="ADAL" clId="{163E40A6-DA4F-4F42-A7DF-76618529CEF3}" dt="2025-03-15T06:51:03.132" v="172" actId="26606"/>
          <ac:spMkLst>
            <pc:docMk/>
            <pc:sldMk cId="1274754008" sldId="260"/>
            <ac:spMk id="30" creationId="{1B15ED52-F352-441B-82BF-E0EA34836D08}"/>
          </ac:spMkLst>
        </pc:spChg>
        <pc:spChg chg="add">
          <ac:chgData name="Ito, Kaz" userId="0114828e-fb2d-4c28-b753-07262ae36403" providerId="ADAL" clId="{163E40A6-DA4F-4F42-A7DF-76618529CEF3}" dt="2025-03-15T06:51:03.132" v="172" actId="26606"/>
          <ac:spMkLst>
            <pc:docMk/>
            <pc:sldMk cId="1274754008" sldId="260"/>
            <ac:spMk id="32" creationId="{3B2E3793-BFE6-45A2-9B7B-E18844431C99}"/>
          </ac:spMkLst>
        </pc:spChg>
        <pc:spChg chg="add">
          <ac:chgData name="Ito, Kaz" userId="0114828e-fb2d-4c28-b753-07262ae36403" providerId="ADAL" clId="{163E40A6-DA4F-4F42-A7DF-76618529CEF3}" dt="2025-03-15T06:51:03.132" v="172" actId="26606"/>
          <ac:spMkLst>
            <pc:docMk/>
            <pc:sldMk cId="1274754008" sldId="260"/>
            <ac:spMk id="34" creationId="{BC4C4868-CB8F-4AF9-9CDB-8108F2C19B67}"/>
          </ac:spMkLst>
        </pc:spChg>
        <pc:spChg chg="add">
          <ac:chgData name="Ito, Kaz" userId="0114828e-fb2d-4c28-b753-07262ae36403" providerId="ADAL" clId="{163E40A6-DA4F-4F42-A7DF-76618529CEF3}" dt="2025-03-15T06:51:03.132" v="172" actId="26606"/>
          <ac:spMkLst>
            <pc:docMk/>
            <pc:sldMk cId="1274754008" sldId="260"/>
            <ac:spMk id="36" creationId="{375E0459-6403-40CD-989D-56A4407CA12E}"/>
          </ac:spMkLst>
        </pc:spChg>
        <pc:spChg chg="add">
          <ac:chgData name="Ito, Kaz" userId="0114828e-fb2d-4c28-b753-07262ae36403" providerId="ADAL" clId="{163E40A6-DA4F-4F42-A7DF-76618529CEF3}" dt="2025-03-15T06:51:03.132" v="172" actId="26606"/>
          <ac:spMkLst>
            <pc:docMk/>
            <pc:sldMk cId="1274754008" sldId="260"/>
            <ac:spMk id="38" creationId="{53E5B1A8-3AC9-4BD1-9BBC-78CA94F2D1BA}"/>
          </ac:spMkLst>
        </pc:spChg>
        <pc:grpChg chg="add del">
          <ac:chgData name="Ito, Kaz" userId="0114828e-fb2d-4c28-b753-07262ae36403" providerId="ADAL" clId="{163E40A6-DA4F-4F42-A7DF-76618529CEF3}" dt="2025-03-15T06:50:30.041" v="163" actId="26606"/>
          <ac:grpSpMkLst>
            <pc:docMk/>
            <pc:sldMk cId="1274754008" sldId="260"/>
            <ac:grpSpMk id="12" creationId="{2E751C04-BEA6-446B-A678-9C74819EBD4C}"/>
          </ac:grpSpMkLst>
        </pc:grpChg>
        <pc:grpChg chg="add del">
          <ac:chgData name="Ito, Kaz" userId="0114828e-fb2d-4c28-b753-07262ae36403" providerId="ADAL" clId="{163E40A6-DA4F-4F42-A7DF-76618529CEF3}" dt="2025-03-15T06:50:30.041" v="163" actId="26606"/>
          <ac:grpSpMkLst>
            <pc:docMk/>
            <pc:sldMk cId="1274754008" sldId="260"/>
            <ac:grpSpMk id="18" creationId="{B63ACBA3-DEFD-4C6D-BBA0-64468FA99C2D}"/>
          </ac:grpSpMkLst>
        </pc:grpChg>
      </pc:sldChg>
      <pc:sldChg chg="addSp delSp modSp new mod setBg">
        <pc:chgData name="Ito, Kaz" userId="0114828e-fb2d-4c28-b753-07262ae36403" providerId="ADAL" clId="{163E40A6-DA4F-4F42-A7DF-76618529CEF3}" dt="2025-03-15T06:50:58.462" v="171" actId="26606"/>
        <pc:sldMkLst>
          <pc:docMk/>
          <pc:sldMk cId="566972676" sldId="261"/>
        </pc:sldMkLst>
        <pc:spChg chg="mod">
          <ac:chgData name="Ito, Kaz" userId="0114828e-fb2d-4c28-b753-07262ae36403" providerId="ADAL" clId="{163E40A6-DA4F-4F42-A7DF-76618529CEF3}" dt="2025-03-15T06:50:58.462" v="171" actId="26606"/>
          <ac:spMkLst>
            <pc:docMk/>
            <pc:sldMk cId="566972676" sldId="261"/>
            <ac:spMk id="2" creationId="{32A2ECEB-F57D-5414-8B36-35C8E0C6276E}"/>
          </ac:spMkLst>
        </pc:spChg>
        <pc:spChg chg="mod">
          <ac:chgData name="Ito, Kaz" userId="0114828e-fb2d-4c28-b753-07262ae36403" providerId="ADAL" clId="{163E40A6-DA4F-4F42-A7DF-76618529CEF3}" dt="2025-03-15T06:50:58.462" v="171" actId="26606"/>
          <ac:spMkLst>
            <pc:docMk/>
            <pc:sldMk cId="566972676" sldId="261"/>
            <ac:spMk id="3" creationId="{C4165DB5-D882-E3CB-22A1-4149E178DAB9}"/>
          </ac:spMkLst>
        </pc:spChg>
        <pc:spChg chg="add del">
          <ac:chgData name="Ito, Kaz" userId="0114828e-fb2d-4c28-b753-07262ae36403" providerId="ADAL" clId="{163E40A6-DA4F-4F42-A7DF-76618529CEF3}" dt="2025-03-15T06:50:36.082" v="166" actId="26606"/>
          <ac:spMkLst>
            <pc:docMk/>
            <pc:sldMk cId="566972676" sldId="261"/>
            <ac:spMk id="8" creationId="{C9A36457-A5F4-4103-A443-02581C09185B}"/>
          </ac:spMkLst>
        </pc:spChg>
        <pc:spChg chg="add del">
          <ac:chgData name="Ito, Kaz" userId="0114828e-fb2d-4c28-b753-07262ae36403" providerId="ADAL" clId="{163E40A6-DA4F-4F42-A7DF-76618529CEF3}" dt="2025-03-15T06:50:36.082" v="166" actId="26606"/>
          <ac:spMkLst>
            <pc:docMk/>
            <pc:sldMk cId="566972676" sldId="261"/>
            <ac:spMk id="10" creationId="{AA5CF486-D9E5-4A66-898A-F3D62B81B15E}"/>
          </ac:spMkLst>
        </pc:spChg>
        <pc:spChg chg="add del">
          <ac:chgData name="Ito, Kaz" userId="0114828e-fb2d-4c28-b753-07262ae36403" providerId="ADAL" clId="{163E40A6-DA4F-4F42-A7DF-76618529CEF3}" dt="2025-03-15T06:50:58.462" v="171" actId="26606"/>
          <ac:spMkLst>
            <pc:docMk/>
            <pc:sldMk cId="566972676" sldId="261"/>
            <ac:spMk id="12" creationId="{142DCE2C-2863-46FA-9BE7-24365A24D9BA}"/>
          </ac:spMkLst>
        </pc:spChg>
        <pc:spChg chg="add del">
          <ac:chgData name="Ito, Kaz" userId="0114828e-fb2d-4c28-b753-07262ae36403" providerId="ADAL" clId="{163E40A6-DA4F-4F42-A7DF-76618529CEF3}" dt="2025-03-15T06:50:58.462" v="171" actId="26606"/>
          <ac:spMkLst>
            <pc:docMk/>
            <pc:sldMk cId="566972676" sldId="261"/>
            <ac:spMk id="13" creationId="{C9A36457-A5F4-4103-A443-02581C09185B}"/>
          </ac:spMkLst>
        </pc:spChg>
        <pc:spChg chg="add del">
          <ac:chgData name="Ito, Kaz" userId="0114828e-fb2d-4c28-b753-07262ae36403" providerId="ADAL" clId="{163E40A6-DA4F-4F42-A7DF-76618529CEF3}" dt="2025-03-15T06:50:58.462" v="171" actId="26606"/>
          <ac:spMkLst>
            <pc:docMk/>
            <pc:sldMk cId="566972676" sldId="261"/>
            <ac:spMk id="14" creationId="{DC5FB7E8-B636-40FA-BE8D-48145C0F5C57}"/>
          </ac:spMkLst>
        </pc:spChg>
        <pc:spChg chg="add">
          <ac:chgData name="Ito, Kaz" userId="0114828e-fb2d-4c28-b753-07262ae36403" providerId="ADAL" clId="{163E40A6-DA4F-4F42-A7DF-76618529CEF3}" dt="2025-03-15T06:50:58.462" v="171" actId="26606"/>
          <ac:spMkLst>
            <pc:docMk/>
            <pc:sldMk cId="566972676" sldId="261"/>
            <ac:spMk id="19" creationId="{1B15ED52-F352-441B-82BF-E0EA34836D08}"/>
          </ac:spMkLst>
        </pc:spChg>
        <pc:spChg chg="add">
          <ac:chgData name="Ito, Kaz" userId="0114828e-fb2d-4c28-b753-07262ae36403" providerId="ADAL" clId="{163E40A6-DA4F-4F42-A7DF-76618529CEF3}" dt="2025-03-15T06:50:58.462" v="171" actId="26606"/>
          <ac:spMkLst>
            <pc:docMk/>
            <pc:sldMk cId="566972676" sldId="261"/>
            <ac:spMk id="21" creationId="{3B2E3793-BFE6-45A2-9B7B-E18844431C99}"/>
          </ac:spMkLst>
        </pc:spChg>
        <pc:spChg chg="add">
          <ac:chgData name="Ito, Kaz" userId="0114828e-fb2d-4c28-b753-07262ae36403" providerId="ADAL" clId="{163E40A6-DA4F-4F42-A7DF-76618529CEF3}" dt="2025-03-15T06:50:58.462" v="171" actId="26606"/>
          <ac:spMkLst>
            <pc:docMk/>
            <pc:sldMk cId="566972676" sldId="261"/>
            <ac:spMk id="23" creationId="{BC4C4868-CB8F-4AF9-9CDB-8108F2C19B67}"/>
          </ac:spMkLst>
        </pc:spChg>
        <pc:spChg chg="add">
          <ac:chgData name="Ito, Kaz" userId="0114828e-fb2d-4c28-b753-07262ae36403" providerId="ADAL" clId="{163E40A6-DA4F-4F42-A7DF-76618529CEF3}" dt="2025-03-15T06:50:58.462" v="171" actId="26606"/>
          <ac:spMkLst>
            <pc:docMk/>
            <pc:sldMk cId="566972676" sldId="261"/>
            <ac:spMk id="25" creationId="{375E0459-6403-40CD-989D-56A4407CA12E}"/>
          </ac:spMkLst>
        </pc:spChg>
        <pc:spChg chg="add">
          <ac:chgData name="Ito, Kaz" userId="0114828e-fb2d-4c28-b753-07262ae36403" providerId="ADAL" clId="{163E40A6-DA4F-4F42-A7DF-76618529CEF3}" dt="2025-03-15T06:50:58.462" v="171" actId="26606"/>
          <ac:spMkLst>
            <pc:docMk/>
            <pc:sldMk cId="566972676" sldId="261"/>
            <ac:spMk id="27" creationId="{53E5B1A8-3AC9-4BD1-9BBC-78CA94F2D1BA}"/>
          </ac:spMkLst>
        </pc:spChg>
      </pc:sldChg>
      <pc:sldChg chg="addSp delSp modSp new mod setBg">
        <pc:chgData name="Ito, Kaz" userId="0114828e-fb2d-4c28-b753-07262ae36403" providerId="ADAL" clId="{163E40A6-DA4F-4F42-A7DF-76618529CEF3}" dt="2025-03-15T06:50:40.579" v="168" actId="26606"/>
        <pc:sldMkLst>
          <pc:docMk/>
          <pc:sldMk cId="3362663939" sldId="262"/>
        </pc:sldMkLst>
        <pc:spChg chg="mod">
          <ac:chgData name="Ito, Kaz" userId="0114828e-fb2d-4c28-b753-07262ae36403" providerId="ADAL" clId="{163E40A6-DA4F-4F42-A7DF-76618529CEF3}" dt="2025-03-15T06:50:40.579" v="168" actId="26606"/>
          <ac:spMkLst>
            <pc:docMk/>
            <pc:sldMk cId="3362663939" sldId="262"/>
            <ac:spMk id="2" creationId="{17087D4D-E8B5-C91E-B696-7F1134178BF1}"/>
          </ac:spMkLst>
        </pc:spChg>
        <pc:spChg chg="del mod">
          <ac:chgData name="Ito, Kaz" userId="0114828e-fb2d-4c28-b753-07262ae36403" providerId="ADAL" clId="{163E40A6-DA4F-4F42-A7DF-76618529CEF3}" dt="2025-03-15T06:50:40.579" v="168" actId="26606"/>
          <ac:spMkLst>
            <pc:docMk/>
            <pc:sldMk cId="3362663939" sldId="262"/>
            <ac:spMk id="3" creationId="{8D6B952F-B509-D043-4A1E-E1040F72C8A7}"/>
          </ac:spMkLst>
        </pc:spChg>
        <pc:spChg chg="add">
          <ac:chgData name="Ito, Kaz" userId="0114828e-fb2d-4c28-b753-07262ae36403" providerId="ADAL" clId="{163E40A6-DA4F-4F42-A7DF-76618529CEF3}" dt="2025-03-15T06:50:40.579" v="168" actId="26606"/>
          <ac:spMkLst>
            <pc:docMk/>
            <pc:sldMk cId="3362663939" sldId="262"/>
            <ac:spMk id="9" creationId="{BACC6370-2D7E-4714-9D71-7542949D7D5D}"/>
          </ac:spMkLst>
        </pc:spChg>
        <pc:spChg chg="add">
          <ac:chgData name="Ito, Kaz" userId="0114828e-fb2d-4c28-b753-07262ae36403" providerId="ADAL" clId="{163E40A6-DA4F-4F42-A7DF-76618529CEF3}" dt="2025-03-15T06:50:40.579" v="168" actId="26606"/>
          <ac:spMkLst>
            <pc:docMk/>
            <pc:sldMk cId="3362663939" sldId="262"/>
            <ac:spMk id="11" creationId="{F68B3F68-107C-434F-AA38-110D5EA91B85}"/>
          </ac:spMkLst>
        </pc:spChg>
        <pc:spChg chg="add">
          <ac:chgData name="Ito, Kaz" userId="0114828e-fb2d-4c28-b753-07262ae36403" providerId="ADAL" clId="{163E40A6-DA4F-4F42-A7DF-76618529CEF3}" dt="2025-03-15T06:50:40.579" v="168" actId="26606"/>
          <ac:spMkLst>
            <pc:docMk/>
            <pc:sldMk cId="3362663939" sldId="262"/>
            <ac:spMk id="13" creationId="{AAD0DBB9-1A4B-4391-81D4-CB19F9AB918A}"/>
          </ac:spMkLst>
        </pc:spChg>
        <pc:spChg chg="add">
          <ac:chgData name="Ito, Kaz" userId="0114828e-fb2d-4c28-b753-07262ae36403" providerId="ADAL" clId="{163E40A6-DA4F-4F42-A7DF-76618529CEF3}" dt="2025-03-15T06:50:40.579" v="168" actId="26606"/>
          <ac:spMkLst>
            <pc:docMk/>
            <pc:sldMk cId="3362663939" sldId="262"/>
            <ac:spMk id="15" creationId="{063BBA22-50EA-4C4D-BE05-F1CE4E63AA56}"/>
          </ac:spMkLst>
        </pc:spChg>
        <pc:graphicFrameChg chg="add">
          <ac:chgData name="Ito, Kaz" userId="0114828e-fb2d-4c28-b753-07262ae36403" providerId="ADAL" clId="{163E40A6-DA4F-4F42-A7DF-76618529CEF3}" dt="2025-03-15T06:50:40.579" v="168" actId="26606"/>
          <ac:graphicFrameMkLst>
            <pc:docMk/>
            <pc:sldMk cId="3362663939" sldId="262"/>
            <ac:graphicFrameMk id="5" creationId="{CD8FB6B3-8AAB-FEA0-A6C7-BA59F642442D}"/>
          </ac:graphicFrameMkLst>
        </pc:graphicFrameChg>
      </pc:sldChg>
      <pc:sldChg chg="addSp delSp modSp new mod setBg">
        <pc:chgData name="Ito, Kaz" userId="0114828e-fb2d-4c28-b753-07262ae36403" providerId="ADAL" clId="{163E40A6-DA4F-4F42-A7DF-76618529CEF3}" dt="2025-03-15T06:50:45.695" v="169" actId="26606"/>
        <pc:sldMkLst>
          <pc:docMk/>
          <pc:sldMk cId="1348087048" sldId="263"/>
        </pc:sldMkLst>
        <pc:spChg chg="mod">
          <ac:chgData name="Ito, Kaz" userId="0114828e-fb2d-4c28-b753-07262ae36403" providerId="ADAL" clId="{163E40A6-DA4F-4F42-A7DF-76618529CEF3}" dt="2025-03-15T06:50:45.695" v="169" actId="26606"/>
          <ac:spMkLst>
            <pc:docMk/>
            <pc:sldMk cId="1348087048" sldId="263"/>
            <ac:spMk id="2" creationId="{C7895862-2B15-10D1-5778-AF7B51A11D6B}"/>
          </ac:spMkLst>
        </pc:spChg>
        <pc:spChg chg="del mod">
          <ac:chgData name="Ito, Kaz" userId="0114828e-fb2d-4c28-b753-07262ae36403" providerId="ADAL" clId="{163E40A6-DA4F-4F42-A7DF-76618529CEF3}" dt="2025-03-15T06:50:45.695" v="169" actId="26606"/>
          <ac:spMkLst>
            <pc:docMk/>
            <pc:sldMk cId="1348087048" sldId="263"/>
            <ac:spMk id="3" creationId="{31F20016-66FD-4F8D-649C-AB660516F48D}"/>
          </ac:spMkLst>
        </pc:spChg>
        <pc:spChg chg="add">
          <ac:chgData name="Ito, Kaz" userId="0114828e-fb2d-4c28-b753-07262ae36403" providerId="ADAL" clId="{163E40A6-DA4F-4F42-A7DF-76618529CEF3}" dt="2025-03-15T06:50:45.695" v="169" actId="26606"/>
          <ac:spMkLst>
            <pc:docMk/>
            <pc:sldMk cId="1348087048" sldId="263"/>
            <ac:spMk id="9" creationId="{BACC6370-2D7E-4714-9D71-7542949D7D5D}"/>
          </ac:spMkLst>
        </pc:spChg>
        <pc:spChg chg="add">
          <ac:chgData name="Ito, Kaz" userId="0114828e-fb2d-4c28-b753-07262ae36403" providerId="ADAL" clId="{163E40A6-DA4F-4F42-A7DF-76618529CEF3}" dt="2025-03-15T06:50:45.695" v="169" actId="26606"/>
          <ac:spMkLst>
            <pc:docMk/>
            <pc:sldMk cId="1348087048" sldId="263"/>
            <ac:spMk id="11" creationId="{F68B3F68-107C-434F-AA38-110D5EA91B85}"/>
          </ac:spMkLst>
        </pc:spChg>
        <pc:spChg chg="add">
          <ac:chgData name="Ito, Kaz" userId="0114828e-fb2d-4c28-b753-07262ae36403" providerId="ADAL" clId="{163E40A6-DA4F-4F42-A7DF-76618529CEF3}" dt="2025-03-15T06:50:45.695" v="169" actId="26606"/>
          <ac:spMkLst>
            <pc:docMk/>
            <pc:sldMk cId="1348087048" sldId="263"/>
            <ac:spMk id="13" creationId="{AAD0DBB9-1A4B-4391-81D4-CB19F9AB918A}"/>
          </ac:spMkLst>
        </pc:spChg>
        <pc:spChg chg="add">
          <ac:chgData name="Ito, Kaz" userId="0114828e-fb2d-4c28-b753-07262ae36403" providerId="ADAL" clId="{163E40A6-DA4F-4F42-A7DF-76618529CEF3}" dt="2025-03-15T06:50:45.695" v="169" actId="26606"/>
          <ac:spMkLst>
            <pc:docMk/>
            <pc:sldMk cId="1348087048" sldId="263"/>
            <ac:spMk id="15" creationId="{063BBA22-50EA-4C4D-BE05-F1CE4E63AA56}"/>
          </ac:spMkLst>
        </pc:spChg>
        <pc:graphicFrameChg chg="add">
          <ac:chgData name="Ito, Kaz" userId="0114828e-fb2d-4c28-b753-07262ae36403" providerId="ADAL" clId="{163E40A6-DA4F-4F42-A7DF-76618529CEF3}" dt="2025-03-15T06:50:45.695" v="169" actId="26606"/>
          <ac:graphicFrameMkLst>
            <pc:docMk/>
            <pc:sldMk cId="1348087048" sldId="263"/>
            <ac:graphicFrameMk id="5" creationId="{F301D8F2-2735-B078-9482-F71DD6E6D871}"/>
          </ac:graphicFrameMkLst>
        </pc:graphicFrameChg>
      </pc:sldChg>
      <pc:sldChg chg="addSp delSp modSp new mod setBg">
        <pc:chgData name="Ito, Kaz" userId="0114828e-fb2d-4c28-b753-07262ae36403" providerId="ADAL" clId="{163E40A6-DA4F-4F42-A7DF-76618529CEF3}" dt="2025-03-15T06:50:51.493" v="170" actId="26606"/>
        <pc:sldMkLst>
          <pc:docMk/>
          <pc:sldMk cId="2171006666" sldId="264"/>
        </pc:sldMkLst>
        <pc:spChg chg="mod">
          <ac:chgData name="Ito, Kaz" userId="0114828e-fb2d-4c28-b753-07262ae36403" providerId="ADAL" clId="{163E40A6-DA4F-4F42-A7DF-76618529CEF3}" dt="2025-03-15T06:50:51.493" v="170" actId="26606"/>
          <ac:spMkLst>
            <pc:docMk/>
            <pc:sldMk cId="2171006666" sldId="264"/>
            <ac:spMk id="2" creationId="{262EF0B1-9296-1D60-9377-674C631DCC7A}"/>
          </ac:spMkLst>
        </pc:spChg>
        <pc:spChg chg="del mod">
          <ac:chgData name="Ito, Kaz" userId="0114828e-fb2d-4c28-b753-07262ae36403" providerId="ADAL" clId="{163E40A6-DA4F-4F42-A7DF-76618529CEF3}" dt="2025-03-15T06:50:51.493" v="170" actId="26606"/>
          <ac:spMkLst>
            <pc:docMk/>
            <pc:sldMk cId="2171006666" sldId="264"/>
            <ac:spMk id="3" creationId="{6D5F9A0F-ACBD-8B1F-F906-6CA7FFECF4B7}"/>
          </ac:spMkLst>
        </pc:spChg>
        <pc:spChg chg="add">
          <ac:chgData name="Ito, Kaz" userId="0114828e-fb2d-4c28-b753-07262ae36403" providerId="ADAL" clId="{163E40A6-DA4F-4F42-A7DF-76618529CEF3}" dt="2025-03-15T06:50:51.493" v="170" actId="26606"/>
          <ac:spMkLst>
            <pc:docMk/>
            <pc:sldMk cId="2171006666" sldId="264"/>
            <ac:spMk id="9" creationId="{BACC6370-2D7E-4714-9D71-7542949D7D5D}"/>
          </ac:spMkLst>
        </pc:spChg>
        <pc:spChg chg="add">
          <ac:chgData name="Ito, Kaz" userId="0114828e-fb2d-4c28-b753-07262ae36403" providerId="ADAL" clId="{163E40A6-DA4F-4F42-A7DF-76618529CEF3}" dt="2025-03-15T06:50:51.493" v="170" actId="26606"/>
          <ac:spMkLst>
            <pc:docMk/>
            <pc:sldMk cId="2171006666" sldId="264"/>
            <ac:spMk id="11" creationId="{F68B3F68-107C-434F-AA38-110D5EA91B85}"/>
          </ac:spMkLst>
        </pc:spChg>
        <pc:spChg chg="add">
          <ac:chgData name="Ito, Kaz" userId="0114828e-fb2d-4c28-b753-07262ae36403" providerId="ADAL" clId="{163E40A6-DA4F-4F42-A7DF-76618529CEF3}" dt="2025-03-15T06:50:51.493" v="170" actId="26606"/>
          <ac:spMkLst>
            <pc:docMk/>
            <pc:sldMk cId="2171006666" sldId="264"/>
            <ac:spMk id="13" creationId="{AAD0DBB9-1A4B-4391-81D4-CB19F9AB918A}"/>
          </ac:spMkLst>
        </pc:spChg>
        <pc:spChg chg="add">
          <ac:chgData name="Ito, Kaz" userId="0114828e-fb2d-4c28-b753-07262ae36403" providerId="ADAL" clId="{163E40A6-DA4F-4F42-A7DF-76618529CEF3}" dt="2025-03-15T06:50:51.493" v="170" actId="26606"/>
          <ac:spMkLst>
            <pc:docMk/>
            <pc:sldMk cId="2171006666" sldId="264"/>
            <ac:spMk id="15" creationId="{063BBA22-50EA-4C4D-BE05-F1CE4E63AA56}"/>
          </ac:spMkLst>
        </pc:spChg>
        <pc:graphicFrameChg chg="add">
          <ac:chgData name="Ito, Kaz" userId="0114828e-fb2d-4c28-b753-07262ae36403" providerId="ADAL" clId="{163E40A6-DA4F-4F42-A7DF-76618529CEF3}" dt="2025-03-15T06:50:51.493" v="170" actId="26606"/>
          <ac:graphicFrameMkLst>
            <pc:docMk/>
            <pc:sldMk cId="2171006666" sldId="264"/>
            <ac:graphicFrameMk id="5" creationId="{3BE7CE97-7335-3371-FAAF-831AC1D150C4}"/>
          </ac:graphicFrameMkLst>
        </pc:graphicFrame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4" Type="http://schemas.openxmlformats.org/officeDocument/2006/relationships/image" Target="../media/image18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4" Type="http://schemas.openxmlformats.org/officeDocument/2006/relationships/image" Target="../media/image2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4" Type="http://schemas.openxmlformats.org/officeDocument/2006/relationships/image" Target="../media/image18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4" Type="http://schemas.openxmlformats.org/officeDocument/2006/relationships/image" Target="../media/image2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C11F21-30FF-4BD6-A45E-97C2627FD31B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987813F7-318C-44E7-86D8-776828A28551}">
      <dgm:prSet/>
      <dgm:spPr/>
      <dgm:t>
        <a:bodyPr/>
        <a:lstStyle/>
        <a:p>
          <a:pPr>
            <a:defRPr cap="all"/>
          </a:pPr>
          <a:r>
            <a:rPr lang="en-AU" b="1" i="0"/>
            <a:t>Purpose</a:t>
          </a:r>
          <a:r>
            <a:rPr lang="en-AU" b="0" i="0"/>
            <a:t>: Importance of WHS consultation and participation.</a:t>
          </a:r>
          <a:endParaRPr lang="en-US"/>
        </a:p>
      </dgm:t>
    </dgm:pt>
    <dgm:pt modelId="{64C3DA1B-4B72-4C9D-BF6B-4F523B21EB51}" type="parTrans" cxnId="{35642D82-9106-4C59-A876-1CE2C3DB5423}">
      <dgm:prSet/>
      <dgm:spPr/>
      <dgm:t>
        <a:bodyPr/>
        <a:lstStyle/>
        <a:p>
          <a:endParaRPr lang="en-US"/>
        </a:p>
      </dgm:t>
    </dgm:pt>
    <dgm:pt modelId="{BF76812A-25FA-4D91-A1C3-AEAAC1C9C7A2}" type="sibTrans" cxnId="{35642D82-9106-4C59-A876-1CE2C3DB5423}">
      <dgm:prSet/>
      <dgm:spPr/>
      <dgm:t>
        <a:bodyPr/>
        <a:lstStyle/>
        <a:p>
          <a:endParaRPr lang="en-US"/>
        </a:p>
      </dgm:t>
    </dgm:pt>
    <dgm:pt modelId="{31453CBA-28AE-4D57-AA7D-621AA0D436B2}">
      <dgm:prSet/>
      <dgm:spPr/>
      <dgm:t>
        <a:bodyPr/>
        <a:lstStyle/>
        <a:p>
          <a:pPr>
            <a:defRPr cap="all"/>
          </a:pPr>
          <a:r>
            <a:rPr lang="en-AU" b="1" i="0"/>
            <a:t>Objective</a:t>
          </a:r>
          <a:r>
            <a:rPr lang="en-AU" b="0" i="0"/>
            <a:t>: Engage workers in WHS discussions and decision-making.</a:t>
          </a:r>
          <a:endParaRPr lang="en-US"/>
        </a:p>
      </dgm:t>
    </dgm:pt>
    <dgm:pt modelId="{6F3F38E7-EA9A-46A8-B929-047A587DD197}" type="parTrans" cxnId="{EC980079-FC65-435B-AFA4-10E007E3972D}">
      <dgm:prSet/>
      <dgm:spPr/>
      <dgm:t>
        <a:bodyPr/>
        <a:lstStyle/>
        <a:p>
          <a:endParaRPr lang="en-US"/>
        </a:p>
      </dgm:t>
    </dgm:pt>
    <dgm:pt modelId="{C9839D0C-A448-4238-A4DE-0BF078A1637F}" type="sibTrans" cxnId="{EC980079-FC65-435B-AFA4-10E007E3972D}">
      <dgm:prSet/>
      <dgm:spPr/>
      <dgm:t>
        <a:bodyPr/>
        <a:lstStyle/>
        <a:p>
          <a:endParaRPr lang="en-US"/>
        </a:p>
      </dgm:t>
    </dgm:pt>
    <dgm:pt modelId="{5F0BC95A-60B6-48E7-ADBF-CFCEBDEBB0A1}" type="pres">
      <dgm:prSet presAssocID="{82C11F21-30FF-4BD6-A45E-97C2627FD31B}" presName="root" presStyleCnt="0">
        <dgm:presLayoutVars>
          <dgm:dir/>
          <dgm:resizeHandles val="exact"/>
        </dgm:presLayoutVars>
      </dgm:prSet>
      <dgm:spPr/>
    </dgm:pt>
    <dgm:pt modelId="{7DE74FD9-9EF0-422F-A46D-9BDBE2148929}" type="pres">
      <dgm:prSet presAssocID="{987813F7-318C-44E7-86D8-776828A28551}" presName="compNode" presStyleCnt="0"/>
      <dgm:spPr/>
    </dgm:pt>
    <dgm:pt modelId="{DE31088F-D288-401C-BDA4-99D631299DC8}" type="pres">
      <dgm:prSet presAssocID="{987813F7-318C-44E7-86D8-776828A28551}" presName="iconBgRect" presStyleLbl="bgShp" presStyleIdx="0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D3C52454-A6AC-4DFF-9C22-51D7E4B8BAD3}" type="pres">
      <dgm:prSet presAssocID="{987813F7-318C-44E7-86D8-776828A28551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2A1610CC-9164-4163-A699-1EC9919F5C0E}" type="pres">
      <dgm:prSet presAssocID="{987813F7-318C-44E7-86D8-776828A28551}" presName="spaceRect" presStyleCnt="0"/>
      <dgm:spPr/>
    </dgm:pt>
    <dgm:pt modelId="{FDBF016F-7B7E-4652-9A76-1D06C0A8793B}" type="pres">
      <dgm:prSet presAssocID="{987813F7-318C-44E7-86D8-776828A28551}" presName="textRect" presStyleLbl="revTx" presStyleIdx="0" presStyleCnt="2">
        <dgm:presLayoutVars>
          <dgm:chMax val="1"/>
          <dgm:chPref val="1"/>
        </dgm:presLayoutVars>
      </dgm:prSet>
      <dgm:spPr/>
    </dgm:pt>
    <dgm:pt modelId="{B7029980-A678-4820-9A06-C3A0A4CF0253}" type="pres">
      <dgm:prSet presAssocID="{BF76812A-25FA-4D91-A1C3-AEAAC1C9C7A2}" presName="sibTrans" presStyleCnt="0"/>
      <dgm:spPr/>
    </dgm:pt>
    <dgm:pt modelId="{3FCB2998-0A52-43C9-B7EA-3CE1D5DB1E7E}" type="pres">
      <dgm:prSet presAssocID="{31453CBA-28AE-4D57-AA7D-621AA0D436B2}" presName="compNode" presStyleCnt="0"/>
      <dgm:spPr/>
    </dgm:pt>
    <dgm:pt modelId="{7C6B18C1-423B-4CB4-9FCD-AF17492D6516}" type="pres">
      <dgm:prSet presAssocID="{31453CBA-28AE-4D57-AA7D-621AA0D436B2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F2BA42A5-DDA8-418B-B0FA-3638AFC96245}" type="pres">
      <dgm:prSet presAssocID="{31453CBA-28AE-4D57-AA7D-621AA0D436B2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AF574FF6-D1ED-41B0-8FBF-E988341D5FA3}" type="pres">
      <dgm:prSet presAssocID="{31453CBA-28AE-4D57-AA7D-621AA0D436B2}" presName="spaceRect" presStyleCnt="0"/>
      <dgm:spPr/>
    </dgm:pt>
    <dgm:pt modelId="{76F03EB9-6B18-47CA-9FDD-9468546E696A}" type="pres">
      <dgm:prSet presAssocID="{31453CBA-28AE-4D57-AA7D-621AA0D436B2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1E167357-A0DC-4E7A-93E5-C95E6F3FDCDB}" type="presOf" srcId="{31453CBA-28AE-4D57-AA7D-621AA0D436B2}" destId="{76F03EB9-6B18-47CA-9FDD-9468546E696A}" srcOrd="0" destOrd="0" presId="urn:microsoft.com/office/officeart/2018/5/layout/IconLeafLabelList"/>
    <dgm:cxn modelId="{EC980079-FC65-435B-AFA4-10E007E3972D}" srcId="{82C11F21-30FF-4BD6-A45E-97C2627FD31B}" destId="{31453CBA-28AE-4D57-AA7D-621AA0D436B2}" srcOrd="1" destOrd="0" parTransId="{6F3F38E7-EA9A-46A8-B929-047A587DD197}" sibTransId="{C9839D0C-A448-4238-A4DE-0BF078A1637F}"/>
    <dgm:cxn modelId="{35642D82-9106-4C59-A876-1CE2C3DB5423}" srcId="{82C11F21-30FF-4BD6-A45E-97C2627FD31B}" destId="{987813F7-318C-44E7-86D8-776828A28551}" srcOrd="0" destOrd="0" parTransId="{64C3DA1B-4B72-4C9D-BF6B-4F523B21EB51}" sibTransId="{BF76812A-25FA-4D91-A1C3-AEAAC1C9C7A2}"/>
    <dgm:cxn modelId="{56A67CA5-ADC9-484A-A07A-B494632E3BED}" type="presOf" srcId="{82C11F21-30FF-4BD6-A45E-97C2627FD31B}" destId="{5F0BC95A-60B6-48E7-ADBF-CFCEBDEBB0A1}" srcOrd="0" destOrd="0" presId="urn:microsoft.com/office/officeart/2018/5/layout/IconLeafLabelList"/>
    <dgm:cxn modelId="{3D403FCF-41DF-4388-B4AD-18BF9E473147}" type="presOf" srcId="{987813F7-318C-44E7-86D8-776828A28551}" destId="{FDBF016F-7B7E-4652-9A76-1D06C0A8793B}" srcOrd="0" destOrd="0" presId="urn:microsoft.com/office/officeart/2018/5/layout/IconLeafLabelList"/>
    <dgm:cxn modelId="{49565204-ABC2-4046-A784-D90F2A1BEDA9}" type="presParOf" srcId="{5F0BC95A-60B6-48E7-ADBF-CFCEBDEBB0A1}" destId="{7DE74FD9-9EF0-422F-A46D-9BDBE2148929}" srcOrd="0" destOrd="0" presId="urn:microsoft.com/office/officeart/2018/5/layout/IconLeafLabelList"/>
    <dgm:cxn modelId="{1AB72D11-626A-414D-981E-CF8FD5352AAA}" type="presParOf" srcId="{7DE74FD9-9EF0-422F-A46D-9BDBE2148929}" destId="{DE31088F-D288-401C-BDA4-99D631299DC8}" srcOrd="0" destOrd="0" presId="urn:microsoft.com/office/officeart/2018/5/layout/IconLeafLabelList"/>
    <dgm:cxn modelId="{13C5BAF7-341D-4B2F-A7EA-1518794F6735}" type="presParOf" srcId="{7DE74FD9-9EF0-422F-A46D-9BDBE2148929}" destId="{D3C52454-A6AC-4DFF-9C22-51D7E4B8BAD3}" srcOrd="1" destOrd="0" presId="urn:microsoft.com/office/officeart/2018/5/layout/IconLeafLabelList"/>
    <dgm:cxn modelId="{1FD0BDA2-024E-448E-9BE1-4D33A817CF70}" type="presParOf" srcId="{7DE74FD9-9EF0-422F-A46D-9BDBE2148929}" destId="{2A1610CC-9164-4163-A699-1EC9919F5C0E}" srcOrd="2" destOrd="0" presId="urn:microsoft.com/office/officeart/2018/5/layout/IconLeafLabelList"/>
    <dgm:cxn modelId="{14AAC949-B88E-4E24-9D32-A94B0E02E33C}" type="presParOf" srcId="{7DE74FD9-9EF0-422F-A46D-9BDBE2148929}" destId="{FDBF016F-7B7E-4652-9A76-1D06C0A8793B}" srcOrd="3" destOrd="0" presId="urn:microsoft.com/office/officeart/2018/5/layout/IconLeafLabelList"/>
    <dgm:cxn modelId="{D2B7AF57-C456-4179-BA74-197BECFE3DE7}" type="presParOf" srcId="{5F0BC95A-60B6-48E7-ADBF-CFCEBDEBB0A1}" destId="{B7029980-A678-4820-9A06-C3A0A4CF0253}" srcOrd="1" destOrd="0" presId="urn:microsoft.com/office/officeart/2018/5/layout/IconLeafLabelList"/>
    <dgm:cxn modelId="{C6FBE64E-C58E-4228-B5DE-4017DEB8FB45}" type="presParOf" srcId="{5F0BC95A-60B6-48E7-ADBF-CFCEBDEBB0A1}" destId="{3FCB2998-0A52-43C9-B7EA-3CE1D5DB1E7E}" srcOrd="2" destOrd="0" presId="urn:microsoft.com/office/officeart/2018/5/layout/IconLeafLabelList"/>
    <dgm:cxn modelId="{70F99595-43CC-4A0D-86C7-8CF1E6E9B83E}" type="presParOf" srcId="{3FCB2998-0A52-43C9-B7EA-3CE1D5DB1E7E}" destId="{7C6B18C1-423B-4CB4-9FCD-AF17492D6516}" srcOrd="0" destOrd="0" presId="urn:microsoft.com/office/officeart/2018/5/layout/IconLeafLabelList"/>
    <dgm:cxn modelId="{909C2C04-1517-45FA-9680-CEF0C0A57F0F}" type="presParOf" srcId="{3FCB2998-0A52-43C9-B7EA-3CE1D5DB1E7E}" destId="{F2BA42A5-DDA8-418B-B0FA-3638AFC96245}" srcOrd="1" destOrd="0" presId="urn:microsoft.com/office/officeart/2018/5/layout/IconLeafLabelList"/>
    <dgm:cxn modelId="{E2611ED4-DE3D-4D53-B161-2309700B12E9}" type="presParOf" srcId="{3FCB2998-0A52-43C9-B7EA-3CE1D5DB1E7E}" destId="{AF574FF6-D1ED-41B0-8FBF-E988341D5FA3}" srcOrd="2" destOrd="0" presId="urn:microsoft.com/office/officeart/2018/5/layout/IconLeafLabelList"/>
    <dgm:cxn modelId="{3C788F6F-3C7F-4202-9C10-F0AAF99B8653}" type="presParOf" srcId="{3FCB2998-0A52-43C9-B7EA-3CE1D5DB1E7E}" destId="{76F03EB9-6B18-47CA-9FDD-9468546E696A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D54679-EA40-4697-808A-EA2CF7521F4A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99FECCC2-157F-4B15-A369-13EEE94A90E0}">
      <dgm:prSet/>
      <dgm:spPr/>
      <dgm:t>
        <a:bodyPr/>
        <a:lstStyle/>
        <a:p>
          <a:r>
            <a:rPr lang="en-US"/>
            <a:t>Overview</a:t>
          </a:r>
        </a:p>
      </dgm:t>
    </dgm:pt>
    <dgm:pt modelId="{75169BD9-9913-46F7-98E4-9F0E5E4EB81F}" type="parTrans" cxnId="{12B4D4CA-8B35-4DAA-9F5C-A617716C4C7D}">
      <dgm:prSet/>
      <dgm:spPr/>
      <dgm:t>
        <a:bodyPr/>
        <a:lstStyle/>
        <a:p>
          <a:endParaRPr lang="en-US"/>
        </a:p>
      </dgm:t>
    </dgm:pt>
    <dgm:pt modelId="{FE47315B-0A11-4E26-B9A8-FDC612C981D7}" type="sibTrans" cxnId="{12B4D4CA-8B35-4DAA-9F5C-A617716C4C7D}">
      <dgm:prSet/>
      <dgm:spPr/>
      <dgm:t>
        <a:bodyPr/>
        <a:lstStyle/>
        <a:p>
          <a:endParaRPr lang="en-US"/>
        </a:p>
      </dgm:t>
    </dgm:pt>
    <dgm:pt modelId="{BE51DDCB-DF21-4A79-83E5-5F3A9284FA90}">
      <dgm:prSet/>
      <dgm:spPr/>
      <dgm:t>
        <a:bodyPr/>
        <a:lstStyle/>
        <a:p>
          <a:r>
            <a:rPr lang="en-US"/>
            <a:t>WHS Act: Overview of the Work Health and Safety Act 2011.</a:t>
          </a:r>
        </a:p>
      </dgm:t>
    </dgm:pt>
    <dgm:pt modelId="{C000565F-D0E2-461E-8AE2-011ECAD8AAC1}" type="parTrans" cxnId="{E3C45598-A6EB-4053-91A5-E12116BB8330}">
      <dgm:prSet/>
      <dgm:spPr/>
      <dgm:t>
        <a:bodyPr/>
        <a:lstStyle/>
        <a:p>
          <a:endParaRPr lang="en-US"/>
        </a:p>
      </dgm:t>
    </dgm:pt>
    <dgm:pt modelId="{0F7B6C25-5BA0-4B37-B620-9848DB28B189}" type="sibTrans" cxnId="{E3C45598-A6EB-4053-91A5-E12116BB8330}">
      <dgm:prSet/>
      <dgm:spPr/>
      <dgm:t>
        <a:bodyPr/>
        <a:lstStyle/>
        <a:p>
          <a:endParaRPr lang="en-US"/>
        </a:p>
      </dgm:t>
    </dgm:pt>
    <dgm:pt modelId="{F238794E-617B-469D-B679-0088288733CB}">
      <dgm:prSet/>
      <dgm:spPr/>
      <dgm:t>
        <a:bodyPr/>
        <a:lstStyle/>
        <a:p>
          <a:r>
            <a:rPr lang="en-US"/>
            <a:t>Ensure</a:t>
          </a:r>
        </a:p>
      </dgm:t>
    </dgm:pt>
    <dgm:pt modelId="{F36603AE-CC93-49B8-B435-089005B9A1E3}" type="parTrans" cxnId="{DC0E2B10-AD17-4E0E-A57B-7601EDEBA6D2}">
      <dgm:prSet/>
      <dgm:spPr/>
      <dgm:t>
        <a:bodyPr/>
        <a:lstStyle/>
        <a:p>
          <a:endParaRPr lang="en-US"/>
        </a:p>
      </dgm:t>
    </dgm:pt>
    <dgm:pt modelId="{915E6281-68A3-4F4D-9142-25EB328D1659}" type="sibTrans" cxnId="{DC0E2B10-AD17-4E0E-A57B-7601EDEBA6D2}">
      <dgm:prSet/>
      <dgm:spPr/>
      <dgm:t>
        <a:bodyPr/>
        <a:lstStyle/>
        <a:p>
          <a:endParaRPr lang="en-US"/>
        </a:p>
      </dgm:t>
    </dgm:pt>
    <dgm:pt modelId="{E0BD588D-B2C2-4A6F-83B8-A126CCF93C1D}">
      <dgm:prSet/>
      <dgm:spPr/>
      <dgm:t>
        <a:bodyPr/>
        <a:lstStyle/>
        <a:p>
          <a:r>
            <a:rPr lang="en-US"/>
            <a:t>Duties of PCBUs: Ensure health and safety of workers and others.</a:t>
          </a:r>
        </a:p>
      </dgm:t>
    </dgm:pt>
    <dgm:pt modelId="{F778B56B-3883-413B-A784-7B55D0A44AA6}" type="parTrans" cxnId="{58205BCA-2AD8-417A-A2E1-B4BCA314A79C}">
      <dgm:prSet/>
      <dgm:spPr/>
      <dgm:t>
        <a:bodyPr/>
        <a:lstStyle/>
        <a:p>
          <a:endParaRPr lang="en-US"/>
        </a:p>
      </dgm:t>
    </dgm:pt>
    <dgm:pt modelId="{E8AE3922-D1D5-4477-803A-503B442DEE5E}" type="sibTrans" cxnId="{58205BCA-2AD8-417A-A2E1-B4BCA314A79C}">
      <dgm:prSet/>
      <dgm:spPr/>
      <dgm:t>
        <a:bodyPr/>
        <a:lstStyle/>
        <a:p>
          <a:endParaRPr lang="en-US"/>
        </a:p>
      </dgm:t>
    </dgm:pt>
    <dgm:pt modelId="{14ADE0B8-9598-4E14-9174-755E7ADBD819}">
      <dgm:prSet/>
      <dgm:spPr/>
      <dgm:t>
        <a:bodyPr/>
        <a:lstStyle/>
        <a:p>
          <a:r>
            <a:rPr lang="en-US"/>
            <a:t>Take</a:t>
          </a:r>
        </a:p>
      </dgm:t>
    </dgm:pt>
    <dgm:pt modelId="{924B7299-5D25-4B76-9010-05BBC726B8F5}" type="parTrans" cxnId="{D70CCE7C-E17A-43DC-A8E0-92FA81A48FD8}">
      <dgm:prSet/>
      <dgm:spPr/>
      <dgm:t>
        <a:bodyPr/>
        <a:lstStyle/>
        <a:p>
          <a:endParaRPr lang="en-US"/>
        </a:p>
      </dgm:t>
    </dgm:pt>
    <dgm:pt modelId="{E84F68E1-7DD3-433B-B9B9-1F9F5350E0DF}" type="sibTrans" cxnId="{D70CCE7C-E17A-43DC-A8E0-92FA81A48FD8}">
      <dgm:prSet/>
      <dgm:spPr/>
      <dgm:t>
        <a:bodyPr/>
        <a:lstStyle/>
        <a:p>
          <a:endParaRPr lang="en-US"/>
        </a:p>
      </dgm:t>
    </dgm:pt>
    <dgm:pt modelId="{572B147F-18A6-4FD8-A838-4453974B79F2}">
      <dgm:prSet/>
      <dgm:spPr/>
      <dgm:t>
        <a:bodyPr/>
        <a:lstStyle/>
        <a:p>
          <a:r>
            <a:rPr lang="en-US"/>
            <a:t>Duties of Workers: Take reasonable care of their own health and safety.</a:t>
          </a:r>
        </a:p>
      </dgm:t>
    </dgm:pt>
    <dgm:pt modelId="{18131DF4-AEEB-49EF-9CA3-DB641981E54E}" type="parTrans" cxnId="{D16A5301-9670-47E2-AE53-8C4EA258C3AF}">
      <dgm:prSet/>
      <dgm:spPr/>
      <dgm:t>
        <a:bodyPr/>
        <a:lstStyle/>
        <a:p>
          <a:endParaRPr lang="en-US"/>
        </a:p>
      </dgm:t>
    </dgm:pt>
    <dgm:pt modelId="{EC9052F6-6C7B-4AE5-BF5E-D20D68001870}" type="sibTrans" cxnId="{D16A5301-9670-47E2-AE53-8C4EA258C3AF}">
      <dgm:prSet/>
      <dgm:spPr/>
      <dgm:t>
        <a:bodyPr/>
        <a:lstStyle/>
        <a:p>
          <a:endParaRPr lang="en-US"/>
        </a:p>
      </dgm:t>
    </dgm:pt>
    <dgm:pt modelId="{4ADA30FA-56C6-4B58-89FE-2E8A2A02D985}">
      <dgm:prSet/>
      <dgm:spPr/>
      <dgm:t>
        <a:bodyPr/>
        <a:lstStyle/>
        <a:p>
          <a:r>
            <a:rPr lang="en-US"/>
            <a:t>Involve</a:t>
          </a:r>
        </a:p>
      </dgm:t>
    </dgm:pt>
    <dgm:pt modelId="{E210FEA5-1D67-4A51-AD70-44502789E2D1}" type="parTrans" cxnId="{3D2A4825-7D7C-42DE-8274-896292DBDD3C}">
      <dgm:prSet/>
      <dgm:spPr/>
      <dgm:t>
        <a:bodyPr/>
        <a:lstStyle/>
        <a:p>
          <a:endParaRPr lang="en-US"/>
        </a:p>
      </dgm:t>
    </dgm:pt>
    <dgm:pt modelId="{C35C354A-D1D8-4658-B004-2F9A88EDD85D}" type="sibTrans" cxnId="{3D2A4825-7D7C-42DE-8274-896292DBDD3C}">
      <dgm:prSet/>
      <dgm:spPr/>
      <dgm:t>
        <a:bodyPr/>
        <a:lstStyle/>
        <a:p>
          <a:endParaRPr lang="en-US"/>
        </a:p>
      </dgm:t>
    </dgm:pt>
    <dgm:pt modelId="{231D440D-1581-4693-AFA6-5111EFC3BCF4}">
      <dgm:prSet/>
      <dgm:spPr/>
      <dgm:t>
        <a:bodyPr/>
        <a:lstStyle/>
        <a:p>
          <a:r>
            <a:rPr lang="en-US"/>
            <a:t>Consultation: Involve workers in health and safety decisions.</a:t>
          </a:r>
        </a:p>
      </dgm:t>
    </dgm:pt>
    <dgm:pt modelId="{5BF69943-80DA-472D-A5B3-D8050A40E701}" type="parTrans" cxnId="{64B85B52-61B3-48DB-B129-333EA8E7DE66}">
      <dgm:prSet/>
      <dgm:spPr/>
      <dgm:t>
        <a:bodyPr/>
        <a:lstStyle/>
        <a:p>
          <a:endParaRPr lang="en-US"/>
        </a:p>
      </dgm:t>
    </dgm:pt>
    <dgm:pt modelId="{3ABA692F-2BB6-44C7-8514-3A39A35DDD12}" type="sibTrans" cxnId="{64B85B52-61B3-48DB-B129-333EA8E7DE66}">
      <dgm:prSet/>
      <dgm:spPr/>
      <dgm:t>
        <a:bodyPr/>
        <a:lstStyle/>
        <a:p>
          <a:endParaRPr lang="en-US"/>
        </a:p>
      </dgm:t>
    </dgm:pt>
    <dgm:pt modelId="{7B7DFEDD-304E-4FB3-8CD1-CF5B6D0BBC35}">
      <dgm:prSet/>
      <dgm:spPr/>
      <dgm:t>
        <a:bodyPr/>
        <a:lstStyle/>
        <a:p>
          <a:r>
            <a:rPr lang="en-US"/>
            <a:t>Encourage</a:t>
          </a:r>
        </a:p>
      </dgm:t>
    </dgm:pt>
    <dgm:pt modelId="{FA5DB166-8FC9-41A5-92D8-8E7C8282C9AE}" type="parTrans" cxnId="{35DDA685-90EB-4247-8685-4D468C3BD1DF}">
      <dgm:prSet/>
      <dgm:spPr/>
      <dgm:t>
        <a:bodyPr/>
        <a:lstStyle/>
        <a:p>
          <a:endParaRPr lang="en-US"/>
        </a:p>
      </dgm:t>
    </dgm:pt>
    <dgm:pt modelId="{E9CF0074-0AC7-4D5C-ABE0-96BF044624EE}" type="sibTrans" cxnId="{35DDA685-90EB-4247-8685-4D468C3BD1DF}">
      <dgm:prSet/>
      <dgm:spPr/>
      <dgm:t>
        <a:bodyPr/>
        <a:lstStyle/>
        <a:p>
          <a:endParaRPr lang="en-US"/>
        </a:p>
      </dgm:t>
    </dgm:pt>
    <dgm:pt modelId="{FC84C49A-3440-48BB-AE74-E0EBC2B102D1}">
      <dgm:prSet/>
      <dgm:spPr/>
      <dgm:t>
        <a:bodyPr/>
        <a:lstStyle/>
        <a:p>
          <a:r>
            <a:rPr lang="en-US"/>
            <a:t>Participation: Encourage active participation in WHS matters.</a:t>
          </a:r>
        </a:p>
      </dgm:t>
    </dgm:pt>
    <dgm:pt modelId="{DEAAA737-25B9-46F5-B97A-F7773C30B458}" type="parTrans" cxnId="{FB757FCB-1C2B-4656-A6EE-B95F9D37639A}">
      <dgm:prSet/>
      <dgm:spPr/>
      <dgm:t>
        <a:bodyPr/>
        <a:lstStyle/>
        <a:p>
          <a:endParaRPr lang="en-US"/>
        </a:p>
      </dgm:t>
    </dgm:pt>
    <dgm:pt modelId="{9F72FEF5-6BBF-4075-87CC-34114C656640}" type="sibTrans" cxnId="{FB757FCB-1C2B-4656-A6EE-B95F9D37639A}">
      <dgm:prSet/>
      <dgm:spPr/>
      <dgm:t>
        <a:bodyPr/>
        <a:lstStyle/>
        <a:p>
          <a:endParaRPr lang="en-US"/>
        </a:p>
      </dgm:t>
    </dgm:pt>
    <dgm:pt modelId="{FDE8F29F-519F-4CC0-9722-6387A058318B}">
      <dgm:prSet/>
      <dgm:spPr/>
      <dgm:t>
        <a:bodyPr/>
        <a:lstStyle/>
        <a:p>
          <a:r>
            <a:rPr lang="en-US"/>
            <a:t>Share</a:t>
          </a:r>
        </a:p>
      </dgm:t>
    </dgm:pt>
    <dgm:pt modelId="{48DF9261-8C68-4421-8F04-06B9A5F3A9EF}" type="parTrans" cxnId="{87C730E1-901A-4496-BCEB-19539329BA83}">
      <dgm:prSet/>
      <dgm:spPr/>
      <dgm:t>
        <a:bodyPr/>
        <a:lstStyle/>
        <a:p>
          <a:endParaRPr lang="en-US"/>
        </a:p>
      </dgm:t>
    </dgm:pt>
    <dgm:pt modelId="{C955CC1F-EDA3-46B0-BB4D-6B85EBD563D4}" type="sibTrans" cxnId="{87C730E1-901A-4496-BCEB-19539329BA83}">
      <dgm:prSet/>
      <dgm:spPr/>
      <dgm:t>
        <a:bodyPr/>
        <a:lstStyle/>
        <a:p>
          <a:endParaRPr lang="en-US"/>
        </a:p>
      </dgm:t>
    </dgm:pt>
    <dgm:pt modelId="{5407C438-5665-43B3-AD5D-BBD34F38BB5A}">
      <dgm:prSet/>
      <dgm:spPr/>
      <dgm:t>
        <a:bodyPr/>
        <a:lstStyle/>
        <a:p>
          <a:r>
            <a:rPr lang="en-US"/>
            <a:t>Communication: Share relevant WHS information with workers.</a:t>
          </a:r>
        </a:p>
      </dgm:t>
    </dgm:pt>
    <dgm:pt modelId="{ED11A063-3AC9-44D1-999A-B111C59BC08B}" type="parTrans" cxnId="{79C67C69-26A6-43EA-826C-75D01C21309F}">
      <dgm:prSet/>
      <dgm:spPr/>
      <dgm:t>
        <a:bodyPr/>
        <a:lstStyle/>
        <a:p>
          <a:endParaRPr lang="en-US"/>
        </a:p>
      </dgm:t>
    </dgm:pt>
    <dgm:pt modelId="{76E28E46-70D3-4C51-96F5-002ADBAFFC8A}" type="sibTrans" cxnId="{79C67C69-26A6-43EA-826C-75D01C21309F}">
      <dgm:prSet/>
      <dgm:spPr/>
      <dgm:t>
        <a:bodyPr/>
        <a:lstStyle/>
        <a:p>
          <a:endParaRPr lang="en-US"/>
        </a:p>
      </dgm:t>
    </dgm:pt>
    <dgm:pt modelId="{B3A35EB7-61A9-43AE-9C27-FCC29614A255}" type="pres">
      <dgm:prSet presAssocID="{84D54679-EA40-4697-808A-EA2CF7521F4A}" presName="Name0" presStyleCnt="0">
        <dgm:presLayoutVars>
          <dgm:dir/>
          <dgm:animLvl val="lvl"/>
          <dgm:resizeHandles val="exact"/>
        </dgm:presLayoutVars>
      </dgm:prSet>
      <dgm:spPr/>
    </dgm:pt>
    <dgm:pt modelId="{A13C0343-F842-485A-A621-CB03E9EFA800}" type="pres">
      <dgm:prSet presAssocID="{99FECCC2-157F-4B15-A369-13EEE94A90E0}" presName="linNode" presStyleCnt="0"/>
      <dgm:spPr/>
    </dgm:pt>
    <dgm:pt modelId="{5901C557-B7E1-4EC4-B47A-F3C05730E6AE}" type="pres">
      <dgm:prSet presAssocID="{99FECCC2-157F-4B15-A369-13EEE94A90E0}" presName="parentText" presStyleLbl="solidFgAcc1" presStyleIdx="0" presStyleCnt="6">
        <dgm:presLayoutVars>
          <dgm:chMax val="1"/>
          <dgm:bulletEnabled/>
        </dgm:presLayoutVars>
      </dgm:prSet>
      <dgm:spPr/>
    </dgm:pt>
    <dgm:pt modelId="{CE47622D-1A1A-46F9-B384-7DEC50F9EE09}" type="pres">
      <dgm:prSet presAssocID="{99FECCC2-157F-4B15-A369-13EEE94A90E0}" presName="descendantText" presStyleLbl="alignNode1" presStyleIdx="0" presStyleCnt="6">
        <dgm:presLayoutVars>
          <dgm:bulletEnabled/>
        </dgm:presLayoutVars>
      </dgm:prSet>
      <dgm:spPr/>
    </dgm:pt>
    <dgm:pt modelId="{21CF3884-B313-4636-8A07-87A8C187ED40}" type="pres">
      <dgm:prSet presAssocID="{FE47315B-0A11-4E26-B9A8-FDC612C981D7}" presName="sp" presStyleCnt="0"/>
      <dgm:spPr/>
    </dgm:pt>
    <dgm:pt modelId="{FBFF22CD-61EE-471E-B391-F2649D21A4DB}" type="pres">
      <dgm:prSet presAssocID="{F238794E-617B-469D-B679-0088288733CB}" presName="linNode" presStyleCnt="0"/>
      <dgm:spPr/>
    </dgm:pt>
    <dgm:pt modelId="{13673E9E-7DB5-42C2-8572-EBE17EA957C2}" type="pres">
      <dgm:prSet presAssocID="{F238794E-617B-469D-B679-0088288733CB}" presName="parentText" presStyleLbl="solidFgAcc1" presStyleIdx="1" presStyleCnt="6">
        <dgm:presLayoutVars>
          <dgm:chMax val="1"/>
          <dgm:bulletEnabled/>
        </dgm:presLayoutVars>
      </dgm:prSet>
      <dgm:spPr/>
    </dgm:pt>
    <dgm:pt modelId="{5AE7DC25-940A-4585-9016-6F57F7A6C5A8}" type="pres">
      <dgm:prSet presAssocID="{F238794E-617B-469D-B679-0088288733CB}" presName="descendantText" presStyleLbl="alignNode1" presStyleIdx="1" presStyleCnt="6">
        <dgm:presLayoutVars>
          <dgm:bulletEnabled/>
        </dgm:presLayoutVars>
      </dgm:prSet>
      <dgm:spPr/>
    </dgm:pt>
    <dgm:pt modelId="{A8FB97AD-2A8A-46A0-BD3A-A5D432DD8786}" type="pres">
      <dgm:prSet presAssocID="{915E6281-68A3-4F4D-9142-25EB328D1659}" presName="sp" presStyleCnt="0"/>
      <dgm:spPr/>
    </dgm:pt>
    <dgm:pt modelId="{37C58A45-646B-4BED-A797-231BC9FB0DEB}" type="pres">
      <dgm:prSet presAssocID="{14ADE0B8-9598-4E14-9174-755E7ADBD819}" presName="linNode" presStyleCnt="0"/>
      <dgm:spPr/>
    </dgm:pt>
    <dgm:pt modelId="{5F0115EC-B691-41D3-9292-20370B9BEFF0}" type="pres">
      <dgm:prSet presAssocID="{14ADE0B8-9598-4E14-9174-755E7ADBD819}" presName="parentText" presStyleLbl="solidFgAcc1" presStyleIdx="2" presStyleCnt="6">
        <dgm:presLayoutVars>
          <dgm:chMax val="1"/>
          <dgm:bulletEnabled/>
        </dgm:presLayoutVars>
      </dgm:prSet>
      <dgm:spPr/>
    </dgm:pt>
    <dgm:pt modelId="{D22F2F3F-D35A-49B4-9432-D4A6F36812EA}" type="pres">
      <dgm:prSet presAssocID="{14ADE0B8-9598-4E14-9174-755E7ADBD819}" presName="descendantText" presStyleLbl="alignNode1" presStyleIdx="2" presStyleCnt="6">
        <dgm:presLayoutVars>
          <dgm:bulletEnabled/>
        </dgm:presLayoutVars>
      </dgm:prSet>
      <dgm:spPr/>
    </dgm:pt>
    <dgm:pt modelId="{0136E9B5-B5DE-4529-AB29-D6F1AE030621}" type="pres">
      <dgm:prSet presAssocID="{E84F68E1-7DD3-433B-B9B9-1F9F5350E0DF}" presName="sp" presStyleCnt="0"/>
      <dgm:spPr/>
    </dgm:pt>
    <dgm:pt modelId="{365B53FF-47E6-4F07-94E9-3432D3013FC9}" type="pres">
      <dgm:prSet presAssocID="{4ADA30FA-56C6-4B58-89FE-2E8A2A02D985}" presName="linNode" presStyleCnt="0"/>
      <dgm:spPr/>
    </dgm:pt>
    <dgm:pt modelId="{4DE40313-C4BC-47D0-A256-A5636F57057E}" type="pres">
      <dgm:prSet presAssocID="{4ADA30FA-56C6-4B58-89FE-2E8A2A02D985}" presName="parentText" presStyleLbl="solidFgAcc1" presStyleIdx="3" presStyleCnt="6">
        <dgm:presLayoutVars>
          <dgm:chMax val="1"/>
          <dgm:bulletEnabled/>
        </dgm:presLayoutVars>
      </dgm:prSet>
      <dgm:spPr/>
    </dgm:pt>
    <dgm:pt modelId="{980DE2B4-003E-4DFA-AFCE-0B7973C85639}" type="pres">
      <dgm:prSet presAssocID="{4ADA30FA-56C6-4B58-89FE-2E8A2A02D985}" presName="descendantText" presStyleLbl="alignNode1" presStyleIdx="3" presStyleCnt="6">
        <dgm:presLayoutVars>
          <dgm:bulletEnabled/>
        </dgm:presLayoutVars>
      </dgm:prSet>
      <dgm:spPr/>
    </dgm:pt>
    <dgm:pt modelId="{CD36FB34-3553-45BF-A5A9-047DD533DF83}" type="pres">
      <dgm:prSet presAssocID="{C35C354A-D1D8-4658-B004-2F9A88EDD85D}" presName="sp" presStyleCnt="0"/>
      <dgm:spPr/>
    </dgm:pt>
    <dgm:pt modelId="{190EED19-98F3-4939-B2D6-8095C665EF2D}" type="pres">
      <dgm:prSet presAssocID="{7B7DFEDD-304E-4FB3-8CD1-CF5B6D0BBC35}" presName="linNode" presStyleCnt="0"/>
      <dgm:spPr/>
    </dgm:pt>
    <dgm:pt modelId="{387860ED-8266-4E0F-AFCD-5B2D0BE9AE98}" type="pres">
      <dgm:prSet presAssocID="{7B7DFEDD-304E-4FB3-8CD1-CF5B6D0BBC35}" presName="parentText" presStyleLbl="solidFgAcc1" presStyleIdx="4" presStyleCnt="6">
        <dgm:presLayoutVars>
          <dgm:chMax val="1"/>
          <dgm:bulletEnabled/>
        </dgm:presLayoutVars>
      </dgm:prSet>
      <dgm:spPr/>
    </dgm:pt>
    <dgm:pt modelId="{19F96DD5-C4A9-4FC7-89F2-C11AF76DBD93}" type="pres">
      <dgm:prSet presAssocID="{7B7DFEDD-304E-4FB3-8CD1-CF5B6D0BBC35}" presName="descendantText" presStyleLbl="alignNode1" presStyleIdx="4" presStyleCnt="6">
        <dgm:presLayoutVars>
          <dgm:bulletEnabled/>
        </dgm:presLayoutVars>
      </dgm:prSet>
      <dgm:spPr/>
    </dgm:pt>
    <dgm:pt modelId="{7E7BBA07-23EC-4A16-9D2E-DFC7B50EA36F}" type="pres">
      <dgm:prSet presAssocID="{E9CF0074-0AC7-4D5C-ABE0-96BF044624EE}" presName="sp" presStyleCnt="0"/>
      <dgm:spPr/>
    </dgm:pt>
    <dgm:pt modelId="{72BD64D2-C3E3-44AE-BEAC-EC32EB98E52D}" type="pres">
      <dgm:prSet presAssocID="{FDE8F29F-519F-4CC0-9722-6387A058318B}" presName="linNode" presStyleCnt="0"/>
      <dgm:spPr/>
    </dgm:pt>
    <dgm:pt modelId="{BC1BED1E-1618-4F9E-857B-B09F5CA971CD}" type="pres">
      <dgm:prSet presAssocID="{FDE8F29F-519F-4CC0-9722-6387A058318B}" presName="parentText" presStyleLbl="solidFgAcc1" presStyleIdx="5" presStyleCnt="6">
        <dgm:presLayoutVars>
          <dgm:chMax val="1"/>
          <dgm:bulletEnabled/>
        </dgm:presLayoutVars>
      </dgm:prSet>
      <dgm:spPr/>
    </dgm:pt>
    <dgm:pt modelId="{837CAC00-C290-4219-8153-5FB8A877D263}" type="pres">
      <dgm:prSet presAssocID="{FDE8F29F-519F-4CC0-9722-6387A058318B}" presName="descendantText" presStyleLbl="alignNode1" presStyleIdx="5" presStyleCnt="6">
        <dgm:presLayoutVars>
          <dgm:bulletEnabled/>
        </dgm:presLayoutVars>
      </dgm:prSet>
      <dgm:spPr/>
    </dgm:pt>
  </dgm:ptLst>
  <dgm:cxnLst>
    <dgm:cxn modelId="{D16A5301-9670-47E2-AE53-8C4EA258C3AF}" srcId="{14ADE0B8-9598-4E14-9174-755E7ADBD819}" destId="{572B147F-18A6-4FD8-A838-4453974B79F2}" srcOrd="0" destOrd="0" parTransId="{18131DF4-AEEB-49EF-9CA3-DB641981E54E}" sibTransId="{EC9052F6-6C7B-4AE5-BF5E-D20D68001870}"/>
    <dgm:cxn modelId="{33DF8E0B-6E3A-4732-BFCA-D2BA0320E13A}" type="presOf" srcId="{99FECCC2-157F-4B15-A369-13EEE94A90E0}" destId="{5901C557-B7E1-4EC4-B47A-F3C05730E6AE}" srcOrd="0" destOrd="0" presId="urn:microsoft.com/office/officeart/2016/7/layout/VerticalHollowActionList"/>
    <dgm:cxn modelId="{DC0E2B10-AD17-4E0E-A57B-7601EDEBA6D2}" srcId="{84D54679-EA40-4697-808A-EA2CF7521F4A}" destId="{F238794E-617B-469D-B679-0088288733CB}" srcOrd="1" destOrd="0" parTransId="{F36603AE-CC93-49B8-B435-089005B9A1E3}" sibTransId="{915E6281-68A3-4F4D-9142-25EB328D1659}"/>
    <dgm:cxn modelId="{3D2A4825-7D7C-42DE-8274-896292DBDD3C}" srcId="{84D54679-EA40-4697-808A-EA2CF7521F4A}" destId="{4ADA30FA-56C6-4B58-89FE-2E8A2A02D985}" srcOrd="3" destOrd="0" parTransId="{E210FEA5-1D67-4A51-AD70-44502789E2D1}" sibTransId="{C35C354A-D1D8-4658-B004-2F9A88EDD85D}"/>
    <dgm:cxn modelId="{C55B2128-9DAF-47D9-8634-7AD66E958743}" type="presOf" srcId="{84D54679-EA40-4697-808A-EA2CF7521F4A}" destId="{B3A35EB7-61A9-43AE-9C27-FCC29614A255}" srcOrd="0" destOrd="0" presId="urn:microsoft.com/office/officeart/2016/7/layout/VerticalHollowActionList"/>
    <dgm:cxn modelId="{84499329-ED48-426A-ADC1-C559F77D24A9}" type="presOf" srcId="{4ADA30FA-56C6-4B58-89FE-2E8A2A02D985}" destId="{4DE40313-C4BC-47D0-A256-A5636F57057E}" srcOrd="0" destOrd="0" presId="urn:microsoft.com/office/officeart/2016/7/layout/VerticalHollowActionList"/>
    <dgm:cxn modelId="{857A7B34-E2F3-4661-931B-61994AE0D479}" type="presOf" srcId="{231D440D-1581-4693-AFA6-5111EFC3BCF4}" destId="{980DE2B4-003E-4DFA-AFCE-0B7973C85639}" srcOrd="0" destOrd="0" presId="urn:microsoft.com/office/officeart/2016/7/layout/VerticalHollowActionList"/>
    <dgm:cxn modelId="{C70C923F-0B4A-4A09-8BA9-E7366758B3EE}" type="presOf" srcId="{F238794E-617B-469D-B679-0088288733CB}" destId="{13673E9E-7DB5-42C2-8572-EBE17EA957C2}" srcOrd="0" destOrd="0" presId="urn:microsoft.com/office/officeart/2016/7/layout/VerticalHollowActionList"/>
    <dgm:cxn modelId="{2DC39360-FD67-47F2-8D7E-FDDC5F240138}" type="presOf" srcId="{E0BD588D-B2C2-4A6F-83B8-A126CCF93C1D}" destId="{5AE7DC25-940A-4585-9016-6F57F7A6C5A8}" srcOrd="0" destOrd="0" presId="urn:microsoft.com/office/officeart/2016/7/layout/VerticalHollowActionList"/>
    <dgm:cxn modelId="{A3EED867-FEDB-4772-B79C-D793C32D21B9}" type="presOf" srcId="{BE51DDCB-DF21-4A79-83E5-5F3A9284FA90}" destId="{CE47622D-1A1A-46F9-B384-7DEC50F9EE09}" srcOrd="0" destOrd="0" presId="urn:microsoft.com/office/officeart/2016/7/layout/VerticalHollowActionList"/>
    <dgm:cxn modelId="{79C67C69-26A6-43EA-826C-75D01C21309F}" srcId="{FDE8F29F-519F-4CC0-9722-6387A058318B}" destId="{5407C438-5665-43B3-AD5D-BBD34F38BB5A}" srcOrd="0" destOrd="0" parTransId="{ED11A063-3AC9-44D1-999A-B111C59BC08B}" sibTransId="{76E28E46-70D3-4C51-96F5-002ADBAFFC8A}"/>
    <dgm:cxn modelId="{64B85B52-61B3-48DB-B129-333EA8E7DE66}" srcId="{4ADA30FA-56C6-4B58-89FE-2E8A2A02D985}" destId="{231D440D-1581-4693-AFA6-5111EFC3BCF4}" srcOrd="0" destOrd="0" parTransId="{5BF69943-80DA-472D-A5B3-D8050A40E701}" sibTransId="{3ABA692F-2BB6-44C7-8514-3A39A35DDD12}"/>
    <dgm:cxn modelId="{46553058-E57A-4DFB-81BB-279A583F7A10}" type="presOf" srcId="{FC84C49A-3440-48BB-AE74-E0EBC2B102D1}" destId="{19F96DD5-C4A9-4FC7-89F2-C11AF76DBD93}" srcOrd="0" destOrd="0" presId="urn:microsoft.com/office/officeart/2016/7/layout/VerticalHollowActionList"/>
    <dgm:cxn modelId="{D70CCE7C-E17A-43DC-A8E0-92FA81A48FD8}" srcId="{84D54679-EA40-4697-808A-EA2CF7521F4A}" destId="{14ADE0B8-9598-4E14-9174-755E7ADBD819}" srcOrd="2" destOrd="0" parTransId="{924B7299-5D25-4B76-9010-05BBC726B8F5}" sibTransId="{E84F68E1-7DD3-433B-B9B9-1F9F5350E0DF}"/>
    <dgm:cxn modelId="{ED9AC880-AA39-48A3-9EC1-5AE798C2695A}" type="presOf" srcId="{14ADE0B8-9598-4E14-9174-755E7ADBD819}" destId="{5F0115EC-B691-41D3-9292-20370B9BEFF0}" srcOrd="0" destOrd="0" presId="urn:microsoft.com/office/officeart/2016/7/layout/VerticalHollowActionList"/>
    <dgm:cxn modelId="{35DDA685-90EB-4247-8685-4D468C3BD1DF}" srcId="{84D54679-EA40-4697-808A-EA2CF7521F4A}" destId="{7B7DFEDD-304E-4FB3-8CD1-CF5B6D0BBC35}" srcOrd="4" destOrd="0" parTransId="{FA5DB166-8FC9-41A5-92D8-8E7C8282C9AE}" sibTransId="{E9CF0074-0AC7-4D5C-ABE0-96BF044624EE}"/>
    <dgm:cxn modelId="{0A902A87-3EA5-4C67-9C13-99D0E2B1AFFA}" type="presOf" srcId="{7B7DFEDD-304E-4FB3-8CD1-CF5B6D0BBC35}" destId="{387860ED-8266-4E0F-AFCD-5B2D0BE9AE98}" srcOrd="0" destOrd="0" presId="urn:microsoft.com/office/officeart/2016/7/layout/VerticalHollowActionList"/>
    <dgm:cxn modelId="{81BD6788-A5A1-4E84-9FC5-FD30F1B9CA98}" type="presOf" srcId="{5407C438-5665-43B3-AD5D-BBD34F38BB5A}" destId="{837CAC00-C290-4219-8153-5FB8A877D263}" srcOrd="0" destOrd="0" presId="urn:microsoft.com/office/officeart/2016/7/layout/VerticalHollowActionList"/>
    <dgm:cxn modelId="{E3C45598-A6EB-4053-91A5-E12116BB8330}" srcId="{99FECCC2-157F-4B15-A369-13EEE94A90E0}" destId="{BE51DDCB-DF21-4A79-83E5-5F3A9284FA90}" srcOrd="0" destOrd="0" parTransId="{C000565F-D0E2-461E-8AE2-011ECAD8AAC1}" sibTransId="{0F7B6C25-5BA0-4B37-B620-9848DB28B189}"/>
    <dgm:cxn modelId="{BBCCD9B1-E601-4190-A1D3-CB3CA3478A61}" type="presOf" srcId="{FDE8F29F-519F-4CC0-9722-6387A058318B}" destId="{BC1BED1E-1618-4F9E-857B-B09F5CA971CD}" srcOrd="0" destOrd="0" presId="urn:microsoft.com/office/officeart/2016/7/layout/VerticalHollowActionList"/>
    <dgm:cxn modelId="{1F34C0BD-83F9-4F78-B417-2A962A7DFD86}" type="presOf" srcId="{572B147F-18A6-4FD8-A838-4453974B79F2}" destId="{D22F2F3F-D35A-49B4-9432-D4A6F36812EA}" srcOrd="0" destOrd="0" presId="urn:microsoft.com/office/officeart/2016/7/layout/VerticalHollowActionList"/>
    <dgm:cxn modelId="{58205BCA-2AD8-417A-A2E1-B4BCA314A79C}" srcId="{F238794E-617B-469D-B679-0088288733CB}" destId="{E0BD588D-B2C2-4A6F-83B8-A126CCF93C1D}" srcOrd="0" destOrd="0" parTransId="{F778B56B-3883-413B-A784-7B55D0A44AA6}" sibTransId="{E8AE3922-D1D5-4477-803A-503B442DEE5E}"/>
    <dgm:cxn modelId="{12B4D4CA-8B35-4DAA-9F5C-A617716C4C7D}" srcId="{84D54679-EA40-4697-808A-EA2CF7521F4A}" destId="{99FECCC2-157F-4B15-A369-13EEE94A90E0}" srcOrd="0" destOrd="0" parTransId="{75169BD9-9913-46F7-98E4-9F0E5E4EB81F}" sibTransId="{FE47315B-0A11-4E26-B9A8-FDC612C981D7}"/>
    <dgm:cxn modelId="{FB757FCB-1C2B-4656-A6EE-B95F9D37639A}" srcId="{7B7DFEDD-304E-4FB3-8CD1-CF5B6D0BBC35}" destId="{FC84C49A-3440-48BB-AE74-E0EBC2B102D1}" srcOrd="0" destOrd="0" parTransId="{DEAAA737-25B9-46F5-B97A-F7773C30B458}" sibTransId="{9F72FEF5-6BBF-4075-87CC-34114C656640}"/>
    <dgm:cxn modelId="{87C730E1-901A-4496-BCEB-19539329BA83}" srcId="{84D54679-EA40-4697-808A-EA2CF7521F4A}" destId="{FDE8F29F-519F-4CC0-9722-6387A058318B}" srcOrd="5" destOrd="0" parTransId="{48DF9261-8C68-4421-8F04-06B9A5F3A9EF}" sibTransId="{C955CC1F-EDA3-46B0-BB4D-6B85EBD563D4}"/>
    <dgm:cxn modelId="{198049CC-B08B-4553-BFA3-35FD3D55E989}" type="presParOf" srcId="{B3A35EB7-61A9-43AE-9C27-FCC29614A255}" destId="{A13C0343-F842-485A-A621-CB03E9EFA800}" srcOrd="0" destOrd="0" presId="urn:microsoft.com/office/officeart/2016/7/layout/VerticalHollowActionList"/>
    <dgm:cxn modelId="{8065365D-48F4-4678-82DA-EF640851D074}" type="presParOf" srcId="{A13C0343-F842-485A-A621-CB03E9EFA800}" destId="{5901C557-B7E1-4EC4-B47A-F3C05730E6AE}" srcOrd="0" destOrd="0" presId="urn:microsoft.com/office/officeart/2016/7/layout/VerticalHollowActionList"/>
    <dgm:cxn modelId="{687E4A2D-098C-41E1-A520-91BC063BF2A1}" type="presParOf" srcId="{A13C0343-F842-485A-A621-CB03E9EFA800}" destId="{CE47622D-1A1A-46F9-B384-7DEC50F9EE09}" srcOrd="1" destOrd="0" presId="urn:microsoft.com/office/officeart/2016/7/layout/VerticalHollowActionList"/>
    <dgm:cxn modelId="{C865BBB8-BA68-4C9B-969A-0379E6D9AB05}" type="presParOf" srcId="{B3A35EB7-61A9-43AE-9C27-FCC29614A255}" destId="{21CF3884-B313-4636-8A07-87A8C187ED40}" srcOrd="1" destOrd="0" presId="urn:microsoft.com/office/officeart/2016/7/layout/VerticalHollowActionList"/>
    <dgm:cxn modelId="{A05D24A1-1444-4184-A131-212688B353D6}" type="presParOf" srcId="{B3A35EB7-61A9-43AE-9C27-FCC29614A255}" destId="{FBFF22CD-61EE-471E-B391-F2649D21A4DB}" srcOrd="2" destOrd="0" presId="urn:microsoft.com/office/officeart/2016/7/layout/VerticalHollowActionList"/>
    <dgm:cxn modelId="{0AAF6D91-5F7C-438D-A9CD-97692BA13655}" type="presParOf" srcId="{FBFF22CD-61EE-471E-B391-F2649D21A4DB}" destId="{13673E9E-7DB5-42C2-8572-EBE17EA957C2}" srcOrd="0" destOrd="0" presId="urn:microsoft.com/office/officeart/2016/7/layout/VerticalHollowActionList"/>
    <dgm:cxn modelId="{9B15F447-D9BF-494E-A556-A3DBA7DD0CBD}" type="presParOf" srcId="{FBFF22CD-61EE-471E-B391-F2649D21A4DB}" destId="{5AE7DC25-940A-4585-9016-6F57F7A6C5A8}" srcOrd="1" destOrd="0" presId="urn:microsoft.com/office/officeart/2016/7/layout/VerticalHollowActionList"/>
    <dgm:cxn modelId="{528BC9C5-3C3B-400A-A394-6C0161CBC389}" type="presParOf" srcId="{B3A35EB7-61A9-43AE-9C27-FCC29614A255}" destId="{A8FB97AD-2A8A-46A0-BD3A-A5D432DD8786}" srcOrd="3" destOrd="0" presId="urn:microsoft.com/office/officeart/2016/7/layout/VerticalHollowActionList"/>
    <dgm:cxn modelId="{BCADDDEF-81F0-436C-8942-6FFCFCC8827B}" type="presParOf" srcId="{B3A35EB7-61A9-43AE-9C27-FCC29614A255}" destId="{37C58A45-646B-4BED-A797-231BC9FB0DEB}" srcOrd="4" destOrd="0" presId="urn:microsoft.com/office/officeart/2016/7/layout/VerticalHollowActionList"/>
    <dgm:cxn modelId="{12C379BC-0889-4853-980D-B08B55C436FC}" type="presParOf" srcId="{37C58A45-646B-4BED-A797-231BC9FB0DEB}" destId="{5F0115EC-B691-41D3-9292-20370B9BEFF0}" srcOrd="0" destOrd="0" presId="urn:microsoft.com/office/officeart/2016/7/layout/VerticalHollowActionList"/>
    <dgm:cxn modelId="{71F075C3-8DBC-4600-81D4-95551B04A6D7}" type="presParOf" srcId="{37C58A45-646B-4BED-A797-231BC9FB0DEB}" destId="{D22F2F3F-D35A-49B4-9432-D4A6F36812EA}" srcOrd="1" destOrd="0" presId="urn:microsoft.com/office/officeart/2016/7/layout/VerticalHollowActionList"/>
    <dgm:cxn modelId="{246D8902-6E37-498F-A5AC-9564D7C80A14}" type="presParOf" srcId="{B3A35EB7-61A9-43AE-9C27-FCC29614A255}" destId="{0136E9B5-B5DE-4529-AB29-D6F1AE030621}" srcOrd="5" destOrd="0" presId="urn:microsoft.com/office/officeart/2016/7/layout/VerticalHollowActionList"/>
    <dgm:cxn modelId="{37CF8112-6BEE-448F-B5E3-05A7A6037329}" type="presParOf" srcId="{B3A35EB7-61A9-43AE-9C27-FCC29614A255}" destId="{365B53FF-47E6-4F07-94E9-3432D3013FC9}" srcOrd="6" destOrd="0" presId="urn:microsoft.com/office/officeart/2016/7/layout/VerticalHollowActionList"/>
    <dgm:cxn modelId="{9D489325-97EB-47A7-869D-D7341B44E553}" type="presParOf" srcId="{365B53FF-47E6-4F07-94E9-3432D3013FC9}" destId="{4DE40313-C4BC-47D0-A256-A5636F57057E}" srcOrd="0" destOrd="0" presId="urn:microsoft.com/office/officeart/2016/7/layout/VerticalHollowActionList"/>
    <dgm:cxn modelId="{58B5A7C1-4D3B-4D44-B53A-BAA005AEE4F9}" type="presParOf" srcId="{365B53FF-47E6-4F07-94E9-3432D3013FC9}" destId="{980DE2B4-003E-4DFA-AFCE-0B7973C85639}" srcOrd="1" destOrd="0" presId="urn:microsoft.com/office/officeart/2016/7/layout/VerticalHollowActionList"/>
    <dgm:cxn modelId="{B62D95B1-A4B0-4C19-B38D-757E6D56E883}" type="presParOf" srcId="{B3A35EB7-61A9-43AE-9C27-FCC29614A255}" destId="{CD36FB34-3553-45BF-A5A9-047DD533DF83}" srcOrd="7" destOrd="0" presId="urn:microsoft.com/office/officeart/2016/7/layout/VerticalHollowActionList"/>
    <dgm:cxn modelId="{516C6DB1-9D67-474E-94A9-01751841FDDD}" type="presParOf" srcId="{B3A35EB7-61A9-43AE-9C27-FCC29614A255}" destId="{190EED19-98F3-4939-B2D6-8095C665EF2D}" srcOrd="8" destOrd="0" presId="urn:microsoft.com/office/officeart/2016/7/layout/VerticalHollowActionList"/>
    <dgm:cxn modelId="{A3EAE827-8849-4B1D-8955-BABB33906E44}" type="presParOf" srcId="{190EED19-98F3-4939-B2D6-8095C665EF2D}" destId="{387860ED-8266-4E0F-AFCD-5B2D0BE9AE98}" srcOrd="0" destOrd="0" presId="urn:microsoft.com/office/officeart/2016/7/layout/VerticalHollowActionList"/>
    <dgm:cxn modelId="{C3A6FB2A-1132-4804-9EA3-1EE6A0C723B8}" type="presParOf" srcId="{190EED19-98F3-4939-B2D6-8095C665EF2D}" destId="{19F96DD5-C4A9-4FC7-89F2-C11AF76DBD93}" srcOrd="1" destOrd="0" presId="urn:microsoft.com/office/officeart/2016/7/layout/VerticalHollowActionList"/>
    <dgm:cxn modelId="{6A2ECE4E-CCD1-4FB2-BA9A-61A323810810}" type="presParOf" srcId="{B3A35EB7-61A9-43AE-9C27-FCC29614A255}" destId="{7E7BBA07-23EC-4A16-9D2E-DFC7B50EA36F}" srcOrd="9" destOrd="0" presId="urn:microsoft.com/office/officeart/2016/7/layout/VerticalHollowActionList"/>
    <dgm:cxn modelId="{6913DB4F-D3A6-4125-A44E-5B578B89F962}" type="presParOf" srcId="{B3A35EB7-61A9-43AE-9C27-FCC29614A255}" destId="{72BD64D2-C3E3-44AE-BEAC-EC32EB98E52D}" srcOrd="10" destOrd="0" presId="urn:microsoft.com/office/officeart/2016/7/layout/VerticalHollowActionList"/>
    <dgm:cxn modelId="{2755C402-F264-407B-923F-FC381DFA8AED}" type="presParOf" srcId="{72BD64D2-C3E3-44AE-BEAC-EC32EB98E52D}" destId="{BC1BED1E-1618-4F9E-857B-B09F5CA971CD}" srcOrd="0" destOrd="0" presId="urn:microsoft.com/office/officeart/2016/7/layout/VerticalHollowActionList"/>
    <dgm:cxn modelId="{0B7434B5-AA55-4ACB-8E3D-EB01B43BD4A8}" type="presParOf" srcId="{72BD64D2-C3E3-44AE-BEAC-EC32EB98E52D}" destId="{837CAC00-C290-4219-8153-5FB8A877D263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892D5E-BCCE-443B-B92A-FCBF51A7F95A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ABD205CE-4E6C-48A4-81A1-B2576C57A73A}">
      <dgm:prSet/>
      <dgm:spPr/>
      <dgm:t>
        <a:bodyPr/>
        <a:lstStyle/>
        <a:p>
          <a:r>
            <a:rPr lang="en-AU" b="1" i="0"/>
            <a:t>PCBUs</a:t>
          </a:r>
          <a:r>
            <a:rPr lang="en-AU" b="0" i="0"/>
            <a:t>: Must consult with workers on WHS matters.</a:t>
          </a:r>
          <a:endParaRPr lang="en-US"/>
        </a:p>
      </dgm:t>
    </dgm:pt>
    <dgm:pt modelId="{31EC86EA-2251-4DE4-9C34-39984D3E84A3}" type="parTrans" cxnId="{A00C4725-D97F-4BFB-AA73-CDFE4A38DDEC}">
      <dgm:prSet/>
      <dgm:spPr/>
      <dgm:t>
        <a:bodyPr/>
        <a:lstStyle/>
        <a:p>
          <a:endParaRPr lang="en-US"/>
        </a:p>
      </dgm:t>
    </dgm:pt>
    <dgm:pt modelId="{41813963-0BBC-4BEB-8FDF-E1986FF1696F}" type="sibTrans" cxnId="{A00C4725-D97F-4BFB-AA73-CDFE4A38DDEC}">
      <dgm:prSet phldrT="01"/>
      <dgm:spPr/>
      <dgm:t>
        <a:bodyPr/>
        <a:lstStyle/>
        <a:p>
          <a:r>
            <a:rPr lang="en-US"/>
            <a:t>01</a:t>
          </a:r>
        </a:p>
      </dgm:t>
    </dgm:pt>
    <dgm:pt modelId="{8478AA72-7B28-460C-A834-603F6ABBDEB0}">
      <dgm:prSet/>
      <dgm:spPr/>
      <dgm:t>
        <a:bodyPr/>
        <a:lstStyle/>
        <a:p>
          <a:r>
            <a:rPr lang="en-AU" b="1" i="0"/>
            <a:t>Workers</a:t>
          </a:r>
          <a:r>
            <a:rPr lang="en-AU" b="0" i="0"/>
            <a:t>: Have the right to be consulted and the responsibility to participate.</a:t>
          </a:r>
          <a:endParaRPr lang="en-US"/>
        </a:p>
      </dgm:t>
    </dgm:pt>
    <dgm:pt modelId="{5026F0C0-4CBA-47F6-8571-D4E0AE454147}" type="parTrans" cxnId="{066BDAC4-6AF5-4419-AA26-18122967566A}">
      <dgm:prSet/>
      <dgm:spPr/>
      <dgm:t>
        <a:bodyPr/>
        <a:lstStyle/>
        <a:p>
          <a:endParaRPr lang="en-US"/>
        </a:p>
      </dgm:t>
    </dgm:pt>
    <dgm:pt modelId="{A5BB6027-7991-42CE-B4AD-7647D93A1B80}" type="sibTrans" cxnId="{066BDAC4-6AF5-4419-AA26-18122967566A}">
      <dgm:prSet phldrT="02"/>
      <dgm:spPr/>
      <dgm:t>
        <a:bodyPr/>
        <a:lstStyle/>
        <a:p>
          <a:r>
            <a:rPr lang="en-US"/>
            <a:t>02</a:t>
          </a:r>
        </a:p>
      </dgm:t>
    </dgm:pt>
    <dgm:pt modelId="{63876DF1-8F84-46C9-B78E-6D037BF69F3E}">
      <dgm:prSet/>
      <dgm:spPr/>
      <dgm:t>
        <a:bodyPr/>
        <a:lstStyle/>
        <a:p>
          <a:r>
            <a:rPr lang="en-AU" b="1" i="0"/>
            <a:t>HSRs</a:t>
          </a:r>
          <a:r>
            <a:rPr lang="en-AU" b="0" i="0"/>
            <a:t>: Health and Safety Representatives must be involved in consultations.</a:t>
          </a:r>
          <a:endParaRPr lang="en-US"/>
        </a:p>
      </dgm:t>
    </dgm:pt>
    <dgm:pt modelId="{E57A5178-087C-4168-8E4C-08AE26A32E31}" type="parTrans" cxnId="{CC3EEB5A-75BD-436F-A3B2-4D771478F270}">
      <dgm:prSet/>
      <dgm:spPr/>
      <dgm:t>
        <a:bodyPr/>
        <a:lstStyle/>
        <a:p>
          <a:endParaRPr lang="en-US"/>
        </a:p>
      </dgm:t>
    </dgm:pt>
    <dgm:pt modelId="{D0574566-C4AA-4315-919B-BEEA24D58813}" type="sibTrans" cxnId="{CC3EEB5A-75BD-436F-A3B2-4D771478F270}">
      <dgm:prSet phldrT="03"/>
      <dgm:spPr/>
      <dgm:t>
        <a:bodyPr/>
        <a:lstStyle/>
        <a:p>
          <a:r>
            <a:rPr lang="en-US"/>
            <a:t>03</a:t>
          </a:r>
        </a:p>
      </dgm:t>
    </dgm:pt>
    <dgm:pt modelId="{63D299F3-05B1-4859-AED1-BD1B9CDE1E54}" type="pres">
      <dgm:prSet presAssocID="{CE892D5E-BCCE-443B-B92A-FCBF51A7F95A}" presName="Name0" presStyleCnt="0">
        <dgm:presLayoutVars>
          <dgm:animLvl val="lvl"/>
          <dgm:resizeHandles val="exact"/>
        </dgm:presLayoutVars>
      </dgm:prSet>
      <dgm:spPr/>
    </dgm:pt>
    <dgm:pt modelId="{62098CD0-013B-417D-812F-013BE370E251}" type="pres">
      <dgm:prSet presAssocID="{ABD205CE-4E6C-48A4-81A1-B2576C57A73A}" presName="compositeNode" presStyleCnt="0">
        <dgm:presLayoutVars>
          <dgm:bulletEnabled val="1"/>
        </dgm:presLayoutVars>
      </dgm:prSet>
      <dgm:spPr/>
    </dgm:pt>
    <dgm:pt modelId="{757CC824-E414-43C7-88FF-A9A4E70702BC}" type="pres">
      <dgm:prSet presAssocID="{ABD205CE-4E6C-48A4-81A1-B2576C57A73A}" presName="bgRect" presStyleLbl="alignNode1" presStyleIdx="0" presStyleCnt="3"/>
      <dgm:spPr/>
    </dgm:pt>
    <dgm:pt modelId="{6C483036-80B9-4DD9-9BE7-B6DC8709BDD3}" type="pres">
      <dgm:prSet presAssocID="{41813963-0BBC-4BEB-8FDF-E1986FF1696F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CB1267C9-7742-4827-9ACA-3480B742E9FB}" type="pres">
      <dgm:prSet presAssocID="{ABD205CE-4E6C-48A4-81A1-B2576C57A73A}" presName="nodeRect" presStyleLbl="alignNode1" presStyleIdx="0" presStyleCnt="3">
        <dgm:presLayoutVars>
          <dgm:bulletEnabled val="1"/>
        </dgm:presLayoutVars>
      </dgm:prSet>
      <dgm:spPr/>
    </dgm:pt>
    <dgm:pt modelId="{471268D3-659B-4658-8FCA-C2F4E29F348F}" type="pres">
      <dgm:prSet presAssocID="{41813963-0BBC-4BEB-8FDF-E1986FF1696F}" presName="sibTrans" presStyleCnt="0"/>
      <dgm:spPr/>
    </dgm:pt>
    <dgm:pt modelId="{D4561A74-82A3-438C-A78A-E76804F23FAE}" type="pres">
      <dgm:prSet presAssocID="{8478AA72-7B28-460C-A834-603F6ABBDEB0}" presName="compositeNode" presStyleCnt="0">
        <dgm:presLayoutVars>
          <dgm:bulletEnabled val="1"/>
        </dgm:presLayoutVars>
      </dgm:prSet>
      <dgm:spPr/>
    </dgm:pt>
    <dgm:pt modelId="{8C5A4986-997F-4AF1-B8BC-7D7D4BBFCD47}" type="pres">
      <dgm:prSet presAssocID="{8478AA72-7B28-460C-A834-603F6ABBDEB0}" presName="bgRect" presStyleLbl="alignNode1" presStyleIdx="1" presStyleCnt="3"/>
      <dgm:spPr/>
    </dgm:pt>
    <dgm:pt modelId="{52837148-FA93-498E-8DBB-F2D24ED1D70C}" type="pres">
      <dgm:prSet presAssocID="{A5BB6027-7991-42CE-B4AD-7647D93A1B80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2FDC0E35-24B6-448A-9725-050E0768CC59}" type="pres">
      <dgm:prSet presAssocID="{8478AA72-7B28-460C-A834-603F6ABBDEB0}" presName="nodeRect" presStyleLbl="alignNode1" presStyleIdx="1" presStyleCnt="3">
        <dgm:presLayoutVars>
          <dgm:bulletEnabled val="1"/>
        </dgm:presLayoutVars>
      </dgm:prSet>
      <dgm:spPr/>
    </dgm:pt>
    <dgm:pt modelId="{3431A33D-D680-4BF9-98F1-7F6CAFE6E4E7}" type="pres">
      <dgm:prSet presAssocID="{A5BB6027-7991-42CE-B4AD-7647D93A1B80}" presName="sibTrans" presStyleCnt="0"/>
      <dgm:spPr/>
    </dgm:pt>
    <dgm:pt modelId="{0A04D180-5FF6-4E00-B7A2-52A89C4B4E72}" type="pres">
      <dgm:prSet presAssocID="{63876DF1-8F84-46C9-B78E-6D037BF69F3E}" presName="compositeNode" presStyleCnt="0">
        <dgm:presLayoutVars>
          <dgm:bulletEnabled val="1"/>
        </dgm:presLayoutVars>
      </dgm:prSet>
      <dgm:spPr/>
    </dgm:pt>
    <dgm:pt modelId="{A22B0278-B13A-4791-B624-4A943C7293B4}" type="pres">
      <dgm:prSet presAssocID="{63876DF1-8F84-46C9-B78E-6D037BF69F3E}" presName="bgRect" presStyleLbl="alignNode1" presStyleIdx="2" presStyleCnt="3"/>
      <dgm:spPr/>
    </dgm:pt>
    <dgm:pt modelId="{F16E150D-314C-4BBE-BBF2-4BBFAA9BC974}" type="pres">
      <dgm:prSet presAssocID="{D0574566-C4AA-4315-919B-BEEA24D58813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1C6CE330-70D1-4ADC-A0CA-0EC33C48B52E}" type="pres">
      <dgm:prSet presAssocID="{63876DF1-8F84-46C9-B78E-6D037BF69F3E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B921B924-BD58-43AA-BC05-23EEEC6891F9}" type="presOf" srcId="{ABD205CE-4E6C-48A4-81A1-B2576C57A73A}" destId="{757CC824-E414-43C7-88FF-A9A4E70702BC}" srcOrd="0" destOrd="0" presId="urn:microsoft.com/office/officeart/2016/7/layout/LinearBlockProcessNumbered"/>
    <dgm:cxn modelId="{A00C4725-D97F-4BFB-AA73-CDFE4A38DDEC}" srcId="{CE892D5E-BCCE-443B-B92A-FCBF51A7F95A}" destId="{ABD205CE-4E6C-48A4-81A1-B2576C57A73A}" srcOrd="0" destOrd="0" parTransId="{31EC86EA-2251-4DE4-9C34-39984D3E84A3}" sibTransId="{41813963-0BBC-4BEB-8FDF-E1986FF1696F}"/>
    <dgm:cxn modelId="{10392A2C-B67D-43A1-8A99-DBBBECBA26EF}" type="presOf" srcId="{8478AA72-7B28-460C-A834-603F6ABBDEB0}" destId="{8C5A4986-997F-4AF1-B8BC-7D7D4BBFCD47}" srcOrd="0" destOrd="0" presId="urn:microsoft.com/office/officeart/2016/7/layout/LinearBlockProcessNumbered"/>
    <dgm:cxn modelId="{884CD035-89BB-4C8A-9AF3-8C4A2107E8E9}" type="presOf" srcId="{63876DF1-8F84-46C9-B78E-6D037BF69F3E}" destId="{A22B0278-B13A-4791-B624-4A943C7293B4}" srcOrd="0" destOrd="0" presId="urn:microsoft.com/office/officeart/2016/7/layout/LinearBlockProcessNumbered"/>
    <dgm:cxn modelId="{44928047-9A8A-4290-A36F-7BBCAC2F665D}" type="presOf" srcId="{8478AA72-7B28-460C-A834-603F6ABBDEB0}" destId="{2FDC0E35-24B6-448A-9725-050E0768CC59}" srcOrd="1" destOrd="0" presId="urn:microsoft.com/office/officeart/2016/7/layout/LinearBlockProcessNumbered"/>
    <dgm:cxn modelId="{BDFF7355-1C05-47A5-8051-D7794DAFD336}" type="presOf" srcId="{A5BB6027-7991-42CE-B4AD-7647D93A1B80}" destId="{52837148-FA93-498E-8DBB-F2D24ED1D70C}" srcOrd="0" destOrd="0" presId="urn:microsoft.com/office/officeart/2016/7/layout/LinearBlockProcessNumbered"/>
    <dgm:cxn modelId="{CC3EEB5A-75BD-436F-A3B2-4D771478F270}" srcId="{CE892D5E-BCCE-443B-B92A-FCBF51A7F95A}" destId="{63876DF1-8F84-46C9-B78E-6D037BF69F3E}" srcOrd="2" destOrd="0" parTransId="{E57A5178-087C-4168-8E4C-08AE26A32E31}" sibTransId="{D0574566-C4AA-4315-919B-BEEA24D58813}"/>
    <dgm:cxn modelId="{4B06D19D-13F6-4433-BCFE-C0AC1DBFDFE3}" type="presOf" srcId="{D0574566-C4AA-4315-919B-BEEA24D58813}" destId="{F16E150D-314C-4BBE-BBF2-4BBFAA9BC974}" srcOrd="0" destOrd="0" presId="urn:microsoft.com/office/officeart/2016/7/layout/LinearBlockProcessNumbered"/>
    <dgm:cxn modelId="{066BDAC4-6AF5-4419-AA26-18122967566A}" srcId="{CE892D5E-BCCE-443B-B92A-FCBF51A7F95A}" destId="{8478AA72-7B28-460C-A834-603F6ABBDEB0}" srcOrd="1" destOrd="0" parTransId="{5026F0C0-4CBA-47F6-8571-D4E0AE454147}" sibTransId="{A5BB6027-7991-42CE-B4AD-7647D93A1B80}"/>
    <dgm:cxn modelId="{403EB7CF-570E-458A-A75B-359598D21F6B}" type="presOf" srcId="{ABD205CE-4E6C-48A4-81A1-B2576C57A73A}" destId="{CB1267C9-7742-4827-9ACA-3480B742E9FB}" srcOrd="1" destOrd="0" presId="urn:microsoft.com/office/officeart/2016/7/layout/LinearBlockProcessNumbered"/>
    <dgm:cxn modelId="{752051E2-FB36-42C9-B35F-B9ED6590A73C}" type="presOf" srcId="{CE892D5E-BCCE-443B-B92A-FCBF51A7F95A}" destId="{63D299F3-05B1-4859-AED1-BD1B9CDE1E54}" srcOrd="0" destOrd="0" presId="urn:microsoft.com/office/officeart/2016/7/layout/LinearBlockProcessNumbered"/>
    <dgm:cxn modelId="{7A2FB4FC-D3FF-4209-81BD-BB614CE4C638}" type="presOf" srcId="{41813963-0BBC-4BEB-8FDF-E1986FF1696F}" destId="{6C483036-80B9-4DD9-9BE7-B6DC8709BDD3}" srcOrd="0" destOrd="0" presId="urn:microsoft.com/office/officeart/2016/7/layout/LinearBlockProcessNumbered"/>
    <dgm:cxn modelId="{F58EEDFE-4430-4F9E-A2CB-D2FACA71DE06}" type="presOf" srcId="{63876DF1-8F84-46C9-B78E-6D037BF69F3E}" destId="{1C6CE330-70D1-4ADC-A0CA-0EC33C48B52E}" srcOrd="1" destOrd="0" presId="urn:microsoft.com/office/officeart/2016/7/layout/LinearBlockProcessNumbered"/>
    <dgm:cxn modelId="{92F10D96-AC73-4A29-AB47-3AE5A3A91093}" type="presParOf" srcId="{63D299F3-05B1-4859-AED1-BD1B9CDE1E54}" destId="{62098CD0-013B-417D-812F-013BE370E251}" srcOrd="0" destOrd="0" presId="urn:microsoft.com/office/officeart/2016/7/layout/LinearBlockProcessNumbered"/>
    <dgm:cxn modelId="{EFCE1C37-448F-490A-AB25-FBC15D15DFB7}" type="presParOf" srcId="{62098CD0-013B-417D-812F-013BE370E251}" destId="{757CC824-E414-43C7-88FF-A9A4E70702BC}" srcOrd="0" destOrd="0" presId="urn:microsoft.com/office/officeart/2016/7/layout/LinearBlockProcessNumbered"/>
    <dgm:cxn modelId="{E185CCB6-0878-4C80-BDB3-759ED4157832}" type="presParOf" srcId="{62098CD0-013B-417D-812F-013BE370E251}" destId="{6C483036-80B9-4DD9-9BE7-B6DC8709BDD3}" srcOrd="1" destOrd="0" presId="urn:microsoft.com/office/officeart/2016/7/layout/LinearBlockProcessNumbered"/>
    <dgm:cxn modelId="{6D5ED82F-E8D9-4ED6-9CB2-06F42442DFA4}" type="presParOf" srcId="{62098CD0-013B-417D-812F-013BE370E251}" destId="{CB1267C9-7742-4827-9ACA-3480B742E9FB}" srcOrd="2" destOrd="0" presId="urn:microsoft.com/office/officeart/2016/7/layout/LinearBlockProcessNumbered"/>
    <dgm:cxn modelId="{0DFF3462-CD77-4BE3-8B56-9048A32E5480}" type="presParOf" srcId="{63D299F3-05B1-4859-AED1-BD1B9CDE1E54}" destId="{471268D3-659B-4658-8FCA-C2F4E29F348F}" srcOrd="1" destOrd="0" presId="urn:microsoft.com/office/officeart/2016/7/layout/LinearBlockProcessNumbered"/>
    <dgm:cxn modelId="{30AE1A1A-EB7C-4FA1-8BE2-9372AA5437D4}" type="presParOf" srcId="{63D299F3-05B1-4859-AED1-BD1B9CDE1E54}" destId="{D4561A74-82A3-438C-A78A-E76804F23FAE}" srcOrd="2" destOrd="0" presId="urn:microsoft.com/office/officeart/2016/7/layout/LinearBlockProcessNumbered"/>
    <dgm:cxn modelId="{ACDC44C6-3346-4FAD-95C8-9AEA330B8FDF}" type="presParOf" srcId="{D4561A74-82A3-438C-A78A-E76804F23FAE}" destId="{8C5A4986-997F-4AF1-B8BC-7D7D4BBFCD47}" srcOrd="0" destOrd="0" presId="urn:microsoft.com/office/officeart/2016/7/layout/LinearBlockProcessNumbered"/>
    <dgm:cxn modelId="{7CEEC4F1-0551-42F0-9B7C-9927361822AF}" type="presParOf" srcId="{D4561A74-82A3-438C-A78A-E76804F23FAE}" destId="{52837148-FA93-498E-8DBB-F2D24ED1D70C}" srcOrd="1" destOrd="0" presId="urn:microsoft.com/office/officeart/2016/7/layout/LinearBlockProcessNumbered"/>
    <dgm:cxn modelId="{28B10025-6E2B-4B7C-82B3-00D391B85A3B}" type="presParOf" srcId="{D4561A74-82A3-438C-A78A-E76804F23FAE}" destId="{2FDC0E35-24B6-448A-9725-050E0768CC59}" srcOrd="2" destOrd="0" presId="urn:microsoft.com/office/officeart/2016/7/layout/LinearBlockProcessNumbered"/>
    <dgm:cxn modelId="{143E572F-B2D5-4AE7-AA7A-0CFBD35A32E6}" type="presParOf" srcId="{63D299F3-05B1-4859-AED1-BD1B9CDE1E54}" destId="{3431A33D-D680-4BF9-98F1-7F6CAFE6E4E7}" srcOrd="3" destOrd="0" presId="urn:microsoft.com/office/officeart/2016/7/layout/LinearBlockProcessNumbered"/>
    <dgm:cxn modelId="{05CFCA28-8DB5-44D4-98C3-4AB9849088ED}" type="presParOf" srcId="{63D299F3-05B1-4859-AED1-BD1B9CDE1E54}" destId="{0A04D180-5FF6-4E00-B7A2-52A89C4B4E72}" srcOrd="4" destOrd="0" presId="urn:microsoft.com/office/officeart/2016/7/layout/LinearBlockProcessNumbered"/>
    <dgm:cxn modelId="{7551349C-1A01-43B4-8ACE-0190C7BE65AC}" type="presParOf" srcId="{0A04D180-5FF6-4E00-B7A2-52A89C4B4E72}" destId="{A22B0278-B13A-4791-B624-4A943C7293B4}" srcOrd="0" destOrd="0" presId="urn:microsoft.com/office/officeart/2016/7/layout/LinearBlockProcessNumbered"/>
    <dgm:cxn modelId="{D802C60C-285D-44E1-ABF3-972518695765}" type="presParOf" srcId="{0A04D180-5FF6-4E00-B7A2-52A89C4B4E72}" destId="{F16E150D-314C-4BBE-BBF2-4BBFAA9BC974}" srcOrd="1" destOrd="0" presId="urn:microsoft.com/office/officeart/2016/7/layout/LinearBlockProcessNumbered"/>
    <dgm:cxn modelId="{A325F227-DD11-419C-AFEB-C7DC9E7B7B07}" type="presParOf" srcId="{0A04D180-5FF6-4E00-B7A2-52A89C4B4E72}" destId="{1C6CE330-70D1-4ADC-A0CA-0EC33C48B52E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DBCDC0-2B76-4EFE-9756-00DB4BC1186E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8D0613A9-9FF7-428F-AA86-7301B63F3FB4}">
      <dgm:prSet/>
      <dgm:spPr/>
      <dgm:t>
        <a:bodyPr/>
        <a:lstStyle/>
        <a:p>
          <a:pPr>
            <a:defRPr cap="all"/>
          </a:pPr>
          <a:r>
            <a:rPr lang="en-AU" b="1" i="0"/>
            <a:t>Improved Safety</a:t>
          </a:r>
          <a:r>
            <a:rPr lang="en-AU" b="0" i="0"/>
            <a:t>: Better identification and management of risks.</a:t>
          </a:r>
          <a:endParaRPr lang="en-US"/>
        </a:p>
      </dgm:t>
    </dgm:pt>
    <dgm:pt modelId="{BA2AA150-984F-4AEC-A956-22E0AA5819A8}" type="parTrans" cxnId="{DCE77543-F009-4C47-AAAD-A43273AC3E40}">
      <dgm:prSet/>
      <dgm:spPr/>
      <dgm:t>
        <a:bodyPr/>
        <a:lstStyle/>
        <a:p>
          <a:endParaRPr lang="en-US"/>
        </a:p>
      </dgm:t>
    </dgm:pt>
    <dgm:pt modelId="{320C86B9-196B-4128-86B7-92FB54739FFF}" type="sibTrans" cxnId="{DCE77543-F009-4C47-AAAD-A43273AC3E40}">
      <dgm:prSet/>
      <dgm:spPr/>
      <dgm:t>
        <a:bodyPr/>
        <a:lstStyle/>
        <a:p>
          <a:endParaRPr lang="en-US"/>
        </a:p>
      </dgm:t>
    </dgm:pt>
    <dgm:pt modelId="{75079D24-FAFB-4D73-B1E7-7ED6705C62FC}">
      <dgm:prSet/>
      <dgm:spPr/>
      <dgm:t>
        <a:bodyPr/>
        <a:lstStyle/>
        <a:p>
          <a:pPr>
            <a:defRPr cap="all"/>
          </a:pPr>
          <a:r>
            <a:rPr lang="en-AU" b="1" i="0"/>
            <a:t>Compliance</a:t>
          </a:r>
          <a:r>
            <a:rPr lang="en-AU" b="0" i="0"/>
            <a:t>: Meeting legal requirements and avoiding penalties.</a:t>
          </a:r>
          <a:endParaRPr lang="en-US"/>
        </a:p>
      </dgm:t>
    </dgm:pt>
    <dgm:pt modelId="{80FEEC86-774C-489E-91DE-72981E60CA34}" type="parTrans" cxnId="{F6771A94-8026-4D6F-8038-A5C160EE50EE}">
      <dgm:prSet/>
      <dgm:spPr/>
      <dgm:t>
        <a:bodyPr/>
        <a:lstStyle/>
        <a:p>
          <a:endParaRPr lang="en-US"/>
        </a:p>
      </dgm:t>
    </dgm:pt>
    <dgm:pt modelId="{D8A51517-301B-4623-BD84-8BCA35C16786}" type="sibTrans" cxnId="{F6771A94-8026-4D6F-8038-A5C160EE50EE}">
      <dgm:prSet/>
      <dgm:spPr/>
      <dgm:t>
        <a:bodyPr/>
        <a:lstStyle/>
        <a:p>
          <a:endParaRPr lang="en-US"/>
        </a:p>
      </dgm:t>
    </dgm:pt>
    <dgm:pt modelId="{DB4AAFAA-8473-4F84-A6BD-096E12D56390}">
      <dgm:prSet/>
      <dgm:spPr/>
      <dgm:t>
        <a:bodyPr/>
        <a:lstStyle/>
        <a:p>
          <a:pPr>
            <a:defRPr cap="all"/>
          </a:pPr>
          <a:r>
            <a:rPr lang="en-AU" b="1" i="0"/>
            <a:t>Engagement</a:t>
          </a:r>
          <a:r>
            <a:rPr lang="en-AU" b="0" i="0"/>
            <a:t>: Increased worker involvement and morale.</a:t>
          </a:r>
          <a:endParaRPr lang="en-US"/>
        </a:p>
      </dgm:t>
    </dgm:pt>
    <dgm:pt modelId="{FEDDA290-8FBF-4520-A757-144960043F81}" type="parTrans" cxnId="{253D55B4-2337-4526-AB8F-98FE7C956174}">
      <dgm:prSet/>
      <dgm:spPr/>
      <dgm:t>
        <a:bodyPr/>
        <a:lstStyle/>
        <a:p>
          <a:endParaRPr lang="en-US"/>
        </a:p>
      </dgm:t>
    </dgm:pt>
    <dgm:pt modelId="{A1E803EB-6543-4763-8ABD-A693D950FF2E}" type="sibTrans" cxnId="{253D55B4-2337-4526-AB8F-98FE7C956174}">
      <dgm:prSet/>
      <dgm:spPr/>
      <dgm:t>
        <a:bodyPr/>
        <a:lstStyle/>
        <a:p>
          <a:endParaRPr lang="en-US"/>
        </a:p>
      </dgm:t>
    </dgm:pt>
    <dgm:pt modelId="{89473F0A-13D6-4EF6-8846-37D6CC253C71}" type="pres">
      <dgm:prSet presAssocID="{5BDBCDC0-2B76-4EFE-9756-00DB4BC1186E}" presName="root" presStyleCnt="0">
        <dgm:presLayoutVars>
          <dgm:dir/>
          <dgm:resizeHandles val="exact"/>
        </dgm:presLayoutVars>
      </dgm:prSet>
      <dgm:spPr/>
    </dgm:pt>
    <dgm:pt modelId="{2FA3170A-A9F8-4E93-950C-BD32B0C65B97}" type="pres">
      <dgm:prSet presAssocID="{8D0613A9-9FF7-428F-AA86-7301B63F3FB4}" presName="compNode" presStyleCnt="0"/>
      <dgm:spPr/>
    </dgm:pt>
    <dgm:pt modelId="{6063668C-CFEA-4EAF-9964-1335823EF805}" type="pres">
      <dgm:prSet presAssocID="{8D0613A9-9FF7-428F-AA86-7301B63F3FB4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FB5FB16E-C0BC-411F-9BA9-03CC8F019173}" type="pres">
      <dgm:prSet presAssocID="{8D0613A9-9FF7-428F-AA86-7301B63F3FB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struction Worker"/>
        </a:ext>
      </dgm:extLst>
    </dgm:pt>
    <dgm:pt modelId="{00CD28BA-34D1-45B4-9F82-BF3089DEC1BD}" type="pres">
      <dgm:prSet presAssocID="{8D0613A9-9FF7-428F-AA86-7301B63F3FB4}" presName="spaceRect" presStyleCnt="0"/>
      <dgm:spPr/>
    </dgm:pt>
    <dgm:pt modelId="{ECA1287D-C5F9-44CD-BAF5-17881D9895BC}" type="pres">
      <dgm:prSet presAssocID="{8D0613A9-9FF7-428F-AA86-7301B63F3FB4}" presName="textRect" presStyleLbl="revTx" presStyleIdx="0" presStyleCnt="3">
        <dgm:presLayoutVars>
          <dgm:chMax val="1"/>
          <dgm:chPref val="1"/>
        </dgm:presLayoutVars>
      </dgm:prSet>
      <dgm:spPr/>
    </dgm:pt>
    <dgm:pt modelId="{5FC19150-5443-4F41-8202-4F19EADC9206}" type="pres">
      <dgm:prSet presAssocID="{320C86B9-196B-4128-86B7-92FB54739FFF}" presName="sibTrans" presStyleCnt="0"/>
      <dgm:spPr/>
    </dgm:pt>
    <dgm:pt modelId="{E674A94F-90D1-4C4C-98DC-C0A9EC8233FA}" type="pres">
      <dgm:prSet presAssocID="{75079D24-FAFB-4D73-B1E7-7ED6705C62FC}" presName="compNode" presStyleCnt="0"/>
      <dgm:spPr/>
    </dgm:pt>
    <dgm:pt modelId="{5B89D529-0C9C-4294-A711-3E517BDA8FAC}" type="pres">
      <dgm:prSet presAssocID="{75079D24-FAFB-4D73-B1E7-7ED6705C62FC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7619D49A-0B26-448F-B849-9DD484F43421}" type="pres">
      <dgm:prSet presAssocID="{75079D24-FAFB-4D73-B1E7-7ED6705C62F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C60626F5-E39E-4B4E-AD85-B72D06FBA661}" type="pres">
      <dgm:prSet presAssocID="{75079D24-FAFB-4D73-B1E7-7ED6705C62FC}" presName="spaceRect" presStyleCnt="0"/>
      <dgm:spPr/>
    </dgm:pt>
    <dgm:pt modelId="{6747C947-D04E-4930-9137-77D8488075BB}" type="pres">
      <dgm:prSet presAssocID="{75079D24-FAFB-4D73-B1E7-7ED6705C62FC}" presName="textRect" presStyleLbl="revTx" presStyleIdx="1" presStyleCnt="3">
        <dgm:presLayoutVars>
          <dgm:chMax val="1"/>
          <dgm:chPref val="1"/>
        </dgm:presLayoutVars>
      </dgm:prSet>
      <dgm:spPr/>
    </dgm:pt>
    <dgm:pt modelId="{507459C5-30CF-4B86-AC2A-D49C97D853BE}" type="pres">
      <dgm:prSet presAssocID="{D8A51517-301B-4623-BD84-8BCA35C16786}" presName="sibTrans" presStyleCnt="0"/>
      <dgm:spPr/>
    </dgm:pt>
    <dgm:pt modelId="{0E608785-B65E-437A-AF91-7105CCA6364D}" type="pres">
      <dgm:prSet presAssocID="{DB4AAFAA-8473-4F84-A6BD-096E12D56390}" presName="compNode" presStyleCnt="0"/>
      <dgm:spPr/>
    </dgm:pt>
    <dgm:pt modelId="{4566A9EC-52D7-48DB-A4DB-71259EA47706}" type="pres">
      <dgm:prSet presAssocID="{DB4AAFAA-8473-4F84-A6BD-096E12D56390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6DA53DA7-FE9E-4B5E-A53D-ACD7BBA9856B}" type="pres">
      <dgm:prSet presAssocID="{DB4AAFAA-8473-4F84-A6BD-096E12D5639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95C0CB57-2E22-4B26-8C89-B30CB18DDA06}" type="pres">
      <dgm:prSet presAssocID="{DB4AAFAA-8473-4F84-A6BD-096E12D56390}" presName="spaceRect" presStyleCnt="0"/>
      <dgm:spPr/>
    </dgm:pt>
    <dgm:pt modelId="{B0D3ECE4-8A53-4DA3-B3BC-8AFCB6677E09}" type="pres">
      <dgm:prSet presAssocID="{DB4AAFAA-8473-4F84-A6BD-096E12D56390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DCE77543-F009-4C47-AAAD-A43273AC3E40}" srcId="{5BDBCDC0-2B76-4EFE-9756-00DB4BC1186E}" destId="{8D0613A9-9FF7-428F-AA86-7301B63F3FB4}" srcOrd="0" destOrd="0" parTransId="{BA2AA150-984F-4AEC-A956-22E0AA5819A8}" sibTransId="{320C86B9-196B-4128-86B7-92FB54739FFF}"/>
    <dgm:cxn modelId="{380BBC6B-C0D2-4F66-8285-4519C592A3B3}" type="presOf" srcId="{DB4AAFAA-8473-4F84-A6BD-096E12D56390}" destId="{B0D3ECE4-8A53-4DA3-B3BC-8AFCB6677E09}" srcOrd="0" destOrd="0" presId="urn:microsoft.com/office/officeart/2018/5/layout/IconLeafLabelList"/>
    <dgm:cxn modelId="{9B5B2C8D-9359-4145-8EEC-292EFB6D800B}" type="presOf" srcId="{5BDBCDC0-2B76-4EFE-9756-00DB4BC1186E}" destId="{89473F0A-13D6-4EF6-8846-37D6CC253C71}" srcOrd="0" destOrd="0" presId="urn:microsoft.com/office/officeart/2018/5/layout/IconLeafLabelList"/>
    <dgm:cxn modelId="{F6771A94-8026-4D6F-8038-A5C160EE50EE}" srcId="{5BDBCDC0-2B76-4EFE-9756-00DB4BC1186E}" destId="{75079D24-FAFB-4D73-B1E7-7ED6705C62FC}" srcOrd="1" destOrd="0" parTransId="{80FEEC86-774C-489E-91DE-72981E60CA34}" sibTransId="{D8A51517-301B-4623-BD84-8BCA35C16786}"/>
    <dgm:cxn modelId="{253D55B4-2337-4526-AB8F-98FE7C956174}" srcId="{5BDBCDC0-2B76-4EFE-9756-00DB4BC1186E}" destId="{DB4AAFAA-8473-4F84-A6BD-096E12D56390}" srcOrd="2" destOrd="0" parTransId="{FEDDA290-8FBF-4520-A757-144960043F81}" sibTransId="{A1E803EB-6543-4763-8ABD-A693D950FF2E}"/>
    <dgm:cxn modelId="{F2F6CBBE-5D53-4E2E-8627-A30B9A48A5A3}" type="presOf" srcId="{75079D24-FAFB-4D73-B1E7-7ED6705C62FC}" destId="{6747C947-D04E-4930-9137-77D8488075BB}" srcOrd="0" destOrd="0" presId="urn:microsoft.com/office/officeart/2018/5/layout/IconLeafLabelList"/>
    <dgm:cxn modelId="{E337B7BF-23C3-40A3-BD28-62498DA910A2}" type="presOf" srcId="{8D0613A9-9FF7-428F-AA86-7301B63F3FB4}" destId="{ECA1287D-C5F9-44CD-BAF5-17881D9895BC}" srcOrd="0" destOrd="0" presId="urn:microsoft.com/office/officeart/2018/5/layout/IconLeafLabelList"/>
    <dgm:cxn modelId="{FCF557FA-08A8-4C08-9899-CAB9E403C55A}" type="presParOf" srcId="{89473F0A-13D6-4EF6-8846-37D6CC253C71}" destId="{2FA3170A-A9F8-4E93-950C-BD32B0C65B97}" srcOrd="0" destOrd="0" presId="urn:microsoft.com/office/officeart/2018/5/layout/IconLeafLabelList"/>
    <dgm:cxn modelId="{FF944525-264D-426C-96FB-F51135C4D899}" type="presParOf" srcId="{2FA3170A-A9F8-4E93-950C-BD32B0C65B97}" destId="{6063668C-CFEA-4EAF-9964-1335823EF805}" srcOrd="0" destOrd="0" presId="urn:microsoft.com/office/officeart/2018/5/layout/IconLeafLabelList"/>
    <dgm:cxn modelId="{CDD3259D-0841-42F8-A7DC-73AEE48A94AC}" type="presParOf" srcId="{2FA3170A-A9F8-4E93-950C-BD32B0C65B97}" destId="{FB5FB16E-C0BC-411F-9BA9-03CC8F019173}" srcOrd="1" destOrd="0" presId="urn:microsoft.com/office/officeart/2018/5/layout/IconLeafLabelList"/>
    <dgm:cxn modelId="{A12F4251-EF4E-4111-A825-5A16E460697C}" type="presParOf" srcId="{2FA3170A-A9F8-4E93-950C-BD32B0C65B97}" destId="{00CD28BA-34D1-45B4-9F82-BF3089DEC1BD}" srcOrd="2" destOrd="0" presId="urn:microsoft.com/office/officeart/2018/5/layout/IconLeafLabelList"/>
    <dgm:cxn modelId="{725DA36B-B2D0-472F-809D-C221F6F9351D}" type="presParOf" srcId="{2FA3170A-A9F8-4E93-950C-BD32B0C65B97}" destId="{ECA1287D-C5F9-44CD-BAF5-17881D9895BC}" srcOrd="3" destOrd="0" presId="urn:microsoft.com/office/officeart/2018/5/layout/IconLeafLabelList"/>
    <dgm:cxn modelId="{6530F3FF-E1AC-4FC0-857D-5C9FFC3ADDD3}" type="presParOf" srcId="{89473F0A-13D6-4EF6-8846-37D6CC253C71}" destId="{5FC19150-5443-4F41-8202-4F19EADC9206}" srcOrd="1" destOrd="0" presId="urn:microsoft.com/office/officeart/2018/5/layout/IconLeafLabelList"/>
    <dgm:cxn modelId="{25074A61-21CF-4279-ADEC-52D2E7426242}" type="presParOf" srcId="{89473F0A-13D6-4EF6-8846-37D6CC253C71}" destId="{E674A94F-90D1-4C4C-98DC-C0A9EC8233FA}" srcOrd="2" destOrd="0" presId="urn:microsoft.com/office/officeart/2018/5/layout/IconLeafLabelList"/>
    <dgm:cxn modelId="{4010E590-DD38-4AA2-B1D4-0607466C18C8}" type="presParOf" srcId="{E674A94F-90D1-4C4C-98DC-C0A9EC8233FA}" destId="{5B89D529-0C9C-4294-A711-3E517BDA8FAC}" srcOrd="0" destOrd="0" presId="urn:microsoft.com/office/officeart/2018/5/layout/IconLeafLabelList"/>
    <dgm:cxn modelId="{4147FE7D-A0BC-4F4F-AD34-C4E2FE24FDFE}" type="presParOf" srcId="{E674A94F-90D1-4C4C-98DC-C0A9EC8233FA}" destId="{7619D49A-0B26-448F-B849-9DD484F43421}" srcOrd="1" destOrd="0" presId="urn:microsoft.com/office/officeart/2018/5/layout/IconLeafLabelList"/>
    <dgm:cxn modelId="{BBBD3634-37EB-4849-8960-8540EC252863}" type="presParOf" srcId="{E674A94F-90D1-4C4C-98DC-C0A9EC8233FA}" destId="{C60626F5-E39E-4B4E-AD85-B72D06FBA661}" srcOrd="2" destOrd="0" presId="urn:microsoft.com/office/officeart/2018/5/layout/IconLeafLabelList"/>
    <dgm:cxn modelId="{FE2B7E4D-A2DA-4BDE-81B4-C8E23D45D2B2}" type="presParOf" srcId="{E674A94F-90D1-4C4C-98DC-C0A9EC8233FA}" destId="{6747C947-D04E-4930-9137-77D8488075BB}" srcOrd="3" destOrd="0" presId="urn:microsoft.com/office/officeart/2018/5/layout/IconLeafLabelList"/>
    <dgm:cxn modelId="{2784FC93-6327-4C2D-B7E8-C4CDF0642B62}" type="presParOf" srcId="{89473F0A-13D6-4EF6-8846-37D6CC253C71}" destId="{507459C5-30CF-4B86-AC2A-D49C97D853BE}" srcOrd="3" destOrd="0" presId="urn:microsoft.com/office/officeart/2018/5/layout/IconLeafLabelList"/>
    <dgm:cxn modelId="{DCE69733-5FEF-4773-A745-A6F58576DDDB}" type="presParOf" srcId="{89473F0A-13D6-4EF6-8846-37D6CC253C71}" destId="{0E608785-B65E-437A-AF91-7105CCA6364D}" srcOrd="4" destOrd="0" presId="urn:microsoft.com/office/officeart/2018/5/layout/IconLeafLabelList"/>
    <dgm:cxn modelId="{AFE493CD-0DD7-4A7A-8060-4F7FEAD8D0CB}" type="presParOf" srcId="{0E608785-B65E-437A-AF91-7105CCA6364D}" destId="{4566A9EC-52D7-48DB-A4DB-71259EA47706}" srcOrd="0" destOrd="0" presId="urn:microsoft.com/office/officeart/2018/5/layout/IconLeafLabelList"/>
    <dgm:cxn modelId="{E5C48ADE-4556-4A5D-BCF0-84722D012F72}" type="presParOf" srcId="{0E608785-B65E-437A-AF91-7105CCA6364D}" destId="{6DA53DA7-FE9E-4B5E-A53D-ACD7BBA9856B}" srcOrd="1" destOrd="0" presId="urn:microsoft.com/office/officeart/2018/5/layout/IconLeafLabelList"/>
    <dgm:cxn modelId="{506297B6-25DE-4A51-A461-3F551D309938}" type="presParOf" srcId="{0E608785-B65E-437A-AF91-7105CCA6364D}" destId="{95C0CB57-2E22-4B26-8C89-B30CB18DDA06}" srcOrd="2" destOrd="0" presId="urn:microsoft.com/office/officeart/2018/5/layout/IconLeafLabelList"/>
    <dgm:cxn modelId="{0F3CC293-FBDF-41ED-970E-DFA03CCA0577}" type="presParOf" srcId="{0E608785-B65E-437A-AF91-7105CCA6364D}" destId="{B0D3ECE4-8A53-4DA3-B3BC-8AFCB6677E09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2FF788B-AC00-4225-BADD-28B35EC0EC16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FCBC82D9-D110-4E79-B1B7-09B36085BE3D}">
      <dgm:prSet/>
      <dgm:spPr/>
      <dgm:t>
        <a:bodyPr/>
        <a:lstStyle/>
        <a:p>
          <a:pPr>
            <a:defRPr cap="all"/>
          </a:pPr>
          <a:r>
            <a:rPr lang="en-AU" b="1" i="0"/>
            <a:t>Action Plan</a:t>
          </a:r>
          <a:r>
            <a:rPr lang="en-AU" b="0" i="0"/>
            <a:t>: Steps to enhance WHS consultation and participation.</a:t>
          </a:r>
          <a:endParaRPr lang="en-US"/>
        </a:p>
      </dgm:t>
    </dgm:pt>
    <dgm:pt modelId="{82318EAB-2B31-43D6-AD2E-14729AFBE215}" type="parTrans" cxnId="{67669F92-583A-4928-9DFC-3F8ACC9458FB}">
      <dgm:prSet/>
      <dgm:spPr/>
      <dgm:t>
        <a:bodyPr/>
        <a:lstStyle/>
        <a:p>
          <a:endParaRPr lang="en-US"/>
        </a:p>
      </dgm:t>
    </dgm:pt>
    <dgm:pt modelId="{49EC2BC8-4530-474F-A81D-6718C2EB1B56}" type="sibTrans" cxnId="{67669F92-583A-4928-9DFC-3F8ACC9458FB}">
      <dgm:prSet/>
      <dgm:spPr/>
      <dgm:t>
        <a:bodyPr/>
        <a:lstStyle/>
        <a:p>
          <a:endParaRPr lang="en-US"/>
        </a:p>
      </dgm:t>
    </dgm:pt>
    <dgm:pt modelId="{1636C477-1F35-4B08-8D74-1D29D52E8CE6}">
      <dgm:prSet/>
      <dgm:spPr/>
      <dgm:t>
        <a:bodyPr/>
        <a:lstStyle/>
        <a:p>
          <a:pPr>
            <a:defRPr cap="all"/>
          </a:pPr>
          <a:r>
            <a:rPr lang="en-AU" b="1" i="0"/>
            <a:t>Continuous Improvement</a:t>
          </a:r>
          <a:r>
            <a:rPr lang="en-AU" b="0" i="0"/>
            <a:t>: Commitment to ongoing evaluation and enhancement.</a:t>
          </a:r>
          <a:endParaRPr lang="en-US"/>
        </a:p>
      </dgm:t>
    </dgm:pt>
    <dgm:pt modelId="{C98CA0B0-0082-4F96-A59F-264EAB9CBF28}" type="parTrans" cxnId="{4BCF405F-0A08-492E-AE35-8A518C0585F8}">
      <dgm:prSet/>
      <dgm:spPr/>
      <dgm:t>
        <a:bodyPr/>
        <a:lstStyle/>
        <a:p>
          <a:endParaRPr lang="en-US"/>
        </a:p>
      </dgm:t>
    </dgm:pt>
    <dgm:pt modelId="{A9B88E89-C813-42FA-B677-41330FD247D1}" type="sibTrans" cxnId="{4BCF405F-0A08-492E-AE35-8A518C0585F8}">
      <dgm:prSet/>
      <dgm:spPr/>
      <dgm:t>
        <a:bodyPr/>
        <a:lstStyle/>
        <a:p>
          <a:endParaRPr lang="en-US"/>
        </a:p>
      </dgm:t>
    </dgm:pt>
    <dgm:pt modelId="{94019090-37CF-49EC-8BAF-96CBFFB89319}" type="pres">
      <dgm:prSet presAssocID="{C2FF788B-AC00-4225-BADD-28B35EC0EC16}" presName="root" presStyleCnt="0">
        <dgm:presLayoutVars>
          <dgm:dir/>
          <dgm:resizeHandles val="exact"/>
        </dgm:presLayoutVars>
      </dgm:prSet>
      <dgm:spPr/>
    </dgm:pt>
    <dgm:pt modelId="{D2481E01-CCDC-4D9D-A8C6-06A28BC83453}" type="pres">
      <dgm:prSet presAssocID="{FCBC82D9-D110-4E79-B1B7-09B36085BE3D}" presName="compNode" presStyleCnt="0"/>
      <dgm:spPr/>
    </dgm:pt>
    <dgm:pt modelId="{1735E1B9-1342-46E8-8A02-D0EBF1E8CFCA}" type="pres">
      <dgm:prSet presAssocID="{FCBC82D9-D110-4E79-B1B7-09B36085BE3D}" presName="iconBgRect" presStyleLbl="bgShp" presStyleIdx="0" presStyleCnt="2"/>
      <dgm:spPr/>
    </dgm:pt>
    <dgm:pt modelId="{679010A9-71AA-422F-B720-50BF5A122657}" type="pres">
      <dgm:prSet presAssocID="{FCBC82D9-D110-4E79-B1B7-09B36085BE3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BA7A0600-0ED6-4C50-90E0-3449940EE296}" type="pres">
      <dgm:prSet presAssocID="{FCBC82D9-D110-4E79-B1B7-09B36085BE3D}" presName="spaceRect" presStyleCnt="0"/>
      <dgm:spPr/>
    </dgm:pt>
    <dgm:pt modelId="{FE99C534-2D20-4859-B98E-48BEC939B142}" type="pres">
      <dgm:prSet presAssocID="{FCBC82D9-D110-4E79-B1B7-09B36085BE3D}" presName="textRect" presStyleLbl="revTx" presStyleIdx="0" presStyleCnt="2">
        <dgm:presLayoutVars>
          <dgm:chMax val="1"/>
          <dgm:chPref val="1"/>
        </dgm:presLayoutVars>
      </dgm:prSet>
      <dgm:spPr/>
    </dgm:pt>
    <dgm:pt modelId="{D01AB165-F3A9-4727-B274-CC4C8EA50449}" type="pres">
      <dgm:prSet presAssocID="{49EC2BC8-4530-474F-A81D-6718C2EB1B56}" presName="sibTrans" presStyleCnt="0"/>
      <dgm:spPr/>
    </dgm:pt>
    <dgm:pt modelId="{C2C5B77B-14E6-4818-BA05-E769DC13F6D0}" type="pres">
      <dgm:prSet presAssocID="{1636C477-1F35-4B08-8D74-1D29D52E8CE6}" presName="compNode" presStyleCnt="0"/>
      <dgm:spPr/>
    </dgm:pt>
    <dgm:pt modelId="{8EEFEFB6-1BBE-4321-8DBC-608309DADB23}" type="pres">
      <dgm:prSet presAssocID="{1636C477-1F35-4B08-8D74-1D29D52E8CE6}" presName="iconBgRect" presStyleLbl="bgShp" presStyleIdx="1" presStyleCnt="2"/>
      <dgm:spPr/>
    </dgm:pt>
    <dgm:pt modelId="{2D3AAE82-11B9-48E5-AF0D-969B48B0EAB6}" type="pres">
      <dgm:prSet presAssocID="{1636C477-1F35-4B08-8D74-1D29D52E8CE6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F7D142AF-1A6E-4F9F-A46A-3925B1EBAA9F}" type="pres">
      <dgm:prSet presAssocID="{1636C477-1F35-4B08-8D74-1D29D52E8CE6}" presName="spaceRect" presStyleCnt="0"/>
      <dgm:spPr/>
    </dgm:pt>
    <dgm:pt modelId="{1862BA61-9713-40E4-B2FF-6363BA04D905}" type="pres">
      <dgm:prSet presAssocID="{1636C477-1F35-4B08-8D74-1D29D52E8CE6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E0C45416-7A03-46F6-B7C0-14C4EC2D1FE3}" type="presOf" srcId="{1636C477-1F35-4B08-8D74-1D29D52E8CE6}" destId="{1862BA61-9713-40E4-B2FF-6363BA04D905}" srcOrd="0" destOrd="0" presId="urn:microsoft.com/office/officeart/2018/5/layout/IconCircleLabelList"/>
    <dgm:cxn modelId="{4BCF405F-0A08-492E-AE35-8A518C0585F8}" srcId="{C2FF788B-AC00-4225-BADD-28B35EC0EC16}" destId="{1636C477-1F35-4B08-8D74-1D29D52E8CE6}" srcOrd="1" destOrd="0" parTransId="{C98CA0B0-0082-4F96-A59F-264EAB9CBF28}" sibTransId="{A9B88E89-C813-42FA-B677-41330FD247D1}"/>
    <dgm:cxn modelId="{A9D7E562-36E0-4D4F-9AAA-F233E4B47609}" type="presOf" srcId="{C2FF788B-AC00-4225-BADD-28B35EC0EC16}" destId="{94019090-37CF-49EC-8BAF-96CBFFB89319}" srcOrd="0" destOrd="0" presId="urn:microsoft.com/office/officeart/2018/5/layout/IconCircleLabelList"/>
    <dgm:cxn modelId="{67669F92-583A-4928-9DFC-3F8ACC9458FB}" srcId="{C2FF788B-AC00-4225-BADD-28B35EC0EC16}" destId="{FCBC82D9-D110-4E79-B1B7-09B36085BE3D}" srcOrd="0" destOrd="0" parTransId="{82318EAB-2B31-43D6-AD2E-14729AFBE215}" sibTransId="{49EC2BC8-4530-474F-A81D-6718C2EB1B56}"/>
    <dgm:cxn modelId="{80CCDFC3-E65F-423E-89CC-7F39315B506A}" type="presOf" srcId="{FCBC82D9-D110-4E79-B1B7-09B36085BE3D}" destId="{FE99C534-2D20-4859-B98E-48BEC939B142}" srcOrd="0" destOrd="0" presId="urn:microsoft.com/office/officeart/2018/5/layout/IconCircleLabelList"/>
    <dgm:cxn modelId="{8E6D8B2C-C6AA-4318-8723-1BC50F6D72F2}" type="presParOf" srcId="{94019090-37CF-49EC-8BAF-96CBFFB89319}" destId="{D2481E01-CCDC-4D9D-A8C6-06A28BC83453}" srcOrd="0" destOrd="0" presId="urn:microsoft.com/office/officeart/2018/5/layout/IconCircleLabelList"/>
    <dgm:cxn modelId="{4D250C1F-8A69-4200-93FB-0071D581911B}" type="presParOf" srcId="{D2481E01-CCDC-4D9D-A8C6-06A28BC83453}" destId="{1735E1B9-1342-46E8-8A02-D0EBF1E8CFCA}" srcOrd="0" destOrd="0" presId="urn:microsoft.com/office/officeart/2018/5/layout/IconCircleLabelList"/>
    <dgm:cxn modelId="{75E5CD20-4B63-40F3-A6F1-38C0D36AE589}" type="presParOf" srcId="{D2481E01-CCDC-4D9D-A8C6-06A28BC83453}" destId="{679010A9-71AA-422F-B720-50BF5A122657}" srcOrd="1" destOrd="0" presId="urn:microsoft.com/office/officeart/2018/5/layout/IconCircleLabelList"/>
    <dgm:cxn modelId="{173E078E-F9D5-4888-B075-27BDCEB2B35D}" type="presParOf" srcId="{D2481E01-CCDC-4D9D-A8C6-06A28BC83453}" destId="{BA7A0600-0ED6-4C50-90E0-3449940EE296}" srcOrd="2" destOrd="0" presId="urn:microsoft.com/office/officeart/2018/5/layout/IconCircleLabelList"/>
    <dgm:cxn modelId="{76986EAB-B8ED-4E23-9767-81988753B31E}" type="presParOf" srcId="{D2481E01-CCDC-4D9D-A8C6-06A28BC83453}" destId="{FE99C534-2D20-4859-B98E-48BEC939B142}" srcOrd="3" destOrd="0" presId="urn:microsoft.com/office/officeart/2018/5/layout/IconCircleLabelList"/>
    <dgm:cxn modelId="{2F863537-33AF-4B9A-B6FC-418E07D83710}" type="presParOf" srcId="{94019090-37CF-49EC-8BAF-96CBFFB89319}" destId="{D01AB165-F3A9-4727-B274-CC4C8EA50449}" srcOrd="1" destOrd="0" presId="urn:microsoft.com/office/officeart/2018/5/layout/IconCircleLabelList"/>
    <dgm:cxn modelId="{DE3B7179-42F9-4611-B281-FB52DC808C47}" type="presParOf" srcId="{94019090-37CF-49EC-8BAF-96CBFFB89319}" destId="{C2C5B77B-14E6-4818-BA05-E769DC13F6D0}" srcOrd="2" destOrd="0" presId="urn:microsoft.com/office/officeart/2018/5/layout/IconCircleLabelList"/>
    <dgm:cxn modelId="{78A86531-9EBA-42E4-97D9-92EC549A1C29}" type="presParOf" srcId="{C2C5B77B-14E6-4818-BA05-E769DC13F6D0}" destId="{8EEFEFB6-1BBE-4321-8DBC-608309DADB23}" srcOrd="0" destOrd="0" presId="urn:microsoft.com/office/officeart/2018/5/layout/IconCircleLabelList"/>
    <dgm:cxn modelId="{6236339D-E624-4076-A7FA-9144762E9309}" type="presParOf" srcId="{C2C5B77B-14E6-4818-BA05-E769DC13F6D0}" destId="{2D3AAE82-11B9-48E5-AF0D-969B48B0EAB6}" srcOrd="1" destOrd="0" presId="urn:microsoft.com/office/officeart/2018/5/layout/IconCircleLabelList"/>
    <dgm:cxn modelId="{B6A90244-4B0D-4BB6-B313-85F6E15FDB47}" type="presParOf" srcId="{C2C5B77B-14E6-4818-BA05-E769DC13F6D0}" destId="{F7D142AF-1A6E-4F9F-A46A-3925B1EBAA9F}" srcOrd="2" destOrd="0" presId="urn:microsoft.com/office/officeart/2018/5/layout/IconCircleLabelList"/>
    <dgm:cxn modelId="{55B684C1-CC83-465D-9D7C-649E34E08137}" type="presParOf" srcId="{C2C5B77B-14E6-4818-BA05-E769DC13F6D0}" destId="{1862BA61-9713-40E4-B2FF-6363BA04D90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1563677-33AE-45BA-B158-B8B34FE16DC7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C3A7C7CF-CEB4-402B-A5B5-FA86142BB3FA}">
      <dgm:prSet/>
      <dgm:spPr/>
      <dgm:t>
        <a:bodyPr/>
        <a:lstStyle/>
        <a:p>
          <a:r>
            <a:rPr lang="en-AU" b="1" i="0"/>
            <a:t>Open Floor</a:t>
          </a:r>
          <a:r>
            <a:rPr lang="en-AU" b="0" i="0"/>
            <a:t>: Invite questions and feedback from the audience.</a:t>
          </a:r>
          <a:endParaRPr lang="en-US"/>
        </a:p>
      </dgm:t>
    </dgm:pt>
    <dgm:pt modelId="{603916BB-7405-469C-BAAD-E7AFB5F1C23B}" type="parTrans" cxnId="{1EA9ED32-F88F-4364-8A16-B18BE9D3551B}">
      <dgm:prSet/>
      <dgm:spPr/>
      <dgm:t>
        <a:bodyPr/>
        <a:lstStyle/>
        <a:p>
          <a:endParaRPr lang="en-US"/>
        </a:p>
      </dgm:t>
    </dgm:pt>
    <dgm:pt modelId="{C3F29018-2FB3-4436-B5BF-B486D05DBD51}" type="sibTrans" cxnId="{1EA9ED32-F88F-4364-8A16-B18BE9D3551B}">
      <dgm:prSet/>
      <dgm:spPr/>
      <dgm:t>
        <a:bodyPr/>
        <a:lstStyle/>
        <a:p>
          <a:endParaRPr lang="en-US"/>
        </a:p>
      </dgm:t>
    </dgm:pt>
    <dgm:pt modelId="{88811016-1423-456F-B656-F6CCB9E25EBA}">
      <dgm:prSet/>
      <dgm:spPr/>
      <dgm:t>
        <a:bodyPr/>
        <a:lstStyle/>
        <a:p>
          <a:r>
            <a:rPr lang="en-AU" b="1" i="0"/>
            <a:t>Engagement</a:t>
          </a:r>
          <a:r>
            <a:rPr lang="en-AU" b="0" i="0"/>
            <a:t>: Provide clear and concise answers.</a:t>
          </a:r>
          <a:endParaRPr lang="en-US"/>
        </a:p>
      </dgm:t>
    </dgm:pt>
    <dgm:pt modelId="{EB9BF56A-066E-4172-80A4-54F1AC25A5AB}" type="parTrans" cxnId="{ADF7809E-627E-4670-9FC6-E753ECFBBBAE}">
      <dgm:prSet/>
      <dgm:spPr/>
      <dgm:t>
        <a:bodyPr/>
        <a:lstStyle/>
        <a:p>
          <a:endParaRPr lang="en-US"/>
        </a:p>
      </dgm:t>
    </dgm:pt>
    <dgm:pt modelId="{7B66676F-2402-4D4E-B42F-9D9444D06B3A}" type="sibTrans" cxnId="{ADF7809E-627E-4670-9FC6-E753ECFBBBAE}">
      <dgm:prSet/>
      <dgm:spPr/>
      <dgm:t>
        <a:bodyPr/>
        <a:lstStyle/>
        <a:p>
          <a:endParaRPr lang="en-US"/>
        </a:p>
      </dgm:t>
    </dgm:pt>
    <dgm:pt modelId="{CBA6C8D3-77A3-4470-A687-13BD8FFCB90C}" type="pres">
      <dgm:prSet presAssocID="{21563677-33AE-45BA-B158-B8B34FE16DC7}" presName="root" presStyleCnt="0">
        <dgm:presLayoutVars>
          <dgm:dir/>
          <dgm:resizeHandles val="exact"/>
        </dgm:presLayoutVars>
      </dgm:prSet>
      <dgm:spPr/>
    </dgm:pt>
    <dgm:pt modelId="{01595A71-E1D1-49DA-AFD9-E8898C077AEB}" type="pres">
      <dgm:prSet presAssocID="{C3A7C7CF-CEB4-402B-A5B5-FA86142BB3FA}" presName="compNode" presStyleCnt="0"/>
      <dgm:spPr/>
    </dgm:pt>
    <dgm:pt modelId="{CCEF8433-244C-4545-A9BD-73F1BE0CA0AC}" type="pres">
      <dgm:prSet presAssocID="{C3A7C7CF-CEB4-402B-A5B5-FA86142BB3F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8F450438-DC3F-48B2-896D-E1BE3480E7A3}" type="pres">
      <dgm:prSet presAssocID="{C3A7C7CF-CEB4-402B-A5B5-FA86142BB3FA}" presName="spaceRect" presStyleCnt="0"/>
      <dgm:spPr/>
    </dgm:pt>
    <dgm:pt modelId="{889197BF-3B65-4354-ABCE-B708614B7B46}" type="pres">
      <dgm:prSet presAssocID="{C3A7C7CF-CEB4-402B-A5B5-FA86142BB3FA}" presName="textRect" presStyleLbl="revTx" presStyleIdx="0" presStyleCnt="2">
        <dgm:presLayoutVars>
          <dgm:chMax val="1"/>
          <dgm:chPref val="1"/>
        </dgm:presLayoutVars>
      </dgm:prSet>
      <dgm:spPr/>
    </dgm:pt>
    <dgm:pt modelId="{0C315690-97E0-4B27-9D24-7542F118323E}" type="pres">
      <dgm:prSet presAssocID="{C3F29018-2FB3-4436-B5BF-B486D05DBD51}" presName="sibTrans" presStyleCnt="0"/>
      <dgm:spPr/>
    </dgm:pt>
    <dgm:pt modelId="{F873E8E0-355E-4DC0-991F-392962A05FB3}" type="pres">
      <dgm:prSet presAssocID="{88811016-1423-456F-B656-F6CCB9E25EBA}" presName="compNode" presStyleCnt="0"/>
      <dgm:spPr/>
    </dgm:pt>
    <dgm:pt modelId="{0BF956BF-55DC-4E7D-A682-FFFA515949D4}" type="pres">
      <dgm:prSet presAssocID="{88811016-1423-456F-B656-F6CCB9E25EBA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4A621B9E-A97E-4DC0-8DE0-4B2DC810AD0B}" type="pres">
      <dgm:prSet presAssocID="{88811016-1423-456F-B656-F6CCB9E25EBA}" presName="spaceRect" presStyleCnt="0"/>
      <dgm:spPr/>
    </dgm:pt>
    <dgm:pt modelId="{F52D3305-08F3-4DA5-8135-1D7A66A51507}" type="pres">
      <dgm:prSet presAssocID="{88811016-1423-456F-B656-F6CCB9E25EBA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3EB9141B-BC0F-4DF7-9693-C991F2E85767}" type="presOf" srcId="{21563677-33AE-45BA-B158-B8B34FE16DC7}" destId="{CBA6C8D3-77A3-4470-A687-13BD8FFCB90C}" srcOrd="0" destOrd="0" presId="urn:microsoft.com/office/officeart/2018/2/layout/IconLabelList"/>
    <dgm:cxn modelId="{1EA9ED32-F88F-4364-8A16-B18BE9D3551B}" srcId="{21563677-33AE-45BA-B158-B8B34FE16DC7}" destId="{C3A7C7CF-CEB4-402B-A5B5-FA86142BB3FA}" srcOrd="0" destOrd="0" parTransId="{603916BB-7405-469C-BAAD-E7AFB5F1C23B}" sibTransId="{C3F29018-2FB3-4436-B5BF-B486D05DBD51}"/>
    <dgm:cxn modelId="{ADF7809E-627E-4670-9FC6-E753ECFBBBAE}" srcId="{21563677-33AE-45BA-B158-B8B34FE16DC7}" destId="{88811016-1423-456F-B656-F6CCB9E25EBA}" srcOrd="1" destOrd="0" parTransId="{EB9BF56A-066E-4172-80A4-54F1AC25A5AB}" sibTransId="{7B66676F-2402-4D4E-B42F-9D9444D06B3A}"/>
    <dgm:cxn modelId="{189D68AF-2CE0-4D7A-8952-17F1389B31D3}" type="presOf" srcId="{C3A7C7CF-CEB4-402B-A5B5-FA86142BB3FA}" destId="{889197BF-3B65-4354-ABCE-B708614B7B46}" srcOrd="0" destOrd="0" presId="urn:microsoft.com/office/officeart/2018/2/layout/IconLabelList"/>
    <dgm:cxn modelId="{998EC0D3-C07F-4BD1-A4E8-DA372EDCE4D0}" type="presOf" srcId="{88811016-1423-456F-B656-F6CCB9E25EBA}" destId="{F52D3305-08F3-4DA5-8135-1D7A66A51507}" srcOrd="0" destOrd="0" presId="urn:microsoft.com/office/officeart/2018/2/layout/IconLabelList"/>
    <dgm:cxn modelId="{E853D6A8-65B2-448A-B6AB-A0B3BA1CD49F}" type="presParOf" srcId="{CBA6C8D3-77A3-4470-A687-13BD8FFCB90C}" destId="{01595A71-E1D1-49DA-AFD9-E8898C077AEB}" srcOrd="0" destOrd="0" presId="urn:microsoft.com/office/officeart/2018/2/layout/IconLabelList"/>
    <dgm:cxn modelId="{AF8BE621-185C-4C03-86F9-E1DF0A8684A1}" type="presParOf" srcId="{01595A71-E1D1-49DA-AFD9-E8898C077AEB}" destId="{CCEF8433-244C-4545-A9BD-73F1BE0CA0AC}" srcOrd="0" destOrd="0" presId="urn:microsoft.com/office/officeart/2018/2/layout/IconLabelList"/>
    <dgm:cxn modelId="{0297E779-9601-4BCB-A633-A5591CD1EECD}" type="presParOf" srcId="{01595A71-E1D1-49DA-AFD9-E8898C077AEB}" destId="{8F450438-DC3F-48B2-896D-E1BE3480E7A3}" srcOrd="1" destOrd="0" presId="urn:microsoft.com/office/officeart/2018/2/layout/IconLabelList"/>
    <dgm:cxn modelId="{71D7B37D-828E-4286-B399-E970E0F1E5D3}" type="presParOf" srcId="{01595A71-E1D1-49DA-AFD9-E8898C077AEB}" destId="{889197BF-3B65-4354-ABCE-B708614B7B46}" srcOrd="2" destOrd="0" presId="urn:microsoft.com/office/officeart/2018/2/layout/IconLabelList"/>
    <dgm:cxn modelId="{AE641707-5636-4DB4-9C01-752E8F44417B}" type="presParOf" srcId="{CBA6C8D3-77A3-4470-A687-13BD8FFCB90C}" destId="{0C315690-97E0-4B27-9D24-7542F118323E}" srcOrd="1" destOrd="0" presId="urn:microsoft.com/office/officeart/2018/2/layout/IconLabelList"/>
    <dgm:cxn modelId="{06A0F1E8-491D-4397-9640-CBDE4326AFC4}" type="presParOf" srcId="{CBA6C8D3-77A3-4470-A687-13BD8FFCB90C}" destId="{F873E8E0-355E-4DC0-991F-392962A05FB3}" srcOrd="2" destOrd="0" presId="urn:microsoft.com/office/officeart/2018/2/layout/IconLabelList"/>
    <dgm:cxn modelId="{02161731-A6FF-4256-A0AA-DA7D5CF59C6A}" type="presParOf" srcId="{F873E8E0-355E-4DC0-991F-392962A05FB3}" destId="{0BF956BF-55DC-4E7D-A682-FFFA515949D4}" srcOrd="0" destOrd="0" presId="urn:microsoft.com/office/officeart/2018/2/layout/IconLabelList"/>
    <dgm:cxn modelId="{56699773-2AE3-4213-8D96-5DC4FAF76634}" type="presParOf" srcId="{F873E8E0-355E-4DC0-991F-392962A05FB3}" destId="{4A621B9E-A97E-4DC0-8DE0-4B2DC810AD0B}" srcOrd="1" destOrd="0" presId="urn:microsoft.com/office/officeart/2018/2/layout/IconLabelList"/>
    <dgm:cxn modelId="{0407DF5B-9B8F-478D-91CE-7CC727A11F69}" type="presParOf" srcId="{F873E8E0-355E-4DC0-991F-392962A05FB3}" destId="{F52D3305-08F3-4DA5-8135-1D7A66A51507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31088F-D288-401C-BDA4-99D631299DC8}">
      <dsp:nvSpPr>
        <dsp:cNvPr id="0" name=""/>
        <dsp:cNvSpPr/>
      </dsp:nvSpPr>
      <dsp:spPr>
        <a:xfrm>
          <a:off x="2250914" y="296402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C52454-A6AC-4DFF-9C22-51D7E4B8BAD3}">
      <dsp:nvSpPr>
        <dsp:cNvPr id="0" name=""/>
        <dsp:cNvSpPr/>
      </dsp:nvSpPr>
      <dsp:spPr>
        <a:xfrm>
          <a:off x="2718914" y="764402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BF016F-7B7E-4652-9A76-1D06C0A8793B}">
      <dsp:nvSpPr>
        <dsp:cNvPr id="0" name=""/>
        <dsp:cNvSpPr/>
      </dsp:nvSpPr>
      <dsp:spPr>
        <a:xfrm>
          <a:off x="1548914" y="31764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AU" sz="1700" b="1" i="0" kern="1200"/>
            <a:t>Purpose</a:t>
          </a:r>
          <a:r>
            <a:rPr lang="en-AU" sz="1700" b="0" i="0" kern="1200"/>
            <a:t>: Importance of WHS consultation and participation.</a:t>
          </a:r>
          <a:endParaRPr lang="en-US" sz="1700" kern="1200"/>
        </a:p>
      </dsp:txBody>
      <dsp:txXfrm>
        <a:off x="1548914" y="3176402"/>
        <a:ext cx="3600000" cy="720000"/>
      </dsp:txXfrm>
    </dsp:sp>
    <dsp:sp modelId="{7C6B18C1-423B-4CB4-9FCD-AF17492D6516}">
      <dsp:nvSpPr>
        <dsp:cNvPr id="0" name=""/>
        <dsp:cNvSpPr/>
      </dsp:nvSpPr>
      <dsp:spPr>
        <a:xfrm>
          <a:off x="6480914" y="296402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BA42A5-DDA8-418B-B0FA-3638AFC96245}">
      <dsp:nvSpPr>
        <dsp:cNvPr id="0" name=""/>
        <dsp:cNvSpPr/>
      </dsp:nvSpPr>
      <dsp:spPr>
        <a:xfrm>
          <a:off x="6948914" y="764402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F03EB9-6B18-47CA-9FDD-9468546E696A}">
      <dsp:nvSpPr>
        <dsp:cNvPr id="0" name=""/>
        <dsp:cNvSpPr/>
      </dsp:nvSpPr>
      <dsp:spPr>
        <a:xfrm>
          <a:off x="5778914" y="31764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AU" sz="1700" b="1" i="0" kern="1200"/>
            <a:t>Objective</a:t>
          </a:r>
          <a:r>
            <a:rPr lang="en-AU" sz="1700" b="0" i="0" kern="1200"/>
            <a:t>: Engage workers in WHS discussions and decision-making.</a:t>
          </a:r>
          <a:endParaRPr lang="en-US" sz="1700" kern="1200"/>
        </a:p>
      </dsp:txBody>
      <dsp:txXfrm>
        <a:off x="5778914" y="3176402"/>
        <a:ext cx="360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47622D-1A1A-46F9-B384-7DEC50F9EE09}">
      <dsp:nvSpPr>
        <dsp:cNvPr id="0" name=""/>
        <dsp:cNvSpPr/>
      </dsp:nvSpPr>
      <dsp:spPr>
        <a:xfrm>
          <a:off x="2103120" y="531"/>
          <a:ext cx="8412480" cy="69051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225" tIns="175392" rIns="163225" bIns="17539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WHS Act: Overview of the Work Health and Safety Act 2011.</a:t>
          </a:r>
        </a:p>
      </dsp:txBody>
      <dsp:txXfrm>
        <a:off x="2103120" y="531"/>
        <a:ext cx="8412480" cy="690519"/>
      </dsp:txXfrm>
    </dsp:sp>
    <dsp:sp modelId="{5901C557-B7E1-4EC4-B47A-F3C05730E6AE}">
      <dsp:nvSpPr>
        <dsp:cNvPr id="0" name=""/>
        <dsp:cNvSpPr/>
      </dsp:nvSpPr>
      <dsp:spPr>
        <a:xfrm>
          <a:off x="0" y="531"/>
          <a:ext cx="2103120" cy="69051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290" tIns="68208" rIns="111290" bIns="68208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Overview</a:t>
          </a:r>
        </a:p>
      </dsp:txBody>
      <dsp:txXfrm>
        <a:off x="0" y="531"/>
        <a:ext cx="2103120" cy="690519"/>
      </dsp:txXfrm>
    </dsp:sp>
    <dsp:sp modelId="{5AE7DC25-940A-4585-9016-6F57F7A6C5A8}">
      <dsp:nvSpPr>
        <dsp:cNvPr id="0" name=""/>
        <dsp:cNvSpPr/>
      </dsp:nvSpPr>
      <dsp:spPr>
        <a:xfrm>
          <a:off x="2103120" y="732482"/>
          <a:ext cx="8412480" cy="69051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225" tIns="175392" rIns="163225" bIns="17539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Duties of PCBUs: Ensure health and safety of workers and others.</a:t>
          </a:r>
        </a:p>
      </dsp:txBody>
      <dsp:txXfrm>
        <a:off x="2103120" y="732482"/>
        <a:ext cx="8412480" cy="690519"/>
      </dsp:txXfrm>
    </dsp:sp>
    <dsp:sp modelId="{13673E9E-7DB5-42C2-8572-EBE17EA957C2}">
      <dsp:nvSpPr>
        <dsp:cNvPr id="0" name=""/>
        <dsp:cNvSpPr/>
      </dsp:nvSpPr>
      <dsp:spPr>
        <a:xfrm>
          <a:off x="0" y="732482"/>
          <a:ext cx="2103120" cy="69051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290" tIns="68208" rIns="111290" bIns="68208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Ensure</a:t>
          </a:r>
        </a:p>
      </dsp:txBody>
      <dsp:txXfrm>
        <a:off x="0" y="732482"/>
        <a:ext cx="2103120" cy="690519"/>
      </dsp:txXfrm>
    </dsp:sp>
    <dsp:sp modelId="{D22F2F3F-D35A-49B4-9432-D4A6F36812EA}">
      <dsp:nvSpPr>
        <dsp:cNvPr id="0" name=""/>
        <dsp:cNvSpPr/>
      </dsp:nvSpPr>
      <dsp:spPr>
        <a:xfrm>
          <a:off x="2103120" y="1464433"/>
          <a:ext cx="8412480" cy="69051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225" tIns="175392" rIns="163225" bIns="17539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Duties of Workers: Take reasonable care of their own health and safety.</a:t>
          </a:r>
        </a:p>
      </dsp:txBody>
      <dsp:txXfrm>
        <a:off x="2103120" y="1464433"/>
        <a:ext cx="8412480" cy="690519"/>
      </dsp:txXfrm>
    </dsp:sp>
    <dsp:sp modelId="{5F0115EC-B691-41D3-9292-20370B9BEFF0}">
      <dsp:nvSpPr>
        <dsp:cNvPr id="0" name=""/>
        <dsp:cNvSpPr/>
      </dsp:nvSpPr>
      <dsp:spPr>
        <a:xfrm>
          <a:off x="0" y="1464433"/>
          <a:ext cx="2103120" cy="69051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290" tIns="68208" rIns="111290" bIns="68208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Take</a:t>
          </a:r>
        </a:p>
      </dsp:txBody>
      <dsp:txXfrm>
        <a:off x="0" y="1464433"/>
        <a:ext cx="2103120" cy="690519"/>
      </dsp:txXfrm>
    </dsp:sp>
    <dsp:sp modelId="{980DE2B4-003E-4DFA-AFCE-0B7973C85639}">
      <dsp:nvSpPr>
        <dsp:cNvPr id="0" name=""/>
        <dsp:cNvSpPr/>
      </dsp:nvSpPr>
      <dsp:spPr>
        <a:xfrm>
          <a:off x="2103120" y="2196384"/>
          <a:ext cx="8412480" cy="69051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225" tIns="175392" rIns="163225" bIns="17539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Consultation: Involve workers in health and safety decisions.</a:t>
          </a:r>
        </a:p>
      </dsp:txBody>
      <dsp:txXfrm>
        <a:off x="2103120" y="2196384"/>
        <a:ext cx="8412480" cy="690519"/>
      </dsp:txXfrm>
    </dsp:sp>
    <dsp:sp modelId="{4DE40313-C4BC-47D0-A256-A5636F57057E}">
      <dsp:nvSpPr>
        <dsp:cNvPr id="0" name=""/>
        <dsp:cNvSpPr/>
      </dsp:nvSpPr>
      <dsp:spPr>
        <a:xfrm>
          <a:off x="0" y="2196384"/>
          <a:ext cx="2103120" cy="69051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290" tIns="68208" rIns="111290" bIns="68208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Involve</a:t>
          </a:r>
        </a:p>
      </dsp:txBody>
      <dsp:txXfrm>
        <a:off x="0" y="2196384"/>
        <a:ext cx="2103120" cy="690519"/>
      </dsp:txXfrm>
    </dsp:sp>
    <dsp:sp modelId="{19F96DD5-C4A9-4FC7-89F2-C11AF76DBD93}">
      <dsp:nvSpPr>
        <dsp:cNvPr id="0" name=""/>
        <dsp:cNvSpPr/>
      </dsp:nvSpPr>
      <dsp:spPr>
        <a:xfrm>
          <a:off x="2103120" y="2928335"/>
          <a:ext cx="8412480" cy="69051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225" tIns="175392" rIns="163225" bIns="17539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Participation: Encourage active participation in WHS matters.</a:t>
          </a:r>
        </a:p>
      </dsp:txBody>
      <dsp:txXfrm>
        <a:off x="2103120" y="2928335"/>
        <a:ext cx="8412480" cy="690519"/>
      </dsp:txXfrm>
    </dsp:sp>
    <dsp:sp modelId="{387860ED-8266-4E0F-AFCD-5B2D0BE9AE98}">
      <dsp:nvSpPr>
        <dsp:cNvPr id="0" name=""/>
        <dsp:cNvSpPr/>
      </dsp:nvSpPr>
      <dsp:spPr>
        <a:xfrm>
          <a:off x="0" y="2928335"/>
          <a:ext cx="2103120" cy="69051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290" tIns="68208" rIns="111290" bIns="68208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Encourage</a:t>
          </a:r>
        </a:p>
      </dsp:txBody>
      <dsp:txXfrm>
        <a:off x="0" y="2928335"/>
        <a:ext cx="2103120" cy="690519"/>
      </dsp:txXfrm>
    </dsp:sp>
    <dsp:sp modelId="{837CAC00-C290-4219-8153-5FB8A877D263}">
      <dsp:nvSpPr>
        <dsp:cNvPr id="0" name=""/>
        <dsp:cNvSpPr/>
      </dsp:nvSpPr>
      <dsp:spPr>
        <a:xfrm>
          <a:off x="2103120" y="3660286"/>
          <a:ext cx="8412480" cy="69051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225" tIns="175392" rIns="163225" bIns="17539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Communication: Share relevant WHS information with workers.</a:t>
          </a:r>
        </a:p>
      </dsp:txBody>
      <dsp:txXfrm>
        <a:off x="2103120" y="3660286"/>
        <a:ext cx="8412480" cy="690519"/>
      </dsp:txXfrm>
    </dsp:sp>
    <dsp:sp modelId="{BC1BED1E-1618-4F9E-857B-B09F5CA971CD}">
      <dsp:nvSpPr>
        <dsp:cNvPr id="0" name=""/>
        <dsp:cNvSpPr/>
      </dsp:nvSpPr>
      <dsp:spPr>
        <a:xfrm>
          <a:off x="0" y="3660286"/>
          <a:ext cx="2103120" cy="69051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290" tIns="68208" rIns="111290" bIns="68208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Share</a:t>
          </a:r>
        </a:p>
      </dsp:txBody>
      <dsp:txXfrm>
        <a:off x="0" y="3660286"/>
        <a:ext cx="2103120" cy="6905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7CC824-E414-43C7-88FF-A9A4E70702BC}">
      <dsp:nvSpPr>
        <dsp:cNvPr id="0" name=""/>
        <dsp:cNvSpPr/>
      </dsp:nvSpPr>
      <dsp:spPr>
        <a:xfrm>
          <a:off x="821" y="179348"/>
          <a:ext cx="3327201" cy="399264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0" rIns="328654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600" b="1" i="0" kern="1200"/>
            <a:t>PCBUs</a:t>
          </a:r>
          <a:r>
            <a:rPr lang="en-AU" sz="2600" b="0" i="0" kern="1200"/>
            <a:t>: Must consult with workers on WHS matters.</a:t>
          </a:r>
          <a:endParaRPr lang="en-US" sz="2600" kern="1200"/>
        </a:p>
      </dsp:txBody>
      <dsp:txXfrm>
        <a:off x="821" y="1776404"/>
        <a:ext cx="3327201" cy="2395585"/>
      </dsp:txXfrm>
    </dsp:sp>
    <dsp:sp modelId="{6C483036-80B9-4DD9-9BE7-B6DC8709BDD3}">
      <dsp:nvSpPr>
        <dsp:cNvPr id="0" name=""/>
        <dsp:cNvSpPr/>
      </dsp:nvSpPr>
      <dsp:spPr>
        <a:xfrm>
          <a:off x="821" y="179348"/>
          <a:ext cx="3327201" cy="1597056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165100" rIns="32865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821" y="179348"/>
        <a:ext cx="3327201" cy="1597056"/>
      </dsp:txXfrm>
    </dsp:sp>
    <dsp:sp modelId="{8C5A4986-997F-4AF1-B8BC-7D7D4BBFCD47}">
      <dsp:nvSpPr>
        <dsp:cNvPr id="0" name=""/>
        <dsp:cNvSpPr/>
      </dsp:nvSpPr>
      <dsp:spPr>
        <a:xfrm>
          <a:off x="3594199" y="179348"/>
          <a:ext cx="3327201" cy="399264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0" rIns="328654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600" b="1" i="0" kern="1200"/>
            <a:t>Workers</a:t>
          </a:r>
          <a:r>
            <a:rPr lang="en-AU" sz="2600" b="0" i="0" kern="1200"/>
            <a:t>: Have the right to be consulted and the responsibility to participate.</a:t>
          </a:r>
          <a:endParaRPr lang="en-US" sz="2600" kern="1200"/>
        </a:p>
      </dsp:txBody>
      <dsp:txXfrm>
        <a:off x="3594199" y="1776404"/>
        <a:ext cx="3327201" cy="2395585"/>
      </dsp:txXfrm>
    </dsp:sp>
    <dsp:sp modelId="{52837148-FA93-498E-8DBB-F2D24ED1D70C}">
      <dsp:nvSpPr>
        <dsp:cNvPr id="0" name=""/>
        <dsp:cNvSpPr/>
      </dsp:nvSpPr>
      <dsp:spPr>
        <a:xfrm>
          <a:off x="3594199" y="179348"/>
          <a:ext cx="3327201" cy="1597056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165100" rIns="32865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3594199" y="179348"/>
        <a:ext cx="3327201" cy="1597056"/>
      </dsp:txXfrm>
    </dsp:sp>
    <dsp:sp modelId="{A22B0278-B13A-4791-B624-4A943C7293B4}">
      <dsp:nvSpPr>
        <dsp:cNvPr id="0" name=""/>
        <dsp:cNvSpPr/>
      </dsp:nvSpPr>
      <dsp:spPr>
        <a:xfrm>
          <a:off x="7187576" y="179348"/>
          <a:ext cx="3327201" cy="399264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0" rIns="328654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600" b="1" i="0" kern="1200"/>
            <a:t>HSRs</a:t>
          </a:r>
          <a:r>
            <a:rPr lang="en-AU" sz="2600" b="0" i="0" kern="1200"/>
            <a:t>: Health and Safety Representatives must be involved in consultations.</a:t>
          </a:r>
          <a:endParaRPr lang="en-US" sz="2600" kern="1200"/>
        </a:p>
      </dsp:txBody>
      <dsp:txXfrm>
        <a:off x="7187576" y="1776404"/>
        <a:ext cx="3327201" cy="2395585"/>
      </dsp:txXfrm>
    </dsp:sp>
    <dsp:sp modelId="{F16E150D-314C-4BBE-BBF2-4BBFAA9BC974}">
      <dsp:nvSpPr>
        <dsp:cNvPr id="0" name=""/>
        <dsp:cNvSpPr/>
      </dsp:nvSpPr>
      <dsp:spPr>
        <a:xfrm>
          <a:off x="7187576" y="179348"/>
          <a:ext cx="3327201" cy="1597056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165100" rIns="32865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7187576" y="179348"/>
        <a:ext cx="3327201" cy="15970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63668C-CFEA-4EAF-9964-1335823EF805}">
      <dsp:nvSpPr>
        <dsp:cNvPr id="0" name=""/>
        <dsp:cNvSpPr/>
      </dsp:nvSpPr>
      <dsp:spPr>
        <a:xfrm>
          <a:off x="718664" y="453902"/>
          <a:ext cx="1955812" cy="1955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5FB16E-C0BC-411F-9BA9-03CC8F019173}">
      <dsp:nvSpPr>
        <dsp:cNvPr id="0" name=""/>
        <dsp:cNvSpPr/>
      </dsp:nvSpPr>
      <dsp:spPr>
        <a:xfrm>
          <a:off x="1135476" y="870714"/>
          <a:ext cx="1122187" cy="1122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A1287D-C5F9-44CD-BAF5-17881D9895BC}">
      <dsp:nvSpPr>
        <dsp:cNvPr id="0" name=""/>
        <dsp:cNvSpPr/>
      </dsp:nvSpPr>
      <dsp:spPr>
        <a:xfrm>
          <a:off x="93445" y="301890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AU" sz="1700" b="1" i="0" kern="1200"/>
            <a:t>Improved Safety</a:t>
          </a:r>
          <a:r>
            <a:rPr lang="en-AU" sz="1700" b="0" i="0" kern="1200"/>
            <a:t>: Better identification and management of risks.</a:t>
          </a:r>
          <a:endParaRPr lang="en-US" sz="1700" kern="1200"/>
        </a:p>
      </dsp:txBody>
      <dsp:txXfrm>
        <a:off x="93445" y="3018902"/>
        <a:ext cx="3206250" cy="720000"/>
      </dsp:txXfrm>
    </dsp:sp>
    <dsp:sp modelId="{5B89D529-0C9C-4294-A711-3E517BDA8FAC}">
      <dsp:nvSpPr>
        <dsp:cNvPr id="0" name=""/>
        <dsp:cNvSpPr/>
      </dsp:nvSpPr>
      <dsp:spPr>
        <a:xfrm>
          <a:off x="4486008" y="453902"/>
          <a:ext cx="1955812" cy="1955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19D49A-0B26-448F-B849-9DD484F43421}">
      <dsp:nvSpPr>
        <dsp:cNvPr id="0" name=""/>
        <dsp:cNvSpPr/>
      </dsp:nvSpPr>
      <dsp:spPr>
        <a:xfrm>
          <a:off x="4902820" y="870714"/>
          <a:ext cx="1122187" cy="1122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47C947-D04E-4930-9137-77D8488075BB}">
      <dsp:nvSpPr>
        <dsp:cNvPr id="0" name=""/>
        <dsp:cNvSpPr/>
      </dsp:nvSpPr>
      <dsp:spPr>
        <a:xfrm>
          <a:off x="3860789" y="301890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AU" sz="1700" b="1" i="0" kern="1200"/>
            <a:t>Compliance</a:t>
          </a:r>
          <a:r>
            <a:rPr lang="en-AU" sz="1700" b="0" i="0" kern="1200"/>
            <a:t>: Meeting legal requirements and avoiding penalties.</a:t>
          </a:r>
          <a:endParaRPr lang="en-US" sz="1700" kern="1200"/>
        </a:p>
      </dsp:txBody>
      <dsp:txXfrm>
        <a:off x="3860789" y="3018902"/>
        <a:ext cx="3206250" cy="720000"/>
      </dsp:txXfrm>
    </dsp:sp>
    <dsp:sp modelId="{4566A9EC-52D7-48DB-A4DB-71259EA47706}">
      <dsp:nvSpPr>
        <dsp:cNvPr id="0" name=""/>
        <dsp:cNvSpPr/>
      </dsp:nvSpPr>
      <dsp:spPr>
        <a:xfrm>
          <a:off x="8253352" y="453902"/>
          <a:ext cx="1955812" cy="1955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A53DA7-FE9E-4B5E-A53D-ACD7BBA9856B}">
      <dsp:nvSpPr>
        <dsp:cNvPr id="0" name=""/>
        <dsp:cNvSpPr/>
      </dsp:nvSpPr>
      <dsp:spPr>
        <a:xfrm>
          <a:off x="8670164" y="870714"/>
          <a:ext cx="1122187" cy="11221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D3ECE4-8A53-4DA3-B3BC-8AFCB6677E09}">
      <dsp:nvSpPr>
        <dsp:cNvPr id="0" name=""/>
        <dsp:cNvSpPr/>
      </dsp:nvSpPr>
      <dsp:spPr>
        <a:xfrm>
          <a:off x="7628133" y="301890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AU" sz="1700" b="1" i="0" kern="1200"/>
            <a:t>Engagement</a:t>
          </a:r>
          <a:r>
            <a:rPr lang="en-AU" sz="1700" b="0" i="0" kern="1200"/>
            <a:t>: Increased worker involvement and morale.</a:t>
          </a:r>
          <a:endParaRPr lang="en-US" sz="1700" kern="1200"/>
        </a:p>
      </dsp:txBody>
      <dsp:txXfrm>
        <a:off x="7628133" y="3018902"/>
        <a:ext cx="320625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35E1B9-1342-46E8-8A02-D0EBF1E8CFCA}">
      <dsp:nvSpPr>
        <dsp:cNvPr id="0" name=""/>
        <dsp:cNvSpPr/>
      </dsp:nvSpPr>
      <dsp:spPr>
        <a:xfrm>
          <a:off x="2250914" y="296402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9010A9-71AA-422F-B720-50BF5A122657}">
      <dsp:nvSpPr>
        <dsp:cNvPr id="0" name=""/>
        <dsp:cNvSpPr/>
      </dsp:nvSpPr>
      <dsp:spPr>
        <a:xfrm>
          <a:off x="2718914" y="764402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99C534-2D20-4859-B98E-48BEC939B142}">
      <dsp:nvSpPr>
        <dsp:cNvPr id="0" name=""/>
        <dsp:cNvSpPr/>
      </dsp:nvSpPr>
      <dsp:spPr>
        <a:xfrm>
          <a:off x="1548914" y="31764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AU" sz="1700" b="1" i="0" kern="1200"/>
            <a:t>Action Plan</a:t>
          </a:r>
          <a:r>
            <a:rPr lang="en-AU" sz="1700" b="0" i="0" kern="1200"/>
            <a:t>: Steps to enhance WHS consultation and participation.</a:t>
          </a:r>
          <a:endParaRPr lang="en-US" sz="1700" kern="1200"/>
        </a:p>
      </dsp:txBody>
      <dsp:txXfrm>
        <a:off x="1548914" y="3176402"/>
        <a:ext cx="3600000" cy="720000"/>
      </dsp:txXfrm>
    </dsp:sp>
    <dsp:sp modelId="{8EEFEFB6-1BBE-4321-8DBC-608309DADB23}">
      <dsp:nvSpPr>
        <dsp:cNvPr id="0" name=""/>
        <dsp:cNvSpPr/>
      </dsp:nvSpPr>
      <dsp:spPr>
        <a:xfrm>
          <a:off x="6480914" y="296402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3AAE82-11B9-48E5-AF0D-969B48B0EAB6}">
      <dsp:nvSpPr>
        <dsp:cNvPr id="0" name=""/>
        <dsp:cNvSpPr/>
      </dsp:nvSpPr>
      <dsp:spPr>
        <a:xfrm>
          <a:off x="6948914" y="764402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62BA61-9713-40E4-B2FF-6363BA04D905}">
      <dsp:nvSpPr>
        <dsp:cNvPr id="0" name=""/>
        <dsp:cNvSpPr/>
      </dsp:nvSpPr>
      <dsp:spPr>
        <a:xfrm>
          <a:off x="5778914" y="31764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AU" sz="1700" b="1" i="0" kern="1200"/>
            <a:t>Continuous Improvement</a:t>
          </a:r>
          <a:r>
            <a:rPr lang="en-AU" sz="1700" b="0" i="0" kern="1200"/>
            <a:t>: Commitment to ongoing evaluation and enhancement.</a:t>
          </a:r>
          <a:endParaRPr lang="en-US" sz="1700" kern="1200"/>
        </a:p>
      </dsp:txBody>
      <dsp:txXfrm>
        <a:off x="5778914" y="3176402"/>
        <a:ext cx="360000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EF8433-244C-4545-A9BD-73F1BE0CA0AC}">
      <dsp:nvSpPr>
        <dsp:cNvPr id="0" name=""/>
        <dsp:cNvSpPr/>
      </dsp:nvSpPr>
      <dsp:spPr>
        <a:xfrm>
          <a:off x="1953914" y="529294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9197BF-3B65-4354-ABCE-B708614B7B46}">
      <dsp:nvSpPr>
        <dsp:cNvPr id="0" name=""/>
        <dsp:cNvSpPr/>
      </dsp:nvSpPr>
      <dsp:spPr>
        <a:xfrm>
          <a:off x="765914" y="2943510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400" b="1" i="0" kern="1200"/>
            <a:t>Open Floor</a:t>
          </a:r>
          <a:r>
            <a:rPr lang="en-AU" sz="2400" b="0" i="0" kern="1200"/>
            <a:t>: Invite questions and feedback from the audience.</a:t>
          </a:r>
          <a:endParaRPr lang="en-US" sz="2400" kern="1200"/>
        </a:p>
      </dsp:txBody>
      <dsp:txXfrm>
        <a:off x="765914" y="2943510"/>
        <a:ext cx="4320000" cy="720000"/>
      </dsp:txXfrm>
    </dsp:sp>
    <dsp:sp modelId="{0BF956BF-55DC-4E7D-A682-FFFA515949D4}">
      <dsp:nvSpPr>
        <dsp:cNvPr id="0" name=""/>
        <dsp:cNvSpPr/>
      </dsp:nvSpPr>
      <dsp:spPr>
        <a:xfrm>
          <a:off x="7029914" y="529294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2D3305-08F3-4DA5-8135-1D7A66A51507}">
      <dsp:nvSpPr>
        <dsp:cNvPr id="0" name=""/>
        <dsp:cNvSpPr/>
      </dsp:nvSpPr>
      <dsp:spPr>
        <a:xfrm>
          <a:off x="5841914" y="2943510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400" b="1" i="0" kern="1200"/>
            <a:t>Engagement</a:t>
          </a:r>
          <a:r>
            <a:rPr lang="en-AU" sz="2400" b="0" i="0" kern="1200"/>
            <a:t>: Provide clear and concise answers.</a:t>
          </a:r>
          <a:endParaRPr lang="en-US" sz="2400" kern="1200"/>
        </a:p>
      </dsp:txBody>
      <dsp:txXfrm>
        <a:off x="5841914" y="2943510"/>
        <a:ext cx="432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54FB4-1D53-DEBA-F008-83C7277DF9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415E68-C743-82B0-2EB6-FD4D7F532C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AB1449-D249-E91D-DF77-AF39C428F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ABDA3-AC59-47D6-AF51-841E1E285D82}" type="datetimeFigureOut">
              <a:rPr lang="en-AU" smtClean="0"/>
              <a:t>15/03/2025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5AF18B-E12E-768C-B2CF-4A4A854A7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9560C-F874-A78C-6ED3-B084A99B0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F7965-2E8D-497E-AF04-78B6A8207EA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22157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893EC-9A31-0158-0D67-5C7F3B978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3469C5-2935-8819-D4B8-1C9DB484C9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9FBDF4-8794-8C49-BF44-49602847E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ABDA3-AC59-47D6-AF51-841E1E285D82}" type="datetimeFigureOut">
              <a:rPr lang="en-AU" smtClean="0"/>
              <a:t>15/03/2025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D6FF51-CC1F-0718-067F-6A8057646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E942B-E833-59E1-8FEA-4C99A687C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F7965-2E8D-497E-AF04-78B6A8207EA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58841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4FD000-3380-2A31-52EE-97B02E989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89D61B-39A0-1585-10A9-89E90BBC1F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57133-358D-A863-E460-4EA7C2339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ABDA3-AC59-47D6-AF51-841E1E285D82}" type="datetimeFigureOut">
              <a:rPr lang="en-AU" smtClean="0"/>
              <a:t>15/03/2025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D01989-CC14-035A-71B5-4EFF2823B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153C5A-6D94-9D2E-58E4-E8930768C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F7965-2E8D-497E-AF04-78B6A8207EA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74969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C0428-C3C8-A57F-DB66-AFE066693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89FC79-9370-0999-AD00-AEA460B350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5B46FC-B87A-38A4-B74B-2C0B1D487F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9F85E4-9B37-8C87-A3CC-F155B2DD4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ABDA3-AC59-47D6-AF51-841E1E285D82}" type="datetimeFigureOut">
              <a:rPr lang="en-AU" smtClean="0"/>
              <a:t>15/03/2025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5B5751-348C-1175-CB39-8A0DA56F7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E7361B-5EC6-2FD3-18E4-30AEF5F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F7965-2E8D-497E-AF04-78B6A8207EA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07015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4D13F-778B-2AAE-2453-2D2F3474F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A0A067-DA38-4D9C-E6F3-5F247F26D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075726-4444-5207-7AB0-6DAB2F38F7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1A2FFE-EBC4-BA01-065C-4138C4DC78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E80C8E-8F5C-10AC-3C58-47548C1A57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1B4A4C-0BA2-4946-B998-58491BA38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ABDA3-AC59-47D6-AF51-841E1E285D82}" type="datetimeFigureOut">
              <a:rPr lang="en-AU" smtClean="0"/>
              <a:t>15/03/2025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33774F-E8F8-B6A0-0B72-D1C3D44F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205318-5B29-399D-F2AC-4810ED591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F7965-2E8D-497E-AF04-78B6A8207EA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91473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56B8D-741B-B221-DEB1-F8FD3BFA2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FBF35B-6E74-8D3D-ABD9-44E445FBE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ABDA3-AC59-47D6-AF51-841E1E285D82}" type="datetimeFigureOut">
              <a:rPr lang="en-AU" smtClean="0"/>
              <a:t>15/03/2025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F2C33C-32AA-D692-14FA-1E372FD42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D37FD0-56FF-6D55-EBF9-4289AE342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F7965-2E8D-497E-AF04-78B6A8207EA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76781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22C1DD-3D77-7754-E979-13D779BDE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ABDA3-AC59-47D6-AF51-841E1E285D82}" type="datetimeFigureOut">
              <a:rPr lang="en-AU" smtClean="0"/>
              <a:t>15/03/2025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4F64DE2-2B29-397D-A9E6-6F1B867F8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69BA4C-73A1-086B-A716-66C60DE28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F7965-2E8D-497E-AF04-78B6A8207EA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3910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9A9C7-3A39-6357-5A80-5EFC13203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7C4A15-64AF-3E9E-0899-F6D8DA4C3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EB7D08-5883-42BB-C9D5-A4BCA71C56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888E43-4F10-8FC4-704B-040011D33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ABDA3-AC59-47D6-AF51-841E1E285D82}" type="datetimeFigureOut">
              <a:rPr lang="en-AU" smtClean="0"/>
              <a:t>15/03/2025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CFCE76-A8FC-7112-3727-374F464BA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BE1C15-5EE7-B4F6-D2C4-4C528378C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F7965-2E8D-497E-AF04-78B6A8207EA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12147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5EBE6-D464-2602-49D5-F120161F9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4EDD3A-7820-8E27-14BD-3D4B822C89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AC30A2-25C1-458F-A597-2CB28735EA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3A9015-F6A0-33B5-9820-2D2998A73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ABDA3-AC59-47D6-AF51-841E1E285D82}" type="datetimeFigureOut">
              <a:rPr lang="en-AU" smtClean="0"/>
              <a:t>15/03/2025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D50915-649B-5A5A-C07F-864BF1CA5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B3210B-9968-386A-99DC-3019733BB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F7965-2E8D-497E-AF04-78B6A8207EA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28524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F3648-BE76-C3CF-D495-D6AABDC04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9D0E9D-D369-43FC-4068-B981A039BB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2227-214D-8307-CE58-425261AC0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ABDA3-AC59-47D6-AF51-841E1E285D82}" type="datetimeFigureOut">
              <a:rPr lang="en-AU" smtClean="0"/>
              <a:t>15/03/2025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155A8-5414-9E3C-7BF1-DB2718D03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DC6EB4-E0DF-304F-399D-42C614FE3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F7965-2E8D-497E-AF04-78B6A8207EA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0456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EF1A65-FFC3-8378-1803-22CAD50F69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3EBDD1-567A-C81C-A736-715D7A8CD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35929F-A990-2725-C205-4533E8B3F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ABDA3-AC59-47D6-AF51-841E1E285D82}" type="datetimeFigureOut">
              <a:rPr lang="en-AU" smtClean="0"/>
              <a:t>15/03/2025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4C13D-0171-400D-EBDD-07171DC8F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ABA83A-75B8-F7E0-9738-E7D05F16A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F7965-2E8D-497E-AF04-78B6A8207EA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35515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45434E-7E88-A48B-972D-9A00BA2D4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858AE5-7287-EF08-7FDB-CFEA6FB703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C71527-0F9C-FBBE-5B9A-AD4152CFD8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5ABDA3-AC59-47D6-AF51-841E1E285D82}" type="datetimeFigureOut">
              <a:rPr lang="en-AU" smtClean="0"/>
              <a:t>15/03/2025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6F07F3-5E3C-3270-F594-73D46D80B2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FB866B-F617-8C46-D20B-C49ED152DE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DF7965-2E8D-497E-AF04-78B6A8207EA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47768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74751229-0244-4FBB-BED1-407467F4C9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E45C11-1C26-909F-B1C3-B03A0362CE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7101" y="735283"/>
            <a:ext cx="4978399" cy="3165045"/>
          </a:xfrm>
        </p:spPr>
        <p:txBody>
          <a:bodyPr anchor="b">
            <a:normAutofit/>
          </a:bodyPr>
          <a:lstStyle/>
          <a:p>
            <a:pPr algn="l"/>
            <a:r>
              <a:rPr lang="en-AU" sz="5200"/>
              <a:t>WHS Consultation and Participation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C6CDEF-B1D2-AFA6-5CBD-BDD6D4E043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97101" y="4078423"/>
            <a:ext cx="4978399" cy="2058657"/>
          </a:xfrm>
        </p:spPr>
        <p:txBody>
          <a:bodyPr>
            <a:normAutofit/>
          </a:bodyPr>
          <a:lstStyle/>
          <a:p>
            <a:pPr algn="l"/>
            <a:r>
              <a:rPr lang="en-AU"/>
              <a:t>Enhancing Safety Through Collaboration</a:t>
            </a:r>
          </a:p>
          <a:p>
            <a:pPr algn="l"/>
            <a:r>
              <a:rPr lang="en-AU"/>
              <a:t>Date: 01/03/2025</a:t>
            </a:r>
          </a:p>
          <a:p>
            <a:pPr algn="l"/>
            <a:r>
              <a:rPr lang="en-AU"/>
              <a:t>Presenter: Kaz Ito</a:t>
            </a:r>
          </a:p>
        </p:txBody>
      </p:sp>
      <p:pic>
        <p:nvPicPr>
          <p:cNvPr id="33" name="Graphic 32" descr="Checkmark">
            <a:extLst>
              <a:ext uri="{FF2B5EF4-FFF2-40B4-BE49-F238E27FC236}">
                <a16:creationId xmlns:a16="http://schemas.microsoft.com/office/drawing/2014/main" id="{538C00A1-B362-91EA-BB21-204A445C8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7549" y="2776619"/>
            <a:ext cx="1289051" cy="1289051"/>
          </a:xfrm>
          <a:prstGeom prst="rect">
            <a:avLst/>
          </a:prstGeom>
        </p:spPr>
      </p:pic>
      <p:pic>
        <p:nvPicPr>
          <p:cNvPr id="34" name="Graphic 33" descr="Checkmark">
            <a:extLst>
              <a:ext uri="{FF2B5EF4-FFF2-40B4-BE49-F238E27FC236}">
                <a16:creationId xmlns:a16="http://schemas.microsoft.com/office/drawing/2014/main" id="{2F5CC0AE-8094-4612-B1E9-D19A31724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07815" y="716407"/>
            <a:ext cx="5411343" cy="541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65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460D18-BAE8-F264-45CE-F34990233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AU" sz="4000" b="1" i="0">
                <a:solidFill>
                  <a:srgbClr val="FFFFFF"/>
                </a:solidFill>
                <a:effectLst/>
                <a:latin typeface="Segoe UI" panose="020B0502040204020203" pitchFamily="34" charset="0"/>
              </a:rPr>
              <a:t>Introduction</a:t>
            </a:r>
            <a:endParaRPr lang="en-AU" sz="4000">
              <a:solidFill>
                <a:srgbClr val="FFFFFF"/>
              </a:solidFill>
            </a:endParaRPr>
          </a:p>
        </p:txBody>
      </p:sp>
      <p:graphicFrame>
        <p:nvGraphicFramePr>
          <p:cNvPr id="27" name="Content Placeholder 2">
            <a:extLst>
              <a:ext uri="{FF2B5EF4-FFF2-40B4-BE49-F238E27FC236}">
                <a16:creationId xmlns:a16="http://schemas.microsoft.com/office/drawing/2014/main" id="{FD139028-E6CB-D837-3DCC-A15BC25A64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2120453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7570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4488477B-6EE0-7106-08A3-1E6970282F6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</a:blip>
          <a:srcRect b="127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D4664B-721F-7B8F-6BEB-AE46D774A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AU" b="1" i="0">
                <a:effectLst/>
                <a:latin typeface="Segoe UI" panose="020B0502040204020203" pitchFamily="34" charset="0"/>
              </a:rPr>
              <a:t>Legal and Organisational Requirements</a:t>
            </a:r>
            <a:endParaRPr lang="en-AU"/>
          </a:p>
        </p:txBody>
      </p:sp>
      <p:graphicFrame>
        <p:nvGraphicFramePr>
          <p:cNvPr id="39" name="Content Placeholder 2">
            <a:extLst>
              <a:ext uri="{FF2B5EF4-FFF2-40B4-BE49-F238E27FC236}">
                <a16:creationId xmlns:a16="http://schemas.microsoft.com/office/drawing/2014/main" id="{0A73C932-8087-6E5F-AA6D-4DFC45A8F9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3815759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61726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A close-up of a grid&#10;&#10;AI-generated content may be incorrect.">
            <a:extLst>
              <a:ext uri="{FF2B5EF4-FFF2-40B4-BE49-F238E27FC236}">
                <a16:creationId xmlns:a16="http://schemas.microsoft.com/office/drawing/2014/main" id="{C4D9B99C-9129-C1D7-8ED0-94683F81800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853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111E1D-F27D-3F2E-C25F-D9326AF3D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AU" b="1" i="0">
                <a:effectLst/>
                <a:latin typeface="Segoe UI" panose="020B0502040204020203" pitchFamily="34" charset="0"/>
              </a:rPr>
              <a:t>Duties, Rights, and Responsibilities</a:t>
            </a:r>
            <a:endParaRPr lang="en-AU"/>
          </a:p>
        </p:txBody>
      </p:sp>
      <p:graphicFrame>
        <p:nvGraphicFramePr>
          <p:cNvPr id="24" name="Content Placeholder 2">
            <a:extLst>
              <a:ext uri="{FF2B5EF4-FFF2-40B4-BE49-F238E27FC236}">
                <a16:creationId xmlns:a16="http://schemas.microsoft.com/office/drawing/2014/main" id="{E1BD9A87-5CE8-5717-3BB2-5D44C1DC85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742387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96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181D68-F0C2-176B-0BEB-5DE2CE9F3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>
              <a:spcBef>
                <a:spcPts val="375"/>
              </a:spcBef>
              <a:spcAft>
                <a:spcPts val="375"/>
              </a:spcAft>
            </a:pPr>
            <a:r>
              <a:rPr lang="en-AU" sz="4000" b="1" i="0">
                <a:solidFill>
                  <a:srgbClr val="FFFFFF"/>
                </a:solidFill>
                <a:effectLst/>
                <a:latin typeface="Segoe UI" panose="020B0502040204020203" pitchFamily="34" charset="0"/>
              </a:rPr>
              <a:t>Current WHS Consultation Process 1</a:t>
            </a:r>
            <a:endParaRPr lang="en-AU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449C66-B58A-5D01-6E3B-77208A1633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pPr marL="0" indent="0">
              <a:spcBef>
                <a:spcPts val="750"/>
              </a:spcBef>
              <a:spcAft>
                <a:spcPts val="750"/>
              </a:spcAft>
              <a:buNone/>
            </a:pPr>
            <a:r>
              <a:rPr lang="en-AU" sz="2000" b="1" i="0">
                <a:effectLst/>
                <a:latin typeface="Segoe UI" panose="020B0502040204020203" pitchFamily="34" charset="0"/>
              </a:rPr>
              <a:t>Health and Safety Committees (HSCs)</a:t>
            </a:r>
            <a:r>
              <a:rPr lang="en-AU" sz="2000" b="0" i="0">
                <a:effectLst/>
                <a:latin typeface="Segoe UI" panose="020B0502040204020203" pitchFamily="34" charset="0"/>
              </a:rPr>
              <a:t>:</a:t>
            </a:r>
          </a:p>
          <a:p>
            <a:pPr marL="457200" lvl="1" indent="0">
              <a:spcBef>
                <a:spcPts val="750"/>
              </a:spcBef>
              <a:spcAft>
                <a:spcPts val="750"/>
              </a:spcAft>
              <a:buNone/>
            </a:pPr>
            <a:r>
              <a:rPr lang="en-AU" sz="2000" b="1" i="0">
                <a:effectLst/>
                <a:latin typeface="Segoe UI" panose="020B0502040204020203" pitchFamily="34" charset="0"/>
              </a:rPr>
              <a:t>Purpose</a:t>
            </a:r>
            <a:r>
              <a:rPr lang="en-AU" sz="2000" b="0" i="0">
                <a:effectLst/>
                <a:latin typeface="Segoe UI" panose="020B0502040204020203" pitchFamily="34" charset="0"/>
              </a:rPr>
              <a:t>: Facilitate cooperation between PCBUs and workers.</a:t>
            </a:r>
          </a:p>
          <a:p>
            <a:pPr marL="457200" lvl="1" indent="0">
              <a:spcBef>
                <a:spcPts val="750"/>
              </a:spcBef>
              <a:spcAft>
                <a:spcPts val="750"/>
              </a:spcAft>
              <a:buNone/>
            </a:pPr>
            <a:r>
              <a:rPr lang="en-AU" sz="2000" b="1" i="0">
                <a:effectLst/>
                <a:latin typeface="Segoe UI" panose="020B0502040204020203" pitchFamily="34" charset="0"/>
              </a:rPr>
              <a:t>Function</a:t>
            </a:r>
            <a:r>
              <a:rPr lang="en-AU" sz="2000" b="0" i="0">
                <a:effectLst/>
                <a:latin typeface="Segoe UI" panose="020B0502040204020203" pitchFamily="34" charset="0"/>
              </a:rPr>
              <a:t>: Discuss WHS issues, review incidents, and recommend improvements.</a:t>
            </a:r>
          </a:p>
          <a:p>
            <a:pPr marL="0" indent="0">
              <a:buNone/>
            </a:pPr>
            <a:endParaRPr lang="en-AU" sz="2000"/>
          </a:p>
        </p:txBody>
      </p:sp>
    </p:spTree>
    <p:extLst>
      <p:ext uri="{BB962C8B-B14F-4D97-AF65-F5344CB8AC3E}">
        <p14:creationId xmlns:p14="http://schemas.microsoft.com/office/powerpoint/2010/main" val="1274754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A2ECEB-F57D-5414-8B36-35C8E0C62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>
              <a:spcBef>
                <a:spcPts val="375"/>
              </a:spcBef>
              <a:spcAft>
                <a:spcPts val="375"/>
              </a:spcAft>
            </a:pPr>
            <a:r>
              <a:rPr lang="en-AU" sz="4000" b="1" i="0">
                <a:solidFill>
                  <a:srgbClr val="FFFFFF"/>
                </a:solidFill>
                <a:effectLst/>
                <a:latin typeface="Segoe UI" panose="020B0502040204020203" pitchFamily="34" charset="0"/>
              </a:rPr>
              <a:t>Current WHS Consultation Process 2</a:t>
            </a:r>
            <a:endParaRPr lang="en-AU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65DB5-D882-E3CB-22A1-4149E178D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pPr marL="0" indent="0">
              <a:spcBef>
                <a:spcPts val="750"/>
              </a:spcBef>
              <a:spcAft>
                <a:spcPts val="750"/>
              </a:spcAft>
              <a:buNone/>
            </a:pPr>
            <a:r>
              <a:rPr lang="en-AU" sz="2000" b="1" i="0">
                <a:effectLst/>
                <a:latin typeface="Segoe UI" panose="020B0502040204020203" pitchFamily="34" charset="0"/>
              </a:rPr>
              <a:t>Toolbox Talks</a:t>
            </a:r>
            <a:r>
              <a:rPr lang="en-AU" sz="2000" b="0" i="0">
                <a:effectLst/>
                <a:latin typeface="Segoe UI" panose="020B0502040204020203" pitchFamily="34" charset="0"/>
              </a:rPr>
              <a:t>:</a:t>
            </a:r>
          </a:p>
          <a:p>
            <a:pPr marL="457200" lvl="1" indent="0">
              <a:spcBef>
                <a:spcPts val="750"/>
              </a:spcBef>
              <a:spcAft>
                <a:spcPts val="750"/>
              </a:spcAft>
              <a:buNone/>
            </a:pPr>
            <a:r>
              <a:rPr lang="en-AU" sz="2000" b="1" i="0">
                <a:effectLst/>
                <a:latin typeface="Segoe UI" panose="020B0502040204020203" pitchFamily="34" charset="0"/>
              </a:rPr>
              <a:t>Purpose</a:t>
            </a:r>
            <a:r>
              <a:rPr lang="en-AU" sz="2000" b="0" i="0">
                <a:effectLst/>
                <a:latin typeface="Segoe UI" panose="020B0502040204020203" pitchFamily="34" charset="0"/>
              </a:rPr>
              <a:t>: Regular, informal meetings to discuss WHS topics.</a:t>
            </a:r>
          </a:p>
          <a:p>
            <a:pPr marL="457200" lvl="1" indent="0">
              <a:spcBef>
                <a:spcPts val="750"/>
              </a:spcBef>
              <a:spcAft>
                <a:spcPts val="750"/>
              </a:spcAft>
              <a:buNone/>
            </a:pPr>
            <a:r>
              <a:rPr lang="en-AU" sz="2000" b="1" i="0">
                <a:effectLst/>
                <a:latin typeface="Segoe UI" panose="020B0502040204020203" pitchFamily="34" charset="0"/>
              </a:rPr>
              <a:t>Function</a:t>
            </a:r>
            <a:r>
              <a:rPr lang="en-AU" sz="2000" b="0" i="0">
                <a:effectLst/>
                <a:latin typeface="Segoe UI" panose="020B0502040204020203" pitchFamily="34" charset="0"/>
              </a:rPr>
              <a:t>: Address specific hazards, share safety tips, and gather feedback.</a:t>
            </a:r>
          </a:p>
          <a:p>
            <a:endParaRPr lang="en-AU" sz="2000"/>
          </a:p>
        </p:txBody>
      </p:sp>
    </p:spTree>
    <p:extLst>
      <p:ext uri="{BB962C8B-B14F-4D97-AF65-F5344CB8AC3E}">
        <p14:creationId xmlns:p14="http://schemas.microsoft.com/office/powerpoint/2010/main" val="5669726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087D4D-E8B5-C91E-B696-7F1134178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AU" sz="4000" b="1" i="0">
                <a:solidFill>
                  <a:srgbClr val="FFFFFF"/>
                </a:solidFill>
                <a:effectLst/>
                <a:latin typeface="Segoe UI" panose="020B0502040204020203" pitchFamily="34" charset="0"/>
              </a:rPr>
              <a:t>Benefits of Effective Consultation</a:t>
            </a:r>
            <a:endParaRPr lang="en-AU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D8FB6B3-8AAB-FEA0-A6C7-BA59F64244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8194357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2663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895862-2B15-10D1-5778-AF7B51A11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AU" sz="4000">
                <a:solidFill>
                  <a:srgbClr val="FFFFFF"/>
                </a:solidFill>
              </a:rPr>
              <a:t>Next Steps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301D8F2-2735-B078-9482-F71DD6E6D8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3066439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8087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2EF0B1-9296-1D60-9377-674C631DC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AU" sz="4000">
                <a:solidFill>
                  <a:srgbClr val="FFFFFF"/>
                </a:solidFill>
              </a:rPr>
              <a:t>Q &amp; A Sessions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BE7CE97-7335-3371-FAAF-831AC1D150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489965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710066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300</Words>
  <Application>Microsoft Office PowerPoint</Application>
  <PresentationFormat>Widescreen</PresentationFormat>
  <Paragraphs>43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Segoe UI</vt:lpstr>
      <vt:lpstr>Office Theme</vt:lpstr>
      <vt:lpstr>WHS Consultation and Participation</vt:lpstr>
      <vt:lpstr>Introduction</vt:lpstr>
      <vt:lpstr>Legal and Organisational Requirements</vt:lpstr>
      <vt:lpstr>Duties, Rights, and Responsibilities</vt:lpstr>
      <vt:lpstr>Current WHS Consultation Process 1</vt:lpstr>
      <vt:lpstr>Current WHS Consultation Process 2</vt:lpstr>
      <vt:lpstr>Benefits of Effective Consultation</vt:lpstr>
      <vt:lpstr>Next Steps</vt:lpstr>
      <vt:lpstr>Q &amp; A Sessions</vt:lpstr>
    </vt:vector>
  </TitlesOfParts>
  <Company>Lendlease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Ito, Kaz</dc:creator>
  <cp:lastModifiedBy>Ito, Kaz</cp:lastModifiedBy>
  <cp:revision>1</cp:revision>
  <dcterms:created xsi:type="dcterms:W3CDTF">2025-03-15T06:33:25Z</dcterms:created>
  <dcterms:modified xsi:type="dcterms:W3CDTF">2025-03-15T06:51:43Z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e7f9010-7f5c-4372-b4e3-91a33ea4ea32_Enabled">
    <vt:lpwstr>true</vt:lpwstr>
  </property>
  <property fmtid="{D5CDD505-2E9C-101B-9397-08002B2CF9AE}" pid="3" name="MSIP_Label_fe7f9010-7f5c-4372-b4e3-91a33ea4ea32_SetDate">
    <vt:lpwstr>2025-03-15T06:33:34Z</vt:lpwstr>
  </property>
  <property fmtid="{D5CDD505-2E9C-101B-9397-08002B2CF9AE}" pid="4" name="MSIP_Label_fe7f9010-7f5c-4372-b4e3-91a33ea4ea32_Method">
    <vt:lpwstr>Standard</vt:lpwstr>
  </property>
  <property fmtid="{D5CDD505-2E9C-101B-9397-08002B2CF9AE}" pid="5" name="MSIP_Label_fe7f9010-7f5c-4372-b4e3-91a33ea4ea32_Name">
    <vt:lpwstr>I - Internal</vt:lpwstr>
  </property>
  <property fmtid="{D5CDD505-2E9C-101B-9397-08002B2CF9AE}" pid="6" name="MSIP_Label_fe7f9010-7f5c-4372-b4e3-91a33ea4ea32_SiteId">
    <vt:lpwstr>bc0c325b-6efc-4ca8-9e46-11b50fe2aab5</vt:lpwstr>
  </property>
  <property fmtid="{D5CDD505-2E9C-101B-9397-08002B2CF9AE}" pid="7" name="MSIP_Label_fe7f9010-7f5c-4372-b4e3-91a33ea4ea32_ActionId">
    <vt:lpwstr>1830b249-e9d8-4e38-801f-54025778e986</vt:lpwstr>
  </property>
  <property fmtid="{D5CDD505-2E9C-101B-9397-08002B2CF9AE}" pid="8" name="MSIP_Label_fe7f9010-7f5c-4372-b4e3-91a33ea4ea32_ContentBits">
    <vt:lpwstr>0</vt:lpwstr>
  </property>
  <property fmtid="{D5CDD505-2E9C-101B-9397-08002B2CF9AE}" pid="9" name="MSIP_Label_fe7f9010-7f5c-4372-b4e3-91a33ea4ea32_Tag">
    <vt:lpwstr>10, 3, 0, 1</vt:lpwstr>
  </property>
</Properties>
</file>