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0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4677"/>
  </p:normalViewPr>
  <p:slideViewPr>
    <p:cSldViewPr snapToGrid="0" snapToObjects="1">
      <p:cViewPr varScale="1">
        <p:scale>
          <a:sx n="124" d="100"/>
          <a:sy n="124" d="100"/>
        </p:scale>
        <p:origin x="61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719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347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71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337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024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272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454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097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88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231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680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DD2B9-1CA1-1249-8E1F-5258F8BD0B6E}" type="datetimeFigureOut">
              <a:rPr lang="en-US" smtClean="0"/>
              <a:t>8/6/2018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56700" cy="5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02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09"/>
            <a:ext cx="9143999" cy="684848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2400" y="2717800"/>
            <a:ext cx="82677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AU" sz="2800" dirty="0"/>
          </a:p>
          <a:p>
            <a:r>
              <a:rPr lang="en-AU" sz="2800" dirty="0" smtClean="0"/>
              <a:t>RISK MANAGEMENT WORKSHOP</a:t>
            </a:r>
            <a:endParaRPr lang="en-AU" sz="2800" dirty="0"/>
          </a:p>
          <a:p>
            <a:r>
              <a:rPr lang="en-AU" sz="2800" dirty="0" smtClean="0"/>
              <a:t/>
            </a:r>
            <a:br>
              <a:rPr lang="en-AU" sz="2800" dirty="0" smtClean="0"/>
            </a:br>
            <a:r>
              <a:rPr lang="en-AU" sz="2800" dirty="0" smtClean="0"/>
              <a:t/>
            </a:r>
            <a:br>
              <a:rPr lang="en-AU" sz="2800" dirty="0" smtClean="0"/>
            </a:br>
            <a:endParaRPr lang="en-AU" sz="2800" dirty="0" smtClean="0"/>
          </a:p>
          <a:p>
            <a:r>
              <a:rPr lang="en-AU" sz="2800" dirty="0" smtClean="0"/>
              <a:t>WORK HEALTH AND SAFETY OFFICER</a:t>
            </a:r>
            <a:endParaRPr lang="en-AU" sz="2800" dirty="0"/>
          </a:p>
        </p:txBody>
      </p:sp>
    </p:spTree>
    <p:extLst>
      <p:ext uri="{BB962C8B-B14F-4D97-AF65-F5344CB8AC3E}">
        <p14:creationId xmlns:p14="http://schemas.microsoft.com/office/powerpoint/2010/main" val="3337082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Jim the Roof Tiler</a:t>
            </a:r>
            <a:endParaRPr lang="en-AU" dirty="0"/>
          </a:p>
        </p:txBody>
      </p:sp>
      <p:pic>
        <p:nvPicPr>
          <p:cNvPr id="4" name="Picture 9" descr="Roof Tiler 2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438" y="2105932"/>
            <a:ext cx="4970462" cy="3724275"/>
          </a:xfrm>
          <a:noFill/>
        </p:spPr>
      </p:pic>
      <p:pic>
        <p:nvPicPr>
          <p:cNvPr id="5" name="Picture 10" descr="Roof Tiler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02237" y="1381918"/>
            <a:ext cx="3484563" cy="46497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85722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5BED7FE-73DA-E24A-BF43-1540DFCBB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56"/>
            <a:ext cx="9144000" cy="6848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672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223</TotalTime>
  <Words>7</Words>
  <Application>Microsoft Office PowerPoint</Application>
  <PresentationFormat>On-screen Show (4:3)</PresentationFormat>
  <Paragraphs>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5" baseType="lpstr">
      <vt:lpstr>Arial</vt:lpstr>
      <vt:lpstr>Office Theme</vt:lpstr>
      <vt:lpstr>PowerPoint Presentation</vt:lpstr>
      <vt:lpstr>Jim the Roof Tiler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Angelos Sariyiannis</dc:creator>
  <cp:lastModifiedBy>Emma-Claire Bayliss</cp:lastModifiedBy>
  <cp:revision>12</cp:revision>
  <dcterms:created xsi:type="dcterms:W3CDTF">2018-06-15T02:04:24Z</dcterms:created>
  <dcterms:modified xsi:type="dcterms:W3CDTF">2018-08-06T06:04:05Z</dcterms:modified>
</cp:coreProperties>
</file>