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4">
  <p:sldMasterIdLst>
    <p:sldMasterId id="2147483684" r:id="rId4"/>
  </p:sldMasterIdLst>
  <p:notesMasterIdLst>
    <p:notesMasterId r:id="rId81"/>
  </p:notesMasterIdLst>
  <p:sldIdLst>
    <p:sldId id="447" r:id="rId5"/>
    <p:sldId id="604" r:id="rId6"/>
    <p:sldId id="605" r:id="rId7"/>
    <p:sldId id="606" r:id="rId8"/>
    <p:sldId id="607" r:id="rId9"/>
    <p:sldId id="608" r:id="rId10"/>
    <p:sldId id="609" r:id="rId11"/>
    <p:sldId id="610" r:id="rId12"/>
    <p:sldId id="611" r:id="rId13"/>
    <p:sldId id="612" r:id="rId14"/>
    <p:sldId id="613" r:id="rId15"/>
    <p:sldId id="614" r:id="rId16"/>
    <p:sldId id="615" r:id="rId17"/>
    <p:sldId id="616" r:id="rId18"/>
    <p:sldId id="617" r:id="rId19"/>
    <p:sldId id="618" r:id="rId20"/>
    <p:sldId id="619" r:id="rId21"/>
    <p:sldId id="620" r:id="rId22"/>
    <p:sldId id="621" r:id="rId23"/>
    <p:sldId id="622" r:id="rId24"/>
    <p:sldId id="623" r:id="rId25"/>
    <p:sldId id="624" r:id="rId26"/>
    <p:sldId id="625" r:id="rId27"/>
    <p:sldId id="626" r:id="rId28"/>
    <p:sldId id="627" r:id="rId29"/>
    <p:sldId id="628" r:id="rId30"/>
    <p:sldId id="629" r:id="rId31"/>
    <p:sldId id="630" r:id="rId32"/>
    <p:sldId id="631" r:id="rId33"/>
    <p:sldId id="632" r:id="rId34"/>
    <p:sldId id="633" r:id="rId35"/>
    <p:sldId id="634" r:id="rId36"/>
    <p:sldId id="635" r:id="rId37"/>
    <p:sldId id="636" r:id="rId38"/>
    <p:sldId id="637" r:id="rId39"/>
    <p:sldId id="638" r:id="rId40"/>
    <p:sldId id="639" r:id="rId41"/>
    <p:sldId id="640" r:id="rId42"/>
    <p:sldId id="641" r:id="rId43"/>
    <p:sldId id="642" r:id="rId44"/>
    <p:sldId id="643" r:id="rId45"/>
    <p:sldId id="644" r:id="rId46"/>
    <p:sldId id="645" r:id="rId47"/>
    <p:sldId id="646" r:id="rId48"/>
    <p:sldId id="647" r:id="rId49"/>
    <p:sldId id="648" r:id="rId50"/>
    <p:sldId id="649" r:id="rId51"/>
    <p:sldId id="650" r:id="rId52"/>
    <p:sldId id="651" r:id="rId53"/>
    <p:sldId id="652" r:id="rId54"/>
    <p:sldId id="653" r:id="rId55"/>
    <p:sldId id="654" r:id="rId56"/>
    <p:sldId id="655" r:id="rId57"/>
    <p:sldId id="656" r:id="rId58"/>
    <p:sldId id="657" r:id="rId59"/>
    <p:sldId id="658" r:id="rId60"/>
    <p:sldId id="659" r:id="rId61"/>
    <p:sldId id="660" r:id="rId62"/>
    <p:sldId id="661" r:id="rId63"/>
    <p:sldId id="662" r:id="rId64"/>
    <p:sldId id="663" r:id="rId65"/>
    <p:sldId id="664" r:id="rId66"/>
    <p:sldId id="665" r:id="rId67"/>
    <p:sldId id="666" r:id="rId68"/>
    <p:sldId id="667" r:id="rId69"/>
    <p:sldId id="668" r:id="rId70"/>
    <p:sldId id="669" r:id="rId71"/>
    <p:sldId id="670" r:id="rId72"/>
    <p:sldId id="671" r:id="rId73"/>
    <p:sldId id="672" r:id="rId74"/>
    <p:sldId id="673" r:id="rId75"/>
    <p:sldId id="674" r:id="rId76"/>
    <p:sldId id="675" r:id="rId77"/>
    <p:sldId id="676" r:id="rId78"/>
    <p:sldId id="677" r:id="rId79"/>
    <p:sldId id="678" r:id="rId8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7332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935125-231D-4C33-8737-9E086A53F46F}" v="759" dt="2020-09-30T05:57:27.122"/>
    <p1510:client id="{7A51DAD6-4B66-469D-8659-1C56FC90DE80}" v="60" dt="2020-10-01T04:59:32.2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258" autoAdjust="0"/>
    <p:restoredTop sz="96357" autoAdjust="0"/>
  </p:normalViewPr>
  <p:slideViewPr>
    <p:cSldViewPr snapToGrid="0">
      <p:cViewPr varScale="1">
        <p:scale>
          <a:sx n="110" d="100"/>
          <a:sy n="110" d="100"/>
        </p:scale>
        <p:origin x="906" y="72"/>
      </p:cViewPr>
      <p:guideLst>
        <p:guide orient="horz" pos="2160"/>
        <p:guide pos="3840"/>
      </p:guideLst>
    </p:cSldViewPr>
  </p:slideViewPr>
  <p:outlineViewPr>
    <p:cViewPr>
      <p:scale>
        <a:sx n="33" d="100"/>
        <a:sy n="33" d="100"/>
      </p:scale>
      <p:origin x="0" y="137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slide" Target="slides/slide72.xml"/><Relationship Id="rId84"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slide" Target="slides/slide75.xml"/><Relationship Id="rId87" Type="http://schemas.microsoft.com/office/2015/10/relationships/revisionInfo" Target="revisionInfo.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presProps" Target="presProps.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notesMaster" Target="notesMasters/notesMaster1.xml"/><Relationship Id="rId86"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a Montenegro" userId="65d3c91a-73e9-4799-becb-247b768c9783" providerId="ADAL" clId="{1E935125-231D-4C33-8737-9E086A53F46F}"/>
    <pc:docChg chg="undo redo custSel mod addSld delSld modSld sldOrd addSection delSection modSection">
      <pc:chgData name="Bea Montenegro" userId="65d3c91a-73e9-4799-becb-247b768c9783" providerId="ADAL" clId="{1E935125-231D-4C33-8737-9E086A53F46F}" dt="2020-09-30T05:54:02.354" v="6125" actId="13926"/>
      <pc:docMkLst>
        <pc:docMk/>
      </pc:docMkLst>
      <pc:sldChg chg="addSp delSp modSp mod">
        <pc:chgData name="Bea Montenegro" userId="65d3c91a-73e9-4799-becb-247b768c9783" providerId="ADAL" clId="{1E935125-231D-4C33-8737-9E086A53F46F}" dt="2020-09-30T03:32:23.484" v="4085" actId="948"/>
        <pc:sldMkLst>
          <pc:docMk/>
          <pc:sldMk cId="1250537858" sldId="423"/>
        </pc:sldMkLst>
        <pc:spChg chg="mod">
          <ac:chgData name="Bea Montenegro" userId="65d3c91a-73e9-4799-becb-247b768c9783" providerId="ADAL" clId="{1E935125-231D-4C33-8737-9E086A53F46F}" dt="2020-09-30T03:32:23.484" v="4085" actId="948"/>
          <ac:spMkLst>
            <pc:docMk/>
            <pc:sldMk cId="1250537858" sldId="423"/>
            <ac:spMk id="3" creationId="{6775BCBC-80AD-4BB5-B2F3-2A55BDDB08C4}"/>
          </ac:spMkLst>
        </pc:spChg>
        <pc:spChg chg="add mod ord">
          <ac:chgData name="Bea Montenegro" userId="65d3c91a-73e9-4799-becb-247b768c9783" providerId="ADAL" clId="{1E935125-231D-4C33-8737-9E086A53F46F}" dt="2020-09-30T01:10:03.724" v="247" actId="113"/>
          <ac:spMkLst>
            <pc:docMk/>
            <pc:sldMk cId="1250537858" sldId="423"/>
            <ac:spMk id="4" creationId="{36753B25-8925-4BF5-960A-E0B7B037949B}"/>
          </ac:spMkLst>
        </pc:spChg>
        <pc:spChg chg="add del mod">
          <ac:chgData name="Bea Montenegro" userId="65d3c91a-73e9-4799-becb-247b768c9783" providerId="ADAL" clId="{1E935125-231D-4C33-8737-9E086A53F46F}" dt="2020-09-30T01:29:00.002" v="1101" actId="478"/>
          <ac:spMkLst>
            <pc:docMk/>
            <pc:sldMk cId="1250537858" sldId="423"/>
            <ac:spMk id="5" creationId="{5C9EABF9-71EB-4FC5-9F72-DFB6B1034953}"/>
          </ac:spMkLst>
        </pc:spChg>
      </pc:sldChg>
      <pc:sldChg chg="addSp delSp modSp del mod">
        <pc:chgData name="Bea Montenegro" userId="65d3c91a-73e9-4799-becb-247b768c9783" providerId="ADAL" clId="{1E935125-231D-4C33-8737-9E086A53F46F}" dt="2020-09-30T05:44:32.704" v="5845" actId="2696"/>
        <pc:sldMkLst>
          <pc:docMk/>
          <pc:sldMk cId="1760229159" sldId="424"/>
        </pc:sldMkLst>
        <pc:spChg chg="mod">
          <ac:chgData name="Bea Montenegro" userId="65d3c91a-73e9-4799-becb-247b768c9783" providerId="ADAL" clId="{1E935125-231D-4C33-8737-9E086A53F46F}" dt="2020-09-30T03:31:59.636" v="4084" actId="2711"/>
          <ac:spMkLst>
            <pc:docMk/>
            <pc:sldMk cId="1760229159" sldId="424"/>
            <ac:spMk id="2" creationId="{4C14A18A-1E30-47C7-BF6E-5E75D488C52A}"/>
          </ac:spMkLst>
        </pc:spChg>
        <pc:spChg chg="mod">
          <ac:chgData name="Bea Montenegro" userId="65d3c91a-73e9-4799-becb-247b768c9783" providerId="ADAL" clId="{1E935125-231D-4C33-8737-9E086A53F46F}" dt="2020-09-30T05:27:23.476" v="5617" actId="948"/>
          <ac:spMkLst>
            <pc:docMk/>
            <pc:sldMk cId="1760229159" sldId="424"/>
            <ac:spMk id="3" creationId="{6775BCBC-80AD-4BB5-B2F3-2A55BDDB08C4}"/>
          </ac:spMkLst>
        </pc:spChg>
        <pc:spChg chg="add mod">
          <ac:chgData name="Bea Montenegro" userId="65d3c91a-73e9-4799-becb-247b768c9783" providerId="ADAL" clId="{1E935125-231D-4C33-8737-9E086A53F46F}" dt="2020-09-30T03:31:51.777" v="4083" actId="14100"/>
          <ac:spMkLst>
            <pc:docMk/>
            <pc:sldMk cId="1760229159" sldId="424"/>
            <ac:spMk id="7" creationId="{78BC3E34-3BC3-46DF-AD3C-8FE4421F6B20}"/>
          </ac:spMkLst>
        </pc:spChg>
        <pc:spChg chg="del">
          <ac:chgData name="Bea Montenegro" userId="65d3c91a-73e9-4799-becb-247b768c9783" providerId="ADAL" clId="{1E935125-231D-4C33-8737-9E086A53F46F}" dt="2020-09-30T03:31:15.018" v="4074" actId="26606"/>
          <ac:spMkLst>
            <pc:docMk/>
            <pc:sldMk cId="1760229159" sldId="424"/>
            <ac:spMk id="69" creationId="{2029D5AD-8348-4446-B191-6A9B6FE03F21}"/>
          </ac:spMkLst>
        </pc:spChg>
        <pc:spChg chg="del">
          <ac:chgData name="Bea Montenegro" userId="65d3c91a-73e9-4799-becb-247b768c9783" providerId="ADAL" clId="{1E935125-231D-4C33-8737-9E086A53F46F}" dt="2020-09-30T03:31:15.018" v="4074" actId="26606"/>
          <ac:spMkLst>
            <pc:docMk/>
            <pc:sldMk cId="1760229159" sldId="424"/>
            <ac:spMk id="70" creationId="{A3F395A2-2B64-4749-BD93-2F159C7E1FB5}"/>
          </ac:spMkLst>
        </pc:spChg>
        <pc:spChg chg="del">
          <ac:chgData name="Bea Montenegro" userId="65d3c91a-73e9-4799-becb-247b768c9783" providerId="ADAL" clId="{1E935125-231D-4C33-8737-9E086A53F46F}" dt="2020-09-30T03:31:15.018" v="4074" actId="26606"/>
          <ac:spMkLst>
            <pc:docMk/>
            <pc:sldMk cId="1760229159" sldId="424"/>
            <ac:spMk id="76" creationId="{5CF0135B-EAB8-4CA0-896C-2D897ECD28BC}"/>
          </ac:spMkLst>
        </pc:spChg>
        <pc:spChg chg="del">
          <ac:chgData name="Bea Montenegro" userId="65d3c91a-73e9-4799-becb-247b768c9783" providerId="ADAL" clId="{1E935125-231D-4C33-8737-9E086A53F46F}" dt="2020-09-30T03:31:15.018" v="4074" actId="26606"/>
          <ac:spMkLst>
            <pc:docMk/>
            <pc:sldMk cId="1760229159" sldId="424"/>
            <ac:spMk id="78" creationId="{92C3387C-D24F-4737-8A37-1DC5CFF09CFA}"/>
          </ac:spMkLst>
        </pc:spChg>
        <pc:spChg chg="add">
          <ac:chgData name="Bea Montenegro" userId="65d3c91a-73e9-4799-becb-247b768c9783" providerId="ADAL" clId="{1E935125-231D-4C33-8737-9E086A53F46F}" dt="2020-09-30T03:31:15.018" v="4074" actId="26606"/>
          <ac:spMkLst>
            <pc:docMk/>
            <pc:sldMk cId="1760229159" sldId="424"/>
            <ac:spMk id="83" creationId="{E51BA4DF-2BD4-4EC2-B1DB-B27C8AC71864}"/>
          </ac:spMkLst>
        </pc:spChg>
        <pc:picChg chg="add mod ord">
          <ac:chgData name="Bea Montenegro" userId="65d3c91a-73e9-4799-becb-247b768c9783" providerId="ADAL" clId="{1E935125-231D-4C33-8737-9E086A53F46F}" dt="2020-09-30T03:31:15.018" v="4074" actId="26606"/>
          <ac:picMkLst>
            <pc:docMk/>
            <pc:sldMk cId="1760229159" sldId="424"/>
            <ac:picMk id="6" creationId="{FEB28A38-F417-40CB-9F5A-A3DE3E489622}"/>
          </ac:picMkLst>
        </pc:picChg>
      </pc:sldChg>
      <pc:sldChg chg="addSp delSp modSp mod">
        <pc:chgData name="Bea Montenegro" userId="65d3c91a-73e9-4799-becb-247b768c9783" providerId="ADAL" clId="{1E935125-231D-4C33-8737-9E086A53F46F}" dt="2020-09-30T03:31:26.559" v="4075" actId="21"/>
        <pc:sldMkLst>
          <pc:docMk/>
          <pc:sldMk cId="4055469947" sldId="425"/>
        </pc:sldMkLst>
        <pc:spChg chg="mod">
          <ac:chgData name="Bea Montenegro" userId="65d3c91a-73e9-4799-becb-247b768c9783" providerId="ADAL" clId="{1E935125-231D-4C33-8737-9E086A53F46F}" dt="2020-09-30T01:23:29.019" v="679" actId="13926"/>
          <ac:spMkLst>
            <pc:docMk/>
            <pc:sldMk cId="4055469947" sldId="425"/>
            <ac:spMk id="2" creationId="{726C08C4-900E-47A5-A5C9-CBC25C60966A}"/>
          </ac:spMkLst>
        </pc:spChg>
        <pc:spChg chg="mod">
          <ac:chgData name="Bea Montenegro" userId="65d3c91a-73e9-4799-becb-247b768c9783" providerId="ADAL" clId="{1E935125-231D-4C33-8737-9E086A53F46F}" dt="2020-09-30T01:23:32.321" v="680" actId="13926"/>
          <ac:spMkLst>
            <pc:docMk/>
            <pc:sldMk cId="4055469947" sldId="425"/>
            <ac:spMk id="3" creationId="{C125ADC1-FACE-4BB7-9E27-CC7A9875370F}"/>
          </ac:spMkLst>
        </pc:spChg>
        <pc:spChg chg="add del mod">
          <ac:chgData name="Bea Montenegro" userId="65d3c91a-73e9-4799-becb-247b768c9783" providerId="ADAL" clId="{1E935125-231D-4C33-8737-9E086A53F46F}" dt="2020-09-30T03:31:26.559" v="4075" actId="21"/>
          <ac:spMkLst>
            <pc:docMk/>
            <pc:sldMk cId="4055469947" sldId="425"/>
            <ac:spMk id="4" creationId="{13499504-D2BF-41EC-AC92-466D1FC522C9}"/>
          </ac:spMkLst>
        </pc:spChg>
        <pc:spChg chg="add del mod">
          <ac:chgData name="Bea Montenegro" userId="65d3c91a-73e9-4799-becb-247b768c9783" providerId="ADAL" clId="{1E935125-231D-4C33-8737-9E086A53F46F}" dt="2020-09-30T01:18:51.200" v="537" actId="478"/>
          <ac:spMkLst>
            <pc:docMk/>
            <pc:sldMk cId="4055469947" sldId="425"/>
            <ac:spMk id="5" creationId="{0464728A-C66F-41E7-AC9B-31B48CCE8F90}"/>
          </ac:spMkLst>
        </pc:spChg>
        <pc:picChg chg="add del mod">
          <ac:chgData name="Bea Montenegro" userId="65d3c91a-73e9-4799-becb-247b768c9783" providerId="ADAL" clId="{1E935125-231D-4C33-8737-9E086A53F46F}" dt="2020-09-30T01:48:10.330" v="1507" actId="1076"/>
          <ac:picMkLst>
            <pc:docMk/>
            <pc:sldMk cId="4055469947" sldId="425"/>
            <ac:picMk id="7" creationId="{0FF72767-8E3C-4A64-873A-FAC465367D06}"/>
          </ac:picMkLst>
        </pc:picChg>
      </pc:sldChg>
      <pc:sldChg chg="addSp delSp modSp mod">
        <pc:chgData name="Bea Montenegro" userId="65d3c91a-73e9-4799-becb-247b768c9783" providerId="ADAL" clId="{1E935125-231D-4C33-8737-9E086A53F46F}" dt="2020-09-30T03:35:46.570" v="4227" actId="14100"/>
        <pc:sldMkLst>
          <pc:docMk/>
          <pc:sldMk cId="1008999719" sldId="428"/>
        </pc:sldMkLst>
        <pc:spChg chg="mod">
          <ac:chgData name="Bea Montenegro" userId="65d3c91a-73e9-4799-becb-247b768c9783" providerId="ADAL" clId="{1E935125-231D-4C33-8737-9E086A53F46F}" dt="2020-09-30T02:51:50.450" v="3136" actId="13926"/>
          <ac:spMkLst>
            <pc:docMk/>
            <pc:sldMk cId="1008999719" sldId="428"/>
            <ac:spMk id="2" creationId="{7D5566BE-0E3A-41BE-A56C-80EC47B64812}"/>
          </ac:spMkLst>
        </pc:spChg>
        <pc:spChg chg="mod">
          <ac:chgData name="Bea Montenegro" userId="65d3c91a-73e9-4799-becb-247b768c9783" providerId="ADAL" clId="{1E935125-231D-4C33-8737-9E086A53F46F}" dt="2020-09-30T03:34:00.923" v="4097" actId="242"/>
          <ac:spMkLst>
            <pc:docMk/>
            <pc:sldMk cId="1008999719" sldId="428"/>
            <ac:spMk id="3" creationId="{895C3B4A-2A61-4C33-91CF-D9A7F7A3E900}"/>
          </ac:spMkLst>
        </pc:spChg>
        <pc:spChg chg="mod">
          <ac:chgData name="Bea Montenegro" userId="65d3c91a-73e9-4799-becb-247b768c9783" providerId="ADAL" clId="{1E935125-231D-4C33-8737-9E086A53F46F}" dt="2020-09-30T01:25:24.875" v="746" actId="13926"/>
          <ac:spMkLst>
            <pc:docMk/>
            <pc:sldMk cId="1008999719" sldId="428"/>
            <ac:spMk id="6" creationId="{0E1EEE1C-B657-4BC6-989D-D0291799C3D1}"/>
          </ac:spMkLst>
        </pc:spChg>
        <pc:spChg chg="add mod">
          <ac:chgData name="Bea Montenegro" userId="65d3c91a-73e9-4799-becb-247b768c9783" providerId="ADAL" clId="{1E935125-231D-4C33-8737-9E086A53F46F}" dt="2020-09-30T03:35:46.570" v="4227" actId="14100"/>
          <ac:spMkLst>
            <pc:docMk/>
            <pc:sldMk cId="1008999719" sldId="428"/>
            <ac:spMk id="12" creationId="{8E74BA16-ABB4-4668-A77B-F96F06770483}"/>
          </ac:spMkLst>
        </pc:spChg>
        <pc:picChg chg="add del mod">
          <ac:chgData name="Bea Montenegro" userId="65d3c91a-73e9-4799-becb-247b768c9783" providerId="ADAL" clId="{1E935125-231D-4C33-8737-9E086A53F46F}" dt="2020-09-30T03:26:30.090" v="3958" actId="478"/>
          <ac:picMkLst>
            <pc:docMk/>
            <pc:sldMk cId="1008999719" sldId="428"/>
            <ac:picMk id="4" creationId="{0A41D26D-9EA4-49C4-92F1-769A1D673FA3}"/>
          </ac:picMkLst>
        </pc:picChg>
        <pc:picChg chg="add del mod">
          <ac:chgData name="Bea Montenegro" userId="65d3c91a-73e9-4799-becb-247b768c9783" providerId="ADAL" clId="{1E935125-231D-4C33-8737-9E086A53F46F}" dt="2020-09-30T03:27:15.922" v="3964" actId="478"/>
          <ac:picMkLst>
            <pc:docMk/>
            <pc:sldMk cId="1008999719" sldId="428"/>
            <ac:picMk id="8" creationId="{EC685805-94F2-4532-BF77-EC2C5FF6534B}"/>
          </ac:picMkLst>
        </pc:picChg>
        <pc:picChg chg="add del mod">
          <ac:chgData name="Bea Montenegro" userId="65d3c91a-73e9-4799-becb-247b768c9783" providerId="ADAL" clId="{1E935125-231D-4C33-8737-9E086A53F46F}" dt="2020-09-30T03:28:08.363" v="3970" actId="478"/>
          <ac:picMkLst>
            <pc:docMk/>
            <pc:sldMk cId="1008999719" sldId="428"/>
            <ac:picMk id="9" creationId="{9D1687C0-8083-4375-A786-3DE6D4481B1B}"/>
          </ac:picMkLst>
        </pc:picChg>
        <pc:picChg chg="add mod">
          <ac:chgData name="Bea Montenegro" userId="65d3c91a-73e9-4799-becb-247b768c9783" providerId="ADAL" clId="{1E935125-231D-4C33-8737-9E086A53F46F}" dt="2020-09-30T03:28:10.145" v="3971" actId="1076"/>
          <ac:picMkLst>
            <pc:docMk/>
            <pc:sldMk cId="1008999719" sldId="428"/>
            <ac:picMk id="10" creationId="{7044A8EF-B1D2-4C9D-963E-6A2CCAD188FE}"/>
          </ac:picMkLst>
        </pc:picChg>
      </pc:sldChg>
      <pc:sldChg chg="del">
        <pc:chgData name="Bea Montenegro" userId="65d3c91a-73e9-4799-becb-247b768c9783" providerId="ADAL" clId="{1E935125-231D-4C33-8737-9E086A53F46F}" dt="2020-09-30T01:24:49.429" v="716" actId="2696"/>
        <pc:sldMkLst>
          <pc:docMk/>
          <pc:sldMk cId="4245130207" sldId="432"/>
        </pc:sldMkLst>
      </pc:sldChg>
      <pc:sldChg chg="del">
        <pc:chgData name="Bea Montenegro" userId="65d3c91a-73e9-4799-becb-247b768c9783" providerId="ADAL" clId="{1E935125-231D-4C33-8737-9E086A53F46F}" dt="2020-09-30T01:24:49.429" v="716" actId="2696"/>
        <pc:sldMkLst>
          <pc:docMk/>
          <pc:sldMk cId="3684208916" sldId="433"/>
        </pc:sldMkLst>
      </pc:sldChg>
      <pc:sldChg chg="del">
        <pc:chgData name="Bea Montenegro" userId="65d3c91a-73e9-4799-becb-247b768c9783" providerId="ADAL" clId="{1E935125-231D-4C33-8737-9E086A53F46F}" dt="2020-09-30T01:24:49.429" v="716" actId="2696"/>
        <pc:sldMkLst>
          <pc:docMk/>
          <pc:sldMk cId="1145305796" sldId="434"/>
        </pc:sldMkLst>
      </pc:sldChg>
      <pc:sldChg chg="del">
        <pc:chgData name="Bea Montenegro" userId="65d3c91a-73e9-4799-becb-247b768c9783" providerId="ADAL" clId="{1E935125-231D-4C33-8737-9E086A53F46F}" dt="2020-09-30T05:26:59.705" v="5615" actId="2696"/>
        <pc:sldMkLst>
          <pc:docMk/>
          <pc:sldMk cId="2675644426" sldId="435"/>
        </pc:sldMkLst>
      </pc:sldChg>
      <pc:sldChg chg="del">
        <pc:chgData name="Bea Montenegro" userId="65d3c91a-73e9-4799-becb-247b768c9783" providerId="ADAL" clId="{1E935125-231D-4C33-8737-9E086A53F46F}" dt="2020-09-30T02:21:14.109" v="2262" actId="2696"/>
        <pc:sldMkLst>
          <pc:docMk/>
          <pc:sldMk cId="1863928982" sldId="436"/>
        </pc:sldMkLst>
      </pc:sldChg>
      <pc:sldChg chg="addSp delSp modSp del mod setBg">
        <pc:chgData name="Bea Montenegro" userId="65d3c91a-73e9-4799-becb-247b768c9783" providerId="ADAL" clId="{1E935125-231D-4C33-8737-9E086A53F46F}" dt="2020-09-30T02:31:32.173" v="2501" actId="2696"/>
        <pc:sldMkLst>
          <pc:docMk/>
          <pc:sldMk cId="826736343" sldId="438"/>
        </pc:sldMkLst>
        <pc:spChg chg="del mod">
          <ac:chgData name="Bea Montenegro" userId="65d3c91a-73e9-4799-becb-247b768c9783" providerId="ADAL" clId="{1E935125-231D-4C33-8737-9E086A53F46F}" dt="2020-09-30T02:29:21.612" v="2487" actId="478"/>
          <ac:spMkLst>
            <pc:docMk/>
            <pc:sldMk cId="826736343" sldId="438"/>
            <ac:spMk id="2" creationId="{7D5566BE-0E3A-41BE-A56C-80EC47B64812}"/>
          </ac:spMkLst>
        </pc:spChg>
        <pc:spChg chg="del">
          <ac:chgData name="Bea Montenegro" userId="65d3c91a-73e9-4799-becb-247b768c9783" providerId="ADAL" clId="{1E935125-231D-4C33-8737-9E086A53F46F}" dt="2020-09-30T01:59:05.150" v="1606" actId="478"/>
          <ac:spMkLst>
            <pc:docMk/>
            <pc:sldMk cId="826736343" sldId="438"/>
            <ac:spMk id="3" creationId="{895C3B4A-2A61-4C33-91CF-D9A7F7A3E900}"/>
          </ac:spMkLst>
        </pc:spChg>
        <pc:spChg chg="del mod">
          <ac:chgData name="Bea Montenegro" userId="65d3c91a-73e9-4799-becb-247b768c9783" providerId="ADAL" clId="{1E935125-231D-4C33-8737-9E086A53F46F}" dt="2020-09-30T02:28:52.530" v="2482" actId="478"/>
          <ac:spMkLst>
            <pc:docMk/>
            <pc:sldMk cId="826736343" sldId="438"/>
            <ac:spMk id="6" creationId="{0E1EEE1C-B657-4BC6-989D-D0291799C3D1}"/>
          </ac:spMkLst>
        </pc:spChg>
        <pc:spChg chg="add del mod">
          <ac:chgData name="Bea Montenegro" userId="65d3c91a-73e9-4799-becb-247b768c9783" providerId="ADAL" clId="{1E935125-231D-4C33-8737-9E086A53F46F}" dt="2020-09-30T01:59:03.465" v="1605"/>
          <ac:spMkLst>
            <pc:docMk/>
            <pc:sldMk cId="826736343" sldId="438"/>
            <ac:spMk id="7" creationId="{8ED79BE2-C790-4F3F-8BF8-29C09198C67C}"/>
          </ac:spMkLst>
        </pc:spChg>
        <pc:spChg chg="add del mod">
          <ac:chgData name="Bea Montenegro" userId="65d3c91a-73e9-4799-becb-247b768c9783" providerId="ADAL" clId="{1E935125-231D-4C33-8737-9E086A53F46F}" dt="2020-09-30T01:59:09.526" v="1607" actId="478"/>
          <ac:spMkLst>
            <pc:docMk/>
            <pc:sldMk cId="826736343" sldId="438"/>
            <ac:spMk id="9" creationId="{8CBEA0B0-0DE1-459E-98CA-6C6F0B225127}"/>
          </ac:spMkLst>
        </pc:spChg>
        <pc:spChg chg="add del mod">
          <ac:chgData name="Bea Montenegro" userId="65d3c91a-73e9-4799-becb-247b768c9783" providerId="ADAL" clId="{1E935125-231D-4C33-8737-9E086A53F46F}" dt="2020-09-30T02:28:28.670" v="2479" actId="478"/>
          <ac:spMkLst>
            <pc:docMk/>
            <pc:sldMk cId="826736343" sldId="438"/>
            <ac:spMk id="10" creationId="{A220A2C4-D30D-4EE3-BDC2-BABCA41FC944}"/>
          </ac:spMkLst>
        </pc:spChg>
        <pc:spChg chg="add del mod">
          <ac:chgData name="Bea Montenegro" userId="65d3c91a-73e9-4799-becb-247b768c9783" providerId="ADAL" clId="{1E935125-231D-4C33-8737-9E086A53F46F}" dt="2020-09-30T02:28:30.617" v="2480" actId="478"/>
          <ac:spMkLst>
            <pc:docMk/>
            <pc:sldMk cId="826736343" sldId="438"/>
            <ac:spMk id="13" creationId="{DB7ACA64-D039-4543-AE6E-4108945E2359}"/>
          </ac:spMkLst>
        </pc:spChg>
        <pc:spChg chg="add mod">
          <ac:chgData name="Bea Montenegro" userId="65d3c91a-73e9-4799-becb-247b768c9783" providerId="ADAL" clId="{1E935125-231D-4C33-8737-9E086A53F46F}" dt="2020-09-30T02:30:43.357" v="2498" actId="26606"/>
          <ac:spMkLst>
            <pc:docMk/>
            <pc:sldMk cId="826736343" sldId="438"/>
            <ac:spMk id="19" creationId="{1F3EB42A-6C6D-45B6-83D6-EC5C6BFC8D56}"/>
          </ac:spMkLst>
        </pc:spChg>
        <pc:spChg chg="add del">
          <ac:chgData name="Bea Montenegro" userId="65d3c91a-73e9-4799-becb-247b768c9783" providerId="ADAL" clId="{1E935125-231D-4C33-8737-9E086A53F46F}" dt="2020-09-30T02:29:54.575" v="2491" actId="26606"/>
          <ac:spMkLst>
            <pc:docMk/>
            <pc:sldMk cId="826736343" sldId="438"/>
            <ac:spMk id="27" creationId="{9BD0A92D-399A-41B4-B955-6B72A41B74A9}"/>
          </ac:spMkLst>
        </pc:spChg>
        <pc:spChg chg="add del">
          <ac:chgData name="Bea Montenegro" userId="65d3c91a-73e9-4799-becb-247b768c9783" providerId="ADAL" clId="{1E935125-231D-4C33-8737-9E086A53F46F}" dt="2020-09-30T02:29:54.575" v="2491" actId="26606"/>
          <ac:spMkLst>
            <pc:docMk/>
            <pc:sldMk cId="826736343" sldId="438"/>
            <ac:spMk id="28" creationId="{9FA51AA9-DFBD-4CB2-9C70-26DAC24A34C0}"/>
          </ac:spMkLst>
        </pc:spChg>
        <pc:spChg chg="add del">
          <ac:chgData name="Bea Montenegro" userId="65d3c91a-73e9-4799-becb-247b768c9783" providerId="ADAL" clId="{1E935125-231D-4C33-8737-9E086A53F46F}" dt="2020-09-30T02:29:54.575" v="2491" actId="26606"/>
          <ac:spMkLst>
            <pc:docMk/>
            <pc:sldMk cId="826736343" sldId="438"/>
            <ac:spMk id="30" creationId="{D5905D0D-FE5E-454B-A340-4DE821C09E8B}"/>
          </ac:spMkLst>
        </pc:spChg>
        <pc:spChg chg="add del">
          <ac:chgData name="Bea Montenegro" userId="65d3c91a-73e9-4799-becb-247b768c9783" providerId="ADAL" clId="{1E935125-231D-4C33-8737-9E086A53F46F}" dt="2020-09-30T02:30:40.256" v="2495" actId="26606"/>
          <ac:spMkLst>
            <pc:docMk/>
            <pc:sldMk cId="826736343" sldId="438"/>
            <ac:spMk id="34" creationId="{06D203FA-9405-4E71-9D22-0D9ED95C7A81}"/>
          </ac:spMkLst>
        </pc:spChg>
        <pc:spChg chg="add del">
          <ac:chgData name="Bea Montenegro" userId="65d3c91a-73e9-4799-becb-247b768c9783" providerId="ADAL" clId="{1E935125-231D-4C33-8737-9E086A53F46F}" dt="2020-09-30T02:30:40.256" v="2495" actId="26606"/>
          <ac:spMkLst>
            <pc:docMk/>
            <pc:sldMk cId="826736343" sldId="438"/>
            <ac:spMk id="35" creationId="{B4D3D850-2041-4B7C-AED9-54DA385B14F7}"/>
          </ac:spMkLst>
        </pc:spChg>
        <pc:spChg chg="add del">
          <ac:chgData name="Bea Montenegro" userId="65d3c91a-73e9-4799-becb-247b768c9783" providerId="ADAL" clId="{1E935125-231D-4C33-8737-9E086A53F46F}" dt="2020-09-30T02:30:40.256" v="2495" actId="26606"/>
          <ac:spMkLst>
            <pc:docMk/>
            <pc:sldMk cId="826736343" sldId="438"/>
            <ac:spMk id="36" creationId="{599C8C75-BFDF-44E7-A028-EEB5EDD58817}"/>
          </ac:spMkLst>
        </pc:spChg>
        <pc:spChg chg="add del">
          <ac:chgData name="Bea Montenegro" userId="65d3c91a-73e9-4799-becb-247b768c9783" providerId="ADAL" clId="{1E935125-231D-4C33-8737-9E086A53F46F}" dt="2020-09-30T02:30:40.256" v="2495" actId="26606"/>
          <ac:spMkLst>
            <pc:docMk/>
            <pc:sldMk cId="826736343" sldId="438"/>
            <ac:spMk id="37" creationId="{71D5DFC5-85CD-4DB0-9549-D5AA3A1FD17B}"/>
          </ac:spMkLst>
        </pc:spChg>
        <pc:spChg chg="add del">
          <ac:chgData name="Bea Montenegro" userId="65d3c91a-73e9-4799-becb-247b768c9783" providerId="ADAL" clId="{1E935125-231D-4C33-8737-9E086A53F46F}" dt="2020-09-30T02:30:40.256" v="2495" actId="26606"/>
          <ac:spMkLst>
            <pc:docMk/>
            <pc:sldMk cId="826736343" sldId="438"/>
            <ac:spMk id="38" creationId="{3C5A023F-D42B-416E-9B7C-ED7627B8CF72}"/>
          </ac:spMkLst>
        </pc:spChg>
        <pc:spChg chg="add del">
          <ac:chgData name="Bea Montenegro" userId="65d3c91a-73e9-4799-becb-247b768c9783" providerId="ADAL" clId="{1E935125-231D-4C33-8737-9E086A53F46F}" dt="2020-09-30T02:30:40.256" v="2495" actId="26606"/>
          <ac:spMkLst>
            <pc:docMk/>
            <pc:sldMk cId="826736343" sldId="438"/>
            <ac:spMk id="39" creationId="{19F2DF91-4956-4FED-AAF9-98B74CFEDEE6}"/>
          </ac:spMkLst>
        </pc:spChg>
        <pc:spChg chg="add del">
          <ac:chgData name="Bea Montenegro" userId="65d3c91a-73e9-4799-becb-247b768c9783" providerId="ADAL" clId="{1E935125-231D-4C33-8737-9E086A53F46F}" dt="2020-09-30T02:30:40.256" v="2495" actId="26606"/>
          <ac:spMkLst>
            <pc:docMk/>
            <pc:sldMk cId="826736343" sldId="438"/>
            <ac:spMk id="40" creationId="{016AD2F9-C054-4FE3-A688-B43C21C538B1}"/>
          </ac:spMkLst>
        </pc:spChg>
        <pc:spChg chg="add del">
          <ac:chgData name="Bea Montenegro" userId="65d3c91a-73e9-4799-becb-247b768c9783" providerId="ADAL" clId="{1E935125-231D-4C33-8737-9E086A53F46F}" dt="2020-09-30T02:30:40.256" v="2495" actId="26606"/>
          <ac:spMkLst>
            <pc:docMk/>
            <pc:sldMk cId="826736343" sldId="438"/>
            <ac:spMk id="41" creationId="{B497CCB5-5FC2-473C-AFCC-2430CEF1DF71}"/>
          </ac:spMkLst>
        </pc:spChg>
        <pc:spChg chg="add">
          <ac:chgData name="Bea Montenegro" userId="65d3c91a-73e9-4799-becb-247b768c9783" providerId="ADAL" clId="{1E935125-231D-4C33-8737-9E086A53F46F}" dt="2020-09-30T02:30:43.357" v="2498" actId="26606"/>
          <ac:spMkLst>
            <pc:docMk/>
            <pc:sldMk cId="826736343" sldId="438"/>
            <ac:spMk id="45" creationId="{1D50F262-343C-4101-AB3C-9DA1072F7305}"/>
          </ac:spMkLst>
        </pc:spChg>
        <pc:spChg chg="add">
          <ac:chgData name="Bea Montenegro" userId="65d3c91a-73e9-4799-becb-247b768c9783" providerId="ADAL" clId="{1E935125-231D-4C33-8737-9E086A53F46F}" dt="2020-09-30T02:30:43.357" v="2498" actId="26606"/>
          <ac:spMkLst>
            <pc:docMk/>
            <pc:sldMk cId="826736343" sldId="438"/>
            <ac:spMk id="46" creationId="{6A0924B3-0260-445E-AFD7-9533C0D1B3C9}"/>
          </ac:spMkLst>
        </pc:spChg>
        <pc:spChg chg="add">
          <ac:chgData name="Bea Montenegro" userId="65d3c91a-73e9-4799-becb-247b768c9783" providerId="ADAL" clId="{1E935125-231D-4C33-8737-9E086A53F46F}" dt="2020-09-30T02:30:43.357" v="2498" actId="26606"/>
          <ac:spMkLst>
            <pc:docMk/>
            <pc:sldMk cId="826736343" sldId="438"/>
            <ac:spMk id="47" creationId="{7C34E8CB-B972-4A94-8469-315C10C2AA93}"/>
          </ac:spMkLst>
        </pc:spChg>
        <pc:spChg chg="add">
          <ac:chgData name="Bea Montenegro" userId="65d3c91a-73e9-4799-becb-247b768c9783" providerId="ADAL" clId="{1E935125-231D-4C33-8737-9E086A53F46F}" dt="2020-09-30T02:30:43.357" v="2498" actId="26606"/>
          <ac:spMkLst>
            <pc:docMk/>
            <pc:sldMk cId="826736343" sldId="438"/>
            <ac:spMk id="48" creationId="{114A821F-8663-46BA-8CC0-D4C44F639F3A}"/>
          </ac:spMkLst>
        </pc:spChg>
        <pc:spChg chg="add">
          <ac:chgData name="Bea Montenegro" userId="65d3c91a-73e9-4799-becb-247b768c9783" providerId="ADAL" clId="{1E935125-231D-4C33-8737-9E086A53F46F}" dt="2020-09-30T02:30:43.357" v="2498" actId="26606"/>
          <ac:spMkLst>
            <pc:docMk/>
            <pc:sldMk cId="826736343" sldId="438"/>
            <ac:spMk id="49" creationId="{67EF550F-47CE-4FB2-9DAC-12AD835C833D}"/>
          </ac:spMkLst>
        </pc:spChg>
        <pc:picChg chg="del">
          <ac:chgData name="Bea Montenegro" userId="65d3c91a-73e9-4799-becb-247b768c9783" providerId="ADAL" clId="{1E935125-231D-4C33-8737-9E086A53F46F}" dt="2020-09-30T02:29:12.394" v="2486" actId="478"/>
          <ac:picMkLst>
            <pc:docMk/>
            <pc:sldMk cId="826736343" sldId="438"/>
            <ac:picMk id="5" creationId="{0A0E0D5D-8530-4C03-A3DF-AE17BF4B15D8}"/>
          </ac:picMkLst>
        </pc:picChg>
        <pc:picChg chg="add del mod">
          <ac:chgData name="Bea Montenegro" userId="65d3c91a-73e9-4799-becb-247b768c9783" providerId="ADAL" clId="{1E935125-231D-4C33-8737-9E086A53F46F}" dt="2020-09-30T01:59:03.465" v="1605"/>
          <ac:picMkLst>
            <pc:docMk/>
            <pc:sldMk cId="826736343" sldId="438"/>
            <ac:picMk id="8" creationId="{35B1D273-614C-4864-952A-B62E529ED1F9}"/>
          </ac:picMkLst>
        </pc:picChg>
        <pc:picChg chg="add del mod">
          <ac:chgData name="Bea Montenegro" userId="65d3c91a-73e9-4799-becb-247b768c9783" providerId="ADAL" clId="{1E935125-231D-4C33-8737-9E086A53F46F}" dt="2020-09-30T02:23:38.610" v="2266" actId="478"/>
          <ac:picMkLst>
            <pc:docMk/>
            <pc:sldMk cId="826736343" sldId="438"/>
            <ac:picMk id="11" creationId="{DFDB676F-F4A8-47C3-A95D-3BEDADADFA36}"/>
          </ac:picMkLst>
        </pc:picChg>
        <pc:picChg chg="add mod ord">
          <ac:chgData name="Bea Montenegro" userId="65d3c91a-73e9-4799-becb-247b768c9783" providerId="ADAL" clId="{1E935125-231D-4C33-8737-9E086A53F46F}" dt="2020-09-30T02:30:52.739" v="2500" actId="1076"/>
          <ac:picMkLst>
            <pc:docMk/>
            <pc:sldMk cId="826736343" sldId="438"/>
            <ac:picMk id="15" creationId="{61ACD4BB-776A-4EDA-B685-7D03A0D066F9}"/>
          </ac:picMkLst>
        </pc:picChg>
        <pc:picChg chg="add mod ord">
          <ac:chgData name="Bea Montenegro" userId="65d3c91a-73e9-4799-becb-247b768c9783" providerId="ADAL" clId="{1E935125-231D-4C33-8737-9E086A53F46F}" dt="2020-09-30T02:30:43.357" v="2498" actId="26606"/>
          <ac:picMkLst>
            <pc:docMk/>
            <pc:sldMk cId="826736343" sldId="438"/>
            <ac:picMk id="17" creationId="{39102285-2B5E-4C81-8938-5D19BB29FBCD}"/>
          </ac:picMkLst>
        </pc:picChg>
        <pc:picChg chg="add del">
          <ac:chgData name="Bea Montenegro" userId="65d3c91a-73e9-4799-becb-247b768c9783" providerId="ADAL" clId="{1E935125-231D-4C33-8737-9E086A53F46F}" dt="2020-09-30T02:29:50.488" v="2489" actId="26606"/>
          <ac:picMkLst>
            <pc:docMk/>
            <pc:sldMk cId="826736343" sldId="438"/>
            <ac:picMk id="24" creationId="{6D104383-AD7E-45AE-BEBC-A74A7E3364DB}"/>
          </ac:picMkLst>
        </pc:picChg>
        <pc:picChg chg="add del">
          <ac:chgData name="Bea Montenegro" userId="65d3c91a-73e9-4799-becb-247b768c9783" providerId="ADAL" clId="{1E935125-231D-4C33-8737-9E086A53F46F}" dt="2020-09-30T02:29:54.575" v="2491" actId="26606"/>
          <ac:picMkLst>
            <pc:docMk/>
            <pc:sldMk cId="826736343" sldId="438"/>
            <ac:picMk id="26" creationId="{D6A49DF9-534D-4905-8F46-02AB63EB6F34}"/>
          </ac:picMkLst>
        </pc:picChg>
        <pc:picChg chg="add del">
          <ac:chgData name="Bea Montenegro" userId="65d3c91a-73e9-4799-becb-247b768c9783" providerId="ADAL" clId="{1E935125-231D-4C33-8737-9E086A53F46F}" dt="2020-09-30T02:30:21.699" v="2493" actId="26606"/>
          <ac:picMkLst>
            <pc:docMk/>
            <pc:sldMk cId="826736343" sldId="438"/>
            <ac:picMk id="32" creationId="{6D104383-AD7E-45AE-BEBC-A74A7E3364DB}"/>
          </ac:picMkLst>
        </pc:picChg>
        <pc:picChg chg="add del">
          <ac:chgData name="Bea Montenegro" userId="65d3c91a-73e9-4799-becb-247b768c9783" providerId="ADAL" clId="{1E935125-231D-4C33-8737-9E086A53F46F}" dt="2020-09-30T02:30:43.346" v="2497" actId="26606"/>
          <ac:picMkLst>
            <pc:docMk/>
            <pc:sldMk cId="826736343" sldId="438"/>
            <ac:picMk id="43" creationId="{6D104383-AD7E-45AE-BEBC-A74A7E3364DB}"/>
          </ac:picMkLst>
        </pc:picChg>
      </pc:sldChg>
      <pc:sldChg chg="del">
        <pc:chgData name="Bea Montenegro" userId="65d3c91a-73e9-4799-becb-247b768c9783" providerId="ADAL" clId="{1E935125-231D-4C33-8737-9E086A53F46F}" dt="2020-09-30T02:21:17.742" v="2263" actId="2696"/>
        <pc:sldMkLst>
          <pc:docMk/>
          <pc:sldMk cId="1332473102" sldId="441"/>
        </pc:sldMkLst>
      </pc:sldChg>
      <pc:sldChg chg="addSp delSp modSp mod ord setBg modClrScheme chgLayout">
        <pc:chgData name="Bea Montenegro" userId="65d3c91a-73e9-4799-becb-247b768c9783" providerId="ADAL" clId="{1E935125-231D-4C33-8737-9E086A53F46F}" dt="2020-09-30T05:28:18.547" v="5724" actId="20577"/>
        <pc:sldMkLst>
          <pc:docMk/>
          <pc:sldMk cId="3965925546" sldId="442"/>
        </pc:sldMkLst>
        <pc:spChg chg="del">
          <ac:chgData name="Bea Montenegro" userId="65d3c91a-73e9-4799-becb-247b768c9783" providerId="ADAL" clId="{1E935125-231D-4C33-8737-9E086A53F46F}" dt="2020-09-30T03:01:10.754" v="3626" actId="478"/>
          <ac:spMkLst>
            <pc:docMk/>
            <pc:sldMk cId="3965925546" sldId="442"/>
            <ac:spMk id="2" creationId="{7D5566BE-0E3A-41BE-A56C-80EC47B64812}"/>
          </ac:spMkLst>
        </pc:spChg>
        <pc:spChg chg="del mod ord">
          <ac:chgData name="Bea Montenegro" userId="65d3c91a-73e9-4799-becb-247b768c9783" providerId="ADAL" clId="{1E935125-231D-4C33-8737-9E086A53F46F}" dt="2020-09-30T03:01:28.978" v="3631" actId="478"/>
          <ac:spMkLst>
            <pc:docMk/>
            <pc:sldMk cId="3965925546" sldId="442"/>
            <ac:spMk id="3" creationId="{895C3B4A-2A61-4C33-91CF-D9A7F7A3E900}"/>
          </ac:spMkLst>
        </pc:spChg>
        <pc:spChg chg="del">
          <ac:chgData name="Bea Montenegro" userId="65d3c91a-73e9-4799-becb-247b768c9783" providerId="ADAL" clId="{1E935125-231D-4C33-8737-9E086A53F46F}" dt="2020-09-30T03:15:40.354" v="3736" actId="478"/>
          <ac:spMkLst>
            <pc:docMk/>
            <pc:sldMk cId="3965925546" sldId="442"/>
            <ac:spMk id="6" creationId="{0E1EEE1C-B657-4BC6-989D-D0291799C3D1}"/>
          </ac:spMkLst>
        </pc:spChg>
        <pc:spChg chg="add del mod">
          <ac:chgData name="Bea Montenegro" userId="65d3c91a-73e9-4799-becb-247b768c9783" providerId="ADAL" clId="{1E935125-231D-4C33-8737-9E086A53F46F}" dt="2020-09-30T03:01:16.070" v="3629"/>
          <ac:spMkLst>
            <pc:docMk/>
            <pc:sldMk cId="3965925546" sldId="442"/>
            <ac:spMk id="7" creationId="{E4356DD9-44B9-4005-A9C0-1F24126F7F57}"/>
          </ac:spMkLst>
        </pc:spChg>
        <pc:spChg chg="add del mod">
          <ac:chgData name="Bea Montenegro" userId="65d3c91a-73e9-4799-becb-247b768c9783" providerId="ADAL" clId="{1E935125-231D-4C33-8737-9E086A53F46F}" dt="2020-09-30T03:01:13.160" v="3628"/>
          <ac:spMkLst>
            <pc:docMk/>
            <pc:sldMk cId="3965925546" sldId="442"/>
            <ac:spMk id="8" creationId="{3A007748-7896-4F5E-8E33-8FABD78A10B6}"/>
          </ac:spMkLst>
        </pc:spChg>
        <pc:spChg chg="add mod ord">
          <ac:chgData name="Bea Montenegro" userId="65d3c91a-73e9-4799-becb-247b768c9783" providerId="ADAL" clId="{1E935125-231D-4C33-8737-9E086A53F46F}" dt="2020-09-30T05:10:40.995" v="4968" actId="20577"/>
          <ac:spMkLst>
            <pc:docMk/>
            <pc:sldMk cId="3965925546" sldId="442"/>
            <ac:spMk id="9" creationId="{8CC041DB-9406-47B7-B6B3-D64B3ED348C2}"/>
          </ac:spMkLst>
        </pc:spChg>
        <pc:spChg chg="add del mod ord">
          <ac:chgData name="Bea Montenegro" userId="65d3c91a-73e9-4799-becb-247b768c9783" providerId="ADAL" clId="{1E935125-231D-4C33-8737-9E086A53F46F}" dt="2020-09-30T03:15:03.256" v="3733" actId="700"/>
          <ac:spMkLst>
            <pc:docMk/>
            <pc:sldMk cId="3965925546" sldId="442"/>
            <ac:spMk id="10" creationId="{4ED260EC-DA2E-46D2-B842-224859B53EC4}"/>
          </ac:spMkLst>
        </pc:spChg>
        <pc:spChg chg="add del mod">
          <ac:chgData name="Bea Montenegro" userId="65d3c91a-73e9-4799-becb-247b768c9783" providerId="ADAL" clId="{1E935125-231D-4C33-8737-9E086A53F46F}" dt="2020-09-30T03:01:35.811" v="3632" actId="478"/>
          <ac:spMkLst>
            <pc:docMk/>
            <pc:sldMk cId="3965925546" sldId="442"/>
            <ac:spMk id="12" creationId="{3E6BC6D4-A65D-4EDE-8203-C5F10725B037}"/>
          </ac:spMkLst>
        </pc:spChg>
        <pc:spChg chg="add del mod ord">
          <ac:chgData name="Bea Montenegro" userId="65d3c91a-73e9-4799-becb-247b768c9783" providerId="ADAL" clId="{1E935125-231D-4C33-8737-9E086A53F46F}" dt="2020-09-30T03:15:33.115" v="3734" actId="931"/>
          <ac:spMkLst>
            <pc:docMk/>
            <pc:sldMk cId="3965925546" sldId="442"/>
            <ac:spMk id="15" creationId="{AB8D5E47-CFCD-483B-BAAD-CCABC6083616}"/>
          </ac:spMkLst>
        </pc:spChg>
        <pc:spChg chg="add mod ord">
          <ac:chgData name="Bea Montenegro" userId="65d3c91a-73e9-4799-becb-247b768c9783" providerId="ADAL" clId="{1E935125-231D-4C33-8737-9E086A53F46F}" dt="2020-09-30T05:28:18.547" v="5724" actId="20577"/>
          <ac:spMkLst>
            <pc:docMk/>
            <pc:sldMk cId="3965925546" sldId="442"/>
            <ac:spMk id="16" creationId="{F471A081-D525-4D12-A65C-3A3DDE6B8281}"/>
          </ac:spMkLst>
        </pc:spChg>
        <pc:spChg chg="add mod">
          <ac:chgData name="Bea Montenegro" userId="65d3c91a-73e9-4799-becb-247b768c9783" providerId="ADAL" clId="{1E935125-231D-4C33-8737-9E086A53F46F}" dt="2020-09-30T05:10:29.498" v="4962" actId="20577"/>
          <ac:spMkLst>
            <pc:docMk/>
            <pc:sldMk cId="3965925546" sldId="442"/>
            <ac:spMk id="20" creationId="{811F70E1-7F8D-4FE8-8D9B-B89612EEF6E5}"/>
          </ac:spMkLst>
        </pc:spChg>
        <pc:spChg chg="add del">
          <ac:chgData name="Bea Montenegro" userId="65d3c91a-73e9-4799-becb-247b768c9783" providerId="ADAL" clId="{1E935125-231D-4C33-8737-9E086A53F46F}" dt="2020-09-30T03:18:48.119" v="3750" actId="26606"/>
          <ac:spMkLst>
            <pc:docMk/>
            <pc:sldMk cId="3965925546" sldId="442"/>
            <ac:spMk id="28" creationId="{E51BA4DF-2BD4-4EC2-B1DB-B27C8AC71864}"/>
          </ac:spMkLst>
        </pc:spChg>
        <pc:picChg chg="del">
          <ac:chgData name="Bea Montenegro" userId="65d3c91a-73e9-4799-becb-247b768c9783" providerId="ADAL" clId="{1E935125-231D-4C33-8737-9E086A53F46F}" dt="2020-09-30T03:15:38.954" v="3735" actId="478"/>
          <ac:picMkLst>
            <pc:docMk/>
            <pc:sldMk cId="3965925546" sldId="442"/>
            <ac:picMk id="5" creationId="{0A0E0D5D-8530-4C03-A3DF-AE17BF4B15D8}"/>
          </ac:picMkLst>
        </pc:picChg>
        <pc:picChg chg="add del mod">
          <ac:chgData name="Bea Montenegro" userId="65d3c91a-73e9-4799-becb-247b768c9783" providerId="ADAL" clId="{1E935125-231D-4C33-8737-9E086A53F46F}" dt="2020-09-30T03:14:57.474" v="3732" actId="931"/>
          <ac:picMkLst>
            <pc:docMk/>
            <pc:sldMk cId="3965925546" sldId="442"/>
            <ac:picMk id="14" creationId="{04855E3C-0BA2-4DD9-AECD-C073AD8583C1}"/>
          </ac:picMkLst>
        </pc:picChg>
        <pc:picChg chg="add mod ord">
          <ac:chgData name="Bea Montenegro" userId="65d3c91a-73e9-4799-becb-247b768c9783" providerId="ADAL" clId="{1E935125-231D-4C33-8737-9E086A53F46F}" dt="2020-09-30T03:20:17.722" v="3806" actId="1035"/>
          <ac:picMkLst>
            <pc:docMk/>
            <pc:sldMk cId="3965925546" sldId="442"/>
            <ac:picMk id="18" creationId="{E9C0931C-0F1A-40E7-9BC8-DCDE53C0290A}"/>
          </ac:picMkLst>
        </pc:picChg>
        <pc:picChg chg="add">
          <ac:chgData name="Bea Montenegro" userId="65d3c91a-73e9-4799-becb-247b768c9783" providerId="ADAL" clId="{1E935125-231D-4C33-8737-9E086A53F46F}" dt="2020-09-30T05:07:04.593" v="4835" actId="22"/>
          <ac:picMkLst>
            <pc:docMk/>
            <pc:sldMk cId="3965925546" sldId="442"/>
            <ac:picMk id="19" creationId="{B1E3A177-F569-4872-BD83-9EBA47F7921F}"/>
          </ac:picMkLst>
        </pc:picChg>
        <pc:cxnChg chg="add del">
          <ac:chgData name="Bea Montenegro" userId="65d3c91a-73e9-4799-becb-247b768c9783" providerId="ADAL" clId="{1E935125-231D-4C33-8737-9E086A53F46F}" dt="2020-09-30T03:16:15.976" v="3739" actId="26606"/>
          <ac:cxnSpMkLst>
            <pc:docMk/>
            <pc:sldMk cId="3965925546" sldId="442"/>
            <ac:cxnSpMk id="23" creationId="{A7F400EE-A8A5-48AF-B4D6-291B52C6F0B0}"/>
          </ac:cxnSpMkLst>
        </pc:cxnChg>
        <pc:cxnChg chg="add del">
          <ac:chgData name="Bea Montenegro" userId="65d3c91a-73e9-4799-becb-247b768c9783" providerId="ADAL" clId="{1E935125-231D-4C33-8737-9E086A53F46F}" dt="2020-09-30T03:18:48.119" v="3750" actId="26606"/>
          <ac:cxnSpMkLst>
            <pc:docMk/>
            <pc:sldMk cId="3965925546" sldId="442"/>
            <ac:cxnSpMk id="33" creationId="{A7F400EE-A8A5-48AF-B4D6-291B52C6F0B0}"/>
          </ac:cxnSpMkLst>
        </pc:cxnChg>
      </pc:sldChg>
      <pc:sldChg chg="addSp delSp modSp mod ord">
        <pc:chgData name="Bea Montenegro" userId="65d3c91a-73e9-4799-becb-247b768c9783" providerId="ADAL" clId="{1E935125-231D-4C33-8737-9E086A53F46F}" dt="2020-09-30T03:35:12.897" v="4184"/>
        <pc:sldMkLst>
          <pc:docMk/>
          <pc:sldMk cId="1266441483" sldId="443"/>
        </pc:sldMkLst>
        <pc:spChg chg="del">
          <ac:chgData name="Bea Montenegro" userId="65d3c91a-73e9-4799-becb-247b768c9783" providerId="ADAL" clId="{1E935125-231D-4C33-8737-9E086A53F46F}" dt="2020-09-30T03:21:10.197" v="3812" actId="478"/>
          <ac:spMkLst>
            <pc:docMk/>
            <pc:sldMk cId="1266441483" sldId="443"/>
            <ac:spMk id="2" creationId="{7D5566BE-0E3A-41BE-A56C-80EC47B64812}"/>
          </ac:spMkLst>
        </pc:spChg>
        <pc:spChg chg="del">
          <ac:chgData name="Bea Montenegro" userId="65d3c91a-73e9-4799-becb-247b768c9783" providerId="ADAL" clId="{1E935125-231D-4C33-8737-9E086A53F46F}" dt="2020-09-30T03:23:05.590" v="3814" actId="478"/>
          <ac:spMkLst>
            <pc:docMk/>
            <pc:sldMk cId="1266441483" sldId="443"/>
            <ac:spMk id="3" creationId="{895C3B4A-2A61-4C33-91CF-D9A7F7A3E900}"/>
          </ac:spMkLst>
        </pc:spChg>
        <pc:spChg chg="mod">
          <ac:chgData name="Bea Montenegro" userId="65d3c91a-73e9-4799-becb-247b768c9783" providerId="ADAL" clId="{1E935125-231D-4C33-8737-9E086A53F46F}" dt="2020-09-30T03:35:12.897" v="4184"/>
          <ac:spMkLst>
            <pc:docMk/>
            <pc:sldMk cId="1266441483" sldId="443"/>
            <ac:spMk id="6" creationId="{0E1EEE1C-B657-4BC6-989D-D0291799C3D1}"/>
          </ac:spMkLst>
        </pc:spChg>
        <pc:spChg chg="add del mod">
          <ac:chgData name="Bea Montenegro" userId="65d3c91a-73e9-4799-becb-247b768c9783" providerId="ADAL" clId="{1E935125-231D-4C33-8737-9E086A53F46F}" dt="2020-09-30T03:21:09.075" v="3811"/>
          <ac:spMkLst>
            <pc:docMk/>
            <pc:sldMk cId="1266441483" sldId="443"/>
            <ac:spMk id="7" creationId="{24620A80-A80B-4D9B-90E1-C72A9DBF260B}"/>
          </ac:spMkLst>
        </pc:spChg>
        <pc:spChg chg="add del mod">
          <ac:chgData name="Bea Montenegro" userId="65d3c91a-73e9-4799-becb-247b768c9783" providerId="ADAL" clId="{1E935125-231D-4C33-8737-9E086A53F46F}" dt="2020-09-30T03:21:13.080" v="3813"/>
          <ac:spMkLst>
            <pc:docMk/>
            <pc:sldMk cId="1266441483" sldId="443"/>
            <ac:spMk id="8" creationId="{0AA530F0-801F-4EC1-BC7E-92FFA7467230}"/>
          </ac:spMkLst>
        </pc:spChg>
        <pc:spChg chg="add mod">
          <ac:chgData name="Bea Montenegro" userId="65d3c91a-73e9-4799-becb-247b768c9783" providerId="ADAL" clId="{1E935125-231D-4C33-8737-9E086A53F46F}" dt="2020-09-30T03:21:13.080" v="3813"/>
          <ac:spMkLst>
            <pc:docMk/>
            <pc:sldMk cId="1266441483" sldId="443"/>
            <ac:spMk id="9" creationId="{10DC6611-A5B7-424F-A52C-74234F2BBEE2}"/>
          </ac:spMkLst>
        </pc:spChg>
        <pc:spChg chg="add mod">
          <ac:chgData name="Bea Montenegro" userId="65d3c91a-73e9-4799-becb-247b768c9783" providerId="ADAL" clId="{1E935125-231D-4C33-8737-9E086A53F46F}" dt="2020-09-30T03:35:00.483" v="4183" actId="20577"/>
          <ac:spMkLst>
            <pc:docMk/>
            <pc:sldMk cId="1266441483" sldId="443"/>
            <ac:spMk id="11" creationId="{134C5397-738D-47C8-BBB3-8BF5B05646ED}"/>
          </ac:spMkLst>
        </pc:spChg>
      </pc:sldChg>
      <pc:sldChg chg="del">
        <pc:chgData name="Bea Montenegro" userId="65d3c91a-73e9-4799-becb-247b768c9783" providerId="ADAL" clId="{1E935125-231D-4C33-8737-9E086A53F46F}" dt="2020-09-30T03:39:19.243" v="4492" actId="2696"/>
        <pc:sldMkLst>
          <pc:docMk/>
          <pc:sldMk cId="17012436" sldId="444"/>
        </pc:sldMkLst>
      </pc:sldChg>
      <pc:sldChg chg="del">
        <pc:chgData name="Bea Montenegro" userId="65d3c91a-73e9-4799-becb-247b768c9783" providerId="ADAL" clId="{1E935125-231D-4C33-8737-9E086A53F46F}" dt="2020-09-30T03:42:20.264" v="4723" actId="2696"/>
        <pc:sldMkLst>
          <pc:docMk/>
          <pc:sldMk cId="2681047317" sldId="445"/>
        </pc:sldMkLst>
      </pc:sldChg>
      <pc:sldChg chg="addSp delSp modSp del mod setBg">
        <pc:chgData name="Bea Montenegro" userId="65d3c91a-73e9-4799-becb-247b768c9783" providerId="ADAL" clId="{1E935125-231D-4C33-8737-9E086A53F46F}" dt="2020-09-30T05:50:30.126" v="6009" actId="2696"/>
        <pc:sldMkLst>
          <pc:docMk/>
          <pc:sldMk cId="3292673946" sldId="446"/>
        </pc:sldMkLst>
        <pc:spChg chg="del mod">
          <ac:chgData name="Bea Montenegro" userId="65d3c91a-73e9-4799-becb-247b768c9783" providerId="ADAL" clId="{1E935125-231D-4C33-8737-9E086A53F46F}" dt="2020-09-30T05:05:46.109" v="4808" actId="478"/>
          <ac:spMkLst>
            <pc:docMk/>
            <pc:sldMk cId="3292673946" sldId="446"/>
            <ac:spMk id="3" creationId="{6775BCBC-80AD-4BB5-B2F3-2A55BDDB08C4}"/>
          </ac:spMkLst>
        </pc:spChg>
        <pc:spChg chg="add del mod">
          <ac:chgData name="Bea Montenegro" userId="65d3c91a-73e9-4799-becb-247b768c9783" providerId="ADAL" clId="{1E935125-231D-4C33-8737-9E086A53F46F}" dt="2020-09-30T05:05:48.515" v="4809" actId="478"/>
          <ac:spMkLst>
            <pc:docMk/>
            <pc:sldMk cId="3292673946" sldId="446"/>
            <ac:spMk id="7" creationId="{27744876-1609-45DF-98B5-87482B943C15}"/>
          </ac:spMkLst>
        </pc:spChg>
        <pc:spChg chg="add">
          <ac:chgData name="Bea Montenegro" userId="65d3c91a-73e9-4799-becb-247b768c9783" providerId="ADAL" clId="{1E935125-231D-4C33-8737-9E086A53F46F}" dt="2020-09-30T05:07:15.553" v="4838" actId="22"/>
          <ac:spMkLst>
            <pc:docMk/>
            <pc:sldMk cId="3292673946" sldId="446"/>
            <ac:spMk id="9" creationId="{1ED21772-8FE2-4F1D-BF25-411FA5F3DB0F}"/>
          </ac:spMkLst>
        </pc:spChg>
        <pc:spChg chg="add mod">
          <ac:chgData name="Bea Montenegro" userId="65d3c91a-73e9-4799-becb-247b768c9783" providerId="ADAL" clId="{1E935125-231D-4C33-8737-9E086A53F46F}" dt="2020-09-30T05:28:41.778" v="5726" actId="1076"/>
          <ac:spMkLst>
            <pc:docMk/>
            <pc:sldMk cId="3292673946" sldId="446"/>
            <ac:spMk id="11" creationId="{EF860EB1-E6F5-4EA8-9746-8224E211C232}"/>
          </ac:spMkLst>
        </pc:spChg>
        <pc:spChg chg="add del">
          <ac:chgData name="Bea Montenegro" userId="65d3c91a-73e9-4799-becb-247b768c9783" providerId="ADAL" clId="{1E935125-231D-4C33-8737-9E086A53F46F}" dt="2020-09-30T05:03:46.408" v="4781" actId="26606"/>
          <ac:spMkLst>
            <pc:docMk/>
            <pc:sldMk cId="3292673946" sldId="446"/>
            <ac:spMk id="12" creationId="{80DF40B2-80F7-4E71-B46C-284163F3654A}"/>
          </ac:spMkLst>
        </pc:spChg>
        <pc:spChg chg="add del">
          <ac:chgData name="Bea Montenegro" userId="65d3c91a-73e9-4799-becb-247b768c9783" providerId="ADAL" clId="{1E935125-231D-4C33-8737-9E086A53F46F}" dt="2020-09-30T05:04:23.208" v="4800" actId="26606"/>
          <ac:spMkLst>
            <pc:docMk/>
            <pc:sldMk cId="3292673946" sldId="446"/>
            <ac:spMk id="14" creationId="{460B0EFB-53ED-4F35-B05D-F658EA021C65}"/>
          </ac:spMkLst>
        </pc:spChg>
        <pc:spChg chg="add del">
          <ac:chgData name="Bea Montenegro" userId="65d3c91a-73e9-4799-becb-247b768c9783" providerId="ADAL" clId="{1E935125-231D-4C33-8737-9E086A53F46F}" dt="2020-09-30T05:04:23.208" v="4800" actId="26606"/>
          <ac:spMkLst>
            <pc:docMk/>
            <pc:sldMk cId="3292673946" sldId="446"/>
            <ac:spMk id="15" creationId="{835EF3DD-7D43-4A27-8967-A92FD8CC9365}"/>
          </ac:spMkLst>
        </pc:spChg>
        <pc:spChg chg="add del">
          <ac:chgData name="Bea Montenegro" userId="65d3c91a-73e9-4799-becb-247b768c9783" providerId="ADAL" clId="{1E935125-231D-4C33-8737-9E086A53F46F}" dt="2020-09-30T05:03:51.065" v="4785" actId="26606"/>
          <ac:spMkLst>
            <pc:docMk/>
            <pc:sldMk cId="3292673946" sldId="446"/>
            <ac:spMk id="20" creationId="{7025EFD5-738C-41B9-87FE-0C00E211BD8B}"/>
          </ac:spMkLst>
        </pc:spChg>
        <pc:spChg chg="add del">
          <ac:chgData name="Bea Montenegro" userId="65d3c91a-73e9-4799-becb-247b768c9783" providerId="ADAL" clId="{1E935125-231D-4C33-8737-9E086A53F46F}" dt="2020-09-30T05:03:51.065" v="4785" actId="26606"/>
          <ac:spMkLst>
            <pc:docMk/>
            <pc:sldMk cId="3292673946" sldId="446"/>
            <ac:spMk id="22" creationId="{835EF3DD-7D43-4A27-8967-A92FD8CC9365}"/>
          </ac:spMkLst>
        </pc:spChg>
        <pc:spChg chg="add del">
          <ac:chgData name="Bea Montenegro" userId="65d3c91a-73e9-4799-becb-247b768c9783" providerId="ADAL" clId="{1E935125-231D-4C33-8737-9E086A53F46F}" dt="2020-09-30T05:03:53.315" v="4787" actId="26606"/>
          <ac:spMkLst>
            <pc:docMk/>
            <pc:sldMk cId="3292673946" sldId="446"/>
            <ac:spMk id="24" creationId="{E51BA4DF-2BD4-4EC2-B1DB-B27C8AC71864}"/>
          </ac:spMkLst>
        </pc:spChg>
        <pc:spChg chg="add del">
          <ac:chgData name="Bea Montenegro" userId="65d3c91a-73e9-4799-becb-247b768c9783" providerId="ADAL" clId="{1E935125-231D-4C33-8737-9E086A53F46F}" dt="2020-09-30T05:03:59.306" v="4789" actId="26606"/>
          <ac:spMkLst>
            <pc:docMk/>
            <pc:sldMk cId="3292673946" sldId="446"/>
            <ac:spMk id="26" creationId="{8108D317-7CBD-4897-BD1F-959436D2A3BE}"/>
          </ac:spMkLst>
        </pc:spChg>
        <pc:spChg chg="add del">
          <ac:chgData name="Bea Montenegro" userId="65d3c91a-73e9-4799-becb-247b768c9783" providerId="ADAL" clId="{1E935125-231D-4C33-8737-9E086A53F46F}" dt="2020-09-30T05:03:59.306" v="4789" actId="26606"/>
          <ac:spMkLst>
            <pc:docMk/>
            <pc:sldMk cId="3292673946" sldId="446"/>
            <ac:spMk id="27" creationId="{D6297641-8B9F-4767-9606-8A11313227BF}"/>
          </ac:spMkLst>
        </pc:spChg>
        <pc:spChg chg="add del">
          <ac:chgData name="Bea Montenegro" userId="65d3c91a-73e9-4799-becb-247b768c9783" providerId="ADAL" clId="{1E935125-231D-4C33-8737-9E086A53F46F}" dt="2020-09-30T05:03:59.306" v="4789" actId="26606"/>
          <ac:spMkLst>
            <pc:docMk/>
            <pc:sldMk cId="3292673946" sldId="446"/>
            <ac:spMk id="28" creationId="{D8F3CA65-EA00-46B4-9616-39E6853F7BED}"/>
          </ac:spMkLst>
        </pc:spChg>
        <pc:spChg chg="add del">
          <ac:chgData name="Bea Montenegro" userId="65d3c91a-73e9-4799-becb-247b768c9783" providerId="ADAL" clId="{1E935125-231D-4C33-8737-9E086A53F46F}" dt="2020-09-30T05:04:01.171" v="4791" actId="26606"/>
          <ac:spMkLst>
            <pc:docMk/>
            <pc:sldMk cId="3292673946" sldId="446"/>
            <ac:spMk id="30" creationId="{8E20FA99-AAAC-4AF3-9FAE-707420324F1C}"/>
          </ac:spMkLst>
        </pc:spChg>
        <pc:spChg chg="add del">
          <ac:chgData name="Bea Montenegro" userId="65d3c91a-73e9-4799-becb-247b768c9783" providerId="ADAL" clId="{1E935125-231D-4C33-8737-9E086A53F46F}" dt="2020-09-30T05:04:01.171" v="4791" actId="26606"/>
          <ac:spMkLst>
            <pc:docMk/>
            <pc:sldMk cId="3292673946" sldId="446"/>
            <ac:spMk id="31" creationId="{9573BE85-6043-4C3A-A7DD-483A0A5FB740}"/>
          </ac:spMkLst>
        </pc:spChg>
        <pc:spChg chg="add del">
          <ac:chgData name="Bea Montenegro" userId="65d3c91a-73e9-4799-becb-247b768c9783" providerId="ADAL" clId="{1E935125-231D-4C33-8737-9E086A53F46F}" dt="2020-09-30T05:04:07.090" v="4793" actId="26606"/>
          <ac:spMkLst>
            <pc:docMk/>
            <pc:sldMk cId="3292673946" sldId="446"/>
            <ac:spMk id="33" creationId="{8108D317-7CBD-4897-BD1F-959436D2A3BE}"/>
          </ac:spMkLst>
        </pc:spChg>
        <pc:spChg chg="add del">
          <ac:chgData name="Bea Montenegro" userId="65d3c91a-73e9-4799-becb-247b768c9783" providerId="ADAL" clId="{1E935125-231D-4C33-8737-9E086A53F46F}" dt="2020-09-30T05:04:07.090" v="4793" actId="26606"/>
          <ac:spMkLst>
            <pc:docMk/>
            <pc:sldMk cId="3292673946" sldId="446"/>
            <ac:spMk id="34" creationId="{D6297641-8B9F-4767-9606-8A11313227BF}"/>
          </ac:spMkLst>
        </pc:spChg>
        <pc:spChg chg="add del">
          <ac:chgData name="Bea Montenegro" userId="65d3c91a-73e9-4799-becb-247b768c9783" providerId="ADAL" clId="{1E935125-231D-4C33-8737-9E086A53F46F}" dt="2020-09-30T05:04:07.090" v="4793" actId="26606"/>
          <ac:spMkLst>
            <pc:docMk/>
            <pc:sldMk cId="3292673946" sldId="446"/>
            <ac:spMk id="35" creationId="{D8F3CA65-EA00-46B4-9616-39E6853F7BED}"/>
          </ac:spMkLst>
        </pc:spChg>
        <pc:spChg chg="add del">
          <ac:chgData name="Bea Montenegro" userId="65d3c91a-73e9-4799-becb-247b768c9783" providerId="ADAL" clId="{1E935125-231D-4C33-8737-9E086A53F46F}" dt="2020-09-30T05:04:12.456" v="4795" actId="26606"/>
          <ac:spMkLst>
            <pc:docMk/>
            <pc:sldMk cId="3292673946" sldId="446"/>
            <ac:spMk id="37" creationId="{1607EC0B-6F18-4CC6-A161-42CC6FAB22E9}"/>
          </ac:spMkLst>
        </pc:spChg>
        <pc:spChg chg="add del">
          <ac:chgData name="Bea Montenegro" userId="65d3c91a-73e9-4799-becb-247b768c9783" providerId="ADAL" clId="{1E935125-231D-4C33-8737-9E086A53F46F}" dt="2020-09-30T05:04:16.089" v="4797" actId="26606"/>
          <ac:spMkLst>
            <pc:docMk/>
            <pc:sldMk cId="3292673946" sldId="446"/>
            <ac:spMk id="43" creationId="{E0C28A69-9B26-45AC-AFF7-719A7A50A092}"/>
          </ac:spMkLst>
        </pc:spChg>
        <pc:spChg chg="add del">
          <ac:chgData name="Bea Montenegro" userId="65d3c91a-73e9-4799-becb-247b768c9783" providerId="ADAL" clId="{1E935125-231D-4C33-8737-9E086A53F46F}" dt="2020-09-30T05:04:16.089" v="4797" actId="26606"/>
          <ac:spMkLst>
            <pc:docMk/>
            <pc:sldMk cId="3292673946" sldId="446"/>
            <ac:spMk id="44" creationId="{33AE4636-AEEC-45D6-84D4-7AC2DA48ECF8}"/>
          </ac:spMkLst>
        </pc:spChg>
        <pc:spChg chg="add del">
          <ac:chgData name="Bea Montenegro" userId="65d3c91a-73e9-4799-becb-247b768c9783" providerId="ADAL" clId="{1E935125-231D-4C33-8737-9E086A53F46F}" dt="2020-09-30T05:04:16.089" v="4797" actId="26606"/>
          <ac:spMkLst>
            <pc:docMk/>
            <pc:sldMk cId="3292673946" sldId="446"/>
            <ac:spMk id="45" creationId="{8D9CE0F4-2EB2-4F1F-8AAC-DB3571D9FE10}"/>
          </ac:spMkLst>
        </pc:spChg>
        <pc:spChg chg="add del">
          <ac:chgData name="Bea Montenegro" userId="65d3c91a-73e9-4799-becb-247b768c9783" providerId="ADAL" clId="{1E935125-231D-4C33-8737-9E086A53F46F}" dt="2020-09-30T05:04:23.196" v="4799" actId="26606"/>
          <ac:spMkLst>
            <pc:docMk/>
            <pc:sldMk cId="3292673946" sldId="446"/>
            <ac:spMk id="47" creationId="{8108D317-7CBD-4897-BD1F-959436D2A3BE}"/>
          </ac:spMkLst>
        </pc:spChg>
        <pc:spChg chg="add del">
          <ac:chgData name="Bea Montenegro" userId="65d3c91a-73e9-4799-becb-247b768c9783" providerId="ADAL" clId="{1E935125-231D-4C33-8737-9E086A53F46F}" dt="2020-09-30T05:04:23.196" v="4799" actId="26606"/>
          <ac:spMkLst>
            <pc:docMk/>
            <pc:sldMk cId="3292673946" sldId="446"/>
            <ac:spMk id="48" creationId="{D6297641-8B9F-4767-9606-8A11313227BF}"/>
          </ac:spMkLst>
        </pc:spChg>
        <pc:spChg chg="add del">
          <ac:chgData name="Bea Montenegro" userId="65d3c91a-73e9-4799-becb-247b768c9783" providerId="ADAL" clId="{1E935125-231D-4C33-8737-9E086A53F46F}" dt="2020-09-30T05:04:23.196" v="4799" actId="26606"/>
          <ac:spMkLst>
            <pc:docMk/>
            <pc:sldMk cId="3292673946" sldId="446"/>
            <ac:spMk id="49" creationId="{D8F3CA65-EA00-46B4-9616-39E6853F7BED}"/>
          </ac:spMkLst>
        </pc:spChg>
        <pc:spChg chg="add mod">
          <ac:chgData name="Bea Montenegro" userId="65d3c91a-73e9-4799-becb-247b768c9783" providerId="ADAL" clId="{1E935125-231D-4C33-8737-9E086A53F46F}" dt="2020-09-30T05:06:36.474" v="4834" actId="13926"/>
          <ac:spMkLst>
            <pc:docMk/>
            <pc:sldMk cId="3292673946" sldId="446"/>
            <ac:spMk id="50" creationId="{2A71D463-AEF6-4941-9F38-91FBC3A2852C}"/>
          </ac:spMkLst>
        </pc:spChg>
        <pc:spChg chg="add del">
          <ac:chgData name="Bea Montenegro" userId="65d3c91a-73e9-4799-becb-247b768c9783" providerId="ADAL" clId="{1E935125-231D-4C33-8737-9E086A53F46F}" dt="2020-09-30T05:05:23.514" v="4804" actId="26606"/>
          <ac:spMkLst>
            <pc:docMk/>
            <pc:sldMk cId="3292673946" sldId="446"/>
            <ac:spMk id="51" creationId="{E10650BA-D090-4A23-98E3-B48BBAEA9201}"/>
          </ac:spMkLst>
        </pc:spChg>
        <pc:spChg chg="add del">
          <ac:chgData name="Bea Montenegro" userId="65d3c91a-73e9-4799-becb-247b768c9783" providerId="ADAL" clId="{1E935125-231D-4C33-8737-9E086A53F46F}" dt="2020-09-30T05:05:23.506" v="4803" actId="26606"/>
          <ac:spMkLst>
            <pc:docMk/>
            <pc:sldMk cId="3292673946" sldId="446"/>
            <ac:spMk id="60" creationId="{8108D317-7CBD-4897-BD1F-959436D2A3BE}"/>
          </ac:spMkLst>
        </pc:spChg>
        <pc:spChg chg="add del">
          <ac:chgData name="Bea Montenegro" userId="65d3c91a-73e9-4799-becb-247b768c9783" providerId="ADAL" clId="{1E935125-231D-4C33-8737-9E086A53F46F}" dt="2020-09-30T05:05:23.506" v="4803" actId="26606"/>
          <ac:spMkLst>
            <pc:docMk/>
            <pc:sldMk cId="3292673946" sldId="446"/>
            <ac:spMk id="62" creationId="{D6297641-8B9F-4767-9606-8A11313227BF}"/>
          </ac:spMkLst>
        </pc:spChg>
        <pc:spChg chg="add del">
          <ac:chgData name="Bea Montenegro" userId="65d3c91a-73e9-4799-becb-247b768c9783" providerId="ADAL" clId="{1E935125-231D-4C33-8737-9E086A53F46F}" dt="2020-09-30T05:05:23.506" v="4803" actId="26606"/>
          <ac:spMkLst>
            <pc:docMk/>
            <pc:sldMk cId="3292673946" sldId="446"/>
            <ac:spMk id="64" creationId="{D8F3CA65-EA00-46B4-9616-39E6853F7BED}"/>
          </ac:spMkLst>
        </pc:spChg>
        <pc:spChg chg="add">
          <ac:chgData name="Bea Montenegro" userId="65d3c91a-73e9-4799-becb-247b768c9783" providerId="ADAL" clId="{1E935125-231D-4C33-8737-9E086A53F46F}" dt="2020-09-30T05:05:23.514" v="4804" actId="26606"/>
          <ac:spMkLst>
            <pc:docMk/>
            <pc:sldMk cId="3292673946" sldId="446"/>
            <ac:spMk id="66" creationId="{F94AA2BD-2E3F-4B1D-8127-5744B8115311}"/>
          </ac:spMkLst>
        </pc:spChg>
        <pc:spChg chg="add">
          <ac:chgData name="Bea Montenegro" userId="65d3c91a-73e9-4799-becb-247b768c9783" providerId="ADAL" clId="{1E935125-231D-4C33-8737-9E086A53F46F}" dt="2020-09-30T05:05:23.514" v="4804" actId="26606"/>
          <ac:spMkLst>
            <pc:docMk/>
            <pc:sldMk cId="3292673946" sldId="446"/>
            <ac:spMk id="67" creationId="{4BD02261-2DC8-4AA8-9E16-7751AE892445}"/>
          </ac:spMkLst>
        </pc:spChg>
        <pc:spChg chg="add">
          <ac:chgData name="Bea Montenegro" userId="65d3c91a-73e9-4799-becb-247b768c9783" providerId="ADAL" clId="{1E935125-231D-4C33-8737-9E086A53F46F}" dt="2020-09-30T05:05:23.514" v="4804" actId="26606"/>
          <ac:spMkLst>
            <pc:docMk/>
            <pc:sldMk cId="3292673946" sldId="446"/>
            <ac:spMk id="68" creationId="{3D752CF2-2291-40B5-B462-C17B174C10BC}"/>
          </ac:spMkLst>
        </pc:spChg>
        <pc:grpChg chg="add del">
          <ac:chgData name="Bea Montenegro" userId="65d3c91a-73e9-4799-becb-247b768c9783" providerId="ADAL" clId="{1E935125-231D-4C33-8737-9E086A53F46F}" dt="2020-09-30T05:04:12.456" v="4795" actId="26606"/>
          <ac:grpSpMkLst>
            <pc:docMk/>
            <pc:sldMk cId="3292673946" sldId="446"/>
            <ac:grpSpMk id="38" creationId="{2F263D67-9B31-4F2B-B228-27FD3112D7EC}"/>
          </ac:grpSpMkLst>
        </pc:grpChg>
        <pc:grpChg chg="add del">
          <ac:chgData name="Bea Montenegro" userId="65d3c91a-73e9-4799-becb-247b768c9783" providerId="ADAL" clId="{1E935125-231D-4C33-8737-9E086A53F46F}" dt="2020-09-30T05:05:23.514" v="4804" actId="26606"/>
          <ac:grpSpMkLst>
            <pc:docMk/>
            <pc:sldMk cId="3292673946" sldId="446"/>
            <ac:grpSpMk id="52" creationId="{FFB939B9-73CE-4644-87BB-72AEBF001142}"/>
          </ac:grpSpMkLst>
        </pc:grpChg>
        <pc:picChg chg="del ord">
          <ac:chgData name="Bea Montenegro" userId="65d3c91a-73e9-4799-becb-247b768c9783" providerId="ADAL" clId="{1E935125-231D-4C33-8737-9E086A53F46F}" dt="2020-09-30T05:03:48.227" v="4783" actId="478"/>
          <ac:picMkLst>
            <pc:docMk/>
            <pc:sldMk cId="3292673946" sldId="446"/>
            <ac:picMk id="4" creationId="{AB4CE075-9EC5-4D56-9949-80AE6E976D20}"/>
          </ac:picMkLst>
        </pc:picChg>
        <pc:picChg chg="add mod ord">
          <ac:chgData name="Bea Montenegro" userId="65d3c91a-73e9-4799-becb-247b768c9783" providerId="ADAL" clId="{1E935125-231D-4C33-8737-9E086A53F46F}" dt="2020-09-30T05:05:23.514" v="4804" actId="26606"/>
          <ac:picMkLst>
            <pc:docMk/>
            <pc:sldMk cId="3292673946" sldId="446"/>
            <ac:picMk id="5" creationId="{24FE3F9E-CDED-4DE2-93DD-1799F0F94264}"/>
          </ac:picMkLst>
        </pc:picChg>
        <pc:picChg chg="add del">
          <ac:chgData name="Bea Montenegro" userId="65d3c91a-73e9-4799-becb-247b768c9783" providerId="ADAL" clId="{1E935125-231D-4C33-8737-9E086A53F46F}" dt="2020-09-30T05:07:20.691" v="4839" actId="478"/>
          <ac:picMkLst>
            <pc:docMk/>
            <pc:sldMk cId="3292673946" sldId="446"/>
            <ac:picMk id="8" creationId="{22B0970A-09F2-43CC-9A7F-EAF3574D3776}"/>
          </ac:picMkLst>
        </pc:picChg>
        <pc:cxnChg chg="add del">
          <ac:chgData name="Bea Montenegro" userId="65d3c91a-73e9-4799-becb-247b768c9783" providerId="ADAL" clId="{1E935125-231D-4C33-8737-9E086A53F46F}" dt="2020-09-30T05:03:44.943" v="4779" actId="26606"/>
          <ac:cxnSpMkLst>
            <pc:docMk/>
            <pc:sldMk cId="3292673946" sldId="446"/>
            <ac:cxnSpMk id="10" creationId="{A7F400EE-A8A5-48AF-B4D6-291B52C6F0B0}"/>
          </ac:cxnSpMkLst>
        </pc:cxnChg>
      </pc:sldChg>
      <pc:sldChg chg="addSp delSp modSp mod">
        <pc:chgData name="Bea Montenegro" userId="65d3c91a-73e9-4799-becb-247b768c9783" providerId="ADAL" clId="{1E935125-231D-4C33-8737-9E086A53F46F}" dt="2020-09-30T05:09:44.425" v="4955"/>
        <pc:sldMkLst>
          <pc:docMk/>
          <pc:sldMk cId="2417889347" sldId="447"/>
        </pc:sldMkLst>
        <pc:spChg chg="mod">
          <ac:chgData name="Bea Montenegro" userId="65d3c91a-73e9-4799-becb-247b768c9783" providerId="ADAL" clId="{1E935125-231D-4C33-8737-9E086A53F46F}" dt="2020-09-30T05:09:29.805" v="4954" actId="13926"/>
          <ac:spMkLst>
            <pc:docMk/>
            <pc:sldMk cId="2417889347" sldId="447"/>
            <ac:spMk id="2" creationId="{726C08C4-900E-47A5-A5C9-CBC25C60966A}"/>
          </ac:spMkLst>
        </pc:spChg>
        <pc:spChg chg="mod">
          <ac:chgData name="Bea Montenegro" userId="65d3c91a-73e9-4799-becb-247b768c9783" providerId="ADAL" clId="{1E935125-231D-4C33-8737-9E086A53F46F}" dt="2020-09-30T05:09:44.425" v="4955"/>
          <ac:spMkLst>
            <pc:docMk/>
            <pc:sldMk cId="2417889347" sldId="447"/>
            <ac:spMk id="3" creationId="{C125ADC1-FACE-4BB7-9E27-CC7A9875370F}"/>
          </ac:spMkLst>
        </pc:spChg>
        <pc:spChg chg="add mod">
          <ac:chgData name="Bea Montenegro" userId="65d3c91a-73e9-4799-becb-247b768c9783" providerId="ADAL" clId="{1E935125-231D-4C33-8737-9E086A53F46F}" dt="2020-09-30T05:09:01.746" v="4928" actId="14100"/>
          <ac:spMkLst>
            <pc:docMk/>
            <pc:sldMk cId="2417889347" sldId="447"/>
            <ac:spMk id="4" creationId="{8520D760-807C-49D7-B615-1EB2D960E93B}"/>
          </ac:spMkLst>
        </pc:spChg>
        <pc:picChg chg="add mod">
          <ac:chgData name="Bea Montenegro" userId="65d3c91a-73e9-4799-becb-247b768c9783" providerId="ADAL" clId="{1E935125-231D-4C33-8737-9E086A53F46F}" dt="2020-09-30T05:09:06.570" v="4930" actId="1076"/>
          <ac:picMkLst>
            <pc:docMk/>
            <pc:sldMk cId="2417889347" sldId="447"/>
            <ac:picMk id="5" creationId="{DA786863-4E42-45ED-93A5-3819EB11A599}"/>
          </ac:picMkLst>
        </pc:picChg>
        <pc:picChg chg="add del mod">
          <ac:chgData name="Bea Montenegro" userId="65d3c91a-73e9-4799-becb-247b768c9783" providerId="ADAL" clId="{1E935125-231D-4C33-8737-9E086A53F46F}" dt="2020-09-30T01:33:53.428" v="1331" actId="14100"/>
          <ac:picMkLst>
            <pc:docMk/>
            <pc:sldMk cId="2417889347" sldId="447"/>
            <ac:picMk id="7" creationId="{0FF72767-8E3C-4A64-873A-FAC465367D06}"/>
          </ac:picMkLst>
        </pc:picChg>
      </pc:sldChg>
      <pc:sldChg chg="del">
        <pc:chgData name="Bea Montenegro" userId="65d3c91a-73e9-4799-becb-247b768c9783" providerId="ADAL" clId="{1E935125-231D-4C33-8737-9E086A53F46F}" dt="2020-09-30T05:11:30.353" v="4990" actId="2696"/>
        <pc:sldMkLst>
          <pc:docMk/>
          <pc:sldMk cId="368030862" sldId="448"/>
        </pc:sldMkLst>
      </pc:sldChg>
      <pc:sldChg chg="del">
        <pc:chgData name="Bea Montenegro" userId="65d3c91a-73e9-4799-becb-247b768c9783" providerId="ADAL" clId="{1E935125-231D-4C33-8737-9E086A53F46F}" dt="2020-09-30T05:11:37.922" v="4992" actId="47"/>
        <pc:sldMkLst>
          <pc:docMk/>
          <pc:sldMk cId="4061123273" sldId="449"/>
        </pc:sldMkLst>
      </pc:sldChg>
      <pc:sldChg chg="del">
        <pc:chgData name="Bea Montenegro" userId="65d3c91a-73e9-4799-becb-247b768c9783" providerId="ADAL" clId="{1E935125-231D-4C33-8737-9E086A53F46F}" dt="2020-09-30T02:22:42.865" v="2264" actId="2696"/>
        <pc:sldMkLst>
          <pc:docMk/>
          <pc:sldMk cId="547280775" sldId="450"/>
        </pc:sldMkLst>
      </pc:sldChg>
      <pc:sldChg chg="del">
        <pc:chgData name="Bea Montenegro" userId="65d3c91a-73e9-4799-becb-247b768c9783" providerId="ADAL" clId="{1E935125-231D-4C33-8737-9E086A53F46F}" dt="2020-09-30T02:22:46.484" v="2265" actId="2696"/>
        <pc:sldMkLst>
          <pc:docMk/>
          <pc:sldMk cId="3605190474" sldId="451"/>
        </pc:sldMkLst>
      </pc:sldChg>
      <pc:sldChg chg="del">
        <pc:chgData name="Bea Montenegro" userId="65d3c91a-73e9-4799-becb-247b768c9783" providerId="ADAL" clId="{1E935125-231D-4C33-8737-9E086A53F46F}" dt="2020-09-30T03:39:19.243" v="4492" actId="2696"/>
        <pc:sldMkLst>
          <pc:docMk/>
          <pc:sldMk cId="3675299322" sldId="452"/>
        </pc:sldMkLst>
      </pc:sldChg>
      <pc:sldChg chg="modSp mod">
        <pc:chgData name="Bea Montenegro" userId="65d3c91a-73e9-4799-becb-247b768c9783" providerId="ADAL" clId="{1E935125-231D-4C33-8737-9E086A53F46F}" dt="2020-09-30T05:12:07.889" v="5019"/>
        <pc:sldMkLst>
          <pc:docMk/>
          <pc:sldMk cId="15447674" sldId="453"/>
        </pc:sldMkLst>
        <pc:spChg chg="mod">
          <ac:chgData name="Bea Montenegro" userId="65d3c91a-73e9-4799-becb-247b768c9783" providerId="ADAL" clId="{1E935125-231D-4C33-8737-9E086A53F46F}" dt="2020-09-30T05:11:57.555" v="5018" actId="13926"/>
          <ac:spMkLst>
            <pc:docMk/>
            <pc:sldMk cId="15447674" sldId="453"/>
            <ac:spMk id="2" creationId="{726C08C4-900E-47A5-A5C9-CBC25C60966A}"/>
          </ac:spMkLst>
        </pc:spChg>
        <pc:spChg chg="mod">
          <ac:chgData name="Bea Montenegro" userId="65d3c91a-73e9-4799-becb-247b768c9783" providerId="ADAL" clId="{1E935125-231D-4C33-8737-9E086A53F46F}" dt="2020-09-30T05:12:07.889" v="5019"/>
          <ac:spMkLst>
            <pc:docMk/>
            <pc:sldMk cId="15447674" sldId="453"/>
            <ac:spMk id="3" creationId="{C125ADC1-FACE-4BB7-9E27-CC7A9875370F}"/>
          </ac:spMkLst>
        </pc:spChg>
      </pc:sldChg>
      <pc:sldChg chg="del ord">
        <pc:chgData name="Bea Montenegro" userId="65d3c91a-73e9-4799-becb-247b768c9783" providerId="ADAL" clId="{1E935125-231D-4C33-8737-9E086A53F46F}" dt="2020-09-30T05:25:00.683" v="5512" actId="2696"/>
        <pc:sldMkLst>
          <pc:docMk/>
          <pc:sldMk cId="3687463546" sldId="454"/>
        </pc:sldMkLst>
      </pc:sldChg>
      <pc:sldChg chg="modSp add del mod">
        <pc:chgData name="Bea Montenegro" userId="65d3c91a-73e9-4799-becb-247b768c9783" providerId="ADAL" clId="{1E935125-231D-4C33-8737-9E086A53F46F}" dt="2020-09-30T05:50:21.167" v="6008" actId="12788"/>
        <pc:sldMkLst>
          <pc:docMk/>
          <pc:sldMk cId="3245752224" sldId="455"/>
        </pc:sldMkLst>
        <pc:spChg chg="mod">
          <ac:chgData name="Bea Montenegro" userId="65d3c91a-73e9-4799-becb-247b768c9783" providerId="ADAL" clId="{1E935125-231D-4C33-8737-9E086A53F46F}" dt="2020-09-30T05:50:21.167" v="6008" actId="12788"/>
          <ac:spMkLst>
            <pc:docMk/>
            <pc:sldMk cId="3245752224" sldId="455"/>
            <ac:spMk id="3" creationId="{6775BCBC-80AD-4BB5-B2F3-2A55BDDB08C4}"/>
          </ac:spMkLst>
        </pc:spChg>
      </pc:sldChg>
      <pc:sldChg chg="del">
        <pc:chgData name="Bea Montenegro" userId="65d3c91a-73e9-4799-becb-247b768c9783" providerId="ADAL" clId="{1E935125-231D-4C33-8737-9E086A53F46F}" dt="2020-09-30T05:10:20.808" v="4958" actId="47"/>
        <pc:sldMkLst>
          <pc:docMk/>
          <pc:sldMk cId="720202388" sldId="456"/>
        </pc:sldMkLst>
      </pc:sldChg>
      <pc:sldChg chg="del">
        <pc:chgData name="Bea Montenegro" userId="65d3c91a-73e9-4799-becb-247b768c9783" providerId="ADAL" clId="{1E935125-231D-4C33-8737-9E086A53F46F}" dt="2020-09-30T05:10:20.808" v="4958" actId="47"/>
        <pc:sldMkLst>
          <pc:docMk/>
          <pc:sldMk cId="2792222585" sldId="457"/>
        </pc:sldMkLst>
      </pc:sldChg>
      <pc:sldChg chg="del">
        <pc:chgData name="Bea Montenegro" userId="65d3c91a-73e9-4799-becb-247b768c9783" providerId="ADAL" clId="{1E935125-231D-4C33-8737-9E086A53F46F}" dt="2020-09-30T05:10:20.808" v="4958" actId="47"/>
        <pc:sldMkLst>
          <pc:docMk/>
          <pc:sldMk cId="1041420023" sldId="458"/>
        </pc:sldMkLst>
      </pc:sldChg>
      <pc:sldChg chg="addSp delSp modSp mod ord">
        <pc:chgData name="Bea Montenegro" userId="65d3c91a-73e9-4799-becb-247b768c9783" providerId="ADAL" clId="{1E935125-231D-4C33-8737-9E086A53F46F}" dt="2020-09-30T05:21:47.971" v="5154"/>
        <pc:sldMkLst>
          <pc:docMk/>
          <pc:sldMk cId="2167998923" sldId="459"/>
        </pc:sldMkLst>
        <pc:spChg chg="del">
          <ac:chgData name="Bea Montenegro" userId="65d3c91a-73e9-4799-becb-247b768c9783" providerId="ADAL" clId="{1E935125-231D-4C33-8737-9E086A53F46F}" dt="2020-09-30T05:12:39.709" v="5020" actId="478"/>
          <ac:spMkLst>
            <pc:docMk/>
            <pc:sldMk cId="2167998923" sldId="459"/>
            <ac:spMk id="3" creationId="{895C3B4A-2A61-4C33-91CF-D9A7F7A3E900}"/>
          </ac:spMkLst>
        </pc:spChg>
        <pc:spChg chg="mod">
          <ac:chgData name="Bea Montenegro" userId="65d3c91a-73e9-4799-becb-247b768c9783" providerId="ADAL" clId="{1E935125-231D-4C33-8737-9E086A53F46F}" dt="2020-09-30T05:16:05.834" v="5068" actId="20577"/>
          <ac:spMkLst>
            <pc:docMk/>
            <pc:sldMk cId="2167998923" sldId="459"/>
            <ac:spMk id="6" creationId="{0E1EEE1C-B657-4BC6-989D-D0291799C3D1}"/>
          </ac:spMkLst>
        </pc:spChg>
        <pc:spChg chg="add del mod">
          <ac:chgData name="Bea Montenegro" userId="65d3c91a-73e9-4799-becb-247b768c9783" providerId="ADAL" clId="{1E935125-231D-4C33-8737-9E086A53F46F}" dt="2020-09-30T05:12:44.495" v="5021" actId="1032"/>
          <ac:spMkLst>
            <pc:docMk/>
            <pc:sldMk cId="2167998923" sldId="459"/>
            <ac:spMk id="7" creationId="{13D21BAE-1757-43F2-9FDB-F6FA70D0BB6F}"/>
          </ac:spMkLst>
        </pc:spChg>
        <pc:graphicFrameChg chg="add mod modGraphic">
          <ac:chgData name="Bea Montenegro" userId="65d3c91a-73e9-4799-becb-247b768c9783" providerId="ADAL" clId="{1E935125-231D-4C33-8737-9E086A53F46F}" dt="2020-09-30T05:15:25.968" v="5065" actId="13926"/>
          <ac:graphicFrameMkLst>
            <pc:docMk/>
            <pc:sldMk cId="2167998923" sldId="459"/>
            <ac:graphicFrameMk id="8" creationId="{ED58BB5E-C4A3-48C9-B7A3-A4DE8C7FADC6}"/>
          </ac:graphicFrameMkLst>
        </pc:graphicFrameChg>
      </pc:sldChg>
      <pc:sldChg chg="addSp delSp modSp mod">
        <pc:chgData name="Bea Montenegro" userId="65d3c91a-73e9-4799-becb-247b768c9783" providerId="ADAL" clId="{1E935125-231D-4C33-8737-9E086A53F46F}" dt="2020-09-30T05:19:58.099" v="5110" actId="20577"/>
        <pc:sldMkLst>
          <pc:docMk/>
          <pc:sldMk cId="3494225555" sldId="460"/>
        </pc:sldMkLst>
        <pc:spChg chg="del">
          <ac:chgData name="Bea Montenegro" userId="65d3c91a-73e9-4799-becb-247b768c9783" providerId="ADAL" clId="{1E935125-231D-4C33-8737-9E086A53F46F}" dt="2020-09-30T05:16:30.069" v="5069" actId="478"/>
          <ac:spMkLst>
            <pc:docMk/>
            <pc:sldMk cId="3494225555" sldId="460"/>
            <ac:spMk id="3" creationId="{895C3B4A-2A61-4C33-91CF-D9A7F7A3E900}"/>
          </ac:spMkLst>
        </pc:spChg>
        <pc:spChg chg="del">
          <ac:chgData name="Bea Montenegro" userId="65d3c91a-73e9-4799-becb-247b768c9783" providerId="ADAL" clId="{1E935125-231D-4C33-8737-9E086A53F46F}" dt="2020-09-30T05:16:44.251" v="5071" actId="478"/>
          <ac:spMkLst>
            <pc:docMk/>
            <pc:sldMk cId="3494225555" sldId="460"/>
            <ac:spMk id="6" creationId="{0E1EEE1C-B657-4BC6-989D-D0291799C3D1}"/>
          </ac:spMkLst>
        </pc:spChg>
        <pc:spChg chg="add del mod">
          <ac:chgData name="Bea Montenegro" userId="65d3c91a-73e9-4799-becb-247b768c9783" providerId="ADAL" clId="{1E935125-231D-4C33-8737-9E086A53F46F}" dt="2020-09-30T05:16:33.986" v="5070"/>
          <ac:spMkLst>
            <pc:docMk/>
            <pc:sldMk cId="3494225555" sldId="460"/>
            <ac:spMk id="7" creationId="{E0913401-FC46-42A9-BC1C-B76AB3B5131C}"/>
          </ac:spMkLst>
        </pc:spChg>
        <pc:spChg chg="add mod">
          <ac:chgData name="Bea Montenegro" userId="65d3c91a-73e9-4799-becb-247b768c9783" providerId="ADAL" clId="{1E935125-231D-4C33-8737-9E086A53F46F}" dt="2020-09-30T05:19:58.099" v="5110" actId="20577"/>
          <ac:spMkLst>
            <pc:docMk/>
            <pc:sldMk cId="3494225555" sldId="460"/>
            <ac:spMk id="8" creationId="{909BA719-426F-4D49-8549-9B2020857B48}"/>
          </ac:spMkLst>
        </pc:spChg>
        <pc:spChg chg="add">
          <ac:chgData name="Bea Montenegro" userId="65d3c91a-73e9-4799-becb-247b768c9783" providerId="ADAL" clId="{1E935125-231D-4C33-8737-9E086A53F46F}" dt="2020-09-30T05:16:44.904" v="5072" actId="22"/>
          <ac:spMkLst>
            <pc:docMk/>
            <pc:sldMk cId="3494225555" sldId="460"/>
            <ac:spMk id="10" creationId="{2C5A262C-B12B-4FDB-8B89-4E9BA61B2E46}"/>
          </ac:spMkLst>
        </pc:spChg>
      </pc:sldChg>
      <pc:sldChg chg="addSp delSp modSp del mod">
        <pc:chgData name="Bea Montenegro" userId="65d3c91a-73e9-4799-becb-247b768c9783" providerId="ADAL" clId="{1E935125-231D-4C33-8737-9E086A53F46F}" dt="2020-09-30T05:24:33.838" v="5494" actId="2696"/>
        <pc:sldMkLst>
          <pc:docMk/>
          <pc:sldMk cId="2152759291" sldId="461"/>
        </pc:sldMkLst>
        <pc:spChg chg="del">
          <ac:chgData name="Bea Montenegro" userId="65d3c91a-73e9-4799-becb-247b768c9783" providerId="ADAL" clId="{1E935125-231D-4C33-8737-9E086A53F46F}" dt="2020-09-30T05:17:48.078" v="5077" actId="478"/>
          <ac:spMkLst>
            <pc:docMk/>
            <pc:sldMk cId="2152759291" sldId="461"/>
            <ac:spMk id="2" creationId="{7D5566BE-0E3A-41BE-A56C-80EC47B64812}"/>
          </ac:spMkLst>
        </pc:spChg>
        <pc:spChg chg="del">
          <ac:chgData name="Bea Montenegro" userId="65d3c91a-73e9-4799-becb-247b768c9783" providerId="ADAL" clId="{1E935125-231D-4C33-8737-9E086A53F46F}" dt="2020-09-30T05:21:32.101" v="5151" actId="478"/>
          <ac:spMkLst>
            <pc:docMk/>
            <pc:sldMk cId="2152759291" sldId="461"/>
            <ac:spMk id="3" creationId="{895C3B4A-2A61-4C33-91CF-D9A7F7A3E900}"/>
          </ac:spMkLst>
        </pc:spChg>
        <pc:spChg chg="add">
          <ac:chgData name="Bea Montenegro" userId="65d3c91a-73e9-4799-becb-247b768c9783" providerId="ADAL" clId="{1E935125-231D-4C33-8737-9E086A53F46F}" dt="2020-09-30T05:16:53.455" v="5076" actId="22"/>
          <ac:spMkLst>
            <pc:docMk/>
            <pc:sldMk cId="2152759291" sldId="461"/>
            <ac:spMk id="4" creationId="{5A994AC0-94A2-4D23-B314-15D8076F6D7A}"/>
          </ac:spMkLst>
        </pc:spChg>
        <pc:spChg chg="del">
          <ac:chgData name="Bea Montenegro" userId="65d3c91a-73e9-4799-becb-247b768c9783" providerId="ADAL" clId="{1E935125-231D-4C33-8737-9E086A53F46F}" dt="2020-09-30T05:16:53.035" v="5075" actId="478"/>
          <ac:spMkLst>
            <pc:docMk/>
            <pc:sldMk cId="2152759291" sldId="461"/>
            <ac:spMk id="6" creationId="{0E1EEE1C-B657-4BC6-989D-D0291799C3D1}"/>
          </ac:spMkLst>
        </pc:spChg>
        <pc:spChg chg="add del mod">
          <ac:chgData name="Bea Montenegro" userId="65d3c91a-73e9-4799-becb-247b768c9783" providerId="ADAL" clId="{1E935125-231D-4C33-8737-9E086A53F46F}" dt="2020-09-30T05:17:50.889" v="5078"/>
          <ac:spMkLst>
            <pc:docMk/>
            <pc:sldMk cId="2152759291" sldId="461"/>
            <ac:spMk id="9" creationId="{3BC59BE7-2A6F-4E9B-9689-BB52D61FC1EB}"/>
          </ac:spMkLst>
        </pc:spChg>
        <pc:spChg chg="add mod">
          <ac:chgData name="Bea Montenegro" userId="65d3c91a-73e9-4799-becb-247b768c9783" providerId="ADAL" clId="{1E935125-231D-4C33-8737-9E086A53F46F}" dt="2020-09-30T05:18:07.787" v="5079" actId="20577"/>
          <ac:spMkLst>
            <pc:docMk/>
            <pc:sldMk cId="2152759291" sldId="461"/>
            <ac:spMk id="10" creationId="{8EF9BDBC-FDE9-45E3-8478-01CDA4F2D136}"/>
          </ac:spMkLst>
        </pc:spChg>
        <pc:spChg chg="add del mod">
          <ac:chgData name="Bea Montenegro" userId="65d3c91a-73e9-4799-becb-247b768c9783" providerId="ADAL" clId="{1E935125-231D-4C33-8737-9E086A53F46F}" dt="2020-09-30T05:21:35.290" v="5152"/>
          <ac:spMkLst>
            <pc:docMk/>
            <pc:sldMk cId="2152759291" sldId="461"/>
            <ac:spMk id="12" creationId="{A5CCD713-E58E-4638-8014-9532BC08C829}"/>
          </ac:spMkLst>
        </pc:spChg>
        <pc:spChg chg="add mod">
          <ac:chgData name="Bea Montenegro" userId="65d3c91a-73e9-4799-becb-247b768c9783" providerId="ADAL" clId="{1E935125-231D-4C33-8737-9E086A53F46F}" dt="2020-09-30T05:21:35.290" v="5152"/>
          <ac:spMkLst>
            <pc:docMk/>
            <pc:sldMk cId="2152759291" sldId="461"/>
            <ac:spMk id="13" creationId="{2344FF6B-FC62-4049-94D5-2252DBD1BAF0}"/>
          </ac:spMkLst>
        </pc:spChg>
      </pc:sldChg>
      <pc:sldChg chg="del">
        <pc:chgData name="Bea Montenegro" userId="65d3c91a-73e9-4799-becb-247b768c9783" providerId="ADAL" clId="{1E935125-231D-4C33-8737-9E086A53F46F}" dt="2020-09-30T05:10:20.808" v="4958" actId="47"/>
        <pc:sldMkLst>
          <pc:docMk/>
          <pc:sldMk cId="3246334240" sldId="462"/>
        </pc:sldMkLst>
      </pc:sldChg>
      <pc:sldChg chg="addSp delSp modSp mod modClrScheme chgLayout">
        <pc:chgData name="Bea Montenegro" userId="65d3c91a-73e9-4799-becb-247b768c9783" providerId="ADAL" clId="{1E935125-231D-4C33-8737-9E086A53F46F}" dt="2020-09-30T05:20:54.241" v="5150" actId="22"/>
        <pc:sldMkLst>
          <pc:docMk/>
          <pc:sldMk cId="524201673" sldId="463"/>
        </pc:sldMkLst>
        <pc:spChg chg="mod ord">
          <ac:chgData name="Bea Montenegro" userId="65d3c91a-73e9-4799-becb-247b768c9783" providerId="ADAL" clId="{1E935125-231D-4C33-8737-9E086A53F46F}" dt="2020-09-30T05:18:52.122" v="5081" actId="700"/>
          <ac:spMkLst>
            <pc:docMk/>
            <pc:sldMk cId="524201673" sldId="463"/>
            <ac:spMk id="2" creationId="{7D5566BE-0E3A-41BE-A56C-80EC47B64812}"/>
          </ac:spMkLst>
        </pc:spChg>
        <pc:spChg chg="del">
          <ac:chgData name="Bea Montenegro" userId="65d3c91a-73e9-4799-becb-247b768c9783" providerId="ADAL" clId="{1E935125-231D-4C33-8737-9E086A53F46F}" dt="2020-09-30T05:18:47.935" v="5080" actId="478"/>
          <ac:spMkLst>
            <pc:docMk/>
            <pc:sldMk cId="524201673" sldId="463"/>
            <ac:spMk id="3" creationId="{895C3B4A-2A61-4C33-91CF-D9A7F7A3E900}"/>
          </ac:spMkLst>
        </pc:spChg>
        <pc:spChg chg="del">
          <ac:chgData name="Bea Montenegro" userId="65d3c91a-73e9-4799-becb-247b768c9783" providerId="ADAL" clId="{1E935125-231D-4C33-8737-9E086A53F46F}" dt="2020-09-30T05:16:49.035" v="5073" actId="478"/>
          <ac:spMkLst>
            <pc:docMk/>
            <pc:sldMk cId="524201673" sldId="463"/>
            <ac:spMk id="6" creationId="{0E1EEE1C-B657-4BC6-989D-D0291799C3D1}"/>
          </ac:spMkLst>
        </pc:spChg>
        <pc:spChg chg="add">
          <ac:chgData name="Bea Montenegro" userId="65d3c91a-73e9-4799-becb-247b768c9783" providerId="ADAL" clId="{1E935125-231D-4C33-8737-9E086A53F46F}" dt="2020-09-30T05:16:49.424" v="5074" actId="22"/>
          <ac:spMkLst>
            <pc:docMk/>
            <pc:sldMk cId="524201673" sldId="463"/>
            <ac:spMk id="8" creationId="{22F8E2FA-55EE-4C4A-9A82-3C0061A5284D}"/>
          </ac:spMkLst>
        </pc:spChg>
        <pc:spChg chg="add del mod ord">
          <ac:chgData name="Bea Montenegro" userId="65d3c91a-73e9-4799-becb-247b768c9783" providerId="ADAL" clId="{1E935125-231D-4C33-8737-9E086A53F46F}" dt="2020-09-30T05:18:52.122" v="5081" actId="700"/>
          <ac:spMkLst>
            <pc:docMk/>
            <pc:sldMk cId="524201673" sldId="463"/>
            <ac:spMk id="10" creationId="{6B72E37C-8F0C-4569-99BE-B7904C8D4E9E}"/>
          </ac:spMkLst>
        </pc:spChg>
        <pc:spChg chg="add del mod ord">
          <ac:chgData name="Bea Montenegro" userId="65d3c91a-73e9-4799-becb-247b768c9783" providerId="ADAL" clId="{1E935125-231D-4C33-8737-9E086A53F46F}" dt="2020-09-30T05:18:55.290" v="5082"/>
          <ac:spMkLst>
            <pc:docMk/>
            <pc:sldMk cId="524201673" sldId="463"/>
            <ac:spMk id="11" creationId="{3A34A6EA-FD3A-4E8C-8261-9F2FAC5E2A6E}"/>
          </ac:spMkLst>
        </pc:spChg>
        <pc:spChg chg="add del mod ord">
          <ac:chgData name="Bea Montenegro" userId="65d3c91a-73e9-4799-becb-247b768c9783" providerId="ADAL" clId="{1E935125-231D-4C33-8737-9E086A53F46F}" dt="2020-09-30T05:20:54.241" v="5150" actId="22"/>
          <ac:spMkLst>
            <pc:docMk/>
            <pc:sldMk cId="524201673" sldId="463"/>
            <ac:spMk id="12" creationId="{D4277288-E05A-40DD-8B50-27045CA3BE7E}"/>
          </ac:spMkLst>
        </pc:spChg>
        <pc:spChg chg="add mod">
          <ac:chgData name="Bea Montenegro" userId="65d3c91a-73e9-4799-becb-247b768c9783" providerId="ADAL" clId="{1E935125-231D-4C33-8737-9E086A53F46F}" dt="2020-09-30T05:20:43.059" v="5148" actId="20577"/>
          <ac:spMkLst>
            <pc:docMk/>
            <pc:sldMk cId="524201673" sldId="463"/>
            <ac:spMk id="13" creationId="{383BB4D4-7340-459D-A2BC-D2D34A45CDBD}"/>
          </ac:spMkLst>
        </pc:spChg>
        <pc:picChg chg="del">
          <ac:chgData name="Bea Montenegro" userId="65d3c91a-73e9-4799-becb-247b768c9783" providerId="ADAL" clId="{1E935125-231D-4C33-8737-9E086A53F46F}" dt="2020-09-30T05:20:46.945" v="5149" actId="21"/>
          <ac:picMkLst>
            <pc:docMk/>
            <pc:sldMk cId="524201673" sldId="463"/>
            <ac:picMk id="4" creationId="{6112CD95-55DD-4588-8567-975C46456928}"/>
          </ac:picMkLst>
        </pc:picChg>
        <pc:picChg chg="add mod">
          <ac:chgData name="Bea Montenegro" userId="65d3c91a-73e9-4799-becb-247b768c9783" providerId="ADAL" clId="{1E935125-231D-4C33-8737-9E086A53F46F}" dt="2020-09-30T05:20:54.241" v="5150" actId="22"/>
          <ac:picMkLst>
            <pc:docMk/>
            <pc:sldMk cId="524201673" sldId="463"/>
            <ac:picMk id="15" creationId="{E4496849-0DF4-4EBB-8C25-CCAC0660CAA9}"/>
          </ac:picMkLst>
        </pc:picChg>
      </pc:sldChg>
      <pc:sldChg chg="addSp delSp modSp del mod">
        <pc:chgData name="Bea Montenegro" userId="65d3c91a-73e9-4799-becb-247b768c9783" providerId="ADAL" clId="{1E935125-231D-4C33-8737-9E086A53F46F}" dt="2020-09-30T05:53:48.045" v="6099" actId="2696"/>
        <pc:sldMkLst>
          <pc:docMk/>
          <pc:sldMk cId="4064379351" sldId="464"/>
        </pc:sldMkLst>
        <pc:spChg chg="del">
          <ac:chgData name="Bea Montenegro" userId="65d3c91a-73e9-4799-becb-247b768c9783" providerId="ADAL" clId="{1E935125-231D-4C33-8737-9E086A53F46F}" dt="2020-09-30T05:30:02.881" v="5733" actId="478"/>
          <ac:spMkLst>
            <pc:docMk/>
            <pc:sldMk cId="4064379351" sldId="464"/>
            <ac:spMk id="3" creationId="{6775BCBC-80AD-4BB5-B2F3-2A55BDDB08C4}"/>
          </ac:spMkLst>
        </pc:spChg>
        <pc:spChg chg="add del mod">
          <ac:chgData name="Bea Montenegro" userId="65d3c91a-73e9-4799-becb-247b768c9783" providerId="ADAL" clId="{1E935125-231D-4C33-8737-9E086A53F46F}" dt="2020-09-30T05:30:08.019" v="5736" actId="478"/>
          <ac:spMkLst>
            <pc:docMk/>
            <pc:sldMk cId="4064379351" sldId="464"/>
            <ac:spMk id="7" creationId="{54EAF74C-7544-4128-9651-87EDC0E72B8E}"/>
          </ac:spMkLst>
        </pc:spChg>
        <pc:spChg chg="add mod">
          <ac:chgData name="Bea Montenegro" userId="65d3c91a-73e9-4799-becb-247b768c9783" providerId="ADAL" clId="{1E935125-231D-4C33-8737-9E086A53F46F}" dt="2020-09-30T05:30:50.802" v="5770" actId="255"/>
          <ac:spMkLst>
            <pc:docMk/>
            <pc:sldMk cId="4064379351" sldId="464"/>
            <ac:spMk id="8" creationId="{AEFEB125-5765-40AD-BBB6-102472169DD6}"/>
          </ac:spMkLst>
        </pc:spChg>
        <pc:picChg chg="del">
          <ac:chgData name="Bea Montenegro" userId="65d3c91a-73e9-4799-becb-247b768c9783" providerId="ADAL" clId="{1E935125-231D-4C33-8737-9E086A53F46F}" dt="2020-09-30T05:29:16.603" v="5727" actId="478"/>
          <ac:picMkLst>
            <pc:docMk/>
            <pc:sldMk cId="4064379351" sldId="464"/>
            <ac:picMk id="4" creationId="{AB4CE075-9EC5-4D56-9949-80AE6E976D20}"/>
          </ac:picMkLst>
        </pc:picChg>
        <pc:picChg chg="add del mod ord">
          <ac:chgData name="Bea Montenegro" userId="65d3c91a-73e9-4799-becb-247b768c9783" providerId="ADAL" clId="{1E935125-231D-4C33-8737-9E086A53F46F}" dt="2020-09-30T05:30:05.949" v="5735" actId="478"/>
          <ac:picMkLst>
            <pc:docMk/>
            <pc:sldMk cId="4064379351" sldId="464"/>
            <ac:picMk id="5" creationId="{CEAD4A15-EC80-4266-ADEA-8ABC6AE1BB54}"/>
          </ac:picMkLst>
        </pc:picChg>
      </pc:sldChg>
      <pc:sldChg chg="addSp modSp new del mod ord">
        <pc:chgData name="Bea Montenegro" userId="65d3c91a-73e9-4799-becb-247b768c9783" providerId="ADAL" clId="{1E935125-231D-4C33-8737-9E086A53F46F}" dt="2020-09-30T01:22:03.987" v="633" actId="2696"/>
        <pc:sldMkLst>
          <pc:docMk/>
          <pc:sldMk cId="1752171285" sldId="465"/>
        </pc:sldMkLst>
        <pc:spChg chg="add mod">
          <ac:chgData name="Bea Montenegro" userId="65d3c91a-73e9-4799-becb-247b768c9783" providerId="ADAL" clId="{1E935125-231D-4C33-8737-9E086A53F46F}" dt="2020-09-30T01:21:58.330" v="632" actId="20577"/>
          <ac:spMkLst>
            <pc:docMk/>
            <pc:sldMk cId="1752171285" sldId="465"/>
            <ac:spMk id="5" creationId="{CF792BB7-E4B6-4F37-B0F7-45C29D187A08}"/>
          </ac:spMkLst>
        </pc:spChg>
        <pc:picChg chg="add mod">
          <ac:chgData name="Bea Montenegro" userId="65d3c91a-73e9-4799-becb-247b768c9783" providerId="ADAL" clId="{1E935125-231D-4C33-8737-9E086A53F46F}" dt="2020-09-30T01:20:11.889" v="544" actId="1076"/>
          <ac:picMkLst>
            <pc:docMk/>
            <pc:sldMk cId="1752171285" sldId="465"/>
            <ac:picMk id="2" creationId="{FB020116-A822-4C02-B7AA-C37A2DB9AFE9}"/>
          </ac:picMkLst>
        </pc:picChg>
        <pc:picChg chg="add mod">
          <ac:chgData name="Bea Montenegro" userId="65d3c91a-73e9-4799-becb-247b768c9783" providerId="ADAL" clId="{1E935125-231D-4C33-8737-9E086A53F46F}" dt="2020-09-30T01:20:17.760" v="545" actId="1076"/>
          <ac:picMkLst>
            <pc:docMk/>
            <pc:sldMk cId="1752171285" sldId="465"/>
            <ac:picMk id="3" creationId="{B24599FF-2452-4B6D-B8C1-0C0BDFF9B786}"/>
          </ac:picMkLst>
        </pc:picChg>
      </pc:sldChg>
      <pc:sldChg chg="addSp delSp modSp add mod setBg">
        <pc:chgData name="Bea Montenegro" userId="65d3c91a-73e9-4799-becb-247b768c9783" providerId="ADAL" clId="{1E935125-231D-4C33-8737-9E086A53F46F}" dt="2020-09-30T03:38:56.653" v="4491" actId="113"/>
        <pc:sldMkLst>
          <pc:docMk/>
          <pc:sldMk cId="1927736966" sldId="465"/>
        </pc:sldMkLst>
        <pc:spChg chg="mod ord">
          <ac:chgData name="Bea Montenegro" userId="65d3c91a-73e9-4799-becb-247b768c9783" providerId="ADAL" clId="{1E935125-231D-4C33-8737-9E086A53F46F}" dt="2020-09-30T03:33:43.442" v="4094" actId="13926"/>
          <ac:spMkLst>
            <pc:docMk/>
            <pc:sldMk cId="1927736966" sldId="465"/>
            <ac:spMk id="2" creationId="{7D5566BE-0E3A-41BE-A56C-80EC47B64812}"/>
          </ac:spMkLst>
        </pc:spChg>
        <pc:spChg chg="del">
          <ac:chgData name="Bea Montenegro" userId="65d3c91a-73e9-4799-becb-247b768c9783" providerId="ADAL" clId="{1E935125-231D-4C33-8737-9E086A53F46F}" dt="2020-09-30T01:39:30.380" v="1480" actId="478"/>
          <ac:spMkLst>
            <pc:docMk/>
            <pc:sldMk cId="1927736966" sldId="465"/>
            <ac:spMk id="3" creationId="{895C3B4A-2A61-4C33-91CF-D9A7F7A3E900}"/>
          </ac:spMkLst>
        </pc:spChg>
        <pc:spChg chg="add del mod ord">
          <ac:chgData name="Bea Montenegro" userId="65d3c91a-73e9-4799-becb-247b768c9783" providerId="ADAL" clId="{1E935125-231D-4C33-8737-9E086A53F46F}" dt="2020-09-30T02:08:31.138" v="1691" actId="478"/>
          <ac:spMkLst>
            <pc:docMk/>
            <pc:sldMk cId="1927736966" sldId="465"/>
            <ac:spMk id="6" creationId="{0E1EEE1C-B657-4BC6-989D-D0291799C3D1}"/>
          </ac:spMkLst>
        </pc:spChg>
        <pc:spChg chg="add del mod">
          <ac:chgData name="Bea Montenegro" userId="65d3c91a-73e9-4799-becb-247b768c9783" providerId="ADAL" clId="{1E935125-231D-4C33-8737-9E086A53F46F}" dt="2020-09-30T02:08:47.842" v="1693" actId="478"/>
          <ac:spMkLst>
            <pc:docMk/>
            <pc:sldMk cId="1927736966" sldId="465"/>
            <ac:spMk id="10" creationId="{4C054403-EDA0-4B2C-A6BC-B233B25306C6}"/>
          </ac:spMkLst>
        </pc:spChg>
        <pc:spChg chg="add mod ord">
          <ac:chgData name="Bea Montenegro" userId="65d3c91a-73e9-4799-becb-247b768c9783" providerId="ADAL" clId="{1E935125-231D-4C33-8737-9E086A53F46F}" dt="2020-09-30T02:11:44.311" v="1900" actId="1037"/>
          <ac:spMkLst>
            <pc:docMk/>
            <pc:sldMk cId="1927736966" sldId="465"/>
            <ac:spMk id="15" creationId="{6EE24498-580C-4740-B02C-C5586E4B85E8}"/>
          </ac:spMkLst>
        </pc:spChg>
        <pc:spChg chg="add">
          <ac:chgData name="Bea Montenegro" userId="65d3c91a-73e9-4799-becb-247b768c9783" providerId="ADAL" clId="{1E935125-231D-4C33-8737-9E086A53F46F}" dt="2020-09-30T02:08:32.591" v="1692" actId="22"/>
          <ac:spMkLst>
            <pc:docMk/>
            <pc:sldMk cId="1927736966" sldId="465"/>
            <ac:spMk id="16" creationId="{76561AF2-C85E-40BC-848E-2DB7C285A690}"/>
          </ac:spMkLst>
        </pc:spChg>
        <pc:spChg chg="add mod">
          <ac:chgData name="Bea Montenegro" userId="65d3c91a-73e9-4799-becb-247b768c9783" providerId="ADAL" clId="{1E935125-231D-4C33-8737-9E086A53F46F}" dt="2020-09-30T02:10:26.811" v="1866" actId="115"/>
          <ac:spMkLst>
            <pc:docMk/>
            <pc:sldMk cId="1927736966" sldId="465"/>
            <ac:spMk id="18" creationId="{B8460ADB-669F-4C65-8952-7FBD6D601FC9}"/>
          </ac:spMkLst>
        </pc:spChg>
        <pc:spChg chg="add mod">
          <ac:chgData name="Bea Montenegro" userId="65d3c91a-73e9-4799-becb-247b768c9783" providerId="ADAL" clId="{1E935125-231D-4C33-8737-9E086A53F46F}" dt="2020-09-30T03:38:56.653" v="4491" actId="113"/>
          <ac:spMkLst>
            <pc:docMk/>
            <pc:sldMk cId="1927736966" sldId="465"/>
            <ac:spMk id="20" creationId="{DF85F232-9A66-413E-9215-E78BEE4E67EE}"/>
          </ac:spMkLst>
        </pc:spChg>
        <pc:spChg chg="add mod">
          <ac:chgData name="Bea Montenegro" userId="65d3c91a-73e9-4799-becb-247b768c9783" providerId="ADAL" clId="{1E935125-231D-4C33-8737-9E086A53F46F}" dt="2020-09-30T02:11:11.387" v="1878" actId="207"/>
          <ac:spMkLst>
            <pc:docMk/>
            <pc:sldMk cId="1927736966" sldId="465"/>
            <ac:spMk id="23" creationId="{1FBE150C-4556-4CD3-8EBD-086F565142F8}"/>
          </ac:spMkLst>
        </pc:spChg>
        <pc:picChg chg="del">
          <ac:chgData name="Bea Montenegro" userId="65d3c91a-73e9-4799-becb-247b768c9783" providerId="ADAL" clId="{1E935125-231D-4C33-8737-9E086A53F46F}" dt="2020-09-30T01:30:56.897" v="1155" actId="478"/>
          <ac:picMkLst>
            <pc:docMk/>
            <pc:sldMk cId="1927736966" sldId="465"/>
            <ac:picMk id="4" creationId="{0A41D26D-9EA4-49C4-92F1-769A1D673FA3}"/>
          </ac:picMkLst>
        </pc:picChg>
        <pc:picChg chg="del ord">
          <ac:chgData name="Bea Montenegro" userId="65d3c91a-73e9-4799-becb-247b768c9783" providerId="ADAL" clId="{1E935125-231D-4C33-8737-9E086A53F46F}" dt="2020-09-30T02:01:48.437" v="1619" actId="478"/>
          <ac:picMkLst>
            <pc:docMk/>
            <pc:sldMk cId="1927736966" sldId="465"/>
            <ac:picMk id="5" creationId="{0A0E0D5D-8530-4C03-A3DF-AE17BF4B15D8}"/>
          </ac:picMkLst>
        </pc:picChg>
        <pc:picChg chg="add del mod">
          <ac:chgData name="Bea Montenegro" userId="65d3c91a-73e9-4799-becb-247b768c9783" providerId="ADAL" clId="{1E935125-231D-4C33-8737-9E086A53F46F}" dt="2020-09-30T01:56:11.393" v="1602" actId="478"/>
          <ac:picMkLst>
            <pc:docMk/>
            <pc:sldMk cId="1927736966" sldId="465"/>
            <ac:picMk id="8" creationId="{590CC16E-C794-4BD1-9894-A4F553F0B1BD}"/>
          </ac:picMkLst>
        </pc:picChg>
        <pc:picChg chg="add del">
          <ac:chgData name="Bea Montenegro" userId="65d3c91a-73e9-4799-becb-247b768c9783" providerId="ADAL" clId="{1E935125-231D-4C33-8737-9E086A53F46F}" dt="2020-09-30T01:42:24.338" v="1486" actId="22"/>
          <ac:picMkLst>
            <pc:docMk/>
            <pc:sldMk cId="1927736966" sldId="465"/>
            <ac:picMk id="12" creationId="{2C7BDE2E-3505-43FA-A8D4-F7C6074964F5}"/>
          </ac:picMkLst>
        </pc:picChg>
        <pc:picChg chg="add del mod ord">
          <ac:chgData name="Bea Montenegro" userId="65d3c91a-73e9-4799-becb-247b768c9783" providerId="ADAL" clId="{1E935125-231D-4C33-8737-9E086A53F46F}" dt="2020-09-30T02:11:44.748" v="1901" actId="1037"/>
          <ac:picMkLst>
            <pc:docMk/>
            <pc:sldMk cId="1927736966" sldId="465"/>
            <ac:picMk id="14" creationId="{57BA60B7-1CBE-4CDD-91F0-67C548491D4A}"/>
          </ac:picMkLst>
        </pc:picChg>
        <pc:picChg chg="add mod">
          <ac:chgData name="Bea Montenegro" userId="65d3c91a-73e9-4799-becb-247b768c9783" providerId="ADAL" clId="{1E935125-231D-4C33-8737-9E086A53F46F}" dt="2020-09-30T03:34:15.186" v="4105" actId="1036"/>
          <ac:picMkLst>
            <pc:docMk/>
            <pc:sldMk cId="1927736966" sldId="465"/>
            <ac:picMk id="24" creationId="{4F158175-3967-4E3B-9489-71A547CDCF0A}"/>
          </ac:picMkLst>
        </pc:picChg>
        <pc:cxnChg chg="add del">
          <ac:chgData name="Bea Montenegro" userId="65d3c91a-73e9-4799-becb-247b768c9783" providerId="ADAL" clId="{1E935125-231D-4C33-8737-9E086A53F46F}" dt="2020-09-30T02:00:57.934" v="1613" actId="26606"/>
          <ac:cxnSpMkLst>
            <pc:docMk/>
            <pc:sldMk cId="1927736966" sldId="465"/>
            <ac:cxnSpMk id="19" creationId="{A7F400EE-A8A5-48AF-B4D6-291B52C6F0B0}"/>
          </ac:cxnSpMkLst>
        </pc:cxnChg>
      </pc:sldChg>
      <pc:sldChg chg="addSp delSp modSp add mod ord">
        <pc:chgData name="Bea Montenegro" userId="65d3c91a-73e9-4799-becb-247b768c9783" providerId="ADAL" clId="{1E935125-231D-4C33-8737-9E086A53F46F}" dt="2020-09-30T02:51:21.884" v="3132" actId="13926"/>
        <pc:sldMkLst>
          <pc:docMk/>
          <pc:sldMk cId="314009451" sldId="466"/>
        </pc:sldMkLst>
        <pc:spChg chg="add del">
          <ac:chgData name="Bea Montenegro" userId="65d3c91a-73e9-4799-becb-247b768c9783" providerId="ADAL" clId="{1E935125-231D-4C33-8737-9E086A53F46F}" dt="2020-09-30T02:49:51.233" v="3041" actId="478"/>
          <ac:spMkLst>
            <pc:docMk/>
            <pc:sldMk cId="314009451" sldId="466"/>
            <ac:spMk id="2" creationId="{7D5566BE-0E3A-41BE-A56C-80EC47B64812}"/>
          </ac:spMkLst>
        </pc:spChg>
        <pc:spChg chg="del mod">
          <ac:chgData name="Bea Montenegro" userId="65d3c91a-73e9-4799-becb-247b768c9783" providerId="ADAL" clId="{1E935125-231D-4C33-8737-9E086A53F46F}" dt="2020-09-30T02:18:41.987" v="2035" actId="1032"/>
          <ac:spMkLst>
            <pc:docMk/>
            <pc:sldMk cId="314009451" sldId="466"/>
            <ac:spMk id="3" creationId="{895C3B4A-2A61-4C33-91CF-D9A7F7A3E900}"/>
          </ac:spMkLst>
        </pc:spChg>
        <pc:spChg chg="add del mod">
          <ac:chgData name="Bea Montenegro" userId="65d3c91a-73e9-4799-becb-247b768c9783" providerId="ADAL" clId="{1E935125-231D-4C33-8737-9E086A53F46F}" dt="2020-09-30T02:49:41.050" v="3036" actId="478"/>
          <ac:spMkLst>
            <pc:docMk/>
            <pc:sldMk cId="314009451" sldId="466"/>
            <ac:spMk id="8" creationId="{937D94D9-A9E1-43C3-9AEF-0AD25EB71429}"/>
          </ac:spMkLst>
        </pc:spChg>
        <pc:spChg chg="add del mod">
          <ac:chgData name="Bea Montenegro" userId="65d3c91a-73e9-4799-becb-247b768c9783" providerId="ADAL" clId="{1E935125-231D-4C33-8737-9E086A53F46F}" dt="2020-09-30T02:49:49.846" v="3040" actId="478"/>
          <ac:spMkLst>
            <pc:docMk/>
            <pc:sldMk cId="314009451" sldId="466"/>
            <ac:spMk id="10" creationId="{A551F7A9-7825-4CB6-91BF-046E3B0F29A3}"/>
          </ac:spMkLst>
        </pc:spChg>
        <pc:spChg chg="add del mod">
          <ac:chgData name="Bea Montenegro" userId="65d3c91a-73e9-4799-becb-247b768c9783" providerId="ADAL" clId="{1E935125-231D-4C33-8737-9E086A53F46F}" dt="2020-09-30T02:49:49.363" v="3039"/>
          <ac:spMkLst>
            <pc:docMk/>
            <pc:sldMk cId="314009451" sldId="466"/>
            <ac:spMk id="11" creationId="{2331CD77-525E-4014-8B1D-AAA2EA911B4C}"/>
          </ac:spMkLst>
        </pc:spChg>
        <pc:spChg chg="add del mod">
          <ac:chgData name="Bea Montenegro" userId="65d3c91a-73e9-4799-becb-247b768c9783" providerId="ADAL" clId="{1E935125-231D-4C33-8737-9E086A53F46F}" dt="2020-09-30T02:51:21.884" v="3132" actId="13926"/>
          <ac:spMkLst>
            <pc:docMk/>
            <pc:sldMk cId="314009451" sldId="466"/>
            <ac:spMk id="13" creationId="{C20B1F4B-D3B6-4744-8D7D-D3BAD7E5178B}"/>
          </ac:spMkLst>
        </pc:spChg>
        <pc:spChg chg="add del mod">
          <ac:chgData name="Bea Montenegro" userId="65d3c91a-73e9-4799-becb-247b768c9783" providerId="ADAL" clId="{1E935125-231D-4C33-8737-9E086A53F46F}" dt="2020-09-30T02:49:58.235" v="3044"/>
          <ac:spMkLst>
            <pc:docMk/>
            <pc:sldMk cId="314009451" sldId="466"/>
            <ac:spMk id="14" creationId="{6D3CFC4D-39AB-416F-B76C-6B7FD78B615C}"/>
          </ac:spMkLst>
        </pc:spChg>
        <pc:graphicFrameChg chg="add mod modGraphic">
          <ac:chgData name="Bea Montenegro" userId="65d3c91a-73e9-4799-becb-247b768c9783" providerId="ADAL" clId="{1E935125-231D-4C33-8737-9E086A53F46F}" dt="2020-09-30T02:26:36.162" v="2478" actId="20577"/>
          <ac:graphicFrameMkLst>
            <pc:docMk/>
            <pc:sldMk cId="314009451" sldId="466"/>
            <ac:graphicFrameMk id="7" creationId="{34B4E997-2D7E-47CE-BD52-B92ABF2386C9}"/>
          </ac:graphicFrameMkLst>
        </pc:graphicFrameChg>
        <pc:picChg chg="del">
          <ac:chgData name="Bea Montenegro" userId="65d3c91a-73e9-4799-becb-247b768c9783" providerId="ADAL" clId="{1E935125-231D-4C33-8737-9E086A53F46F}" dt="2020-09-30T02:17:30.502" v="2033" actId="478"/>
          <ac:picMkLst>
            <pc:docMk/>
            <pc:sldMk cId="314009451" sldId="466"/>
            <ac:picMk id="4" creationId="{0A41D26D-9EA4-49C4-92F1-769A1D673FA3}"/>
          </ac:picMkLst>
        </pc:picChg>
      </pc:sldChg>
      <pc:sldChg chg="new del">
        <pc:chgData name="Bea Montenegro" userId="65d3c91a-73e9-4799-becb-247b768c9783" providerId="ADAL" clId="{1E935125-231D-4C33-8737-9E086A53F46F}" dt="2020-09-30T01:42:58.295" v="1490" actId="680"/>
        <pc:sldMkLst>
          <pc:docMk/>
          <pc:sldMk cId="474674329" sldId="466"/>
        </pc:sldMkLst>
      </pc:sldChg>
      <pc:sldChg chg="addSp modSp new del mod setBg">
        <pc:chgData name="Bea Montenegro" userId="65d3c91a-73e9-4799-becb-247b768c9783" providerId="ADAL" clId="{1E935125-231D-4C33-8737-9E086A53F46F}" dt="2020-09-30T02:09:08" v="1696" actId="2696"/>
        <pc:sldMkLst>
          <pc:docMk/>
          <pc:sldMk cId="1308806523" sldId="466"/>
        </pc:sldMkLst>
        <pc:spChg chg="mod ord">
          <ac:chgData name="Bea Montenegro" userId="65d3c91a-73e9-4799-becb-247b768c9783" providerId="ADAL" clId="{1E935125-231D-4C33-8737-9E086A53F46F}" dt="2020-09-30T01:43:26.542" v="1493" actId="26606"/>
          <ac:spMkLst>
            <pc:docMk/>
            <pc:sldMk cId="1308806523" sldId="466"/>
            <ac:spMk id="2" creationId="{23873B1A-9476-49D0-BDA9-BDCF0CAD9FE8}"/>
          </ac:spMkLst>
        </pc:spChg>
        <pc:spChg chg="add">
          <ac:chgData name="Bea Montenegro" userId="65d3c91a-73e9-4799-becb-247b768c9783" providerId="ADAL" clId="{1E935125-231D-4C33-8737-9E086A53F46F}" dt="2020-09-30T01:49:56.614" v="1510" actId="22"/>
          <ac:spMkLst>
            <pc:docMk/>
            <pc:sldMk cId="1308806523" sldId="466"/>
            <ac:spMk id="5" creationId="{C4A87D4A-F117-4C06-A6DF-CB428703C5CE}"/>
          </ac:spMkLst>
        </pc:spChg>
        <pc:spChg chg="add">
          <ac:chgData name="Bea Montenegro" userId="65d3c91a-73e9-4799-becb-247b768c9783" providerId="ADAL" clId="{1E935125-231D-4C33-8737-9E086A53F46F}" dt="2020-09-30T01:43:26.542" v="1493" actId="26606"/>
          <ac:spMkLst>
            <pc:docMk/>
            <pc:sldMk cId="1308806523" sldId="466"/>
            <ac:spMk id="9" creationId="{E91DC736-0EF8-4F87-9146-EBF1D2EE4D3D}"/>
          </ac:spMkLst>
        </pc:spChg>
        <pc:spChg chg="add">
          <ac:chgData name="Bea Montenegro" userId="65d3c91a-73e9-4799-becb-247b768c9783" providerId="ADAL" clId="{1E935125-231D-4C33-8737-9E086A53F46F}" dt="2020-09-30T01:43:26.542" v="1493" actId="26606"/>
          <ac:spMkLst>
            <pc:docMk/>
            <pc:sldMk cId="1308806523" sldId="466"/>
            <ac:spMk id="11" creationId="{097CD68E-23E3-4007-8847-CD0944C4F7BE}"/>
          </ac:spMkLst>
        </pc:spChg>
        <pc:spChg chg="add">
          <ac:chgData name="Bea Montenegro" userId="65d3c91a-73e9-4799-becb-247b768c9783" providerId="ADAL" clId="{1E935125-231D-4C33-8737-9E086A53F46F}" dt="2020-09-30T01:43:26.542" v="1493" actId="26606"/>
          <ac:spMkLst>
            <pc:docMk/>
            <pc:sldMk cId="1308806523" sldId="466"/>
            <ac:spMk id="13" creationId="{AF2F604E-43BE-4DC3-B983-E071523364F8}"/>
          </ac:spMkLst>
        </pc:spChg>
        <pc:spChg chg="add">
          <ac:chgData name="Bea Montenegro" userId="65d3c91a-73e9-4799-becb-247b768c9783" providerId="ADAL" clId="{1E935125-231D-4C33-8737-9E086A53F46F}" dt="2020-09-30T01:43:26.542" v="1493" actId="26606"/>
          <ac:spMkLst>
            <pc:docMk/>
            <pc:sldMk cId="1308806523" sldId="466"/>
            <ac:spMk id="15" creationId="{08C9B587-E65E-4B52-B37C-ABEBB6E87928}"/>
          </ac:spMkLst>
        </pc:spChg>
        <pc:picChg chg="add mod">
          <ac:chgData name="Bea Montenegro" userId="65d3c91a-73e9-4799-becb-247b768c9783" providerId="ADAL" clId="{1E935125-231D-4C33-8737-9E086A53F46F}" dt="2020-09-30T02:00:12.859" v="1610" actId="1076"/>
          <ac:picMkLst>
            <pc:docMk/>
            <pc:sldMk cId="1308806523" sldId="466"/>
            <ac:picMk id="4" creationId="{CE1764DD-9BD0-44A6-A7B1-1046B5DE41A8}"/>
          </ac:picMkLst>
        </pc:picChg>
      </pc:sldChg>
      <pc:sldChg chg="addSp delSp modSp add mod ord setBg">
        <pc:chgData name="Bea Montenegro" userId="65d3c91a-73e9-4799-becb-247b768c9783" providerId="ADAL" clId="{1E935125-231D-4C33-8737-9E086A53F46F}" dt="2020-09-30T05:10:36.379" v="4965" actId="20577"/>
        <pc:sldMkLst>
          <pc:docMk/>
          <pc:sldMk cId="316623040" sldId="467"/>
        </pc:sldMkLst>
        <pc:spChg chg="mod">
          <ac:chgData name="Bea Montenegro" userId="65d3c91a-73e9-4799-becb-247b768c9783" providerId="ADAL" clId="{1E935125-231D-4C33-8737-9E086A53F46F}" dt="2020-09-30T05:10:36.379" v="4965" actId="20577"/>
          <ac:spMkLst>
            <pc:docMk/>
            <pc:sldMk cId="316623040" sldId="467"/>
            <ac:spMk id="2" creationId="{7D5566BE-0E3A-41BE-A56C-80EC47B64812}"/>
          </ac:spMkLst>
        </pc:spChg>
        <pc:spChg chg="del">
          <ac:chgData name="Bea Montenegro" userId="65d3c91a-73e9-4799-becb-247b768c9783" providerId="ADAL" clId="{1E935125-231D-4C33-8737-9E086A53F46F}" dt="2020-09-30T02:31:53.932" v="2506" actId="478"/>
          <ac:spMkLst>
            <pc:docMk/>
            <pc:sldMk cId="316623040" sldId="467"/>
            <ac:spMk id="3" creationId="{895C3B4A-2A61-4C33-91CF-D9A7F7A3E900}"/>
          </ac:spMkLst>
        </pc:spChg>
        <pc:spChg chg="mod">
          <ac:chgData name="Bea Montenegro" userId="65d3c91a-73e9-4799-becb-247b768c9783" providerId="ADAL" clId="{1E935125-231D-4C33-8737-9E086A53F46F}" dt="2020-09-30T05:10:25.346" v="4960" actId="20577"/>
          <ac:spMkLst>
            <pc:docMk/>
            <pc:sldMk cId="316623040" sldId="467"/>
            <ac:spMk id="6" creationId="{0E1EEE1C-B657-4BC6-989D-D0291799C3D1}"/>
          </ac:spMkLst>
        </pc:spChg>
        <pc:spChg chg="add del mod">
          <ac:chgData name="Bea Montenegro" userId="65d3c91a-73e9-4799-becb-247b768c9783" providerId="ADAL" clId="{1E935125-231D-4C33-8737-9E086A53F46F}" dt="2020-09-30T02:37:48.386" v="2507" actId="931"/>
          <ac:spMkLst>
            <pc:docMk/>
            <pc:sldMk cId="316623040" sldId="467"/>
            <ac:spMk id="8" creationId="{88E6D99B-7FB0-41CA-B446-2E17C13228B3}"/>
          </ac:spMkLst>
        </pc:spChg>
        <pc:spChg chg="add del mod">
          <ac:chgData name="Bea Montenegro" userId="65d3c91a-73e9-4799-becb-247b768c9783" providerId="ADAL" clId="{1E935125-231D-4C33-8737-9E086A53F46F}" dt="2020-09-30T02:46:18.578" v="2810" actId="478"/>
          <ac:spMkLst>
            <pc:docMk/>
            <pc:sldMk cId="316623040" sldId="467"/>
            <ac:spMk id="17" creationId="{395E7981-9203-43E7-B848-7D7C412DFADF}"/>
          </ac:spMkLst>
        </pc:spChg>
        <pc:spChg chg="add mod">
          <ac:chgData name="Bea Montenegro" userId="65d3c91a-73e9-4799-becb-247b768c9783" providerId="ADAL" clId="{1E935125-231D-4C33-8737-9E086A53F46F}" dt="2020-09-30T03:28:29.625" v="3973" actId="948"/>
          <ac:spMkLst>
            <pc:docMk/>
            <pc:sldMk cId="316623040" sldId="467"/>
            <ac:spMk id="19" creationId="{B6CC5F13-AB80-46AC-8A0B-67FDB6234C8F}"/>
          </ac:spMkLst>
        </pc:spChg>
        <pc:spChg chg="add del">
          <ac:chgData name="Bea Montenegro" userId="65d3c91a-73e9-4799-becb-247b768c9783" providerId="ADAL" clId="{1E935125-231D-4C33-8737-9E086A53F46F}" dt="2020-09-30T02:39:04.135" v="2509" actId="26606"/>
          <ac:spMkLst>
            <pc:docMk/>
            <pc:sldMk cId="316623040" sldId="467"/>
            <ac:spMk id="20" creationId="{BD91D9E2-98DD-4A76-941B-84C4BF8ED733}"/>
          </ac:spMkLst>
        </pc:spChg>
        <pc:spChg chg="add del mod">
          <ac:chgData name="Bea Montenegro" userId="65d3c91a-73e9-4799-becb-247b768c9783" providerId="ADAL" clId="{1E935125-231D-4C33-8737-9E086A53F46F}" dt="2020-09-30T02:48:18.061" v="3034"/>
          <ac:spMkLst>
            <pc:docMk/>
            <pc:sldMk cId="316623040" sldId="467"/>
            <ac:spMk id="21" creationId="{4A1887B5-597E-4CD8-96C6-2347D05E0234}"/>
          </ac:spMkLst>
        </pc:spChg>
        <pc:spChg chg="add mod">
          <ac:chgData name="Bea Montenegro" userId="65d3c91a-73e9-4799-becb-247b768c9783" providerId="ADAL" clId="{1E935125-231D-4C33-8737-9E086A53F46F}" dt="2020-09-30T03:28:29.625" v="3973" actId="948"/>
          <ac:spMkLst>
            <pc:docMk/>
            <pc:sldMk cId="316623040" sldId="467"/>
            <ac:spMk id="22" creationId="{06EF19D9-6C20-4A6D-A44E-4CD7315E7AB4}"/>
          </ac:spMkLst>
        </pc:spChg>
        <pc:spChg chg="add del">
          <ac:chgData name="Bea Montenegro" userId="65d3c91a-73e9-4799-becb-247b768c9783" providerId="ADAL" clId="{1E935125-231D-4C33-8737-9E086A53F46F}" dt="2020-09-30T02:39:04.135" v="2509" actId="26606"/>
          <ac:spMkLst>
            <pc:docMk/>
            <pc:sldMk cId="316623040" sldId="467"/>
            <ac:spMk id="23" creationId="{C4E4288A-DFC8-40A2-90E5-70E851A933AD}"/>
          </ac:spMkLst>
        </pc:spChg>
        <pc:spChg chg="add mod">
          <ac:chgData name="Bea Montenegro" userId="65d3c91a-73e9-4799-becb-247b768c9783" providerId="ADAL" clId="{1E935125-231D-4C33-8737-9E086A53F46F}" dt="2020-09-30T03:28:29.625" v="3973" actId="948"/>
          <ac:spMkLst>
            <pc:docMk/>
            <pc:sldMk cId="316623040" sldId="467"/>
            <ac:spMk id="24" creationId="{FFA9EEE9-23C0-4A0C-B3D6-58F4EEFA59B4}"/>
          </ac:spMkLst>
        </pc:spChg>
        <pc:spChg chg="add mod">
          <ac:chgData name="Bea Montenegro" userId="65d3c91a-73e9-4799-becb-247b768c9783" providerId="ADAL" clId="{1E935125-231D-4C33-8737-9E086A53F46F}" dt="2020-09-30T03:28:29.625" v="3973" actId="948"/>
          <ac:spMkLst>
            <pc:docMk/>
            <pc:sldMk cId="316623040" sldId="467"/>
            <ac:spMk id="28" creationId="{2E37266F-79A3-4614-A652-C2A4CDDAD0C8}"/>
          </ac:spMkLst>
        </pc:spChg>
        <pc:spChg chg="add del">
          <ac:chgData name="Bea Montenegro" userId="65d3c91a-73e9-4799-becb-247b768c9783" providerId="ADAL" clId="{1E935125-231D-4C33-8737-9E086A53F46F}" dt="2020-09-30T02:39:04.135" v="2509" actId="26606"/>
          <ac:spMkLst>
            <pc:docMk/>
            <pc:sldMk cId="316623040" sldId="467"/>
            <ac:spMk id="29" creationId="{FDF32B5C-56CA-41B2-B98F-3B71817347B0}"/>
          </ac:spMkLst>
        </pc:spChg>
        <pc:spChg chg="add del">
          <ac:chgData name="Bea Montenegro" userId="65d3c91a-73e9-4799-becb-247b768c9783" providerId="ADAL" clId="{1E935125-231D-4C33-8737-9E086A53F46F}" dt="2020-09-30T02:39:04.135" v="2509" actId="26606"/>
          <ac:spMkLst>
            <pc:docMk/>
            <pc:sldMk cId="316623040" sldId="467"/>
            <ac:spMk id="31" creationId="{D13042C5-FBFD-461A-A131-5C448FAF37E1}"/>
          </ac:spMkLst>
        </pc:spChg>
        <pc:spChg chg="add del">
          <ac:chgData name="Bea Montenegro" userId="65d3c91a-73e9-4799-becb-247b768c9783" providerId="ADAL" clId="{1E935125-231D-4C33-8737-9E086A53F46F}" dt="2020-09-30T02:39:04.135" v="2509" actId="26606"/>
          <ac:spMkLst>
            <pc:docMk/>
            <pc:sldMk cId="316623040" sldId="467"/>
            <ac:spMk id="33" creationId="{53339482-2518-48ED-BB8A-78BA44D806CF}"/>
          </ac:spMkLst>
        </pc:spChg>
        <pc:spChg chg="add del">
          <ac:chgData name="Bea Montenegro" userId="65d3c91a-73e9-4799-becb-247b768c9783" providerId="ADAL" clId="{1E935125-231D-4C33-8737-9E086A53F46F}" dt="2020-09-30T02:39:04.135" v="2509" actId="26606"/>
          <ac:spMkLst>
            <pc:docMk/>
            <pc:sldMk cId="316623040" sldId="467"/>
            <ac:spMk id="35" creationId="{EEC55F4D-D9C2-4111-949F-1021A85FC8D1}"/>
          </ac:spMkLst>
        </pc:spChg>
        <pc:grpChg chg="add del">
          <ac:chgData name="Bea Montenegro" userId="65d3c91a-73e9-4799-becb-247b768c9783" providerId="ADAL" clId="{1E935125-231D-4C33-8737-9E086A53F46F}" dt="2020-09-30T02:39:04.135" v="2509" actId="26606"/>
          <ac:grpSpMkLst>
            <pc:docMk/>
            <pc:sldMk cId="316623040" sldId="467"/>
            <ac:grpSpMk id="25" creationId="{B63C2D82-D4FA-4A37-BB01-1E7B21E4FF20}"/>
          </ac:grpSpMkLst>
        </pc:grpChg>
        <pc:picChg chg="del">
          <ac:chgData name="Bea Montenegro" userId="65d3c91a-73e9-4799-becb-247b768c9783" providerId="ADAL" clId="{1E935125-231D-4C33-8737-9E086A53F46F}" dt="2020-09-30T02:31:41.322" v="2505" actId="478"/>
          <ac:picMkLst>
            <pc:docMk/>
            <pc:sldMk cId="316623040" sldId="467"/>
            <ac:picMk id="4" creationId="{0A41D26D-9EA4-49C4-92F1-769A1D673FA3}"/>
          </ac:picMkLst>
        </pc:picChg>
        <pc:picChg chg="add mod ord">
          <ac:chgData name="Bea Montenegro" userId="65d3c91a-73e9-4799-becb-247b768c9783" providerId="ADAL" clId="{1E935125-231D-4C33-8737-9E086A53F46F}" dt="2020-09-30T02:52:40.202" v="3140" actId="465"/>
          <ac:picMkLst>
            <pc:docMk/>
            <pc:sldMk cId="316623040" sldId="467"/>
            <ac:picMk id="10" creationId="{35C0C262-8F24-4F5D-B823-23A4128E2CF2}"/>
          </ac:picMkLst>
        </pc:picChg>
        <pc:picChg chg="add mod ord">
          <ac:chgData name="Bea Montenegro" userId="65d3c91a-73e9-4799-becb-247b768c9783" providerId="ADAL" clId="{1E935125-231D-4C33-8737-9E086A53F46F}" dt="2020-09-30T02:52:40.202" v="3140" actId="465"/>
          <ac:picMkLst>
            <pc:docMk/>
            <pc:sldMk cId="316623040" sldId="467"/>
            <ac:picMk id="12" creationId="{B770113C-CEEB-44EE-8346-99B74F6339A9}"/>
          </ac:picMkLst>
        </pc:picChg>
        <pc:picChg chg="add mod ord">
          <ac:chgData name="Bea Montenegro" userId="65d3c91a-73e9-4799-becb-247b768c9783" providerId="ADAL" clId="{1E935125-231D-4C33-8737-9E086A53F46F}" dt="2020-09-30T02:43:06.635" v="2539" actId="207"/>
          <ac:picMkLst>
            <pc:docMk/>
            <pc:sldMk cId="316623040" sldId="467"/>
            <ac:picMk id="14" creationId="{910E421A-87E1-444B-9A0E-1AFF702D9BF3}"/>
          </ac:picMkLst>
        </pc:picChg>
        <pc:picChg chg="add mod ord">
          <ac:chgData name="Bea Montenegro" userId="65d3c91a-73e9-4799-becb-247b768c9783" providerId="ADAL" clId="{1E935125-231D-4C33-8737-9E086A53F46F}" dt="2020-09-30T02:44:28.818" v="2738" actId="1076"/>
          <ac:picMkLst>
            <pc:docMk/>
            <pc:sldMk cId="316623040" sldId="467"/>
            <ac:picMk id="16" creationId="{E15330A0-0B2A-4A37-9312-45502D5CF7EC}"/>
          </ac:picMkLst>
        </pc:picChg>
        <pc:picChg chg="add mod">
          <ac:chgData name="Bea Montenegro" userId="65d3c91a-73e9-4799-becb-247b768c9783" providerId="ADAL" clId="{1E935125-231D-4C33-8737-9E086A53F46F}" dt="2020-09-30T02:47:40.665" v="3028" actId="1076"/>
          <ac:picMkLst>
            <pc:docMk/>
            <pc:sldMk cId="316623040" sldId="467"/>
            <ac:picMk id="18" creationId="{A55596CB-83BE-4DBA-99AE-ACB7A3EFD9AD}"/>
          </ac:picMkLst>
        </pc:picChg>
      </pc:sldChg>
      <pc:sldChg chg="addSp delSp modSp new del mod setBg">
        <pc:chgData name="Bea Montenegro" userId="65d3c91a-73e9-4799-becb-247b768c9783" providerId="ADAL" clId="{1E935125-231D-4C33-8737-9E086A53F46F}" dt="2020-09-30T02:09:04.856" v="1695" actId="2696"/>
        <pc:sldMkLst>
          <pc:docMk/>
          <pc:sldMk cId="3825915068" sldId="467"/>
        </pc:sldMkLst>
        <pc:spChg chg="mod ord">
          <ac:chgData name="Bea Montenegro" userId="65d3c91a-73e9-4799-becb-247b768c9783" providerId="ADAL" clId="{1E935125-231D-4C33-8737-9E086A53F46F}" dt="2020-09-30T01:44:05.666" v="1496" actId="26606"/>
          <ac:spMkLst>
            <pc:docMk/>
            <pc:sldMk cId="3825915068" sldId="467"/>
            <ac:spMk id="2" creationId="{BC477176-CECC-4183-B985-DA9A500ABFFC}"/>
          </ac:spMkLst>
        </pc:spChg>
        <pc:spChg chg="del">
          <ac:chgData name="Bea Montenegro" userId="65d3c91a-73e9-4799-becb-247b768c9783" providerId="ADAL" clId="{1E935125-231D-4C33-8737-9E086A53F46F}" dt="2020-09-30T01:44:05.666" v="1496" actId="26606"/>
          <ac:spMkLst>
            <pc:docMk/>
            <pc:sldMk cId="3825915068" sldId="467"/>
            <ac:spMk id="3" creationId="{9D7EB33F-432D-420B-84B3-9037B126E2C0}"/>
          </ac:spMkLst>
        </pc:spChg>
        <pc:spChg chg="add">
          <ac:chgData name="Bea Montenegro" userId="65d3c91a-73e9-4799-becb-247b768c9783" providerId="ADAL" clId="{1E935125-231D-4C33-8737-9E086A53F46F}" dt="2020-09-30T01:44:05.666" v="1496" actId="26606"/>
          <ac:spMkLst>
            <pc:docMk/>
            <pc:sldMk cId="3825915068" sldId="467"/>
            <ac:spMk id="10" creationId="{5EB73228-F09B-409F-9EC1-7E853C4F5B43}"/>
          </ac:spMkLst>
        </pc:spChg>
        <pc:spChg chg="add">
          <ac:chgData name="Bea Montenegro" userId="65d3c91a-73e9-4799-becb-247b768c9783" providerId="ADAL" clId="{1E935125-231D-4C33-8737-9E086A53F46F}" dt="2020-09-30T01:44:05.666" v="1496" actId="26606"/>
          <ac:spMkLst>
            <pc:docMk/>
            <pc:sldMk cId="3825915068" sldId="467"/>
            <ac:spMk id="12" creationId="{3150A4AE-7BE7-480D-BD8C-3951E6479910}"/>
          </ac:spMkLst>
        </pc:spChg>
        <pc:picChg chg="add mod">
          <ac:chgData name="Bea Montenegro" userId="65d3c91a-73e9-4799-becb-247b768c9783" providerId="ADAL" clId="{1E935125-231D-4C33-8737-9E086A53F46F}" dt="2020-09-30T01:44:05.666" v="1496" actId="26606"/>
          <ac:picMkLst>
            <pc:docMk/>
            <pc:sldMk cId="3825915068" sldId="467"/>
            <ac:picMk id="5" creationId="{F9495756-EDA5-4A62-8F97-25F71D9F6210}"/>
          </ac:picMkLst>
        </pc:picChg>
      </pc:sldChg>
      <pc:sldChg chg="add del">
        <pc:chgData name="Bea Montenegro" userId="65d3c91a-73e9-4799-becb-247b768c9783" providerId="ADAL" clId="{1E935125-231D-4C33-8737-9E086A53F46F}" dt="2020-09-30T01:48:12.403" v="1509" actId="2696"/>
        <pc:sldMkLst>
          <pc:docMk/>
          <pc:sldMk cId="160605715" sldId="468"/>
        </pc:sldMkLst>
      </pc:sldChg>
      <pc:sldChg chg="addSp delSp modSp add del mod setBg delDesignElem chgLayout">
        <pc:chgData name="Bea Montenegro" userId="65d3c91a-73e9-4799-becb-247b768c9783" providerId="ADAL" clId="{1E935125-231D-4C33-8737-9E086A53F46F}" dt="2020-09-30T01:55:33.559" v="1599" actId="2696"/>
        <pc:sldMkLst>
          <pc:docMk/>
          <pc:sldMk cId="1800663586" sldId="468"/>
        </pc:sldMkLst>
        <pc:spChg chg="del">
          <ac:chgData name="Bea Montenegro" userId="65d3c91a-73e9-4799-becb-247b768c9783" providerId="ADAL" clId="{1E935125-231D-4C33-8737-9E086A53F46F}" dt="2020-09-30T01:54:03.068" v="1590" actId="478"/>
          <ac:spMkLst>
            <pc:docMk/>
            <pc:sldMk cId="1800663586" sldId="468"/>
            <ac:spMk id="2" creationId="{726C08C4-900E-47A5-A5C9-CBC25C60966A}"/>
          </ac:spMkLst>
        </pc:spChg>
        <pc:spChg chg="del">
          <ac:chgData name="Bea Montenegro" userId="65d3c91a-73e9-4799-becb-247b768c9783" providerId="ADAL" clId="{1E935125-231D-4C33-8737-9E086A53F46F}" dt="2020-09-30T01:54:04.380" v="1591" actId="478"/>
          <ac:spMkLst>
            <pc:docMk/>
            <pc:sldMk cId="1800663586" sldId="468"/>
            <ac:spMk id="3" creationId="{C125ADC1-FACE-4BB7-9E27-CC7A9875370F}"/>
          </ac:spMkLst>
        </pc:spChg>
        <pc:spChg chg="del">
          <ac:chgData name="Bea Montenegro" userId="65d3c91a-73e9-4799-becb-247b768c9783" providerId="ADAL" clId="{1E935125-231D-4C33-8737-9E086A53F46F}" dt="2020-09-30T01:53:59.106" v="1589" actId="478"/>
          <ac:spMkLst>
            <pc:docMk/>
            <pc:sldMk cId="1800663586" sldId="468"/>
            <ac:spMk id="4" creationId="{13499504-D2BF-41EC-AC92-466D1FC522C9}"/>
          </ac:spMkLst>
        </pc:spChg>
        <pc:spChg chg="add del mod ord">
          <ac:chgData name="Bea Montenegro" userId="65d3c91a-73e9-4799-becb-247b768c9783" providerId="ADAL" clId="{1E935125-231D-4C33-8737-9E086A53F46F}" dt="2020-09-30T01:55:06.511" v="1597" actId="700"/>
          <ac:spMkLst>
            <pc:docMk/>
            <pc:sldMk cId="1800663586" sldId="468"/>
            <ac:spMk id="6" creationId="{3ABAF74A-C241-4D3C-B78D-75A46667D226}"/>
          </ac:spMkLst>
        </pc:spChg>
        <pc:spChg chg="add del mod ord">
          <ac:chgData name="Bea Montenegro" userId="65d3c91a-73e9-4799-becb-247b768c9783" providerId="ADAL" clId="{1E935125-231D-4C33-8737-9E086A53F46F}" dt="2020-09-30T01:55:06.511" v="1597" actId="700"/>
          <ac:spMkLst>
            <pc:docMk/>
            <pc:sldMk cId="1800663586" sldId="468"/>
            <ac:spMk id="9" creationId="{6B332BFD-21A9-45FD-A39A-64DFFA36ABF7}"/>
          </ac:spMkLst>
        </pc:spChg>
        <pc:spChg chg="add del mod ord">
          <ac:chgData name="Bea Montenegro" userId="65d3c91a-73e9-4799-becb-247b768c9783" providerId="ADAL" clId="{1E935125-231D-4C33-8737-9E086A53F46F}" dt="2020-09-30T01:55:06.511" v="1597" actId="700"/>
          <ac:spMkLst>
            <pc:docMk/>
            <pc:sldMk cId="1800663586" sldId="468"/>
            <ac:spMk id="10" creationId="{34A8F26C-575D-4E0E-AD81-9F07015EE5EF}"/>
          </ac:spMkLst>
        </pc:spChg>
        <pc:spChg chg="add del mod ord">
          <ac:chgData name="Bea Montenegro" userId="65d3c91a-73e9-4799-becb-247b768c9783" providerId="ADAL" clId="{1E935125-231D-4C33-8737-9E086A53F46F}" dt="2020-09-30T01:55:06.511" v="1597" actId="700"/>
          <ac:spMkLst>
            <pc:docMk/>
            <pc:sldMk cId="1800663586" sldId="468"/>
            <ac:spMk id="11" creationId="{27768905-E839-4D0A-A1A4-4F50330370E3}"/>
          </ac:spMkLst>
        </pc:spChg>
        <pc:spChg chg="add del">
          <ac:chgData name="Bea Montenegro" userId="65d3c91a-73e9-4799-becb-247b768c9783" providerId="ADAL" clId="{1E935125-231D-4C33-8737-9E086A53F46F}" dt="2020-09-30T01:55:06.511" v="1597" actId="700"/>
          <ac:spMkLst>
            <pc:docMk/>
            <pc:sldMk cId="1800663586" sldId="468"/>
            <ac:spMk id="28" creationId="{D74A4382-E3AD-430A-9A1F-DFA3E0E77A7D}"/>
          </ac:spMkLst>
        </pc:spChg>
        <pc:spChg chg="add del">
          <ac:chgData name="Bea Montenegro" userId="65d3c91a-73e9-4799-becb-247b768c9783" providerId="ADAL" clId="{1E935125-231D-4C33-8737-9E086A53F46F}" dt="2020-09-30T01:55:06.511" v="1597" actId="700"/>
          <ac:spMkLst>
            <pc:docMk/>
            <pc:sldMk cId="1800663586" sldId="468"/>
            <ac:spMk id="29" creationId="{5A59F003-E00A-43F9-91DC-CC54E3B87466}"/>
          </ac:spMkLst>
        </pc:spChg>
        <pc:spChg chg="add del">
          <ac:chgData name="Bea Montenegro" userId="65d3c91a-73e9-4799-becb-247b768c9783" providerId="ADAL" clId="{1E935125-231D-4C33-8737-9E086A53F46F}" dt="2020-09-30T01:55:06.511" v="1597" actId="700"/>
          <ac:spMkLst>
            <pc:docMk/>
            <pc:sldMk cId="1800663586" sldId="468"/>
            <ac:spMk id="30" creationId="{79F40191-0F44-4FD1-82CC-ACB507C14BE6}"/>
          </ac:spMkLst>
        </pc:spChg>
        <pc:picChg chg="del">
          <ac:chgData name="Bea Montenegro" userId="65d3c91a-73e9-4799-becb-247b768c9783" providerId="ADAL" clId="{1E935125-231D-4C33-8737-9E086A53F46F}" dt="2020-09-30T01:54:12.122" v="1592" actId="478"/>
          <ac:picMkLst>
            <pc:docMk/>
            <pc:sldMk cId="1800663586" sldId="468"/>
            <ac:picMk id="7" creationId="{0FF72767-8E3C-4A64-873A-FAC465367D06}"/>
          </ac:picMkLst>
        </pc:picChg>
      </pc:sldChg>
      <pc:sldChg chg="addSp delSp modSp add del mod ord">
        <pc:chgData name="Bea Montenegro" userId="65d3c91a-73e9-4799-becb-247b768c9783" providerId="ADAL" clId="{1E935125-231D-4C33-8737-9E086A53F46F}" dt="2020-09-30T05:47:33.689" v="5997" actId="2696"/>
        <pc:sldMkLst>
          <pc:docMk/>
          <pc:sldMk cId="3340950907" sldId="468"/>
        </pc:sldMkLst>
        <pc:spChg chg="mod">
          <ac:chgData name="Bea Montenegro" userId="65d3c91a-73e9-4799-becb-247b768c9783" providerId="ADAL" clId="{1E935125-231D-4C33-8737-9E086A53F46F}" dt="2020-09-30T03:39:39.786" v="4518" actId="20577"/>
          <ac:spMkLst>
            <pc:docMk/>
            <pc:sldMk cId="3340950907" sldId="468"/>
            <ac:spMk id="2" creationId="{4C14A18A-1E30-47C7-BF6E-5E75D488C52A}"/>
          </ac:spMkLst>
        </pc:spChg>
        <pc:spChg chg="mod">
          <ac:chgData name="Bea Montenegro" userId="65d3c91a-73e9-4799-becb-247b768c9783" providerId="ADAL" clId="{1E935125-231D-4C33-8737-9E086A53F46F}" dt="2020-09-30T03:40:58.835" v="4561" actId="948"/>
          <ac:spMkLst>
            <pc:docMk/>
            <pc:sldMk cId="3340950907" sldId="468"/>
            <ac:spMk id="3" creationId="{6775BCBC-80AD-4BB5-B2F3-2A55BDDB08C4}"/>
          </ac:spMkLst>
        </pc:spChg>
        <pc:spChg chg="add del mod">
          <ac:chgData name="Bea Montenegro" userId="65d3c91a-73e9-4799-becb-247b768c9783" providerId="ADAL" clId="{1E935125-231D-4C33-8737-9E086A53F46F}" dt="2020-09-30T05:46:52.840" v="5970" actId="21"/>
          <ac:spMkLst>
            <pc:docMk/>
            <pc:sldMk cId="3340950907" sldId="468"/>
            <ac:spMk id="5" creationId="{5631813B-B013-4183-B6FE-5F4B8426E334}"/>
          </ac:spMkLst>
        </pc:spChg>
        <pc:spChg chg="mod">
          <ac:chgData name="Bea Montenegro" userId="65d3c91a-73e9-4799-becb-247b768c9783" providerId="ADAL" clId="{1E935125-231D-4C33-8737-9E086A53F46F}" dt="2020-09-30T05:03:03.250" v="4774" actId="14100"/>
          <ac:spMkLst>
            <pc:docMk/>
            <pc:sldMk cId="3340950907" sldId="468"/>
            <ac:spMk id="7" creationId="{78BC3E34-3BC3-46DF-AD3C-8FE4421F6B20}"/>
          </ac:spMkLst>
        </pc:spChg>
        <pc:spChg chg="add">
          <ac:chgData name="Bea Montenegro" userId="65d3c91a-73e9-4799-becb-247b768c9783" providerId="ADAL" clId="{1E935125-231D-4C33-8737-9E086A53F46F}" dt="2020-09-30T05:07:12.448" v="4837" actId="22"/>
          <ac:spMkLst>
            <pc:docMk/>
            <pc:sldMk cId="3340950907" sldId="468"/>
            <ac:spMk id="13" creationId="{12ADF480-E306-420F-BCB4-DF0F9D5C9811}"/>
          </ac:spMkLst>
        </pc:spChg>
        <pc:picChg chg="del">
          <ac:chgData name="Bea Montenegro" userId="65d3c91a-73e9-4799-becb-247b768c9783" providerId="ADAL" clId="{1E935125-231D-4C33-8737-9E086A53F46F}" dt="2020-09-30T05:07:11.083" v="4836" actId="478"/>
          <ac:picMkLst>
            <pc:docMk/>
            <pc:sldMk cId="3340950907" sldId="468"/>
            <ac:picMk id="4" creationId="{AB4CE075-9EC5-4D56-9949-80AE6E976D20}"/>
          </ac:picMkLst>
        </pc:picChg>
        <pc:picChg chg="mod">
          <ac:chgData name="Bea Montenegro" userId="65d3c91a-73e9-4799-becb-247b768c9783" providerId="ADAL" clId="{1E935125-231D-4C33-8737-9E086A53F46F}" dt="2020-09-30T05:02:59.256" v="4773" actId="14826"/>
          <ac:picMkLst>
            <pc:docMk/>
            <pc:sldMk cId="3340950907" sldId="468"/>
            <ac:picMk id="6" creationId="{FEB28A38-F417-40CB-9F5A-A3DE3E489622}"/>
          </ac:picMkLst>
        </pc:picChg>
        <pc:picChg chg="add del">
          <ac:chgData name="Bea Montenegro" userId="65d3c91a-73e9-4799-becb-247b768c9783" providerId="ADAL" clId="{1E935125-231D-4C33-8737-9E086A53F46F}" dt="2020-09-30T05:02:56.194" v="4772" actId="478"/>
          <ac:picMkLst>
            <pc:docMk/>
            <pc:sldMk cId="3340950907" sldId="468"/>
            <ac:picMk id="9" creationId="{D28329D6-60C5-4654-8CFB-7F9D6DADB9F1}"/>
          </ac:picMkLst>
        </pc:picChg>
        <pc:picChg chg="add">
          <ac:chgData name="Bea Montenegro" userId="65d3c91a-73e9-4799-becb-247b768c9783" providerId="ADAL" clId="{1E935125-231D-4C33-8737-9E086A53F46F}" dt="2020-09-30T05:07:12.448" v="4837" actId="22"/>
          <ac:picMkLst>
            <pc:docMk/>
            <pc:sldMk cId="3340950907" sldId="468"/>
            <ac:picMk id="11" creationId="{D2FEF369-BAD0-4856-980E-EEB8117A9B46}"/>
          </ac:picMkLst>
        </pc:picChg>
      </pc:sldChg>
      <pc:sldChg chg="addSp delSp modSp add del mod ord">
        <pc:chgData name="Bea Montenegro" userId="65d3c91a-73e9-4799-becb-247b768c9783" providerId="ADAL" clId="{1E935125-231D-4C33-8737-9E086A53F46F}" dt="2020-09-30T05:51:05.690" v="6029" actId="2696"/>
        <pc:sldMkLst>
          <pc:docMk/>
          <pc:sldMk cId="621530733" sldId="469"/>
        </pc:sldMkLst>
        <pc:spChg chg="mod">
          <ac:chgData name="Bea Montenegro" userId="65d3c91a-73e9-4799-becb-247b768c9783" providerId="ADAL" clId="{1E935125-231D-4C33-8737-9E086A53F46F}" dt="2020-09-30T05:11:19.443" v="4986" actId="20577"/>
          <ac:spMkLst>
            <pc:docMk/>
            <pc:sldMk cId="621530733" sldId="469"/>
            <ac:spMk id="3" creationId="{6775BCBC-80AD-4BB5-B2F3-2A55BDDB08C4}"/>
          </ac:spMkLst>
        </pc:spChg>
        <pc:spChg chg="add del mod">
          <ac:chgData name="Bea Montenegro" userId="65d3c91a-73e9-4799-becb-247b768c9783" providerId="ADAL" clId="{1E935125-231D-4C33-8737-9E086A53F46F}" dt="2020-09-30T05:50:45.713" v="6013" actId="21"/>
          <ac:spMkLst>
            <pc:docMk/>
            <pc:sldMk cId="621530733" sldId="469"/>
            <ac:spMk id="4" creationId="{C0E7AD7A-9F8C-4E31-8A7B-45F8B8A942BD}"/>
          </ac:spMkLst>
        </pc:spChg>
        <pc:spChg chg="del">
          <ac:chgData name="Bea Montenegro" userId="65d3c91a-73e9-4799-becb-247b768c9783" providerId="ADAL" clId="{1E935125-231D-4C33-8737-9E086A53F46F}" dt="2020-09-30T05:11:06.699" v="4972" actId="478"/>
          <ac:spMkLst>
            <pc:docMk/>
            <pc:sldMk cId="621530733" sldId="469"/>
            <ac:spMk id="5" creationId="{5631813B-B013-4183-B6FE-5F4B8426E334}"/>
          </ac:spMkLst>
        </pc:spChg>
        <pc:spChg chg="del">
          <ac:chgData name="Bea Montenegro" userId="65d3c91a-73e9-4799-becb-247b768c9783" providerId="ADAL" clId="{1E935125-231D-4C33-8737-9E086A53F46F}" dt="2020-09-30T05:11:07.587" v="4973" actId="478"/>
          <ac:spMkLst>
            <pc:docMk/>
            <pc:sldMk cId="621530733" sldId="469"/>
            <ac:spMk id="7" creationId="{78BC3E34-3BC3-46DF-AD3C-8FE4421F6B20}"/>
          </ac:spMkLst>
        </pc:spChg>
        <pc:spChg chg="mod">
          <ac:chgData name="Bea Montenegro" userId="65d3c91a-73e9-4799-becb-247b768c9783" providerId="ADAL" clId="{1E935125-231D-4C33-8737-9E086A53F46F}" dt="2020-09-30T05:11:10.946" v="4975" actId="20577"/>
          <ac:spMkLst>
            <pc:docMk/>
            <pc:sldMk cId="621530733" sldId="469"/>
            <ac:spMk id="13" creationId="{12ADF480-E306-420F-BCB4-DF0F9D5C9811}"/>
          </ac:spMkLst>
        </pc:spChg>
      </pc:sldChg>
      <pc:sldChg chg="modSp add del mod ord">
        <pc:chgData name="Bea Montenegro" userId="65d3c91a-73e9-4799-becb-247b768c9783" providerId="ADAL" clId="{1E935125-231D-4C33-8737-9E086A53F46F}" dt="2020-09-30T05:51:11.749" v="6030" actId="2696"/>
        <pc:sldMkLst>
          <pc:docMk/>
          <pc:sldMk cId="3303130035" sldId="470"/>
        </pc:sldMkLst>
        <pc:spChg chg="mod">
          <ac:chgData name="Bea Montenegro" userId="65d3c91a-73e9-4799-becb-247b768c9783" providerId="ADAL" clId="{1E935125-231D-4C33-8737-9E086A53F46F}" dt="2020-09-30T05:25:28.491" v="5519" actId="20577"/>
          <ac:spMkLst>
            <pc:docMk/>
            <pc:sldMk cId="3303130035" sldId="470"/>
            <ac:spMk id="9" creationId="{1ED21772-8FE2-4F1D-BF25-411FA5F3DB0F}"/>
          </ac:spMkLst>
        </pc:spChg>
        <pc:spChg chg="mod">
          <ac:chgData name="Bea Montenegro" userId="65d3c91a-73e9-4799-becb-247b768c9783" providerId="ADAL" clId="{1E935125-231D-4C33-8737-9E086A53F46F}" dt="2020-09-30T05:11:34.099" v="4991" actId="20577"/>
          <ac:spMkLst>
            <pc:docMk/>
            <pc:sldMk cId="3303130035" sldId="470"/>
            <ac:spMk id="50" creationId="{2A71D463-AEF6-4941-9F38-91FBC3A2852C}"/>
          </ac:spMkLst>
        </pc:spChg>
      </pc:sldChg>
      <pc:sldChg chg="modSp add mod">
        <pc:chgData name="Bea Montenegro" userId="65d3c91a-73e9-4799-becb-247b768c9783" providerId="ADAL" clId="{1E935125-231D-4C33-8737-9E086A53F46F}" dt="2020-09-30T05:23:56.572" v="5493" actId="20577"/>
        <pc:sldMkLst>
          <pc:docMk/>
          <pc:sldMk cId="793247527" sldId="471"/>
        </pc:sldMkLst>
        <pc:spChg chg="mod">
          <ac:chgData name="Bea Montenegro" userId="65d3c91a-73e9-4799-becb-247b768c9783" providerId="ADAL" clId="{1E935125-231D-4C33-8737-9E086A53F46F}" dt="2020-09-30T05:23:56.572" v="5493" actId="20577"/>
          <ac:spMkLst>
            <pc:docMk/>
            <pc:sldMk cId="793247527" sldId="471"/>
            <ac:spMk id="11" creationId="{134C5397-738D-47C8-BBB3-8BF5B05646ED}"/>
          </ac:spMkLst>
        </pc:spChg>
      </pc:sldChg>
      <pc:sldChg chg="modSp add del mod ord">
        <pc:chgData name="Bea Montenegro" userId="65d3c91a-73e9-4799-becb-247b768c9783" providerId="ADAL" clId="{1E935125-231D-4C33-8737-9E086A53F46F}" dt="2020-09-30T05:51:27.729" v="6034" actId="2696"/>
        <pc:sldMkLst>
          <pc:docMk/>
          <pc:sldMk cId="334452890" sldId="472"/>
        </pc:sldMkLst>
        <pc:spChg chg="mod">
          <ac:chgData name="Bea Montenegro" userId="65d3c91a-73e9-4799-becb-247b768c9783" providerId="ADAL" clId="{1E935125-231D-4C33-8737-9E086A53F46F}" dt="2020-09-30T05:25:04.628" v="5513" actId="20577"/>
          <ac:spMkLst>
            <pc:docMk/>
            <pc:sldMk cId="334452890" sldId="472"/>
            <ac:spMk id="3" creationId="{6775BCBC-80AD-4BB5-B2F3-2A55BDDB08C4}"/>
          </ac:spMkLst>
        </pc:spChg>
        <pc:spChg chg="mod">
          <ac:chgData name="Bea Montenegro" userId="65d3c91a-73e9-4799-becb-247b768c9783" providerId="ADAL" clId="{1E935125-231D-4C33-8737-9E086A53F46F}" dt="2020-09-30T05:24:56.851" v="5511" actId="20577"/>
          <ac:spMkLst>
            <pc:docMk/>
            <pc:sldMk cId="334452890" sldId="472"/>
            <ac:spMk id="13" creationId="{12ADF480-E306-420F-BCB4-DF0F9D5C9811}"/>
          </ac:spMkLst>
        </pc:spChg>
      </pc:sldChg>
      <pc:sldChg chg="modSp add del mod ord replId">
        <pc:chgData name="Bea Montenegro" userId="65d3c91a-73e9-4799-becb-247b768c9783" providerId="ADAL" clId="{1E935125-231D-4C33-8737-9E086A53F46F}" dt="2020-09-30T05:51:43.788" v="6053" actId="2696"/>
        <pc:sldMkLst>
          <pc:docMk/>
          <pc:sldMk cId="2949620865" sldId="473"/>
        </pc:sldMkLst>
        <pc:spChg chg="mod">
          <ac:chgData name="Bea Montenegro" userId="65d3c91a-73e9-4799-becb-247b768c9783" providerId="ADAL" clId="{1E935125-231D-4C33-8737-9E086A53F46F}" dt="2020-09-30T05:25:21.371" v="5517" actId="20577"/>
          <ac:spMkLst>
            <pc:docMk/>
            <pc:sldMk cId="2949620865" sldId="473"/>
            <ac:spMk id="9" creationId="{1ED21772-8FE2-4F1D-BF25-411FA5F3DB0F}"/>
          </ac:spMkLst>
        </pc:spChg>
        <pc:spChg chg="mod">
          <ac:chgData name="Bea Montenegro" userId="65d3c91a-73e9-4799-becb-247b768c9783" providerId="ADAL" clId="{1E935125-231D-4C33-8737-9E086A53F46F}" dt="2020-09-30T05:25:11.699" v="5514" actId="20577"/>
          <ac:spMkLst>
            <pc:docMk/>
            <pc:sldMk cId="2949620865" sldId="473"/>
            <ac:spMk id="50" creationId="{2A71D463-AEF6-4941-9F38-91FBC3A2852C}"/>
          </ac:spMkLst>
        </pc:spChg>
      </pc:sldChg>
      <pc:sldChg chg="modSp add del mod ord">
        <pc:chgData name="Bea Montenegro" userId="65d3c91a-73e9-4799-becb-247b768c9783" providerId="ADAL" clId="{1E935125-231D-4C33-8737-9E086A53F46F}" dt="2020-09-30T05:53:29.784" v="6095" actId="2696"/>
        <pc:sldMkLst>
          <pc:docMk/>
          <pc:sldMk cId="491261603" sldId="474"/>
        </pc:sldMkLst>
        <pc:spChg chg="mod">
          <ac:chgData name="Bea Montenegro" userId="65d3c91a-73e9-4799-becb-247b768c9783" providerId="ADAL" clId="{1E935125-231D-4C33-8737-9E086A53F46F}" dt="2020-09-30T05:26:46.315" v="5613" actId="20577"/>
          <ac:spMkLst>
            <pc:docMk/>
            <pc:sldMk cId="491261603" sldId="474"/>
            <ac:spMk id="2" creationId="{4C14A18A-1E30-47C7-BF6E-5E75D488C52A}"/>
          </ac:spMkLst>
        </pc:spChg>
        <pc:spChg chg="mod">
          <ac:chgData name="Bea Montenegro" userId="65d3c91a-73e9-4799-becb-247b768c9783" providerId="ADAL" clId="{1E935125-231D-4C33-8737-9E086A53F46F}" dt="2020-09-30T05:27:11.868" v="5616" actId="948"/>
          <ac:spMkLst>
            <pc:docMk/>
            <pc:sldMk cId="491261603" sldId="474"/>
            <ac:spMk id="3" creationId="{6775BCBC-80AD-4BB5-B2F3-2A55BDDB08C4}"/>
          </ac:spMkLst>
        </pc:spChg>
      </pc:sldChg>
      <pc:sldChg chg="addSp delSp add del setBg delDesignElem">
        <pc:chgData name="Bea Montenegro" userId="65d3c91a-73e9-4799-becb-247b768c9783" providerId="ADAL" clId="{1E935125-231D-4C33-8737-9E086A53F46F}" dt="2020-09-30T05:41:10.079" v="5773"/>
        <pc:sldMkLst>
          <pc:docMk/>
          <pc:sldMk cId="211000591" sldId="475"/>
        </pc:sldMkLst>
        <pc:spChg chg="add del">
          <ac:chgData name="Bea Montenegro" userId="65d3c91a-73e9-4799-becb-247b768c9783" providerId="ADAL" clId="{1E935125-231D-4C33-8737-9E086A53F46F}" dt="2020-09-30T05:41:10.079" v="5773"/>
          <ac:spMkLst>
            <pc:docMk/>
            <pc:sldMk cId="211000591" sldId="475"/>
            <ac:spMk id="69" creationId="{2029D5AD-8348-4446-B191-6A9B6FE03F21}"/>
          </ac:spMkLst>
        </pc:spChg>
        <pc:spChg chg="add del">
          <ac:chgData name="Bea Montenegro" userId="65d3c91a-73e9-4799-becb-247b768c9783" providerId="ADAL" clId="{1E935125-231D-4C33-8737-9E086A53F46F}" dt="2020-09-30T05:41:10.079" v="5773"/>
          <ac:spMkLst>
            <pc:docMk/>
            <pc:sldMk cId="211000591" sldId="475"/>
            <ac:spMk id="70" creationId="{A3F395A2-2B64-4749-BD93-2F159C7E1FB5}"/>
          </ac:spMkLst>
        </pc:spChg>
        <pc:spChg chg="add del">
          <ac:chgData name="Bea Montenegro" userId="65d3c91a-73e9-4799-becb-247b768c9783" providerId="ADAL" clId="{1E935125-231D-4C33-8737-9E086A53F46F}" dt="2020-09-30T05:41:10.079" v="5773"/>
          <ac:spMkLst>
            <pc:docMk/>
            <pc:sldMk cId="211000591" sldId="475"/>
            <ac:spMk id="76" creationId="{5CF0135B-EAB8-4CA0-896C-2D897ECD28BC}"/>
          </ac:spMkLst>
        </pc:spChg>
        <pc:spChg chg="add del">
          <ac:chgData name="Bea Montenegro" userId="65d3c91a-73e9-4799-becb-247b768c9783" providerId="ADAL" clId="{1E935125-231D-4C33-8737-9E086A53F46F}" dt="2020-09-30T05:41:10.079" v="5773"/>
          <ac:spMkLst>
            <pc:docMk/>
            <pc:sldMk cId="211000591" sldId="475"/>
            <ac:spMk id="78" creationId="{92C3387C-D24F-4737-8A37-1DC5CFF09CFA}"/>
          </ac:spMkLst>
        </pc:spChg>
      </pc:sldChg>
      <pc:sldChg chg="modSp add mod">
        <pc:chgData name="Bea Montenegro" userId="65d3c91a-73e9-4799-becb-247b768c9783" providerId="ADAL" clId="{1E935125-231D-4C33-8737-9E086A53F46F}" dt="2020-09-30T05:52:34.338" v="6066" actId="242"/>
        <pc:sldMkLst>
          <pc:docMk/>
          <pc:sldMk cId="970188011" sldId="475"/>
        </pc:sldMkLst>
        <pc:spChg chg="mod">
          <ac:chgData name="Bea Montenegro" userId="65d3c91a-73e9-4799-becb-247b768c9783" providerId="ADAL" clId="{1E935125-231D-4C33-8737-9E086A53F46F}" dt="2020-09-30T05:52:34.338" v="6066" actId="242"/>
          <ac:spMkLst>
            <pc:docMk/>
            <pc:sldMk cId="970188011" sldId="475"/>
            <ac:spMk id="3" creationId="{6775BCBC-80AD-4BB5-B2F3-2A55BDDB08C4}"/>
          </ac:spMkLst>
        </pc:spChg>
      </pc:sldChg>
      <pc:sldChg chg="addSp modSp add mod ord">
        <pc:chgData name="Bea Montenegro" userId="65d3c91a-73e9-4799-becb-247b768c9783" providerId="ADAL" clId="{1E935125-231D-4C33-8737-9E086A53F46F}" dt="2020-09-30T05:52:29.874" v="6065" actId="242"/>
        <pc:sldMkLst>
          <pc:docMk/>
          <pc:sldMk cId="3456600459" sldId="476"/>
        </pc:sldMkLst>
        <pc:spChg chg="mod">
          <ac:chgData name="Bea Montenegro" userId="65d3c91a-73e9-4799-becb-247b768c9783" providerId="ADAL" clId="{1E935125-231D-4C33-8737-9E086A53F46F}" dt="2020-09-30T05:45:33.595" v="5871" actId="20577"/>
          <ac:spMkLst>
            <pc:docMk/>
            <pc:sldMk cId="3456600459" sldId="476"/>
            <ac:spMk id="2" creationId="{4C14A18A-1E30-47C7-BF6E-5E75D488C52A}"/>
          </ac:spMkLst>
        </pc:spChg>
        <pc:spChg chg="mod">
          <ac:chgData name="Bea Montenegro" userId="65d3c91a-73e9-4799-becb-247b768c9783" providerId="ADAL" clId="{1E935125-231D-4C33-8737-9E086A53F46F}" dt="2020-09-30T05:52:29.874" v="6065" actId="242"/>
          <ac:spMkLst>
            <pc:docMk/>
            <pc:sldMk cId="3456600459" sldId="476"/>
            <ac:spMk id="3" creationId="{6775BCBC-80AD-4BB5-B2F3-2A55BDDB08C4}"/>
          </ac:spMkLst>
        </pc:spChg>
        <pc:spChg chg="add mod">
          <ac:chgData name="Bea Montenegro" userId="65d3c91a-73e9-4799-becb-247b768c9783" providerId="ADAL" clId="{1E935125-231D-4C33-8737-9E086A53F46F}" dt="2020-09-30T05:47:17.921" v="5996" actId="1076"/>
          <ac:spMkLst>
            <pc:docMk/>
            <pc:sldMk cId="3456600459" sldId="476"/>
            <ac:spMk id="5" creationId="{8C601BD5-771F-47AE-A69C-CB96572245F1}"/>
          </ac:spMkLst>
        </pc:spChg>
      </pc:sldChg>
      <pc:sldChg chg="addSp delSp modSp add mod ord">
        <pc:chgData name="Bea Montenegro" userId="65d3c91a-73e9-4799-becb-247b768c9783" providerId="ADAL" clId="{1E935125-231D-4C33-8737-9E086A53F46F}" dt="2020-09-30T05:52:25.235" v="6064" actId="242"/>
        <pc:sldMkLst>
          <pc:docMk/>
          <pc:sldMk cId="1155975151" sldId="477"/>
        </pc:sldMkLst>
        <pc:spChg chg="mod">
          <ac:chgData name="Bea Montenegro" userId="65d3c91a-73e9-4799-becb-247b768c9783" providerId="ADAL" clId="{1E935125-231D-4C33-8737-9E086A53F46F}" dt="2020-09-30T05:52:25.235" v="6064" actId="242"/>
          <ac:spMkLst>
            <pc:docMk/>
            <pc:sldMk cId="1155975151" sldId="477"/>
            <ac:spMk id="3" creationId="{6775BCBC-80AD-4BB5-B2F3-2A55BDDB08C4}"/>
          </ac:spMkLst>
        </pc:spChg>
        <pc:spChg chg="del">
          <ac:chgData name="Bea Montenegro" userId="65d3c91a-73e9-4799-becb-247b768c9783" providerId="ADAL" clId="{1E935125-231D-4C33-8737-9E086A53F46F}" dt="2020-09-30T05:50:55.354" v="6025" actId="478"/>
          <ac:spMkLst>
            <pc:docMk/>
            <pc:sldMk cId="1155975151" sldId="477"/>
            <ac:spMk id="5" creationId="{8C601BD5-771F-47AE-A69C-CB96572245F1}"/>
          </ac:spMkLst>
        </pc:spChg>
        <pc:spChg chg="add mod">
          <ac:chgData name="Bea Montenegro" userId="65d3c91a-73e9-4799-becb-247b768c9783" providerId="ADAL" clId="{1E935125-231D-4C33-8737-9E086A53F46F}" dt="2020-09-30T05:51:01.442" v="6028" actId="1076"/>
          <ac:spMkLst>
            <pc:docMk/>
            <pc:sldMk cId="1155975151" sldId="477"/>
            <ac:spMk id="6" creationId="{6D55356B-4757-4D21-A14A-A66B36723DA2}"/>
          </ac:spMkLst>
        </pc:spChg>
      </pc:sldChg>
      <pc:sldChg chg="add ord replId">
        <pc:chgData name="Bea Montenegro" userId="65d3c91a-73e9-4799-becb-247b768c9783" providerId="ADAL" clId="{1E935125-231D-4C33-8737-9E086A53F46F}" dt="2020-09-30T05:50:41.692" v="6012"/>
        <pc:sldMkLst>
          <pc:docMk/>
          <pc:sldMk cId="955648485" sldId="478"/>
        </pc:sldMkLst>
      </pc:sldChg>
      <pc:sldChg chg="delSp modSp add mod ord">
        <pc:chgData name="Bea Montenegro" userId="65d3c91a-73e9-4799-becb-247b768c9783" providerId="ADAL" clId="{1E935125-231D-4C33-8737-9E086A53F46F}" dt="2020-09-30T05:52:19.149" v="6063" actId="242"/>
        <pc:sldMkLst>
          <pc:docMk/>
          <pc:sldMk cId="1667045328" sldId="479"/>
        </pc:sldMkLst>
        <pc:spChg chg="mod">
          <ac:chgData name="Bea Montenegro" userId="65d3c91a-73e9-4799-becb-247b768c9783" providerId="ADAL" clId="{1E935125-231D-4C33-8737-9E086A53F46F}" dt="2020-09-30T05:52:19.149" v="6063" actId="242"/>
          <ac:spMkLst>
            <pc:docMk/>
            <pc:sldMk cId="1667045328" sldId="479"/>
            <ac:spMk id="3" creationId="{6775BCBC-80AD-4BB5-B2F3-2A55BDDB08C4}"/>
          </ac:spMkLst>
        </pc:spChg>
        <pc:spChg chg="del">
          <ac:chgData name="Bea Montenegro" userId="65d3c91a-73e9-4799-becb-247b768c9783" providerId="ADAL" clId="{1E935125-231D-4C33-8737-9E086A53F46F}" dt="2020-09-30T05:51:30.995" v="6035" actId="478"/>
          <ac:spMkLst>
            <pc:docMk/>
            <pc:sldMk cId="1667045328" sldId="479"/>
            <ac:spMk id="6" creationId="{6D55356B-4757-4D21-A14A-A66B36723DA2}"/>
          </ac:spMkLst>
        </pc:spChg>
      </pc:sldChg>
      <pc:sldChg chg="add ord replId">
        <pc:chgData name="Bea Montenegro" userId="65d3c91a-73e9-4799-becb-247b768c9783" providerId="ADAL" clId="{1E935125-231D-4C33-8737-9E086A53F46F}" dt="2020-09-30T05:51:24.139" v="6033"/>
        <pc:sldMkLst>
          <pc:docMk/>
          <pc:sldMk cId="2784569382" sldId="480"/>
        </pc:sldMkLst>
      </pc:sldChg>
      <pc:sldChg chg="modSp add mod ord">
        <pc:chgData name="Bea Montenegro" userId="65d3c91a-73e9-4799-becb-247b768c9783" providerId="ADAL" clId="{1E935125-231D-4C33-8737-9E086A53F46F}" dt="2020-09-30T05:53:19.783" v="6094" actId="242"/>
        <pc:sldMkLst>
          <pc:docMk/>
          <pc:sldMk cId="3066469013" sldId="481"/>
        </pc:sldMkLst>
        <pc:spChg chg="mod">
          <ac:chgData name="Bea Montenegro" userId="65d3c91a-73e9-4799-becb-247b768c9783" providerId="ADAL" clId="{1E935125-231D-4C33-8737-9E086A53F46F}" dt="2020-09-30T05:53:19.783" v="6094" actId="242"/>
          <ac:spMkLst>
            <pc:docMk/>
            <pc:sldMk cId="3066469013" sldId="481"/>
            <ac:spMk id="3" creationId="{6775BCBC-80AD-4BB5-B2F3-2A55BDDB08C4}"/>
          </ac:spMkLst>
        </pc:spChg>
      </pc:sldChg>
      <pc:sldChg chg="modSp add mod ord">
        <pc:chgData name="Bea Montenegro" userId="65d3c91a-73e9-4799-becb-247b768c9783" providerId="ADAL" clId="{1E935125-231D-4C33-8737-9E086A53F46F}" dt="2020-09-30T05:54:02.354" v="6125" actId="13926"/>
        <pc:sldMkLst>
          <pc:docMk/>
          <pc:sldMk cId="1914795027" sldId="482"/>
        </pc:sldMkLst>
        <pc:spChg chg="mod">
          <ac:chgData name="Bea Montenegro" userId="65d3c91a-73e9-4799-becb-247b768c9783" providerId="ADAL" clId="{1E935125-231D-4C33-8737-9E086A53F46F}" dt="2020-09-30T05:54:02.354" v="6125" actId="13926"/>
          <ac:spMkLst>
            <pc:docMk/>
            <pc:sldMk cId="1914795027" sldId="482"/>
            <ac:spMk id="3" creationId="{6775BCBC-80AD-4BB5-B2F3-2A55BDDB08C4}"/>
          </ac:spMkLst>
        </pc:spChg>
      </pc:sldChg>
    </pc:docChg>
  </pc:docChgLst>
  <pc:docChgLst>
    <pc:chgData name="Julia Abrenica" userId="S::julia@compliantlearningresources.com.au::96315213-1555-486e-a58f-6843b9f1aad8" providerId="AD" clId="Web-{F3A106EB-BB71-9CEC-C726-524473DFD750}"/>
    <pc:docChg chg="modSld">
      <pc:chgData name="Julia Abrenica" userId="S::julia@compliantlearningresources.com.au::96315213-1555-486e-a58f-6843b9f1aad8" providerId="AD" clId="Web-{F3A106EB-BB71-9CEC-C726-524473DFD750}" dt="2020-09-29T23:14:19.444" v="4" actId="20577"/>
      <pc:docMkLst>
        <pc:docMk/>
      </pc:docMkLst>
      <pc:sldChg chg="modSp">
        <pc:chgData name="Julia Abrenica" userId="S::julia@compliantlearningresources.com.au::96315213-1555-486e-a58f-6843b9f1aad8" providerId="AD" clId="Web-{F3A106EB-BB71-9CEC-C726-524473DFD750}" dt="2020-09-29T23:14:19.444" v="4" actId="20577"/>
        <pc:sldMkLst>
          <pc:docMk/>
          <pc:sldMk cId="3309321102" sldId="261"/>
        </pc:sldMkLst>
        <pc:spChg chg="mod">
          <ac:chgData name="Julia Abrenica" userId="S::julia@compliantlearningresources.com.au::96315213-1555-486e-a58f-6843b9f1aad8" providerId="AD" clId="Web-{F3A106EB-BB71-9CEC-C726-524473DFD750}" dt="2020-09-29T23:14:19.444" v="4" actId="20577"/>
          <ac:spMkLst>
            <pc:docMk/>
            <pc:sldMk cId="3309321102" sldId="261"/>
            <ac:spMk id="2" creationId="{9A8A317F-D285-4374-B7C2-459FCAF06D1E}"/>
          </ac:spMkLst>
        </pc:spChg>
      </pc:sldChg>
    </pc:docChg>
  </pc:docChgLst>
  <pc:docChgLst>
    <pc:chgData name="Bea Montenegro" userId="65d3c91a-73e9-4799-becb-247b768c9783" providerId="ADAL" clId="{7A51DAD6-4B66-469D-8659-1C56FC90DE80}"/>
    <pc:docChg chg="undo redo custSel addSld delSld modSld delMainMaster">
      <pc:chgData name="Bea Montenegro" userId="65d3c91a-73e9-4799-becb-247b768c9783" providerId="ADAL" clId="{7A51DAD6-4B66-469D-8659-1C56FC90DE80}" dt="2020-09-30T06:42:00.187" v="334" actId="12"/>
      <pc:docMkLst>
        <pc:docMk/>
      </pc:docMkLst>
      <pc:sldChg chg="modSp mod">
        <pc:chgData name="Bea Montenegro" userId="65d3c91a-73e9-4799-becb-247b768c9783" providerId="ADAL" clId="{7A51DAD6-4B66-469D-8659-1C56FC90DE80}" dt="2020-09-30T06:28:43.381" v="90" actId="208"/>
        <pc:sldMkLst>
          <pc:docMk/>
          <pc:sldMk cId="1250537858" sldId="423"/>
        </pc:sldMkLst>
        <pc:spChg chg="mod">
          <ac:chgData name="Bea Montenegro" userId="65d3c91a-73e9-4799-becb-247b768c9783" providerId="ADAL" clId="{7A51DAD6-4B66-469D-8659-1C56FC90DE80}" dt="2020-09-30T06:24:05.620" v="48" actId="12"/>
          <ac:spMkLst>
            <pc:docMk/>
            <pc:sldMk cId="1250537858" sldId="423"/>
            <ac:spMk id="3" creationId="{6775BCBC-80AD-4BB5-B2F3-2A55BDDB08C4}"/>
          </ac:spMkLst>
        </pc:spChg>
        <pc:spChg chg="mod">
          <ac:chgData name="Bea Montenegro" userId="65d3c91a-73e9-4799-becb-247b768c9783" providerId="ADAL" clId="{7A51DAD6-4B66-469D-8659-1C56FC90DE80}" dt="2020-09-30T06:28:43.381" v="90" actId="208"/>
          <ac:spMkLst>
            <pc:docMk/>
            <pc:sldMk cId="1250537858" sldId="423"/>
            <ac:spMk id="4" creationId="{36753B25-8925-4BF5-960A-E0B7B037949B}"/>
          </ac:spMkLst>
        </pc:spChg>
      </pc:sldChg>
      <pc:sldChg chg="addSp delSp modSp add del mod delDesignElem">
        <pc:chgData name="Bea Montenegro" userId="65d3c91a-73e9-4799-becb-247b768c9783" providerId="ADAL" clId="{7A51DAD6-4B66-469D-8659-1C56FC90DE80}" dt="2020-09-30T06:25:26.152" v="62" actId="2696"/>
        <pc:sldMkLst>
          <pc:docMk/>
          <pc:sldMk cId="1760229159" sldId="424"/>
        </pc:sldMkLst>
        <pc:spChg chg="mod">
          <ac:chgData name="Bea Montenegro" userId="65d3c91a-73e9-4799-becb-247b768c9783" providerId="ADAL" clId="{7A51DAD6-4B66-469D-8659-1C56FC90DE80}" dt="2020-09-30T06:08:37.364" v="28" actId="12"/>
          <ac:spMkLst>
            <pc:docMk/>
            <pc:sldMk cId="1760229159" sldId="424"/>
            <ac:spMk id="3" creationId="{6775BCBC-80AD-4BB5-B2F3-2A55BDDB08C4}"/>
          </ac:spMkLst>
        </pc:spChg>
        <pc:spChg chg="add del">
          <ac:chgData name="Bea Montenegro" userId="65d3c91a-73e9-4799-becb-247b768c9783" providerId="ADAL" clId="{7A51DAD6-4B66-469D-8659-1C56FC90DE80}" dt="2020-09-30T06:05:58.915" v="24"/>
          <ac:spMkLst>
            <pc:docMk/>
            <pc:sldMk cId="1760229159" sldId="424"/>
            <ac:spMk id="69" creationId="{2029D5AD-8348-4446-B191-6A9B6FE03F21}"/>
          </ac:spMkLst>
        </pc:spChg>
        <pc:spChg chg="add del">
          <ac:chgData name="Bea Montenegro" userId="65d3c91a-73e9-4799-becb-247b768c9783" providerId="ADAL" clId="{7A51DAD6-4B66-469D-8659-1C56FC90DE80}" dt="2020-09-30T06:05:58.915" v="24"/>
          <ac:spMkLst>
            <pc:docMk/>
            <pc:sldMk cId="1760229159" sldId="424"/>
            <ac:spMk id="70" creationId="{A3F395A2-2B64-4749-BD93-2F159C7E1FB5}"/>
          </ac:spMkLst>
        </pc:spChg>
        <pc:spChg chg="add del">
          <ac:chgData name="Bea Montenegro" userId="65d3c91a-73e9-4799-becb-247b768c9783" providerId="ADAL" clId="{7A51DAD6-4B66-469D-8659-1C56FC90DE80}" dt="2020-09-30T06:05:58.915" v="24"/>
          <ac:spMkLst>
            <pc:docMk/>
            <pc:sldMk cId="1760229159" sldId="424"/>
            <ac:spMk id="76" creationId="{5CF0135B-EAB8-4CA0-896C-2D897ECD28BC}"/>
          </ac:spMkLst>
        </pc:spChg>
        <pc:spChg chg="add del">
          <ac:chgData name="Bea Montenegro" userId="65d3c91a-73e9-4799-becb-247b768c9783" providerId="ADAL" clId="{7A51DAD6-4B66-469D-8659-1C56FC90DE80}" dt="2020-09-30T06:05:58.915" v="24"/>
          <ac:spMkLst>
            <pc:docMk/>
            <pc:sldMk cId="1760229159" sldId="424"/>
            <ac:spMk id="78" creationId="{92C3387C-D24F-4737-8A37-1DC5CFF09CFA}"/>
          </ac:spMkLst>
        </pc:spChg>
        <pc:picChg chg="del">
          <ac:chgData name="Bea Montenegro" userId="65d3c91a-73e9-4799-becb-247b768c9783" providerId="ADAL" clId="{7A51DAD6-4B66-469D-8659-1C56FC90DE80}" dt="2020-09-30T06:23:32.867" v="38" actId="478"/>
          <ac:picMkLst>
            <pc:docMk/>
            <pc:sldMk cId="1760229159" sldId="424"/>
            <ac:picMk id="4" creationId="{AB4CE075-9EC5-4D56-9949-80AE6E976D20}"/>
          </ac:picMkLst>
        </pc:picChg>
        <pc:picChg chg="add del mod">
          <ac:chgData name="Bea Montenegro" userId="65d3c91a-73e9-4799-becb-247b768c9783" providerId="ADAL" clId="{7A51DAD6-4B66-469D-8659-1C56FC90DE80}" dt="2020-09-30T06:23:36.083" v="42" actId="22"/>
          <ac:picMkLst>
            <pc:docMk/>
            <pc:sldMk cId="1760229159" sldId="424"/>
            <ac:picMk id="5" creationId="{8FD08A68-073C-4258-9481-45487BE4FB2C}"/>
          </ac:picMkLst>
        </pc:picChg>
        <pc:picChg chg="add">
          <ac:chgData name="Bea Montenegro" userId="65d3c91a-73e9-4799-becb-247b768c9783" providerId="ADAL" clId="{7A51DAD6-4B66-469D-8659-1C56FC90DE80}" dt="2020-09-30T06:23:36.912" v="43" actId="22"/>
          <ac:picMkLst>
            <pc:docMk/>
            <pc:sldMk cId="1760229159" sldId="424"/>
            <ac:picMk id="6" creationId="{91442F89-3912-4AAE-9D67-854137546128}"/>
          </ac:picMkLst>
        </pc:picChg>
      </pc:sldChg>
      <pc:sldChg chg="addSp delSp delDesignElem">
        <pc:chgData name="Bea Montenegro" userId="65d3c91a-73e9-4799-becb-247b768c9783" providerId="ADAL" clId="{7A51DAD6-4B66-469D-8659-1C56FC90DE80}" dt="2020-09-30T06:27:20.572" v="87"/>
        <pc:sldMkLst>
          <pc:docMk/>
          <pc:sldMk cId="4055469947" sldId="425"/>
        </pc:sldMkLst>
        <pc:spChg chg="add del">
          <ac:chgData name="Bea Montenegro" userId="65d3c91a-73e9-4799-becb-247b768c9783" providerId="ADAL" clId="{7A51DAD6-4B66-469D-8659-1C56FC90DE80}" dt="2020-09-30T06:27:20.572" v="87"/>
          <ac:spMkLst>
            <pc:docMk/>
            <pc:sldMk cId="4055469947" sldId="425"/>
            <ac:spMk id="28" creationId="{D74A4382-E3AD-430A-9A1F-DFA3E0E77A7D}"/>
          </ac:spMkLst>
        </pc:spChg>
        <pc:spChg chg="add del">
          <ac:chgData name="Bea Montenegro" userId="65d3c91a-73e9-4799-becb-247b768c9783" providerId="ADAL" clId="{7A51DAD6-4B66-469D-8659-1C56FC90DE80}" dt="2020-09-30T06:27:20.572" v="87"/>
          <ac:spMkLst>
            <pc:docMk/>
            <pc:sldMk cId="4055469947" sldId="425"/>
            <ac:spMk id="29" creationId="{5A59F003-E00A-43F9-91DC-CC54E3B87466}"/>
          </ac:spMkLst>
        </pc:spChg>
        <pc:spChg chg="add del">
          <ac:chgData name="Bea Montenegro" userId="65d3c91a-73e9-4799-becb-247b768c9783" providerId="ADAL" clId="{7A51DAD6-4B66-469D-8659-1C56FC90DE80}" dt="2020-09-30T06:27:20.572" v="87"/>
          <ac:spMkLst>
            <pc:docMk/>
            <pc:sldMk cId="4055469947" sldId="425"/>
            <ac:spMk id="30" creationId="{79F40191-0F44-4FD1-82CC-ACB507C14BE6}"/>
          </ac:spMkLst>
        </pc:spChg>
      </pc:sldChg>
      <pc:sldChg chg="addSp delSp modSp mod">
        <pc:chgData name="Bea Montenegro" userId="65d3c91a-73e9-4799-becb-247b768c9783" providerId="ADAL" clId="{7A51DAD6-4B66-469D-8659-1C56FC90DE80}" dt="2020-09-30T06:32:18.387" v="245" actId="208"/>
        <pc:sldMkLst>
          <pc:docMk/>
          <pc:sldMk cId="1008999719" sldId="428"/>
        </pc:sldMkLst>
        <pc:spChg chg="mod">
          <ac:chgData name="Bea Montenegro" userId="65d3c91a-73e9-4799-becb-247b768c9783" providerId="ADAL" clId="{7A51DAD6-4B66-469D-8659-1C56FC90DE80}" dt="2020-09-30T06:27:20.572" v="87"/>
          <ac:spMkLst>
            <pc:docMk/>
            <pc:sldMk cId="1008999719" sldId="428"/>
            <ac:spMk id="2" creationId="{7D5566BE-0E3A-41BE-A56C-80EC47B64812}"/>
          </ac:spMkLst>
        </pc:spChg>
        <pc:spChg chg="mod">
          <ac:chgData name="Bea Montenegro" userId="65d3c91a-73e9-4799-becb-247b768c9783" providerId="ADAL" clId="{7A51DAD6-4B66-469D-8659-1C56FC90DE80}" dt="2020-09-30T06:24:52.013" v="59" actId="12"/>
          <ac:spMkLst>
            <pc:docMk/>
            <pc:sldMk cId="1008999719" sldId="428"/>
            <ac:spMk id="3" creationId="{895C3B4A-2A61-4C33-91CF-D9A7F7A3E900}"/>
          </ac:spMkLst>
        </pc:spChg>
        <pc:spChg chg="mod">
          <ac:chgData name="Bea Montenegro" userId="65d3c91a-73e9-4799-becb-247b768c9783" providerId="ADAL" clId="{7A51DAD6-4B66-469D-8659-1C56FC90DE80}" dt="2020-09-30T06:09:22.573" v="30" actId="207"/>
          <ac:spMkLst>
            <pc:docMk/>
            <pc:sldMk cId="1008999719" sldId="428"/>
            <ac:spMk id="6" creationId="{0E1EEE1C-B657-4BC6-989D-D0291799C3D1}"/>
          </ac:spMkLst>
        </pc:spChg>
        <pc:spChg chg="mod">
          <ac:chgData name="Bea Montenegro" userId="65d3c91a-73e9-4799-becb-247b768c9783" providerId="ADAL" clId="{7A51DAD6-4B66-469D-8659-1C56FC90DE80}" dt="2020-09-30T06:32:18.387" v="245" actId="208"/>
          <ac:spMkLst>
            <pc:docMk/>
            <pc:sldMk cId="1008999719" sldId="428"/>
            <ac:spMk id="12" creationId="{8E74BA16-ABB4-4668-A77B-F96F06770483}"/>
          </ac:spMkLst>
        </pc:spChg>
        <pc:picChg chg="add">
          <ac:chgData name="Bea Montenegro" userId="65d3c91a-73e9-4799-becb-247b768c9783" providerId="ADAL" clId="{7A51DAD6-4B66-469D-8659-1C56FC90DE80}" dt="2020-09-30T06:23:47.415" v="45" actId="22"/>
          <ac:picMkLst>
            <pc:docMk/>
            <pc:sldMk cId="1008999719" sldId="428"/>
            <ac:picMk id="4" creationId="{3C888449-6505-49CC-9F76-DC9D5FC7D5A3}"/>
          </ac:picMkLst>
        </pc:picChg>
        <pc:picChg chg="del">
          <ac:chgData name="Bea Montenegro" userId="65d3c91a-73e9-4799-becb-247b768c9783" providerId="ADAL" clId="{7A51DAD6-4B66-469D-8659-1C56FC90DE80}" dt="2020-09-30T06:23:45.395" v="44" actId="478"/>
          <ac:picMkLst>
            <pc:docMk/>
            <pc:sldMk cId="1008999719" sldId="428"/>
            <ac:picMk id="5" creationId="{0A0E0D5D-8530-4C03-A3DF-AE17BF4B15D8}"/>
          </ac:picMkLst>
        </pc:picChg>
      </pc:sldChg>
      <pc:sldChg chg="addSp delSp modSp mod delDesignElem">
        <pc:chgData name="Bea Montenegro" userId="65d3c91a-73e9-4799-becb-247b768c9783" providerId="ADAL" clId="{7A51DAD6-4B66-469D-8659-1C56FC90DE80}" dt="2020-09-30T06:39:16.533" v="320" actId="12"/>
        <pc:sldMkLst>
          <pc:docMk/>
          <pc:sldMk cId="3965925546" sldId="442"/>
        </pc:sldMkLst>
        <pc:spChg chg="mod">
          <ac:chgData name="Bea Montenegro" userId="65d3c91a-73e9-4799-becb-247b768c9783" providerId="ADAL" clId="{7A51DAD6-4B66-469D-8659-1C56FC90DE80}" dt="2020-09-30T06:39:16.533" v="320" actId="12"/>
          <ac:spMkLst>
            <pc:docMk/>
            <pc:sldMk cId="3965925546" sldId="442"/>
            <ac:spMk id="16" creationId="{F471A081-D525-4D12-A65C-3A3DDE6B8281}"/>
          </ac:spMkLst>
        </pc:spChg>
        <pc:spChg chg="mod">
          <ac:chgData name="Bea Montenegro" userId="65d3c91a-73e9-4799-becb-247b768c9783" providerId="ADAL" clId="{7A51DAD6-4B66-469D-8659-1C56FC90DE80}" dt="2020-09-30T06:38:53.525" v="319" actId="207"/>
          <ac:spMkLst>
            <pc:docMk/>
            <pc:sldMk cId="3965925546" sldId="442"/>
            <ac:spMk id="20" creationId="{811F70E1-7F8D-4FE8-8D9B-B89612EEF6E5}"/>
          </ac:spMkLst>
        </pc:spChg>
        <pc:spChg chg="add del">
          <ac:chgData name="Bea Montenegro" userId="65d3c91a-73e9-4799-becb-247b768c9783" providerId="ADAL" clId="{7A51DAD6-4B66-469D-8659-1C56FC90DE80}" dt="2020-09-30T06:27:20.572" v="87"/>
          <ac:spMkLst>
            <pc:docMk/>
            <pc:sldMk cId="3965925546" sldId="442"/>
            <ac:spMk id="28" creationId="{E51BA4DF-2BD4-4EC2-B1DB-B27C8AC71864}"/>
          </ac:spMkLst>
        </pc:spChg>
        <pc:picChg chg="add">
          <ac:chgData name="Bea Montenegro" userId="65d3c91a-73e9-4799-becb-247b768c9783" providerId="ADAL" clId="{7A51DAD6-4B66-469D-8659-1C56FC90DE80}" dt="2020-09-30T06:35:33.512" v="288" actId="22"/>
          <ac:picMkLst>
            <pc:docMk/>
            <pc:sldMk cId="3965925546" sldId="442"/>
            <ac:picMk id="2" creationId="{CD65A296-D8AE-4387-BA3D-DBBFC68A23AE}"/>
          </ac:picMkLst>
        </pc:picChg>
        <pc:picChg chg="del">
          <ac:chgData name="Bea Montenegro" userId="65d3c91a-73e9-4799-becb-247b768c9783" providerId="ADAL" clId="{7A51DAD6-4B66-469D-8659-1C56FC90DE80}" dt="2020-09-30T06:35:31.875" v="287" actId="478"/>
          <ac:picMkLst>
            <pc:docMk/>
            <pc:sldMk cId="3965925546" sldId="442"/>
            <ac:picMk id="19" creationId="{B1E3A177-F569-4872-BD83-9EBA47F7921F}"/>
          </ac:picMkLst>
        </pc:picChg>
      </pc:sldChg>
      <pc:sldChg chg="addSp delSp modSp mod">
        <pc:chgData name="Bea Montenegro" userId="65d3c91a-73e9-4799-becb-247b768c9783" providerId="ADAL" clId="{7A51DAD6-4B66-469D-8659-1C56FC90DE80}" dt="2020-09-30T06:27:20.572" v="87"/>
        <pc:sldMkLst>
          <pc:docMk/>
          <pc:sldMk cId="1266441483" sldId="443"/>
        </pc:sldMkLst>
        <pc:spChg chg="mod">
          <ac:chgData name="Bea Montenegro" userId="65d3c91a-73e9-4799-becb-247b768c9783" providerId="ADAL" clId="{7A51DAD6-4B66-469D-8659-1C56FC90DE80}" dt="2020-09-30T06:11:05.644" v="31" actId="207"/>
          <ac:spMkLst>
            <pc:docMk/>
            <pc:sldMk cId="1266441483" sldId="443"/>
            <ac:spMk id="6" creationId="{0E1EEE1C-B657-4BC6-989D-D0291799C3D1}"/>
          </ac:spMkLst>
        </pc:spChg>
        <pc:spChg chg="mod">
          <ac:chgData name="Bea Montenegro" userId="65d3c91a-73e9-4799-becb-247b768c9783" providerId="ADAL" clId="{7A51DAD6-4B66-469D-8659-1C56FC90DE80}" dt="2020-09-30T06:27:20.572" v="87"/>
          <ac:spMkLst>
            <pc:docMk/>
            <pc:sldMk cId="1266441483" sldId="443"/>
            <ac:spMk id="9" creationId="{10DC6611-A5B7-424F-A52C-74234F2BBEE2}"/>
          </ac:spMkLst>
        </pc:spChg>
        <pc:spChg chg="mod">
          <ac:chgData name="Bea Montenegro" userId="65d3c91a-73e9-4799-becb-247b768c9783" providerId="ADAL" clId="{7A51DAD6-4B66-469D-8659-1C56FC90DE80}" dt="2020-09-30T06:27:20.572" v="87"/>
          <ac:spMkLst>
            <pc:docMk/>
            <pc:sldMk cId="1266441483" sldId="443"/>
            <ac:spMk id="11" creationId="{134C5397-738D-47C8-BBB3-8BF5B05646ED}"/>
          </ac:spMkLst>
        </pc:spChg>
        <pc:picChg chg="add">
          <ac:chgData name="Bea Montenegro" userId="65d3c91a-73e9-4799-becb-247b768c9783" providerId="ADAL" clId="{7A51DAD6-4B66-469D-8659-1C56FC90DE80}" dt="2020-09-30T06:23:52.231" v="47" actId="22"/>
          <ac:picMkLst>
            <pc:docMk/>
            <pc:sldMk cId="1266441483" sldId="443"/>
            <ac:picMk id="2" creationId="{B6E9BA67-EB5D-496D-AF1A-94987CE8AE9F}"/>
          </ac:picMkLst>
        </pc:picChg>
        <pc:picChg chg="del">
          <ac:chgData name="Bea Montenegro" userId="65d3c91a-73e9-4799-becb-247b768c9783" providerId="ADAL" clId="{7A51DAD6-4B66-469D-8659-1C56FC90DE80}" dt="2020-09-30T06:23:50.819" v="46" actId="478"/>
          <ac:picMkLst>
            <pc:docMk/>
            <pc:sldMk cId="1266441483" sldId="443"/>
            <ac:picMk id="5" creationId="{0A0E0D5D-8530-4C03-A3DF-AE17BF4B15D8}"/>
          </ac:picMkLst>
        </pc:picChg>
      </pc:sldChg>
      <pc:sldChg chg="addSp delSp modSp mod delDesignElem">
        <pc:chgData name="Bea Montenegro" userId="65d3c91a-73e9-4799-becb-247b768c9783" providerId="ADAL" clId="{7A51DAD6-4B66-469D-8659-1C56FC90DE80}" dt="2020-09-30T06:37:53.275" v="311" actId="208"/>
        <pc:sldMkLst>
          <pc:docMk/>
          <pc:sldMk cId="2417889347" sldId="447"/>
        </pc:sldMkLst>
        <pc:spChg chg="mod">
          <ac:chgData name="Bea Montenegro" userId="65d3c91a-73e9-4799-becb-247b768c9783" providerId="ADAL" clId="{7A51DAD6-4B66-469D-8659-1C56FC90DE80}" dt="2020-09-30T06:37:53.275" v="311" actId="208"/>
          <ac:spMkLst>
            <pc:docMk/>
            <pc:sldMk cId="2417889347" sldId="447"/>
            <ac:spMk id="4" creationId="{8520D760-807C-49D7-B615-1EB2D960E93B}"/>
          </ac:spMkLst>
        </pc:spChg>
        <pc:spChg chg="add del">
          <ac:chgData name="Bea Montenegro" userId="65d3c91a-73e9-4799-becb-247b768c9783" providerId="ADAL" clId="{7A51DAD6-4B66-469D-8659-1C56FC90DE80}" dt="2020-09-30T06:27:20.572" v="87"/>
          <ac:spMkLst>
            <pc:docMk/>
            <pc:sldMk cId="2417889347" sldId="447"/>
            <ac:spMk id="28" creationId="{D74A4382-E3AD-430A-9A1F-DFA3E0E77A7D}"/>
          </ac:spMkLst>
        </pc:spChg>
        <pc:spChg chg="add del">
          <ac:chgData name="Bea Montenegro" userId="65d3c91a-73e9-4799-becb-247b768c9783" providerId="ADAL" clId="{7A51DAD6-4B66-469D-8659-1C56FC90DE80}" dt="2020-09-30T06:27:20.572" v="87"/>
          <ac:spMkLst>
            <pc:docMk/>
            <pc:sldMk cId="2417889347" sldId="447"/>
            <ac:spMk id="29" creationId="{5A59F003-E00A-43F9-91DC-CC54E3B87466}"/>
          </ac:spMkLst>
        </pc:spChg>
        <pc:spChg chg="add del">
          <ac:chgData name="Bea Montenegro" userId="65d3c91a-73e9-4799-becb-247b768c9783" providerId="ADAL" clId="{7A51DAD6-4B66-469D-8659-1C56FC90DE80}" dt="2020-09-30T06:27:20.572" v="87"/>
          <ac:spMkLst>
            <pc:docMk/>
            <pc:sldMk cId="2417889347" sldId="447"/>
            <ac:spMk id="30" creationId="{79F40191-0F44-4FD1-82CC-ACB507C14BE6}"/>
          </ac:spMkLst>
        </pc:spChg>
      </pc:sldChg>
      <pc:sldChg chg="addSp delSp delDesignElem">
        <pc:chgData name="Bea Montenegro" userId="65d3c91a-73e9-4799-becb-247b768c9783" providerId="ADAL" clId="{7A51DAD6-4B66-469D-8659-1C56FC90DE80}" dt="2020-09-30T06:27:20.572" v="87"/>
        <pc:sldMkLst>
          <pc:docMk/>
          <pc:sldMk cId="15447674" sldId="453"/>
        </pc:sldMkLst>
        <pc:spChg chg="add del">
          <ac:chgData name="Bea Montenegro" userId="65d3c91a-73e9-4799-becb-247b768c9783" providerId="ADAL" clId="{7A51DAD6-4B66-469D-8659-1C56FC90DE80}" dt="2020-09-30T06:27:20.572" v="87"/>
          <ac:spMkLst>
            <pc:docMk/>
            <pc:sldMk cId="15447674" sldId="453"/>
            <ac:spMk id="28" creationId="{D74A4382-E3AD-430A-9A1F-DFA3E0E77A7D}"/>
          </ac:spMkLst>
        </pc:spChg>
        <pc:spChg chg="add del">
          <ac:chgData name="Bea Montenegro" userId="65d3c91a-73e9-4799-becb-247b768c9783" providerId="ADAL" clId="{7A51DAD6-4B66-469D-8659-1C56FC90DE80}" dt="2020-09-30T06:27:20.572" v="87"/>
          <ac:spMkLst>
            <pc:docMk/>
            <pc:sldMk cId="15447674" sldId="453"/>
            <ac:spMk id="29" creationId="{5A59F003-E00A-43F9-91DC-CC54E3B87466}"/>
          </ac:spMkLst>
        </pc:spChg>
        <pc:spChg chg="add del">
          <ac:chgData name="Bea Montenegro" userId="65d3c91a-73e9-4799-becb-247b768c9783" providerId="ADAL" clId="{7A51DAD6-4B66-469D-8659-1C56FC90DE80}" dt="2020-09-30T06:27:20.572" v="87"/>
          <ac:spMkLst>
            <pc:docMk/>
            <pc:sldMk cId="15447674" sldId="453"/>
            <ac:spMk id="30" creationId="{79F40191-0F44-4FD1-82CC-ACB507C14BE6}"/>
          </ac:spMkLst>
        </pc:spChg>
      </pc:sldChg>
      <pc:sldChg chg="addSp delSp mod">
        <pc:chgData name="Bea Montenegro" userId="65d3c91a-73e9-4799-becb-247b768c9783" providerId="ADAL" clId="{7A51DAD6-4B66-469D-8659-1C56FC90DE80}" dt="2020-09-30T06:35:18.777" v="284" actId="22"/>
        <pc:sldMkLst>
          <pc:docMk/>
          <pc:sldMk cId="3245752224" sldId="455"/>
        </pc:sldMkLst>
        <pc:picChg chg="add">
          <ac:chgData name="Bea Montenegro" userId="65d3c91a-73e9-4799-becb-247b768c9783" providerId="ADAL" clId="{7A51DAD6-4B66-469D-8659-1C56FC90DE80}" dt="2020-09-30T06:35:18.777" v="284" actId="22"/>
          <ac:picMkLst>
            <pc:docMk/>
            <pc:sldMk cId="3245752224" sldId="455"/>
            <ac:picMk id="2" creationId="{9DA00CAD-45C4-480C-BDF9-D2A4FCAB3ABC}"/>
          </ac:picMkLst>
        </pc:picChg>
        <pc:picChg chg="del">
          <ac:chgData name="Bea Montenegro" userId="65d3c91a-73e9-4799-becb-247b768c9783" providerId="ADAL" clId="{7A51DAD6-4B66-469D-8659-1C56FC90DE80}" dt="2020-09-30T06:35:17.635" v="283" actId="478"/>
          <ac:picMkLst>
            <pc:docMk/>
            <pc:sldMk cId="3245752224" sldId="455"/>
            <ac:picMk id="4" creationId="{AB4CE075-9EC5-4D56-9949-80AE6E976D20}"/>
          </ac:picMkLst>
        </pc:picChg>
      </pc:sldChg>
      <pc:sldChg chg="addSp delSp modSp mod">
        <pc:chgData name="Bea Montenegro" userId="65d3c91a-73e9-4799-becb-247b768c9783" providerId="ADAL" clId="{7A51DAD6-4B66-469D-8659-1C56FC90DE80}" dt="2020-09-30T06:41:34.115" v="332" actId="207"/>
        <pc:sldMkLst>
          <pc:docMk/>
          <pc:sldMk cId="2167998923" sldId="459"/>
        </pc:sldMkLst>
        <pc:spChg chg="mod">
          <ac:chgData name="Bea Montenegro" userId="65d3c91a-73e9-4799-becb-247b768c9783" providerId="ADAL" clId="{7A51DAD6-4B66-469D-8659-1C56FC90DE80}" dt="2020-09-30T06:27:20.572" v="87"/>
          <ac:spMkLst>
            <pc:docMk/>
            <pc:sldMk cId="2167998923" sldId="459"/>
            <ac:spMk id="2" creationId="{7D5566BE-0E3A-41BE-A56C-80EC47B64812}"/>
          </ac:spMkLst>
        </pc:spChg>
        <pc:spChg chg="mod">
          <ac:chgData name="Bea Montenegro" userId="65d3c91a-73e9-4799-becb-247b768c9783" providerId="ADAL" clId="{7A51DAD6-4B66-469D-8659-1C56FC90DE80}" dt="2020-09-30T06:41:34.115" v="332" actId="207"/>
          <ac:spMkLst>
            <pc:docMk/>
            <pc:sldMk cId="2167998923" sldId="459"/>
            <ac:spMk id="6" creationId="{0E1EEE1C-B657-4BC6-989D-D0291799C3D1}"/>
          </ac:spMkLst>
        </pc:spChg>
        <pc:graphicFrameChg chg="mod">
          <ac:chgData name="Bea Montenegro" userId="65d3c91a-73e9-4799-becb-247b768c9783" providerId="ADAL" clId="{7A51DAD6-4B66-469D-8659-1C56FC90DE80}" dt="2020-09-30T06:41:00.708" v="331"/>
          <ac:graphicFrameMkLst>
            <pc:docMk/>
            <pc:sldMk cId="2167998923" sldId="459"/>
            <ac:graphicFrameMk id="8" creationId="{ED58BB5E-C4A3-48C9-B7A3-A4DE8C7FADC6}"/>
          </ac:graphicFrameMkLst>
        </pc:graphicFrameChg>
        <pc:picChg chg="add">
          <ac:chgData name="Bea Montenegro" userId="65d3c91a-73e9-4799-becb-247b768c9783" providerId="ADAL" clId="{7A51DAD6-4B66-469D-8659-1C56FC90DE80}" dt="2020-09-30T06:35:57.543" v="298" actId="22"/>
          <ac:picMkLst>
            <pc:docMk/>
            <pc:sldMk cId="2167998923" sldId="459"/>
            <ac:picMk id="3" creationId="{0229E570-E4B3-412B-B3E7-F20A379608B2}"/>
          </ac:picMkLst>
        </pc:picChg>
        <pc:picChg chg="del">
          <ac:chgData name="Bea Montenegro" userId="65d3c91a-73e9-4799-becb-247b768c9783" providerId="ADAL" clId="{7A51DAD6-4B66-469D-8659-1C56FC90DE80}" dt="2020-09-30T06:35:56.284" v="297" actId="478"/>
          <ac:picMkLst>
            <pc:docMk/>
            <pc:sldMk cId="2167998923" sldId="459"/>
            <ac:picMk id="5" creationId="{0A0E0D5D-8530-4C03-A3DF-AE17BF4B15D8}"/>
          </ac:picMkLst>
        </pc:picChg>
      </pc:sldChg>
      <pc:sldChg chg="addSp delSp modSp mod">
        <pc:chgData name="Bea Montenegro" userId="65d3c91a-73e9-4799-becb-247b768c9783" providerId="ADAL" clId="{7A51DAD6-4B66-469D-8659-1C56FC90DE80}" dt="2020-09-30T06:40:09.118" v="327" actId="12"/>
        <pc:sldMkLst>
          <pc:docMk/>
          <pc:sldMk cId="3494225555" sldId="460"/>
        </pc:sldMkLst>
        <pc:spChg chg="mod">
          <ac:chgData name="Bea Montenegro" userId="65d3c91a-73e9-4799-becb-247b768c9783" providerId="ADAL" clId="{7A51DAD6-4B66-469D-8659-1C56FC90DE80}" dt="2020-09-30T06:27:20.572" v="87"/>
          <ac:spMkLst>
            <pc:docMk/>
            <pc:sldMk cId="3494225555" sldId="460"/>
            <ac:spMk id="2" creationId="{7D5566BE-0E3A-41BE-A56C-80EC47B64812}"/>
          </ac:spMkLst>
        </pc:spChg>
        <pc:spChg chg="mod">
          <ac:chgData name="Bea Montenegro" userId="65d3c91a-73e9-4799-becb-247b768c9783" providerId="ADAL" clId="{7A51DAD6-4B66-469D-8659-1C56FC90DE80}" dt="2020-09-30T06:40:09.118" v="327" actId="12"/>
          <ac:spMkLst>
            <pc:docMk/>
            <pc:sldMk cId="3494225555" sldId="460"/>
            <ac:spMk id="8" creationId="{909BA719-426F-4D49-8549-9B2020857B48}"/>
          </ac:spMkLst>
        </pc:spChg>
        <pc:spChg chg="mod">
          <ac:chgData name="Bea Montenegro" userId="65d3c91a-73e9-4799-becb-247b768c9783" providerId="ADAL" clId="{7A51DAD6-4B66-469D-8659-1C56FC90DE80}" dt="2020-09-30T06:39:59.465" v="326" actId="207"/>
          <ac:spMkLst>
            <pc:docMk/>
            <pc:sldMk cId="3494225555" sldId="460"/>
            <ac:spMk id="10" creationId="{2C5A262C-B12B-4FDB-8B89-4E9BA61B2E46}"/>
          </ac:spMkLst>
        </pc:spChg>
        <pc:picChg chg="add">
          <ac:chgData name="Bea Montenegro" userId="65d3c91a-73e9-4799-becb-247b768c9783" providerId="ADAL" clId="{7A51DAD6-4B66-469D-8659-1C56FC90DE80}" dt="2020-09-30T06:35:47.215" v="294" actId="22"/>
          <ac:picMkLst>
            <pc:docMk/>
            <pc:sldMk cId="3494225555" sldId="460"/>
            <ac:picMk id="3" creationId="{E3DAA8F1-774C-4212-AF8A-8DA7265AFA1D}"/>
          </ac:picMkLst>
        </pc:picChg>
        <pc:picChg chg="del">
          <ac:chgData name="Bea Montenegro" userId="65d3c91a-73e9-4799-becb-247b768c9783" providerId="ADAL" clId="{7A51DAD6-4B66-469D-8659-1C56FC90DE80}" dt="2020-09-30T06:35:46.322" v="293" actId="478"/>
          <ac:picMkLst>
            <pc:docMk/>
            <pc:sldMk cId="3494225555" sldId="460"/>
            <ac:picMk id="5" creationId="{0A0E0D5D-8530-4C03-A3DF-AE17BF4B15D8}"/>
          </ac:picMkLst>
        </pc:picChg>
      </pc:sldChg>
      <pc:sldChg chg="addSp delSp modSp mod">
        <pc:chgData name="Bea Montenegro" userId="65d3c91a-73e9-4799-becb-247b768c9783" providerId="ADAL" clId="{7A51DAD6-4B66-469D-8659-1C56FC90DE80}" dt="2020-09-30T06:40:26.149" v="329" actId="12"/>
        <pc:sldMkLst>
          <pc:docMk/>
          <pc:sldMk cId="524201673" sldId="463"/>
        </pc:sldMkLst>
        <pc:spChg chg="mod">
          <ac:chgData name="Bea Montenegro" userId="65d3c91a-73e9-4799-becb-247b768c9783" providerId="ADAL" clId="{7A51DAD6-4B66-469D-8659-1C56FC90DE80}" dt="2020-09-30T06:27:20.572" v="87"/>
          <ac:spMkLst>
            <pc:docMk/>
            <pc:sldMk cId="524201673" sldId="463"/>
            <ac:spMk id="2" creationId="{7D5566BE-0E3A-41BE-A56C-80EC47B64812}"/>
          </ac:spMkLst>
        </pc:spChg>
        <pc:spChg chg="mod">
          <ac:chgData name="Bea Montenegro" userId="65d3c91a-73e9-4799-becb-247b768c9783" providerId="ADAL" clId="{7A51DAD6-4B66-469D-8659-1C56FC90DE80}" dt="2020-09-30T06:40:16.187" v="328" actId="207"/>
          <ac:spMkLst>
            <pc:docMk/>
            <pc:sldMk cId="524201673" sldId="463"/>
            <ac:spMk id="8" creationId="{22F8E2FA-55EE-4C4A-9A82-3C0061A5284D}"/>
          </ac:spMkLst>
        </pc:spChg>
        <pc:spChg chg="mod">
          <ac:chgData name="Bea Montenegro" userId="65d3c91a-73e9-4799-becb-247b768c9783" providerId="ADAL" clId="{7A51DAD6-4B66-469D-8659-1C56FC90DE80}" dt="2020-09-30T06:40:26.149" v="329" actId="12"/>
          <ac:spMkLst>
            <pc:docMk/>
            <pc:sldMk cId="524201673" sldId="463"/>
            <ac:spMk id="13" creationId="{383BB4D4-7340-459D-A2BC-D2D34A45CDBD}"/>
          </ac:spMkLst>
        </pc:spChg>
        <pc:picChg chg="add">
          <ac:chgData name="Bea Montenegro" userId="65d3c91a-73e9-4799-becb-247b768c9783" providerId="ADAL" clId="{7A51DAD6-4B66-469D-8659-1C56FC90DE80}" dt="2020-09-30T06:35:51.952" v="296" actId="22"/>
          <ac:picMkLst>
            <pc:docMk/>
            <pc:sldMk cId="524201673" sldId="463"/>
            <ac:picMk id="3" creationId="{13CE014C-B351-4060-907B-BF5F24581B75}"/>
          </ac:picMkLst>
        </pc:picChg>
        <pc:picChg chg="del">
          <ac:chgData name="Bea Montenegro" userId="65d3c91a-73e9-4799-becb-247b768c9783" providerId="ADAL" clId="{7A51DAD6-4B66-469D-8659-1C56FC90DE80}" dt="2020-09-30T06:35:51.395" v="295" actId="478"/>
          <ac:picMkLst>
            <pc:docMk/>
            <pc:sldMk cId="524201673" sldId="463"/>
            <ac:picMk id="5" creationId="{0A0E0D5D-8530-4C03-A3DF-AE17BF4B15D8}"/>
          </ac:picMkLst>
        </pc:picChg>
        <pc:picChg chg="mod">
          <ac:chgData name="Bea Montenegro" userId="65d3c91a-73e9-4799-becb-247b768c9783" providerId="ADAL" clId="{7A51DAD6-4B66-469D-8659-1C56FC90DE80}" dt="2020-09-30T06:27:20.572" v="87"/>
          <ac:picMkLst>
            <pc:docMk/>
            <pc:sldMk cId="524201673" sldId="463"/>
            <ac:picMk id="15" creationId="{E4496849-0DF4-4EBB-8C25-CCAC0660CAA9}"/>
          </ac:picMkLst>
        </pc:picChg>
      </pc:sldChg>
      <pc:sldChg chg="modSp mod">
        <pc:chgData name="Bea Montenegro" userId="65d3c91a-73e9-4799-becb-247b768c9783" providerId="ADAL" clId="{7A51DAD6-4B66-469D-8659-1C56FC90DE80}" dt="2020-09-30T06:32:51.579" v="247" actId="208"/>
        <pc:sldMkLst>
          <pc:docMk/>
          <pc:sldMk cId="1927736966" sldId="465"/>
        </pc:sldMkLst>
        <pc:spChg chg="mod">
          <ac:chgData name="Bea Montenegro" userId="65d3c91a-73e9-4799-becb-247b768c9783" providerId="ADAL" clId="{7A51DAD6-4B66-469D-8659-1C56FC90DE80}" dt="2020-09-30T06:27:20.572" v="87"/>
          <ac:spMkLst>
            <pc:docMk/>
            <pc:sldMk cId="1927736966" sldId="465"/>
            <ac:spMk id="2" creationId="{7D5566BE-0E3A-41BE-A56C-80EC47B64812}"/>
          </ac:spMkLst>
        </pc:spChg>
        <pc:spChg chg="mod">
          <ac:chgData name="Bea Montenegro" userId="65d3c91a-73e9-4799-becb-247b768c9783" providerId="ADAL" clId="{7A51DAD6-4B66-469D-8659-1C56FC90DE80}" dt="2020-09-30T06:25:10.787" v="61" actId="207"/>
          <ac:spMkLst>
            <pc:docMk/>
            <pc:sldMk cId="1927736966" sldId="465"/>
            <ac:spMk id="16" creationId="{76561AF2-C85E-40BC-848E-2DB7C285A690}"/>
          </ac:spMkLst>
        </pc:spChg>
        <pc:spChg chg="mod">
          <ac:chgData name="Bea Montenegro" userId="65d3c91a-73e9-4799-becb-247b768c9783" providerId="ADAL" clId="{7A51DAD6-4B66-469D-8659-1C56FC90DE80}" dt="2020-09-30T06:32:51.579" v="247" actId="208"/>
          <ac:spMkLst>
            <pc:docMk/>
            <pc:sldMk cId="1927736966" sldId="465"/>
            <ac:spMk id="18" creationId="{B8460ADB-669F-4C65-8952-7FBD6D601FC9}"/>
          </ac:spMkLst>
        </pc:spChg>
        <pc:spChg chg="mod">
          <ac:chgData name="Bea Montenegro" userId="65d3c91a-73e9-4799-becb-247b768c9783" providerId="ADAL" clId="{7A51DAD6-4B66-469D-8659-1C56FC90DE80}" dt="2020-09-30T06:25:06.948" v="60" actId="12"/>
          <ac:spMkLst>
            <pc:docMk/>
            <pc:sldMk cId="1927736966" sldId="465"/>
            <ac:spMk id="20" creationId="{DF85F232-9A66-413E-9215-E78BEE4E67EE}"/>
          </ac:spMkLst>
        </pc:spChg>
        <pc:spChg chg="mod">
          <ac:chgData name="Bea Montenegro" userId="65d3c91a-73e9-4799-becb-247b768c9783" providerId="ADAL" clId="{7A51DAD6-4B66-469D-8659-1C56FC90DE80}" dt="2020-09-30T06:32:46.604" v="246" actId="208"/>
          <ac:spMkLst>
            <pc:docMk/>
            <pc:sldMk cId="1927736966" sldId="465"/>
            <ac:spMk id="23" creationId="{1FBE150C-4556-4CD3-8EBD-086F565142F8}"/>
          </ac:spMkLst>
        </pc:spChg>
      </pc:sldChg>
      <pc:sldChg chg="addSp delSp modSp mod">
        <pc:chgData name="Bea Montenegro" userId="65d3c91a-73e9-4799-becb-247b768c9783" providerId="ADAL" clId="{7A51DAD6-4B66-469D-8659-1C56FC90DE80}" dt="2020-09-30T06:35:02.019" v="280" actId="1035"/>
        <pc:sldMkLst>
          <pc:docMk/>
          <pc:sldMk cId="314009451" sldId="466"/>
        </pc:sldMkLst>
        <pc:spChg chg="mod">
          <ac:chgData name="Bea Montenegro" userId="65d3c91a-73e9-4799-becb-247b768c9783" providerId="ADAL" clId="{7A51DAD6-4B66-469D-8659-1C56FC90DE80}" dt="2020-09-30T06:26:24.100" v="71" actId="207"/>
          <ac:spMkLst>
            <pc:docMk/>
            <pc:sldMk cId="314009451" sldId="466"/>
            <ac:spMk id="6" creationId="{0E1EEE1C-B657-4BC6-989D-D0291799C3D1}"/>
          </ac:spMkLst>
        </pc:spChg>
        <pc:spChg chg="mod">
          <ac:chgData name="Bea Montenegro" userId="65d3c91a-73e9-4799-becb-247b768c9783" providerId="ADAL" clId="{7A51DAD6-4B66-469D-8659-1C56FC90DE80}" dt="2020-09-30T06:27:20.572" v="87"/>
          <ac:spMkLst>
            <pc:docMk/>
            <pc:sldMk cId="314009451" sldId="466"/>
            <ac:spMk id="13" creationId="{C20B1F4B-D3B6-4744-8D7D-D3BAD7E5178B}"/>
          </ac:spMkLst>
        </pc:spChg>
        <pc:graphicFrameChg chg="mod">
          <ac:chgData name="Bea Montenegro" userId="65d3c91a-73e9-4799-becb-247b768c9783" providerId="ADAL" clId="{7A51DAD6-4B66-469D-8659-1C56FC90DE80}" dt="2020-09-30T06:33:43.172" v="276" actId="20577"/>
          <ac:graphicFrameMkLst>
            <pc:docMk/>
            <pc:sldMk cId="314009451" sldId="466"/>
            <ac:graphicFrameMk id="7" creationId="{34B4E997-2D7E-47CE-BD52-B92ABF2386C9}"/>
          </ac:graphicFrameMkLst>
        </pc:graphicFrameChg>
        <pc:picChg chg="add">
          <ac:chgData name="Bea Montenegro" userId="65d3c91a-73e9-4799-becb-247b768c9783" providerId="ADAL" clId="{7A51DAD6-4B66-469D-8659-1C56FC90DE80}" dt="2020-09-30T06:26:27.806" v="73" actId="22"/>
          <ac:picMkLst>
            <pc:docMk/>
            <pc:sldMk cId="314009451" sldId="466"/>
            <ac:picMk id="2" creationId="{30B26CE0-1F5F-4A44-9D31-A4BB84B5AECB}"/>
          </ac:picMkLst>
        </pc:picChg>
        <pc:picChg chg="add mod">
          <ac:chgData name="Bea Montenegro" userId="65d3c91a-73e9-4799-becb-247b768c9783" providerId="ADAL" clId="{7A51DAD6-4B66-469D-8659-1C56FC90DE80}" dt="2020-09-30T06:35:02.019" v="280" actId="1035"/>
          <ac:picMkLst>
            <pc:docMk/>
            <pc:sldMk cId="314009451" sldId="466"/>
            <ac:picMk id="3" creationId="{EC0B962A-833C-4649-8BA0-738095374903}"/>
          </ac:picMkLst>
        </pc:picChg>
        <pc:picChg chg="del">
          <ac:chgData name="Bea Montenegro" userId="65d3c91a-73e9-4799-becb-247b768c9783" providerId="ADAL" clId="{7A51DAD6-4B66-469D-8659-1C56FC90DE80}" dt="2020-09-30T06:26:26.303" v="72" actId="478"/>
          <ac:picMkLst>
            <pc:docMk/>
            <pc:sldMk cId="314009451" sldId="466"/>
            <ac:picMk id="5" creationId="{0A0E0D5D-8530-4C03-A3DF-AE17BF4B15D8}"/>
          </ac:picMkLst>
        </pc:picChg>
      </pc:sldChg>
      <pc:sldChg chg="addSp delSp modSp mod">
        <pc:chgData name="Bea Montenegro" userId="65d3c91a-73e9-4799-becb-247b768c9783" providerId="ADAL" clId="{7A51DAD6-4B66-469D-8659-1C56FC90DE80}" dt="2020-09-30T06:38:36.476" v="318" actId="20577"/>
        <pc:sldMkLst>
          <pc:docMk/>
          <pc:sldMk cId="316623040" sldId="467"/>
        </pc:sldMkLst>
        <pc:spChg chg="mod">
          <ac:chgData name="Bea Montenegro" userId="65d3c91a-73e9-4799-becb-247b768c9783" providerId="ADAL" clId="{7A51DAD6-4B66-469D-8659-1C56FC90DE80}" dt="2020-09-30T06:27:20.572" v="87"/>
          <ac:spMkLst>
            <pc:docMk/>
            <pc:sldMk cId="316623040" sldId="467"/>
            <ac:spMk id="2" creationId="{7D5566BE-0E3A-41BE-A56C-80EC47B64812}"/>
          </ac:spMkLst>
        </pc:spChg>
        <pc:spChg chg="mod">
          <ac:chgData name="Bea Montenegro" userId="65d3c91a-73e9-4799-becb-247b768c9783" providerId="ADAL" clId="{7A51DAD6-4B66-469D-8659-1C56FC90DE80}" dt="2020-09-30T06:38:06.170" v="312" actId="207"/>
          <ac:spMkLst>
            <pc:docMk/>
            <pc:sldMk cId="316623040" sldId="467"/>
            <ac:spMk id="6" creationId="{0E1EEE1C-B657-4BC6-989D-D0291799C3D1}"/>
          </ac:spMkLst>
        </pc:spChg>
        <pc:spChg chg="mod">
          <ac:chgData name="Bea Montenegro" userId="65d3c91a-73e9-4799-becb-247b768c9783" providerId="ADAL" clId="{7A51DAD6-4B66-469D-8659-1C56FC90DE80}" dt="2020-09-30T06:38:36.476" v="318" actId="20577"/>
          <ac:spMkLst>
            <pc:docMk/>
            <pc:sldMk cId="316623040" sldId="467"/>
            <ac:spMk id="22" creationId="{06EF19D9-6C20-4A6D-A44E-4CD7315E7AB4}"/>
          </ac:spMkLst>
        </pc:spChg>
        <pc:picChg chg="add">
          <ac:chgData name="Bea Montenegro" userId="65d3c91a-73e9-4799-becb-247b768c9783" providerId="ADAL" clId="{7A51DAD6-4B66-469D-8659-1C56FC90DE80}" dt="2020-09-30T06:35:27.103" v="286" actId="22"/>
          <ac:picMkLst>
            <pc:docMk/>
            <pc:sldMk cId="316623040" sldId="467"/>
            <ac:picMk id="3" creationId="{7A60A91A-C7E6-47B3-AF3B-0EC1D6D8018B}"/>
          </ac:picMkLst>
        </pc:picChg>
        <pc:picChg chg="del">
          <ac:chgData name="Bea Montenegro" userId="65d3c91a-73e9-4799-becb-247b768c9783" providerId="ADAL" clId="{7A51DAD6-4B66-469D-8659-1C56FC90DE80}" dt="2020-09-30T06:35:26.571" v="285" actId="478"/>
          <ac:picMkLst>
            <pc:docMk/>
            <pc:sldMk cId="316623040" sldId="467"/>
            <ac:picMk id="5" creationId="{0A0E0D5D-8530-4C03-A3DF-AE17BF4B15D8}"/>
          </ac:picMkLst>
        </pc:picChg>
        <pc:picChg chg="mod">
          <ac:chgData name="Bea Montenegro" userId="65d3c91a-73e9-4799-becb-247b768c9783" providerId="ADAL" clId="{7A51DAD6-4B66-469D-8659-1C56FC90DE80}" dt="2020-09-30T06:38:25.141" v="313" actId="207"/>
          <ac:picMkLst>
            <pc:docMk/>
            <pc:sldMk cId="316623040" sldId="467"/>
            <ac:picMk id="14" creationId="{910E421A-87E1-444B-9A0E-1AFF702D9BF3}"/>
          </ac:picMkLst>
        </pc:picChg>
      </pc:sldChg>
      <pc:sldChg chg="addSp delSp modSp mod">
        <pc:chgData name="Bea Montenegro" userId="65d3c91a-73e9-4799-becb-247b768c9783" providerId="ADAL" clId="{7A51DAD6-4B66-469D-8659-1C56FC90DE80}" dt="2020-09-30T06:27:20.572" v="87"/>
        <pc:sldMkLst>
          <pc:docMk/>
          <pc:sldMk cId="793247527" sldId="471"/>
        </pc:sldMkLst>
        <pc:spChg chg="mod">
          <ac:chgData name="Bea Montenegro" userId="65d3c91a-73e9-4799-becb-247b768c9783" providerId="ADAL" clId="{7A51DAD6-4B66-469D-8659-1C56FC90DE80}" dt="2020-09-30T06:11:13.564" v="32" actId="207"/>
          <ac:spMkLst>
            <pc:docMk/>
            <pc:sldMk cId="793247527" sldId="471"/>
            <ac:spMk id="6" creationId="{0E1EEE1C-B657-4BC6-989D-D0291799C3D1}"/>
          </ac:spMkLst>
        </pc:spChg>
        <pc:spChg chg="mod">
          <ac:chgData name="Bea Montenegro" userId="65d3c91a-73e9-4799-becb-247b768c9783" providerId="ADAL" clId="{7A51DAD6-4B66-469D-8659-1C56FC90DE80}" dt="2020-09-30T06:27:20.572" v="87"/>
          <ac:spMkLst>
            <pc:docMk/>
            <pc:sldMk cId="793247527" sldId="471"/>
            <ac:spMk id="9" creationId="{10DC6611-A5B7-424F-A52C-74234F2BBEE2}"/>
          </ac:spMkLst>
        </pc:spChg>
        <pc:spChg chg="mod">
          <ac:chgData name="Bea Montenegro" userId="65d3c91a-73e9-4799-becb-247b768c9783" providerId="ADAL" clId="{7A51DAD6-4B66-469D-8659-1C56FC90DE80}" dt="2020-09-30T06:27:20.572" v="87"/>
          <ac:spMkLst>
            <pc:docMk/>
            <pc:sldMk cId="793247527" sldId="471"/>
            <ac:spMk id="11" creationId="{134C5397-738D-47C8-BBB3-8BF5B05646ED}"/>
          </ac:spMkLst>
        </pc:spChg>
        <pc:picChg chg="del">
          <ac:chgData name="Bea Montenegro" userId="65d3c91a-73e9-4799-becb-247b768c9783" providerId="ADAL" clId="{7A51DAD6-4B66-469D-8659-1C56FC90DE80}" dt="2020-09-30T06:23:07.746" v="34" actId="478"/>
          <ac:picMkLst>
            <pc:docMk/>
            <pc:sldMk cId="793247527" sldId="471"/>
            <ac:picMk id="5" creationId="{0A0E0D5D-8530-4C03-A3DF-AE17BF4B15D8}"/>
          </ac:picMkLst>
        </pc:picChg>
        <pc:picChg chg="add mod">
          <ac:chgData name="Bea Montenegro" userId="65d3c91a-73e9-4799-becb-247b768c9783" providerId="ADAL" clId="{7A51DAD6-4B66-469D-8659-1C56FC90DE80}" dt="2020-09-30T06:23:14.594" v="35" actId="1076"/>
          <ac:picMkLst>
            <pc:docMk/>
            <pc:sldMk cId="793247527" sldId="471"/>
            <ac:picMk id="7" creationId="{49EB7441-7867-4AC7-B49B-EE95D4F17501}"/>
          </ac:picMkLst>
        </pc:picChg>
      </pc:sldChg>
      <pc:sldChg chg="addSp delSp modSp mod delDesignElem">
        <pc:chgData name="Bea Montenegro" userId="65d3c91a-73e9-4799-becb-247b768c9783" providerId="ADAL" clId="{7A51DAD6-4B66-469D-8659-1C56FC90DE80}" dt="2020-09-30T06:31:03.658" v="244" actId="1076"/>
        <pc:sldMkLst>
          <pc:docMk/>
          <pc:sldMk cId="970188011" sldId="475"/>
        </pc:sldMkLst>
        <pc:spChg chg="mod">
          <ac:chgData name="Bea Montenegro" userId="65d3c91a-73e9-4799-becb-247b768c9783" providerId="ADAL" clId="{7A51DAD6-4B66-469D-8659-1C56FC90DE80}" dt="2020-09-30T06:08:59.115" v="29" actId="12"/>
          <ac:spMkLst>
            <pc:docMk/>
            <pc:sldMk cId="970188011" sldId="475"/>
            <ac:spMk id="3" creationId="{6775BCBC-80AD-4BB5-B2F3-2A55BDDB08C4}"/>
          </ac:spMkLst>
        </pc:spChg>
        <pc:spChg chg="add mod">
          <ac:chgData name="Bea Montenegro" userId="65d3c91a-73e9-4799-becb-247b768c9783" providerId="ADAL" clId="{7A51DAD6-4B66-469D-8659-1C56FC90DE80}" dt="2020-09-30T06:31:03.658" v="244" actId="1076"/>
          <ac:spMkLst>
            <pc:docMk/>
            <pc:sldMk cId="970188011" sldId="475"/>
            <ac:spMk id="7" creationId="{DB0C708F-240D-4086-9C11-25B3224DC62F}"/>
          </ac:spMkLst>
        </pc:spChg>
        <pc:spChg chg="add del mod">
          <ac:chgData name="Bea Montenegro" userId="65d3c91a-73e9-4799-becb-247b768c9783" providerId="ADAL" clId="{7A51DAD6-4B66-469D-8659-1C56FC90DE80}" dt="2020-09-30T06:30:33.699" v="240" actId="478"/>
          <ac:spMkLst>
            <pc:docMk/>
            <pc:sldMk cId="970188011" sldId="475"/>
            <ac:spMk id="10" creationId="{E30DD346-15CB-4027-A29D-30FCD1CD912F}"/>
          </ac:spMkLst>
        </pc:spChg>
        <pc:spChg chg="add del">
          <ac:chgData name="Bea Montenegro" userId="65d3c91a-73e9-4799-becb-247b768c9783" providerId="ADAL" clId="{7A51DAD6-4B66-469D-8659-1C56FC90DE80}" dt="2020-09-30T06:27:20.572" v="87"/>
          <ac:spMkLst>
            <pc:docMk/>
            <pc:sldMk cId="970188011" sldId="475"/>
            <ac:spMk id="69" creationId="{2029D5AD-8348-4446-B191-6A9B6FE03F21}"/>
          </ac:spMkLst>
        </pc:spChg>
        <pc:spChg chg="add del">
          <ac:chgData name="Bea Montenegro" userId="65d3c91a-73e9-4799-becb-247b768c9783" providerId="ADAL" clId="{7A51DAD6-4B66-469D-8659-1C56FC90DE80}" dt="2020-09-30T06:27:20.572" v="87"/>
          <ac:spMkLst>
            <pc:docMk/>
            <pc:sldMk cId="970188011" sldId="475"/>
            <ac:spMk id="70" creationId="{A3F395A2-2B64-4749-BD93-2F159C7E1FB5}"/>
          </ac:spMkLst>
        </pc:spChg>
        <pc:spChg chg="add del">
          <ac:chgData name="Bea Montenegro" userId="65d3c91a-73e9-4799-becb-247b768c9783" providerId="ADAL" clId="{7A51DAD6-4B66-469D-8659-1C56FC90DE80}" dt="2020-09-30T06:27:20.572" v="87"/>
          <ac:spMkLst>
            <pc:docMk/>
            <pc:sldMk cId="970188011" sldId="475"/>
            <ac:spMk id="76" creationId="{5CF0135B-EAB8-4CA0-896C-2D897ECD28BC}"/>
          </ac:spMkLst>
        </pc:spChg>
        <pc:spChg chg="add del">
          <ac:chgData name="Bea Montenegro" userId="65d3c91a-73e9-4799-becb-247b768c9783" providerId="ADAL" clId="{7A51DAD6-4B66-469D-8659-1C56FC90DE80}" dt="2020-09-30T06:27:20.572" v="87"/>
          <ac:spMkLst>
            <pc:docMk/>
            <pc:sldMk cId="970188011" sldId="475"/>
            <ac:spMk id="78" creationId="{92C3387C-D24F-4737-8A37-1DC5CFF09CFA}"/>
          </ac:spMkLst>
        </pc:spChg>
        <pc:picChg chg="del">
          <ac:chgData name="Bea Montenegro" userId="65d3c91a-73e9-4799-becb-247b768c9783" providerId="ADAL" clId="{7A51DAD6-4B66-469D-8659-1C56FC90DE80}" dt="2020-09-30T06:23:26.819" v="36" actId="478"/>
          <ac:picMkLst>
            <pc:docMk/>
            <pc:sldMk cId="970188011" sldId="475"/>
            <ac:picMk id="4" creationId="{AB4CE075-9EC5-4D56-9949-80AE6E976D20}"/>
          </ac:picMkLst>
        </pc:picChg>
        <pc:picChg chg="add">
          <ac:chgData name="Bea Montenegro" userId="65d3c91a-73e9-4799-becb-247b768c9783" providerId="ADAL" clId="{7A51DAD6-4B66-469D-8659-1C56FC90DE80}" dt="2020-09-30T06:23:27.425" v="37" actId="22"/>
          <ac:picMkLst>
            <pc:docMk/>
            <pc:sldMk cId="970188011" sldId="475"/>
            <ac:picMk id="5" creationId="{30FC1736-FD68-43BA-985A-CF435CE797AD}"/>
          </ac:picMkLst>
        </pc:picChg>
        <pc:picChg chg="add mod">
          <ac:chgData name="Bea Montenegro" userId="65d3c91a-73e9-4799-becb-247b768c9783" providerId="ADAL" clId="{7A51DAD6-4B66-469D-8659-1C56FC90DE80}" dt="2020-09-30T06:28:31.523" v="89" actId="1076"/>
          <ac:picMkLst>
            <pc:docMk/>
            <pc:sldMk cId="970188011" sldId="475"/>
            <ac:picMk id="6" creationId="{6B6763C1-4CC5-46D7-9B3D-6438D61F64A0}"/>
          </ac:picMkLst>
        </pc:picChg>
        <pc:picChg chg="add mod">
          <ac:chgData name="Bea Montenegro" userId="65d3c91a-73e9-4799-becb-247b768c9783" providerId="ADAL" clId="{7A51DAD6-4B66-469D-8659-1C56FC90DE80}" dt="2020-09-30T06:29:51.458" v="172" actId="1076"/>
          <ac:picMkLst>
            <pc:docMk/>
            <pc:sldMk cId="970188011" sldId="475"/>
            <ac:picMk id="8" creationId="{9FA8A8AC-3AA3-4FFE-9B26-BAC64E8C8D89}"/>
          </ac:picMkLst>
        </pc:picChg>
        <pc:cxnChg chg="add mod">
          <ac:chgData name="Bea Montenegro" userId="65d3c91a-73e9-4799-becb-247b768c9783" providerId="ADAL" clId="{7A51DAD6-4B66-469D-8659-1C56FC90DE80}" dt="2020-09-30T06:31:03.658" v="244" actId="1076"/>
          <ac:cxnSpMkLst>
            <pc:docMk/>
            <pc:sldMk cId="970188011" sldId="475"/>
            <ac:cxnSpMk id="13" creationId="{2C14AFAD-50D5-4B7D-9AF4-60F68C101450}"/>
          </ac:cxnSpMkLst>
        </pc:cxnChg>
      </pc:sldChg>
      <pc:sldChg chg="addSp delSp modSp mod delDesignElem">
        <pc:chgData name="Bea Montenegro" userId="65d3c91a-73e9-4799-becb-247b768c9783" providerId="ADAL" clId="{7A51DAD6-4B66-469D-8659-1C56FC90DE80}" dt="2020-09-30T06:37:38.331" v="310" actId="12"/>
        <pc:sldMkLst>
          <pc:docMk/>
          <pc:sldMk cId="3456600459" sldId="476"/>
        </pc:sldMkLst>
        <pc:spChg chg="mod">
          <ac:chgData name="Bea Montenegro" userId="65d3c91a-73e9-4799-becb-247b768c9783" providerId="ADAL" clId="{7A51DAD6-4B66-469D-8659-1C56FC90DE80}" dt="2020-09-30T06:37:38.331" v="310" actId="12"/>
          <ac:spMkLst>
            <pc:docMk/>
            <pc:sldMk cId="3456600459" sldId="476"/>
            <ac:spMk id="3" creationId="{6775BCBC-80AD-4BB5-B2F3-2A55BDDB08C4}"/>
          </ac:spMkLst>
        </pc:spChg>
        <pc:spChg chg="mod">
          <ac:chgData name="Bea Montenegro" userId="65d3c91a-73e9-4799-becb-247b768c9783" providerId="ADAL" clId="{7A51DAD6-4B66-469D-8659-1C56FC90DE80}" dt="2020-09-30T06:37:05.572" v="308" actId="208"/>
          <ac:spMkLst>
            <pc:docMk/>
            <pc:sldMk cId="3456600459" sldId="476"/>
            <ac:spMk id="5" creationId="{8C601BD5-771F-47AE-A69C-CB96572245F1}"/>
          </ac:spMkLst>
        </pc:spChg>
        <pc:spChg chg="add del">
          <ac:chgData name="Bea Montenegro" userId="65d3c91a-73e9-4799-becb-247b768c9783" providerId="ADAL" clId="{7A51DAD6-4B66-469D-8659-1C56FC90DE80}" dt="2020-09-30T06:27:20.572" v="87"/>
          <ac:spMkLst>
            <pc:docMk/>
            <pc:sldMk cId="3456600459" sldId="476"/>
            <ac:spMk id="69" creationId="{2029D5AD-8348-4446-B191-6A9B6FE03F21}"/>
          </ac:spMkLst>
        </pc:spChg>
        <pc:spChg chg="add del">
          <ac:chgData name="Bea Montenegro" userId="65d3c91a-73e9-4799-becb-247b768c9783" providerId="ADAL" clId="{7A51DAD6-4B66-469D-8659-1C56FC90DE80}" dt="2020-09-30T06:27:20.572" v="87"/>
          <ac:spMkLst>
            <pc:docMk/>
            <pc:sldMk cId="3456600459" sldId="476"/>
            <ac:spMk id="70" creationId="{A3F395A2-2B64-4749-BD93-2F159C7E1FB5}"/>
          </ac:spMkLst>
        </pc:spChg>
        <pc:spChg chg="add del">
          <ac:chgData name="Bea Montenegro" userId="65d3c91a-73e9-4799-becb-247b768c9783" providerId="ADAL" clId="{7A51DAD6-4B66-469D-8659-1C56FC90DE80}" dt="2020-09-30T06:27:20.572" v="87"/>
          <ac:spMkLst>
            <pc:docMk/>
            <pc:sldMk cId="3456600459" sldId="476"/>
            <ac:spMk id="76" creationId="{5CF0135B-EAB8-4CA0-896C-2D897ECD28BC}"/>
          </ac:spMkLst>
        </pc:spChg>
        <pc:spChg chg="add del">
          <ac:chgData name="Bea Montenegro" userId="65d3c91a-73e9-4799-becb-247b768c9783" providerId="ADAL" clId="{7A51DAD6-4B66-469D-8659-1C56FC90DE80}" dt="2020-09-30T06:27:20.572" v="87"/>
          <ac:spMkLst>
            <pc:docMk/>
            <pc:sldMk cId="3456600459" sldId="476"/>
            <ac:spMk id="78" creationId="{92C3387C-D24F-4737-8A37-1DC5CFF09CFA}"/>
          </ac:spMkLst>
        </pc:spChg>
        <pc:picChg chg="del">
          <ac:chgData name="Bea Montenegro" userId="65d3c91a-73e9-4799-becb-247b768c9783" providerId="ADAL" clId="{7A51DAD6-4B66-469D-8659-1C56FC90DE80}" dt="2020-09-30T06:35:11.251" v="281" actId="478"/>
          <ac:picMkLst>
            <pc:docMk/>
            <pc:sldMk cId="3456600459" sldId="476"/>
            <ac:picMk id="4" creationId="{AB4CE075-9EC5-4D56-9949-80AE6E976D20}"/>
          </ac:picMkLst>
        </pc:picChg>
        <pc:picChg chg="add">
          <ac:chgData name="Bea Montenegro" userId="65d3c91a-73e9-4799-becb-247b768c9783" providerId="ADAL" clId="{7A51DAD6-4B66-469D-8659-1C56FC90DE80}" dt="2020-09-30T06:35:11.664" v="282" actId="22"/>
          <ac:picMkLst>
            <pc:docMk/>
            <pc:sldMk cId="3456600459" sldId="476"/>
            <ac:picMk id="6" creationId="{1A6235F9-06C9-4C73-A086-0CDB3A3797FA}"/>
          </ac:picMkLst>
        </pc:picChg>
      </pc:sldChg>
      <pc:sldChg chg="addSp delSp modSp mod delDesignElem">
        <pc:chgData name="Bea Montenegro" userId="65d3c91a-73e9-4799-becb-247b768c9783" providerId="ADAL" clId="{7A51DAD6-4B66-469D-8659-1C56FC90DE80}" dt="2020-09-30T06:39:46.747" v="324" actId="12"/>
        <pc:sldMkLst>
          <pc:docMk/>
          <pc:sldMk cId="1155975151" sldId="477"/>
        </pc:sldMkLst>
        <pc:spChg chg="mod">
          <ac:chgData name="Bea Montenegro" userId="65d3c91a-73e9-4799-becb-247b768c9783" providerId="ADAL" clId="{7A51DAD6-4B66-469D-8659-1C56FC90DE80}" dt="2020-09-30T06:39:46.747" v="324" actId="12"/>
          <ac:spMkLst>
            <pc:docMk/>
            <pc:sldMk cId="1155975151" sldId="477"/>
            <ac:spMk id="3" creationId="{6775BCBC-80AD-4BB5-B2F3-2A55BDDB08C4}"/>
          </ac:spMkLst>
        </pc:spChg>
        <pc:spChg chg="mod">
          <ac:chgData name="Bea Montenegro" userId="65d3c91a-73e9-4799-becb-247b768c9783" providerId="ADAL" clId="{7A51DAD6-4B66-469D-8659-1C56FC90DE80}" dt="2020-09-30T06:39:31.147" v="322" actId="208"/>
          <ac:spMkLst>
            <pc:docMk/>
            <pc:sldMk cId="1155975151" sldId="477"/>
            <ac:spMk id="6" creationId="{6D55356B-4757-4D21-A14A-A66B36723DA2}"/>
          </ac:spMkLst>
        </pc:spChg>
        <pc:spChg chg="add del">
          <ac:chgData name="Bea Montenegro" userId="65d3c91a-73e9-4799-becb-247b768c9783" providerId="ADAL" clId="{7A51DAD6-4B66-469D-8659-1C56FC90DE80}" dt="2020-09-30T06:27:20.572" v="87"/>
          <ac:spMkLst>
            <pc:docMk/>
            <pc:sldMk cId="1155975151" sldId="477"/>
            <ac:spMk id="69" creationId="{2029D5AD-8348-4446-B191-6A9B6FE03F21}"/>
          </ac:spMkLst>
        </pc:spChg>
        <pc:spChg chg="add del">
          <ac:chgData name="Bea Montenegro" userId="65d3c91a-73e9-4799-becb-247b768c9783" providerId="ADAL" clId="{7A51DAD6-4B66-469D-8659-1C56FC90DE80}" dt="2020-09-30T06:27:20.572" v="87"/>
          <ac:spMkLst>
            <pc:docMk/>
            <pc:sldMk cId="1155975151" sldId="477"/>
            <ac:spMk id="70" creationId="{A3F395A2-2B64-4749-BD93-2F159C7E1FB5}"/>
          </ac:spMkLst>
        </pc:spChg>
        <pc:spChg chg="add del">
          <ac:chgData name="Bea Montenegro" userId="65d3c91a-73e9-4799-becb-247b768c9783" providerId="ADAL" clId="{7A51DAD6-4B66-469D-8659-1C56FC90DE80}" dt="2020-09-30T06:27:20.572" v="87"/>
          <ac:spMkLst>
            <pc:docMk/>
            <pc:sldMk cId="1155975151" sldId="477"/>
            <ac:spMk id="76" creationId="{5CF0135B-EAB8-4CA0-896C-2D897ECD28BC}"/>
          </ac:spMkLst>
        </pc:spChg>
        <pc:spChg chg="add del">
          <ac:chgData name="Bea Montenegro" userId="65d3c91a-73e9-4799-becb-247b768c9783" providerId="ADAL" clId="{7A51DAD6-4B66-469D-8659-1C56FC90DE80}" dt="2020-09-30T06:27:20.572" v="87"/>
          <ac:spMkLst>
            <pc:docMk/>
            <pc:sldMk cId="1155975151" sldId="477"/>
            <ac:spMk id="78" creationId="{92C3387C-D24F-4737-8A37-1DC5CFF09CFA}"/>
          </ac:spMkLst>
        </pc:spChg>
        <pc:picChg chg="del">
          <ac:chgData name="Bea Montenegro" userId="65d3c91a-73e9-4799-becb-247b768c9783" providerId="ADAL" clId="{7A51DAD6-4B66-469D-8659-1C56FC90DE80}" dt="2020-09-30T06:35:36.091" v="289" actId="478"/>
          <ac:picMkLst>
            <pc:docMk/>
            <pc:sldMk cId="1155975151" sldId="477"/>
            <ac:picMk id="4" creationId="{AB4CE075-9EC5-4D56-9949-80AE6E976D20}"/>
          </ac:picMkLst>
        </pc:picChg>
        <pc:picChg chg="add">
          <ac:chgData name="Bea Montenegro" userId="65d3c91a-73e9-4799-becb-247b768c9783" providerId="ADAL" clId="{7A51DAD6-4B66-469D-8659-1C56FC90DE80}" dt="2020-09-30T06:35:37.191" v="290" actId="22"/>
          <ac:picMkLst>
            <pc:docMk/>
            <pc:sldMk cId="1155975151" sldId="477"/>
            <ac:picMk id="5" creationId="{DA4F584A-E6C7-4ED7-803D-C4BA015DCFDC}"/>
          </ac:picMkLst>
        </pc:picChg>
      </pc:sldChg>
      <pc:sldChg chg="addSp delSp mod">
        <pc:chgData name="Bea Montenegro" userId="65d3c91a-73e9-4799-becb-247b768c9783" providerId="ADAL" clId="{7A51DAD6-4B66-469D-8659-1C56FC90DE80}" dt="2020-09-30T06:35:40.895" v="292" actId="22"/>
        <pc:sldMkLst>
          <pc:docMk/>
          <pc:sldMk cId="955648485" sldId="478"/>
        </pc:sldMkLst>
        <pc:picChg chg="add">
          <ac:chgData name="Bea Montenegro" userId="65d3c91a-73e9-4799-becb-247b768c9783" providerId="ADAL" clId="{7A51DAD6-4B66-469D-8659-1C56FC90DE80}" dt="2020-09-30T06:35:40.895" v="292" actId="22"/>
          <ac:picMkLst>
            <pc:docMk/>
            <pc:sldMk cId="955648485" sldId="478"/>
            <ac:picMk id="2" creationId="{7B233826-72AC-446A-A578-76D152BAD16F}"/>
          </ac:picMkLst>
        </pc:picChg>
        <pc:picChg chg="del">
          <ac:chgData name="Bea Montenegro" userId="65d3c91a-73e9-4799-becb-247b768c9783" providerId="ADAL" clId="{7A51DAD6-4B66-469D-8659-1C56FC90DE80}" dt="2020-09-30T06:35:39.946" v="291" actId="478"/>
          <ac:picMkLst>
            <pc:docMk/>
            <pc:sldMk cId="955648485" sldId="478"/>
            <ac:picMk id="4" creationId="{AB4CE075-9EC5-4D56-9949-80AE6E976D20}"/>
          </ac:picMkLst>
        </pc:picChg>
      </pc:sldChg>
      <pc:sldChg chg="addSp delSp modSp mod delDesignElem">
        <pc:chgData name="Bea Montenegro" userId="65d3c91a-73e9-4799-becb-247b768c9783" providerId="ADAL" clId="{7A51DAD6-4B66-469D-8659-1C56FC90DE80}" dt="2020-09-30T06:41:45.907" v="333" actId="12"/>
        <pc:sldMkLst>
          <pc:docMk/>
          <pc:sldMk cId="1667045328" sldId="479"/>
        </pc:sldMkLst>
        <pc:spChg chg="mod">
          <ac:chgData name="Bea Montenegro" userId="65d3c91a-73e9-4799-becb-247b768c9783" providerId="ADAL" clId="{7A51DAD6-4B66-469D-8659-1C56FC90DE80}" dt="2020-09-30T06:41:45.907" v="333" actId="12"/>
          <ac:spMkLst>
            <pc:docMk/>
            <pc:sldMk cId="1667045328" sldId="479"/>
            <ac:spMk id="3" creationId="{6775BCBC-80AD-4BB5-B2F3-2A55BDDB08C4}"/>
          </ac:spMkLst>
        </pc:spChg>
        <pc:spChg chg="add del">
          <ac:chgData name="Bea Montenegro" userId="65d3c91a-73e9-4799-becb-247b768c9783" providerId="ADAL" clId="{7A51DAD6-4B66-469D-8659-1C56FC90DE80}" dt="2020-09-30T06:27:20.572" v="87"/>
          <ac:spMkLst>
            <pc:docMk/>
            <pc:sldMk cId="1667045328" sldId="479"/>
            <ac:spMk id="69" creationId="{2029D5AD-8348-4446-B191-6A9B6FE03F21}"/>
          </ac:spMkLst>
        </pc:spChg>
        <pc:spChg chg="add del">
          <ac:chgData name="Bea Montenegro" userId="65d3c91a-73e9-4799-becb-247b768c9783" providerId="ADAL" clId="{7A51DAD6-4B66-469D-8659-1C56FC90DE80}" dt="2020-09-30T06:27:20.572" v="87"/>
          <ac:spMkLst>
            <pc:docMk/>
            <pc:sldMk cId="1667045328" sldId="479"/>
            <ac:spMk id="70" creationId="{A3F395A2-2B64-4749-BD93-2F159C7E1FB5}"/>
          </ac:spMkLst>
        </pc:spChg>
        <pc:spChg chg="add del">
          <ac:chgData name="Bea Montenegro" userId="65d3c91a-73e9-4799-becb-247b768c9783" providerId="ADAL" clId="{7A51DAD6-4B66-469D-8659-1C56FC90DE80}" dt="2020-09-30T06:27:20.572" v="87"/>
          <ac:spMkLst>
            <pc:docMk/>
            <pc:sldMk cId="1667045328" sldId="479"/>
            <ac:spMk id="76" creationId="{5CF0135B-EAB8-4CA0-896C-2D897ECD28BC}"/>
          </ac:spMkLst>
        </pc:spChg>
        <pc:spChg chg="add del">
          <ac:chgData name="Bea Montenegro" userId="65d3c91a-73e9-4799-becb-247b768c9783" providerId="ADAL" clId="{7A51DAD6-4B66-469D-8659-1C56FC90DE80}" dt="2020-09-30T06:27:20.572" v="87"/>
          <ac:spMkLst>
            <pc:docMk/>
            <pc:sldMk cId="1667045328" sldId="479"/>
            <ac:spMk id="78" creationId="{92C3387C-D24F-4737-8A37-1DC5CFF09CFA}"/>
          </ac:spMkLst>
        </pc:spChg>
        <pc:picChg chg="del">
          <ac:chgData name="Bea Montenegro" userId="65d3c91a-73e9-4799-becb-247b768c9783" providerId="ADAL" clId="{7A51DAD6-4B66-469D-8659-1C56FC90DE80}" dt="2020-09-30T06:36:08.259" v="300" actId="478"/>
          <ac:picMkLst>
            <pc:docMk/>
            <pc:sldMk cId="1667045328" sldId="479"/>
            <ac:picMk id="4" creationId="{AB4CE075-9EC5-4D56-9949-80AE6E976D20}"/>
          </ac:picMkLst>
        </pc:picChg>
        <pc:picChg chg="add">
          <ac:chgData name="Bea Montenegro" userId="65d3c91a-73e9-4799-becb-247b768c9783" providerId="ADAL" clId="{7A51DAD6-4B66-469D-8659-1C56FC90DE80}" dt="2020-09-30T06:36:08.928" v="301" actId="22"/>
          <ac:picMkLst>
            <pc:docMk/>
            <pc:sldMk cId="1667045328" sldId="479"/>
            <ac:picMk id="5" creationId="{1A70A41F-091C-47F8-A0E8-C45B35A3E099}"/>
          </ac:picMkLst>
        </pc:picChg>
      </pc:sldChg>
      <pc:sldChg chg="addSp delSp mod">
        <pc:chgData name="Bea Montenegro" userId="65d3c91a-73e9-4799-becb-247b768c9783" providerId="ADAL" clId="{7A51DAD6-4B66-469D-8659-1C56FC90DE80}" dt="2020-09-30T06:36:31.127" v="303" actId="22"/>
        <pc:sldMkLst>
          <pc:docMk/>
          <pc:sldMk cId="2784569382" sldId="480"/>
        </pc:sldMkLst>
        <pc:picChg chg="add">
          <ac:chgData name="Bea Montenegro" userId="65d3c91a-73e9-4799-becb-247b768c9783" providerId="ADAL" clId="{7A51DAD6-4B66-469D-8659-1C56FC90DE80}" dt="2020-09-30T06:36:31.127" v="303" actId="22"/>
          <ac:picMkLst>
            <pc:docMk/>
            <pc:sldMk cId="2784569382" sldId="480"/>
            <ac:picMk id="2" creationId="{D9B6E89B-77D9-4738-8DC6-B4B4492B1B55}"/>
          </ac:picMkLst>
        </pc:picChg>
        <pc:picChg chg="del">
          <ac:chgData name="Bea Montenegro" userId="65d3c91a-73e9-4799-becb-247b768c9783" providerId="ADAL" clId="{7A51DAD6-4B66-469D-8659-1C56FC90DE80}" dt="2020-09-30T06:36:30.427" v="302" actId="478"/>
          <ac:picMkLst>
            <pc:docMk/>
            <pc:sldMk cId="2784569382" sldId="480"/>
            <ac:picMk id="4" creationId="{AB4CE075-9EC5-4D56-9949-80AE6E976D20}"/>
          </ac:picMkLst>
        </pc:picChg>
      </pc:sldChg>
      <pc:sldChg chg="addSp delSp modSp mod delDesignElem">
        <pc:chgData name="Bea Montenegro" userId="65d3c91a-73e9-4799-becb-247b768c9783" providerId="ADAL" clId="{7A51DAD6-4B66-469D-8659-1C56FC90DE80}" dt="2020-09-30T06:42:00.187" v="334" actId="12"/>
        <pc:sldMkLst>
          <pc:docMk/>
          <pc:sldMk cId="3066469013" sldId="481"/>
        </pc:sldMkLst>
        <pc:spChg chg="mod">
          <ac:chgData name="Bea Montenegro" userId="65d3c91a-73e9-4799-becb-247b768c9783" providerId="ADAL" clId="{7A51DAD6-4B66-469D-8659-1C56FC90DE80}" dt="2020-09-30T06:42:00.187" v="334" actId="12"/>
          <ac:spMkLst>
            <pc:docMk/>
            <pc:sldMk cId="3066469013" sldId="481"/>
            <ac:spMk id="3" creationId="{6775BCBC-80AD-4BB5-B2F3-2A55BDDB08C4}"/>
          </ac:spMkLst>
        </pc:spChg>
        <pc:spChg chg="add del">
          <ac:chgData name="Bea Montenegro" userId="65d3c91a-73e9-4799-becb-247b768c9783" providerId="ADAL" clId="{7A51DAD6-4B66-469D-8659-1C56FC90DE80}" dt="2020-09-30T06:27:20.572" v="87"/>
          <ac:spMkLst>
            <pc:docMk/>
            <pc:sldMk cId="3066469013" sldId="481"/>
            <ac:spMk id="69" creationId="{2029D5AD-8348-4446-B191-6A9B6FE03F21}"/>
          </ac:spMkLst>
        </pc:spChg>
        <pc:spChg chg="add del">
          <ac:chgData name="Bea Montenegro" userId="65d3c91a-73e9-4799-becb-247b768c9783" providerId="ADAL" clId="{7A51DAD6-4B66-469D-8659-1C56FC90DE80}" dt="2020-09-30T06:27:20.572" v="87"/>
          <ac:spMkLst>
            <pc:docMk/>
            <pc:sldMk cId="3066469013" sldId="481"/>
            <ac:spMk id="70" creationId="{A3F395A2-2B64-4749-BD93-2F159C7E1FB5}"/>
          </ac:spMkLst>
        </pc:spChg>
        <pc:spChg chg="add del">
          <ac:chgData name="Bea Montenegro" userId="65d3c91a-73e9-4799-becb-247b768c9783" providerId="ADAL" clId="{7A51DAD6-4B66-469D-8659-1C56FC90DE80}" dt="2020-09-30T06:27:20.572" v="87"/>
          <ac:spMkLst>
            <pc:docMk/>
            <pc:sldMk cId="3066469013" sldId="481"/>
            <ac:spMk id="76" creationId="{5CF0135B-EAB8-4CA0-896C-2D897ECD28BC}"/>
          </ac:spMkLst>
        </pc:spChg>
        <pc:spChg chg="add del">
          <ac:chgData name="Bea Montenegro" userId="65d3c91a-73e9-4799-becb-247b768c9783" providerId="ADAL" clId="{7A51DAD6-4B66-469D-8659-1C56FC90DE80}" dt="2020-09-30T06:27:20.572" v="87"/>
          <ac:spMkLst>
            <pc:docMk/>
            <pc:sldMk cId="3066469013" sldId="481"/>
            <ac:spMk id="78" creationId="{92C3387C-D24F-4737-8A37-1DC5CFF09CFA}"/>
          </ac:spMkLst>
        </pc:spChg>
        <pc:picChg chg="del">
          <ac:chgData name="Bea Montenegro" userId="65d3c91a-73e9-4799-becb-247b768c9783" providerId="ADAL" clId="{7A51DAD6-4B66-469D-8659-1C56FC90DE80}" dt="2020-09-30T06:36:34.020" v="304" actId="478"/>
          <ac:picMkLst>
            <pc:docMk/>
            <pc:sldMk cId="3066469013" sldId="481"/>
            <ac:picMk id="4" creationId="{AB4CE075-9EC5-4D56-9949-80AE6E976D20}"/>
          </ac:picMkLst>
        </pc:picChg>
        <pc:picChg chg="add">
          <ac:chgData name="Bea Montenegro" userId="65d3c91a-73e9-4799-becb-247b768c9783" providerId="ADAL" clId="{7A51DAD6-4B66-469D-8659-1C56FC90DE80}" dt="2020-09-30T06:36:35.063" v="305" actId="22"/>
          <ac:picMkLst>
            <pc:docMk/>
            <pc:sldMk cId="3066469013" sldId="481"/>
            <ac:picMk id="5" creationId="{9A02823D-8084-40F3-925B-103ACB421BDA}"/>
          </ac:picMkLst>
        </pc:picChg>
      </pc:sldChg>
      <pc:sldChg chg="addSp delSp mod">
        <pc:chgData name="Bea Montenegro" userId="65d3c91a-73e9-4799-becb-247b768c9783" providerId="ADAL" clId="{7A51DAD6-4B66-469D-8659-1C56FC90DE80}" dt="2020-09-30T06:36:38.760" v="307" actId="22"/>
        <pc:sldMkLst>
          <pc:docMk/>
          <pc:sldMk cId="1914795027" sldId="482"/>
        </pc:sldMkLst>
        <pc:picChg chg="add">
          <ac:chgData name="Bea Montenegro" userId="65d3c91a-73e9-4799-becb-247b768c9783" providerId="ADAL" clId="{7A51DAD6-4B66-469D-8659-1C56FC90DE80}" dt="2020-09-30T06:36:38.760" v="307" actId="22"/>
          <ac:picMkLst>
            <pc:docMk/>
            <pc:sldMk cId="1914795027" sldId="482"/>
            <ac:picMk id="2" creationId="{ACF57571-98C7-4C56-9CAF-C74506486D74}"/>
          </ac:picMkLst>
        </pc:picChg>
        <pc:picChg chg="del">
          <ac:chgData name="Bea Montenegro" userId="65d3c91a-73e9-4799-becb-247b768c9783" providerId="ADAL" clId="{7A51DAD6-4B66-469D-8659-1C56FC90DE80}" dt="2020-09-30T06:36:37.739" v="306" actId="478"/>
          <ac:picMkLst>
            <pc:docMk/>
            <pc:sldMk cId="1914795027" sldId="482"/>
            <ac:picMk id="4" creationId="{AB4CE075-9EC5-4D56-9949-80AE6E976D20}"/>
          </ac:picMkLst>
        </pc:picChg>
      </pc:sldChg>
      <pc:sldMasterChg chg="del delSldLayout">
        <pc:chgData name="Bea Montenegro" userId="65d3c91a-73e9-4799-becb-247b768c9783" providerId="ADAL" clId="{7A51DAD6-4B66-469D-8659-1C56FC90DE80}" dt="2020-09-30T06:25:26.152" v="62" actId="2696"/>
        <pc:sldMasterMkLst>
          <pc:docMk/>
          <pc:sldMasterMk cId="783758887" sldId="2147483696"/>
        </pc:sldMasterMkLst>
        <pc:sldLayoutChg chg="del">
          <pc:chgData name="Bea Montenegro" userId="65d3c91a-73e9-4799-becb-247b768c9783" providerId="ADAL" clId="{7A51DAD6-4B66-469D-8659-1C56FC90DE80}" dt="2020-09-30T06:25:26.152" v="62" actId="2696"/>
          <pc:sldLayoutMkLst>
            <pc:docMk/>
            <pc:sldMasterMk cId="783758887" sldId="2147483696"/>
            <pc:sldLayoutMk cId="2548029499" sldId="2147483697"/>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3741487975" sldId="2147483698"/>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2536911122" sldId="2147483699"/>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78001259" sldId="2147483700"/>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934735356" sldId="2147483701"/>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3888095585" sldId="2147483702"/>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3229592469" sldId="2147483703"/>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2312619843" sldId="2147483704"/>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4167213182" sldId="2147483705"/>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2710664019" sldId="2147483706"/>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1150406152" sldId="2147483707"/>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9D5D3E0-0357-784C-AE6D-64C82FEF51F2}" type="doc">
      <dgm:prSet loTypeId="urn:microsoft.com/office/officeart/2005/8/layout/process2" loCatId="" qsTypeId="urn:microsoft.com/office/officeart/2005/8/quickstyle/simple1" qsCatId="simple" csTypeId="urn:microsoft.com/office/officeart/2005/8/colors/accent0_3" csCatId="mainScheme" phldr="1"/>
      <dgm:spPr/>
      <dgm:t>
        <a:bodyPr/>
        <a:lstStyle/>
        <a:p>
          <a:endParaRPr lang="en-US"/>
        </a:p>
      </dgm:t>
    </dgm:pt>
    <dgm:pt modelId="{9765BA27-F6AD-A346-8EA5-D8223DD56B3B}">
      <dgm:prSet phldrT="[Text]" custT="1"/>
      <dgm:spPr/>
      <dgm:t>
        <a:bodyPr/>
        <a:lstStyle/>
        <a:p>
          <a:pPr algn="ctr"/>
          <a:r>
            <a:rPr lang="en-US" sz="1800"/>
            <a:t>Prepare a Performance-Based Design Brief</a:t>
          </a:r>
        </a:p>
      </dgm:t>
    </dgm:pt>
    <dgm:pt modelId="{9A88A433-4C2F-D449-B4C6-98456CB668D8}" type="parTrans" cxnId="{ACF980AD-2AC2-C340-9800-167A12D74683}">
      <dgm:prSet/>
      <dgm:spPr/>
      <dgm:t>
        <a:bodyPr/>
        <a:lstStyle/>
        <a:p>
          <a:pPr algn="ctr"/>
          <a:endParaRPr lang="en-US" sz="1800"/>
        </a:p>
      </dgm:t>
    </dgm:pt>
    <dgm:pt modelId="{B38858E0-A259-2D4B-8604-FBF95F11A8BD}" type="sibTrans" cxnId="{ACF980AD-2AC2-C340-9800-167A12D74683}">
      <dgm:prSet custT="1"/>
      <dgm:spPr/>
      <dgm:t>
        <a:bodyPr/>
        <a:lstStyle/>
        <a:p>
          <a:pPr algn="ctr"/>
          <a:endParaRPr lang="en-US" sz="1800"/>
        </a:p>
      </dgm:t>
    </dgm:pt>
    <dgm:pt modelId="{A9AC962D-38D3-A94D-8B43-BAFAF9E47A98}">
      <dgm:prSet phldrT="[Text]" custT="1"/>
      <dgm:spPr/>
      <dgm:t>
        <a:bodyPr/>
        <a:lstStyle/>
        <a:p>
          <a:pPr algn="ctr"/>
          <a:r>
            <a:rPr lang="en-US" sz="1800"/>
            <a:t>Carry out analysis, modelling or testing</a:t>
          </a:r>
        </a:p>
      </dgm:t>
    </dgm:pt>
    <dgm:pt modelId="{F1E18E07-8B35-E24C-A276-B1EBD88D22CA}" type="parTrans" cxnId="{0236785B-D3B2-194B-9775-75C871BA7FB4}">
      <dgm:prSet/>
      <dgm:spPr/>
      <dgm:t>
        <a:bodyPr/>
        <a:lstStyle/>
        <a:p>
          <a:pPr algn="ctr"/>
          <a:endParaRPr lang="en-US" sz="1800"/>
        </a:p>
      </dgm:t>
    </dgm:pt>
    <dgm:pt modelId="{569FD2F0-F26D-EB4A-B39C-47B86255BC79}" type="sibTrans" cxnId="{0236785B-D3B2-194B-9775-75C871BA7FB4}">
      <dgm:prSet custT="1"/>
      <dgm:spPr/>
      <dgm:t>
        <a:bodyPr/>
        <a:lstStyle/>
        <a:p>
          <a:pPr algn="ctr"/>
          <a:endParaRPr lang="en-US" sz="1800"/>
        </a:p>
      </dgm:t>
    </dgm:pt>
    <dgm:pt modelId="{C1FBA4D1-BBA9-9745-8BDE-3DD1DB415089}">
      <dgm:prSet phldrT="[Text]" custT="1"/>
      <dgm:spPr/>
      <dgm:t>
        <a:bodyPr/>
        <a:lstStyle/>
        <a:p>
          <a:pPr algn="ctr"/>
          <a:r>
            <a:rPr lang="en-US" sz="1800"/>
            <a:t>Collate and evaluate results</a:t>
          </a:r>
        </a:p>
      </dgm:t>
    </dgm:pt>
    <dgm:pt modelId="{C68C2718-0E9D-7D48-BFB2-D7790DCB87BB}" type="parTrans" cxnId="{04E82407-05B7-5348-A68A-CAF99E9542CB}">
      <dgm:prSet/>
      <dgm:spPr/>
      <dgm:t>
        <a:bodyPr/>
        <a:lstStyle/>
        <a:p>
          <a:pPr algn="ctr"/>
          <a:endParaRPr lang="en-US" sz="1800"/>
        </a:p>
      </dgm:t>
    </dgm:pt>
    <dgm:pt modelId="{5A0EF1A7-833E-6244-9C37-3D86C262C5D6}" type="sibTrans" cxnId="{04E82407-05B7-5348-A68A-CAF99E9542CB}">
      <dgm:prSet custT="1"/>
      <dgm:spPr/>
      <dgm:t>
        <a:bodyPr/>
        <a:lstStyle/>
        <a:p>
          <a:pPr algn="ctr"/>
          <a:endParaRPr lang="en-US" sz="1800"/>
        </a:p>
      </dgm:t>
    </dgm:pt>
    <dgm:pt modelId="{468E08D2-9A7C-904E-BA9B-54B01D9B0060}">
      <dgm:prSet custT="1"/>
      <dgm:spPr/>
      <dgm:t>
        <a:bodyPr/>
        <a:lstStyle/>
        <a:p>
          <a:pPr algn="ctr"/>
          <a:r>
            <a:rPr lang="en-US" sz="1800"/>
            <a:t>Prepare a final report</a:t>
          </a:r>
        </a:p>
      </dgm:t>
    </dgm:pt>
    <dgm:pt modelId="{34B4434B-DC14-444B-A79C-A1E2EC91748A}" type="parTrans" cxnId="{F42D4368-3A58-7949-B040-FEED2AEE8C16}">
      <dgm:prSet/>
      <dgm:spPr/>
      <dgm:t>
        <a:bodyPr/>
        <a:lstStyle/>
        <a:p>
          <a:pPr algn="ctr"/>
          <a:endParaRPr lang="en-US" sz="1800"/>
        </a:p>
      </dgm:t>
    </dgm:pt>
    <dgm:pt modelId="{331B0F76-DE17-784D-8305-1554124D68E1}" type="sibTrans" cxnId="{F42D4368-3A58-7949-B040-FEED2AEE8C16}">
      <dgm:prSet/>
      <dgm:spPr/>
      <dgm:t>
        <a:bodyPr/>
        <a:lstStyle/>
        <a:p>
          <a:pPr algn="ctr"/>
          <a:endParaRPr lang="en-US" sz="1800"/>
        </a:p>
      </dgm:t>
    </dgm:pt>
    <dgm:pt modelId="{9A8B65E9-E3A1-5E4A-9186-F8B88859846F}" type="pres">
      <dgm:prSet presAssocID="{B9D5D3E0-0357-784C-AE6D-64C82FEF51F2}" presName="linearFlow" presStyleCnt="0">
        <dgm:presLayoutVars>
          <dgm:resizeHandles val="exact"/>
        </dgm:presLayoutVars>
      </dgm:prSet>
      <dgm:spPr/>
    </dgm:pt>
    <dgm:pt modelId="{8E50B171-045C-0C47-8FEA-6A99304BB606}" type="pres">
      <dgm:prSet presAssocID="{9765BA27-F6AD-A346-8EA5-D8223DD56B3B}" presName="node" presStyleLbl="node1" presStyleIdx="0" presStyleCnt="4" custScaleX="273559">
        <dgm:presLayoutVars>
          <dgm:bulletEnabled val="1"/>
        </dgm:presLayoutVars>
      </dgm:prSet>
      <dgm:spPr/>
    </dgm:pt>
    <dgm:pt modelId="{054BAF2D-9AF3-E94E-B0C5-27A393E5E02D}" type="pres">
      <dgm:prSet presAssocID="{B38858E0-A259-2D4B-8604-FBF95F11A8BD}" presName="sibTrans" presStyleLbl="sibTrans2D1" presStyleIdx="0" presStyleCnt="3"/>
      <dgm:spPr/>
    </dgm:pt>
    <dgm:pt modelId="{FBE50FD6-BE59-DA47-8D4C-DCA35062FFE0}" type="pres">
      <dgm:prSet presAssocID="{B38858E0-A259-2D4B-8604-FBF95F11A8BD}" presName="connectorText" presStyleLbl="sibTrans2D1" presStyleIdx="0" presStyleCnt="3"/>
      <dgm:spPr/>
    </dgm:pt>
    <dgm:pt modelId="{67341D59-1A64-8748-BE5C-E20E5B5BDE43}" type="pres">
      <dgm:prSet presAssocID="{A9AC962D-38D3-A94D-8B43-BAFAF9E47A98}" presName="node" presStyleLbl="node1" presStyleIdx="1" presStyleCnt="4" custScaleX="273559">
        <dgm:presLayoutVars>
          <dgm:bulletEnabled val="1"/>
        </dgm:presLayoutVars>
      </dgm:prSet>
      <dgm:spPr/>
    </dgm:pt>
    <dgm:pt modelId="{E098C3ED-3428-F94E-9173-83FE78ED60F7}" type="pres">
      <dgm:prSet presAssocID="{569FD2F0-F26D-EB4A-B39C-47B86255BC79}" presName="sibTrans" presStyleLbl="sibTrans2D1" presStyleIdx="1" presStyleCnt="3"/>
      <dgm:spPr/>
    </dgm:pt>
    <dgm:pt modelId="{42BC89E5-5183-B745-9C2F-F823440F97E3}" type="pres">
      <dgm:prSet presAssocID="{569FD2F0-F26D-EB4A-B39C-47B86255BC79}" presName="connectorText" presStyleLbl="sibTrans2D1" presStyleIdx="1" presStyleCnt="3"/>
      <dgm:spPr/>
    </dgm:pt>
    <dgm:pt modelId="{E64874D1-97D4-984A-93DC-073086CC6205}" type="pres">
      <dgm:prSet presAssocID="{C1FBA4D1-BBA9-9745-8BDE-3DD1DB415089}" presName="node" presStyleLbl="node1" presStyleIdx="2" presStyleCnt="4" custScaleX="273559">
        <dgm:presLayoutVars>
          <dgm:bulletEnabled val="1"/>
        </dgm:presLayoutVars>
      </dgm:prSet>
      <dgm:spPr/>
    </dgm:pt>
    <dgm:pt modelId="{96D74119-02CD-E140-8F85-39449CD3D9B2}" type="pres">
      <dgm:prSet presAssocID="{5A0EF1A7-833E-6244-9C37-3D86C262C5D6}" presName="sibTrans" presStyleLbl="sibTrans2D1" presStyleIdx="2" presStyleCnt="3"/>
      <dgm:spPr/>
    </dgm:pt>
    <dgm:pt modelId="{C5571E53-202E-FE4E-B410-E918BB552074}" type="pres">
      <dgm:prSet presAssocID="{5A0EF1A7-833E-6244-9C37-3D86C262C5D6}" presName="connectorText" presStyleLbl="sibTrans2D1" presStyleIdx="2" presStyleCnt="3"/>
      <dgm:spPr/>
    </dgm:pt>
    <dgm:pt modelId="{1D534B5A-7DA8-3B4E-ACD1-7802B1931861}" type="pres">
      <dgm:prSet presAssocID="{468E08D2-9A7C-904E-BA9B-54B01D9B0060}" presName="node" presStyleLbl="node1" presStyleIdx="3" presStyleCnt="4" custScaleX="273559">
        <dgm:presLayoutVars>
          <dgm:bulletEnabled val="1"/>
        </dgm:presLayoutVars>
      </dgm:prSet>
      <dgm:spPr/>
    </dgm:pt>
  </dgm:ptLst>
  <dgm:cxnLst>
    <dgm:cxn modelId="{04E82407-05B7-5348-A68A-CAF99E9542CB}" srcId="{B9D5D3E0-0357-784C-AE6D-64C82FEF51F2}" destId="{C1FBA4D1-BBA9-9745-8BDE-3DD1DB415089}" srcOrd="2" destOrd="0" parTransId="{C68C2718-0E9D-7D48-BFB2-D7790DCB87BB}" sibTransId="{5A0EF1A7-833E-6244-9C37-3D86C262C5D6}"/>
    <dgm:cxn modelId="{25422911-EAC8-41AF-87F3-4D055D00FA3D}" type="presOf" srcId="{B38858E0-A259-2D4B-8604-FBF95F11A8BD}" destId="{054BAF2D-9AF3-E94E-B0C5-27A393E5E02D}" srcOrd="0" destOrd="0" presId="urn:microsoft.com/office/officeart/2005/8/layout/process2"/>
    <dgm:cxn modelId="{CEFA2617-F42A-4E59-8D74-EA21ED66F7E4}" type="presOf" srcId="{569FD2F0-F26D-EB4A-B39C-47B86255BC79}" destId="{42BC89E5-5183-B745-9C2F-F823440F97E3}" srcOrd="1" destOrd="0" presId="urn:microsoft.com/office/officeart/2005/8/layout/process2"/>
    <dgm:cxn modelId="{73448D19-EE35-43F9-97A1-743B578B1BA0}" type="presOf" srcId="{5A0EF1A7-833E-6244-9C37-3D86C262C5D6}" destId="{96D74119-02CD-E140-8F85-39449CD3D9B2}" srcOrd="0" destOrd="0" presId="urn:microsoft.com/office/officeart/2005/8/layout/process2"/>
    <dgm:cxn modelId="{0236785B-D3B2-194B-9775-75C871BA7FB4}" srcId="{B9D5D3E0-0357-784C-AE6D-64C82FEF51F2}" destId="{A9AC962D-38D3-A94D-8B43-BAFAF9E47A98}" srcOrd="1" destOrd="0" parTransId="{F1E18E07-8B35-E24C-A276-B1EBD88D22CA}" sibTransId="{569FD2F0-F26D-EB4A-B39C-47B86255BC79}"/>
    <dgm:cxn modelId="{7FDB6065-EEC7-499E-8685-872EBAF6DCC3}" type="presOf" srcId="{468E08D2-9A7C-904E-BA9B-54B01D9B0060}" destId="{1D534B5A-7DA8-3B4E-ACD1-7802B1931861}" srcOrd="0" destOrd="0" presId="urn:microsoft.com/office/officeart/2005/8/layout/process2"/>
    <dgm:cxn modelId="{F42D4368-3A58-7949-B040-FEED2AEE8C16}" srcId="{B9D5D3E0-0357-784C-AE6D-64C82FEF51F2}" destId="{468E08D2-9A7C-904E-BA9B-54B01D9B0060}" srcOrd="3" destOrd="0" parTransId="{34B4434B-DC14-444B-A79C-A1E2EC91748A}" sibTransId="{331B0F76-DE17-784D-8305-1554124D68E1}"/>
    <dgm:cxn modelId="{8B32C998-F286-4D4B-AF58-C41CF4AA4B10}" type="presOf" srcId="{9765BA27-F6AD-A346-8EA5-D8223DD56B3B}" destId="{8E50B171-045C-0C47-8FEA-6A99304BB606}" srcOrd="0" destOrd="0" presId="urn:microsoft.com/office/officeart/2005/8/layout/process2"/>
    <dgm:cxn modelId="{DE9552AD-A85D-44B9-BF0F-E4B7F408BFE0}" type="presOf" srcId="{569FD2F0-F26D-EB4A-B39C-47B86255BC79}" destId="{E098C3ED-3428-F94E-9173-83FE78ED60F7}" srcOrd="0" destOrd="0" presId="urn:microsoft.com/office/officeart/2005/8/layout/process2"/>
    <dgm:cxn modelId="{ACF980AD-2AC2-C340-9800-167A12D74683}" srcId="{B9D5D3E0-0357-784C-AE6D-64C82FEF51F2}" destId="{9765BA27-F6AD-A346-8EA5-D8223DD56B3B}" srcOrd="0" destOrd="0" parTransId="{9A88A433-4C2F-D449-B4C6-98456CB668D8}" sibTransId="{B38858E0-A259-2D4B-8604-FBF95F11A8BD}"/>
    <dgm:cxn modelId="{5E0135BB-6A56-4687-AEA2-A2F6241E9251}" type="presOf" srcId="{5A0EF1A7-833E-6244-9C37-3D86C262C5D6}" destId="{C5571E53-202E-FE4E-B410-E918BB552074}" srcOrd="1" destOrd="0" presId="urn:microsoft.com/office/officeart/2005/8/layout/process2"/>
    <dgm:cxn modelId="{76423ACA-4FA4-47D0-A662-774FA2EA2A92}" type="presOf" srcId="{B9D5D3E0-0357-784C-AE6D-64C82FEF51F2}" destId="{9A8B65E9-E3A1-5E4A-9186-F8B88859846F}" srcOrd="0" destOrd="0" presId="urn:microsoft.com/office/officeart/2005/8/layout/process2"/>
    <dgm:cxn modelId="{42437FD2-AC3F-4353-AB7E-B9A23EE306C9}" type="presOf" srcId="{B38858E0-A259-2D4B-8604-FBF95F11A8BD}" destId="{FBE50FD6-BE59-DA47-8D4C-DCA35062FFE0}" srcOrd="1" destOrd="0" presId="urn:microsoft.com/office/officeart/2005/8/layout/process2"/>
    <dgm:cxn modelId="{E59F86E7-6C75-429A-B8EA-5FCC217777D1}" type="presOf" srcId="{C1FBA4D1-BBA9-9745-8BDE-3DD1DB415089}" destId="{E64874D1-97D4-984A-93DC-073086CC6205}" srcOrd="0" destOrd="0" presId="urn:microsoft.com/office/officeart/2005/8/layout/process2"/>
    <dgm:cxn modelId="{5A1ADDEB-8551-4B60-A324-94413114BC50}" type="presOf" srcId="{A9AC962D-38D3-A94D-8B43-BAFAF9E47A98}" destId="{67341D59-1A64-8748-BE5C-E20E5B5BDE43}" srcOrd="0" destOrd="0" presId="urn:microsoft.com/office/officeart/2005/8/layout/process2"/>
    <dgm:cxn modelId="{FD1C65DA-2522-49E6-AE67-9B107B3601E7}" type="presParOf" srcId="{9A8B65E9-E3A1-5E4A-9186-F8B88859846F}" destId="{8E50B171-045C-0C47-8FEA-6A99304BB606}" srcOrd="0" destOrd="0" presId="urn:microsoft.com/office/officeart/2005/8/layout/process2"/>
    <dgm:cxn modelId="{A2A2EB90-A831-4C6E-96C6-C96D6D61AACB}" type="presParOf" srcId="{9A8B65E9-E3A1-5E4A-9186-F8B88859846F}" destId="{054BAF2D-9AF3-E94E-B0C5-27A393E5E02D}" srcOrd="1" destOrd="0" presId="urn:microsoft.com/office/officeart/2005/8/layout/process2"/>
    <dgm:cxn modelId="{C65475AA-A551-478F-9710-50C2CFC3B601}" type="presParOf" srcId="{054BAF2D-9AF3-E94E-B0C5-27A393E5E02D}" destId="{FBE50FD6-BE59-DA47-8D4C-DCA35062FFE0}" srcOrd="0" destOrd="0" presId="urn:microsoft.com/office/officeart/2005/8/layout/process2"/>
    <dgm:cxn modelId="{51E63C8E-563C-4014-B866-9E74818BB998}" type="presParOf" srcId="{9A8B65E9-E3A1-5E4A-9186-F8B88859846F}" destId="{67341D59-1A64-8748-BE5C-E20E5B5BDE43}" srcOrd="2" destOrd="0" presId="urn:microsoft.com/office/officeart/2005/8/layout/process2"/>
    <dgm:cxn modelId="{7981FA86-A9A0-4E39-A238-0055ED49AB35}" type="presParOf" srcId="{9A8B65E9-E3A1-5E4A-9186-F8B88859846F}" destId="{E098C3ED-3428-F94E-9173-83FE78ED60F7}" srcOrd="3" destOrd="0" presId="urn:microsoft.com/office/officeart/2005/8/layout/process2"/>
    <dgm:cxn modelId="{4062BEFB-C853-4916-9282-C6A96AA1FCE4}" type="presParOf" srcId="{E098C3ED-3428-F94E-9173-83FE78ED60F7}" destId="{42BC89E5-5183-B745-9C2F-F823440F97E3}" srcOrd="0" destOrd="0" presId="urn:microsoft.com/office/officeart/2005/8/layout/process2"/>
    <dgm:cxn modelId="{26CBAA33-2E69-4784-9620-7DE48EED0FFB}" type="presParOf" srcId="{9A8B65E9-E3A1-5E4A-9186-F8B88859846F}" destId="{E64874D1-97D4-984A-93DC-073086CC6205}" srcOrd="4" destOrd="0" presId="urn:microsoft.com/office/officeart/2005/8/layout/process2"/>
    <dgm:cxn modelId="{04E20860-CF17-4683-8FCB-366011B8B70A}" type="presParOf" srcId="{9A8B65E9-E3A1-5E4A-9186-F8B88859846F}" destId="{96D74119-02CD-E140-8F85-39449CD3D9B2}" srcOrd="5" destOrd="0" presId="urn:microsoft.com/office/officeart/2005/8/layout/process2"/>
    <dgm:cxn modelId="{746827E7-32F1-4CB2-8849-AA0797F60629}" type="presParOf" srcId="{96D74119-02CD-E140-8F85-39449CD3D9B2}" destId="{C5571E53-202E-FE4E-B410-E918BB552074}" srcOrd="0" destOrd="0" presId="urn:microsoft.com/office/officeart/2005/8/layout/process2"/>
    <dgm:cxn modelId="{E58F95F5-24E0-4258-8692-FC9186C3D14E}" type="presParOf" srcId="{9A8B65E9-E3A1-5E4A-9186-F8B88859846F}" destId="{1D534B5A-7DA8-3B4E-ACD1-7802B1931861}" srcOrd="6"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50B171-045C-0C47-8FEA-6A99304BB606}">
      <dsp:nvSpPr>
        <dsp:cNvPr id="0" name=""/>
        <dsp:cNvSpPr/>
      </dsp:nvSpPr>
      <dsp:spPr>
        <a:xfrm>
          <a:off x="0" y="3123"/>
          <a:ext cx="5486400" cy="580754"/>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Prepare a Performance-Based Design Brief</a:t>
          </a:r>
        </a:p>
      </dsp:txBody>
      <dsp:txXfrm>
        <a:off x="17010" y="20133"/>
        <a:ext cx="5452380" cy="546734"/>
      </dsp:txXfrm>
    </dsp:sp>
    <dsp:sp modelId="{054BAF2D-9AF3-E94E-B0C5-27A393E5E02D}">
      <dsp:nvSpPr>
        <dsp:cNvPr id="0" name=""/>
        <dsp:cNvSpPr/>
      </dsp:nvSpPr>
      <dsp:spPr>
        <a:xfrm rot="5400000">
          <a:off x="2634308" y="598397"/>
          <a:ext cx="217783" cy="261339"/>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2664799" y="620175"/>
        <a:ext cx="156803" cy="152448"/>
      </dsp:txXfrm>
    </dsp:sp>
    <dsp:sp modelId="{67341D59-1A64-8748-BE5C-E20E5B5BDE43}">
      <dsp:nvSpPr>
        <dsp:cNvPr id="0" name=""/>
        <dsp:cNvSpPr/>
      </dsp:nvSpPr>
      <dsp:spPr>
        <a:xfrm>
          <a:off x="0" y="874256"/>
          <a:ext cx="5486400" cy="580754"/>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Carry out analysis, modelling or testing</a:t>
          </a:r>
        </a:p>
      </dsp:txBody>
      <dsp:txXfrm>
        <a:off x="17010" y="891266"/>
        <a:ext cx="5452380" cy="546734"/>
      </dsp:txXfrm>
    </dsp:sp>
    <dsp:sp modelId="{E098C3ED-3428-F94E-9173-83FE78ED60F7}">
      <dsp:nvSpPr>
        <dsp:cNvPr id="0" name=""/>
        <dsp:cNvSpPr/>
      </dsp:nvSpPr>
      <dsp:spPr>
        <a:xfrm rot="5400000">
          <a:off x="2634308" y="1469530"/>
          <a:ext cx="217783" cy="261339"/>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2664799" y="1491308"/>
        <a:ext cx="156803" cy="152448"/>
      </dsp:txXfrm>
    </dsp:sp>
    <dsp:sp modelId="{E64874D1-97D4-984A-93DC-073086CC6205}">
      <dsp:nvSpPr>
        <dsp:cNvPr id="0" name=""/>
        <dsp:cNvSpPr/>
      </dsp:nvSpPr>
      <dsp:spPr>
        <a:xfrm>
          <a:off x="0" y="1745388"/>
          <a:ext cx="5486400" cy="580754"/>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Collate and evaluate results</a:t>
          </a:r>
        </a:p>
      </dsp:txBody>
      <dsp:txXfrm>
        <a:off x="17010" y="1762398"/>
        <a:ext cx="5452380" cy="546734"/>
      </dsp:txXfrm>
    </dsp:sp>
    <dsp:sp modelId="{96D74119-02CD-E140-8F85-39449CD3D9B2}">
      <dsp:nvSpPr>
        <dsp:cNvPr id="0" name=""/>
        <dsp:cNvSpPr/>
      </dsp:nvSpPr>
      <dsp:spPr>
        <a:xfrm rot="5400000">
          <a:off x="2634308" y="2340662"/>
          <a:ext cx="217783" cy="261339"/>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2664799" y="2362440"/>
        <a:ext cx="156803" cy="152448"/>
      </dsp:txXfrm>
    </dsp:sp>
    <dsp:sp modelId="{1D534B5A-7DA8-3B4E-ACD1-7802B1931861}">
      <dsp:nvSpPr>
        <dsp:cNvPr id="0" name=""/>
        <dsp:cNvSpPr/>
      </dsp:nvSpPr>
      <dsp:spPr>
        <a:xfrm>
          <a:off x="0" y="2616521"/>
          <a:ext cx="5486400" cy="580754"/>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Prepare a final report</a:t>
          </a:r>
        </a:p>
      </dsp:txBody>
      <dsp:txXfrm>
        <a:off x="17010" y="2633531"/>
        <a:ext cx="5452380" cy="546734"/>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C08D399-E67A-4FE3-BBD5-76FB4F1F3C62}" type="datetimeFigureOut">
              <a:rPr lang="en-US" smtClean="0"/>
              <a:pPr/>
              <a:t>5/11/2022</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DD0A8E-1802-4FB2-9627-A9679CA516A4}"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7DD0A8E-1802-4FB2-9627-A9679CA516A4}" type="slidenum">
              <a:rPr lang="en-US" smtClean="0"/>
              <a:pPr/>
              <a:t>53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7DD0A8E-1802-4FB2-9627-A9679CA516A4}" type="slidenum">
              <a:rPr lang="en-US" smtClean="0"/>
              <a:pPr/>
              <a:t>54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A6DF6-5E2A-4BB8-899B-5984CAA384C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PH"/>
          </a:p>
        </p:txBody>
      </p:sp>
      <p:sp>
        <p:nvSpPr>
          <p:cNvPr id="3" name="Subtitle 2">
            <a:extLst>
              <a:ext uri="{FF2B5EF4-FFF2-40B4-BE49-F238E27FC236}">
                <a16:creationId xmlns:a16="http://schemas.microsoft.com/office/drawing/2014/main" id="{84C1944C-BEB3-44DF-B0F8-55FF2991B7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PH"/>
          </a:p>
        </p:txBody>
      </p:sp>
      <p:sp>
        <p:nvSpPr>
          <p:cNvPr id="4" name="Date Placeholder 3">
            <a:extLst>
              <a:ext uri="{FF2B5EF4-FFF2-40B4-BE49-F238E27FC236}">
                <a16:creationId xmlns:a16="http://schemas.microsoft.com/office/drawing/2014/main" id="{D2482CCF-7D00-4F78-A0E6-6B1E2082893F}"/>
              </a:ext>
            </a:extLst>
          </p:cNvPr>
          <p:cNvSpPr>
            <a:spLocks noGrp="1"/>
          </p:cNvSpPr>
          <p:nvPr>
            <p:ph type="dt" sz="half" idx="10"/>
          </p:nvPr>
        </p:nvSpPr>
        <p:spPr/>
        <p:txBody>
          <a:bodyPr/>
          <a:lstStyle/>
          <a:p>
            <a:fld id="{058A73EA-6C95-48DB-8B02-8091F656B4DC}" type="datetimeFigureOut">
              <a:rPr lang="en-PH" smtClean="0"/>
              <a:pPr/>
              <a:t>11/05/2022</a:t>
            </a:fld>
            <a:endParaRPr lang="en-PH"/>
          </a:p>
        </p:txBody>
      </p:sp>
      <p:sp>
        <p:nvSpPr>
          <p:cNvPr id="5" name="Footer Placeholder 4">
            <a:extLst>
              <a:ext uri="{FF2B5EF4-FFF2-40B4-BE49-F238E27FC236}">
                <a16:creationId xmlns:a16="http://schemas.microsoft.com/office/drawing/2014/main" id="{6E6A1420-D9A7-473B-A3C4-269EE93B9A84}"/>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F1C8403D-C275-49DC-9C0D-679FD2910D0F}"/>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3088665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54B36-13A7-4315-97B2-F24DA0CC7A31}"/>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751C7B94-CD0E-4430-BBFA-EF27354694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1EC99AD4-0F8C-4EFC-AB94-A5F40BB6BE98}"/>
              </a:ext>
            </a:extLst>
          </p:cNvPr>
          <p:cNvSpPr>
            <a:spLocks noGrp="1"/>
          </p:cNvSpPr>
          <p:nvPr>
            <p:ph type="dt" sz="half" idx="10"/>
          </p:nvPr>
        </p:nvSpPr>
        <p:spPr/>
        <p:txBody>
          <a:bodyPr/>
          <a:lstStyle/>
          <a:p>
            <a:fld id="{058A73EA-6C95-48DB-8B02-8091F656B4DC}" type="datetimeFigureOut">
              <a:rPr lang="en-PH" smtClean="0"/>
              <a:pPr/>
              <a:t>11/05/2022</a:t>
            </a:fld>
            <a:endParaRPr lang="en-PH"/>
          </a:p>
        </p:txBody>
      </p:sp>
      <p:sp>
        <p:nvSpPr>
          <p:cNvPr id="5" name="Footer Placeholder 4">
            <a:extLst>
              <a:ext uri="{FF2B5EF4-FFF2-40B4-BE49-F238E27FC236}">
                <a16:creationId xmlns:a16="http://schemas.microsoft.com/office/drawing/2014/main" id="{FB19CA9F-2237-49C2-80A7-84EED7D12F86}"/>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C12952F0-1097-49CD-9EAD-B6F343ABD995}"/>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922675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BCB64-A40A-4349-9492-6B4721FDEF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PH"/>
          </a:p>
        </p:txBody>
      </p:sp>
      <p:sp>
        <p:nvSpPr>
          <p:cNvPr id="3" name="Text Placeholder 2">
            <a:extLst>
              <a:ext uri="{FF2B5EF4-FFF2-40B4-BE49-F238E27FC236}">
                <a16:creationId xmlns:a16="http://schemas.microsoft.com/office/drawing/2014/main" id="{4BDEB3BA-5928-405F-8547-9B2A923F19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37704E9-D2F8-480E-B79C-77719EFF6669}"/>
              </a:ext>
            </a:extLst>
          </p:cNvPr>
          <p:cNvSpPr>
            <a:spLocks noGrp="1"/>
          </p:cNvSpPr>
          <p:nvPr>
            <p:ph type="dt" sz="half" idx="10"/>
          </p:nvPr>
        </p:nvSpPr>
        <p:spPr/>
        <p:txBody>
          <a:bodyPr/>
          <a:lstStyle/>
          <a:p>
            <a:fld id="{058A73EA-6C95-48DB-8B02-8091F656B4DC}" type="datetimeFigureOut">
              <a:rPr lang="en-PH" smtClean="0"/>
              <a:pPr/>
              <a:t>11/05/2022</a:t>
            </a:fld>
            <a:endParaRPr lang="en-PH"/>
          </a:p>
        </p:txBody>
      </p:sp>
      <p:sp>
        <p:nvSpPr>
          <p:cNvPr id="5" name="Footer Placeholder 4">
            <a:extLst>
              <a:ext uri="{FF2B5EF4-FFF2-40B4-BE49-F238E27FC236}">
                <a16:creationId xmlns:a16="http://schemas.microsoft.com/office/drawing/2014/main" id="{B7B8E8F0-9467-4B20-925B-14D667A7AAAD}"/>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71761DC3-D381-4F44-B5A0-857B0D7BF1C5}"/>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3201923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BFEA1-D975-4DDB-A778-AE25C6764409}"/>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9A1EDA93-EA1B-42A8-9E58-971B13504EE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Content Placeholder 3">
            <a:extLst>
              <a:ext uri="{FF2B5EF4-FFF2-40B4-BE49-F238E27FC236}">
                <a16:creationId xmlns:a16="http://schemas.microsoft.com/office/drawing/2014/main" id="{F5365A83-F206-44CB-9860-DB5A725DCFE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Date Placeholder 4">
            <a:extLst>
              <a:ext uri="{FF2B5EF4-FFF2-40B4-BE49-F238E27FC236}">
                <a16:creationId xmlns:a16="http://schemas.microsoft.com/office/drawing/2014/main" id="{96D478FB-A815-42B3-9DC0-F69A44BC0132}"/>
              </a:ext>
            </a:extLst>
          </p:cNvPr>
          <p:cNvSpPr>
            <a:spLocks noGrp="1"/>
          </p:cNvSpPr>
          <p:nvPr>
            <p:ph type="dt" sz="half" idx="10"/>
          </p:nvPr>
        </p:nvSpPr>
        <p:spPr/>
        <p:txBody>
          <a:bodyPr/>
          <a:lstStyle/>
          <a:p>
            <a:fld id="{058A73EA-6C95-48DB-8B02-8091F656B4DC}" type="datetimeFigureOut">
              <a:rPr lang="en-PH" smtClean="0"/>
              <a:pPr/>
              <a:t>11/05/2022</a:t>
            </a:fld>
            <a:endParaRPr lang="en-PH"/>
          </a:p>
        </p:txBody>
      </p:sp>
      <p:sp>
        <p:nvSpPr>
          <p:cNvPr id="6" name="Footer Placeholder 5">
            <a:extLst>
              <a:ext uri="{FF2B5EF4-FFF2-40B4-BE49-F238E27FC236}">
                <a16:creationId xmlns:a16="http://schemas.microsoft.com/office/drawing/2014/main" id="{47EB8E6F-5EDE-46BD-804F-87A87E979920}"/>
              </a:ext>
            </a:extLst>
          </p:cNvPr>
          <p:cNvSpPr>
            <a:spLocks noGrp="1"/>
          </p:cNvSpPr>
          <p:nvPr>
            <p:ph type="ftr" sz="quarter" idx="11"/>
          </p:nvPr>
        </p:nvSpPr>
        <p:spPr/>
        <p:txBody>
          <a:bodyPr/>
          <a:lstStyle/>
          <a:p>
            <a:endParaRPr lang="en-PH"/>
          </a:p>
        </p:txBody>
      </p:sp>
      <p:sp>
        <p:nvSpPr>
          <p:cNvPr id="7" name="Slide Number Placeholder 6">
            <a:extLst>
              <a:ext uri="{FF2B5EF4-FFF2-40B4-BE49-F238E27FC236}">
                <a16:creationId xmlns:a16="http://schemas.microsoft.com/office/drawing/2014/main" id="{7409D8F3-5953-4070-90CC-CF96760B1AC9}"/>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1194157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1146B-3969-480A-B012-DB2A772F1521}"/>
              </a:ext>
            </a:extLst>
          </p:cNvPr>
          <p:cNvSpPr>
            <a:spLocks noGrp="1"/>
          </p:cNvSpPr>
          <p:nvPr>
            <p:ph type="title"/>
          </p:nvPr>
        </p:nvSpPr>
        <p:spPr>
          <a:xfrm>
            <a:off x="839788" y="365125"/>
            <a:ext cx="10515600" cy="1325563"/>
          </a:xfrm>
        </p:spPr>
        <p:txBody>
          <a:bodyPr/>
          <a:lstStyle/>
          <a:p>
            <a:r>
              <a:rPr lang="en-US"/>
              <a:t>Click to edit Master title style</a:t>
            </a:r>
            <a:endParaRPr lang="en-PH"/>
          </a:p>
        </p:txBody>
      </p:sp>
      <p:sp>
        <p:nvSpPr>
          <p:cNvPr id="3" name="Text Placeholder 2">
            <a:extLst>
              <a:ext uri="{FF2B5EF4-FFF2-40B4-BE49-F238E27FC236}">
                <a16:creationId xmlns:a16="http://schemas.microsoft.com/office/drawing/2014/main" id="{840CF783-85C4-4224-A54C-F4D26300CF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32C1F0-C703-425A-96DD-6CE31D566F4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Text Placeholder 4">
            <a:extLst>
              <a:ext uri="{FF2B5EF4-FFF2-40B4-BE49-F238E27FC236}">
                <a16:creationId xmlns:a16="http://schemas.microsoft.com/office/drawing/2014/main" id="{F39D0996-A55C-46A3-A814-64F83AE7D9E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91F1356-972A-4974-93F9-3F024FA5BA7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7" name="Date Placeholder 6">
            <a:extLst>
              <a:ext uri="{FF2B5EF4-FFF2-40B4-BE49-F238E27FC236}">
                <a16:creationId xmlns:a16="http://schemas.microsoft.com/office/drawing/2014/main" id="{FEEC60D7-9FAF-43ED-8ECF-1D5E20F2C188}"/>
              </a:ext>
            </a:extLst>
          </p:cNvPr>
          <p:cNvSpPr>
            <a:spLocks noGrp="1"/>
          </p:cNvSpPr>
          <p:nvPr>
            <p:ph type="dt" sz="half" idx="10"/>
          </p:nvPr>
        </p:nvSpPr>
        <p:spPr/>
        <p:txBody>
          <a:bodyPr/>
          <a:lstStyle/>
          <a:p>
            <a:fld id="{058A73EA-6C95-48DB-8B02-8091F656B4DC}" type="datetimeFigureOut">
              <a:rPr lang="en-PH" smtClean="0"/>
              <a:pPr/>
              <a:t>11/05/2022</a:t>
            </a:fld>
            <a:endParaRPr lang="en-PH"/>
          </a:p>
        </p:txBody>
      </p:sp>
      <p:sp>
        <p:nvSpPr>
          <p:cNvPr id="8" name="Footer Placeholder 7">
            <a:extLst>
              <a:ext uri="{FF2B5EF4-FFF2-40B4-BE49-F238E27FC236}">
                <a16:creationId xmlns:a16="http://schemas.microsoft.com/office/drawing/2014/main" id="{313926DD-89F7-443B-B7A0-696D6F5696CD}"/>
              </a:ext>
            </a:extLst>
          </p:cNvPr>
          <p:cNvSpPr>
            <a:spLocks noGrp="1"/>
          </p:cNvSpPr>
          <p:nvPr>
            <p:ph type="ftr" sz="quarter" idx="11"/>
          </p:nvPr>
        </p:nvSpPr>
        <p:spPr/>
        <p:txBody>
          <a:bodyPr/>
          <a:lstStyle/>
          <a:p>
            <a:endParaRPr lang="en-PH"/>
          </a:p>
        </p:txBody>
      </p:sp>
      <p:sp>
        <p:nvSpPr>
          <p:cNvPr id="9" name="Slide Number Placeholder 8">
            <a:extLst>
              <a:ext uri="{FF2B5EF4-FFF2-40B4-BE49-F238E27FC236}">
                <a16:creationId xmlns:a16="http://schemas.microsoft.com/office/drawing/2014/main" id="{62A7E74A-767D-4888-BCB9-7101B3AAFB8C}"/>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62761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5E008-E474-4591-9E28-D3105AD797D5}"/>
              </a:ext>
            </a:extLst>
          </p:cNvPr>
          <p:cNvSpPr>
            <a:spLocks noGrp="1"/>
          </p:cNvSpPr>
          <p:nvPr>
            <p:ph type="title"/>
          </p:nvPr>
        </p:nvSpPr>
        <p:spPr/>
        <p:txBody>
          <a:bodyPr/>
          <a:lstStyle/>
          <a:p>
            <a:r>
              <a:rPr lang="en-US"/>
              <a:t>Click to edit Master title style</a:t>
            </a:r>
            <a:endParaRPr lang="en-PH"/>
          </a:p>
        </p:txBody>
      </p:sp>
      <p:sp>
        <p:nvSpPr>
          <p:cNvPr id="3" name="Date Placeholder 2">
            <a:extLst>
              <a:ext uri="{FF2B5EF4-FFF2-40B4-BE49-F238E27FC236}">
                <a16:creationId xmlns:a16="http://schemas.microsoft.com/office/drawing/2014/main" id="{A1187900-50D3-4194-B5F0-B05DBF098403}"/>
              </a:ext>
            </a:extLst>
          </p:cNvPr>
          <p:cNvSpPr>
            <a:spLocks noGrp="1"/>
          </p:cNvSpPr>
          <p:nvPr>
            <p:ph type="dt" sz="half" idx="10"/>
          </p:nvPr>
        </p:nvSpPr>
        <p:spPr/>
        <p:txBody>
          <a:bodyPr/>
          <a:lstStyle/>
          <a:p>
            <a:fld id="{058A73EA-6C95-48DB-8B02-8091F656B4DC}" type="datetimeFigureOut">
              <a:rPr lang="en-PH" smtClean="0"/>
              <a:pPr/>
              <a:t>11/05/2022</a:t>
            </a:fld>
            <a:endParaRPr lang="en-PH"/>
          </a:p>
        </p:txBody>
      </p:sp>
      <p:sp>
        <p:nvSpPr>
          <p:cNvPr id="4" name="Footer Placeholder 3">
            <a:extLst>
              <a:ext uri="{FF2B5EF4-FFF2-40B4-BE49-F238E27FC236}">
                <a16:creationId xmlns:a16="http://schemas.microsoft.com/office/drawing/2014/main" id="{CC4A37C6-41A8-42BE-99C1-4F02D5D17EE0}"/>
              </a:ext>
            </a:extLst>
          </p:cNvPr>
          <p:cNvSpPr>
            <a:spLocks noGrp="1"/>
          </p:cNvSpPr>
          <p:nvPr>
            <p:ph type="ftr" sz="quarter" idx="11"/>
          </p:nvPr>
        </p:nvSpPr>
        <p:spPr/>
        <p:txBody>
          <a:bodyPr/>
          <a:lstStyle/>
          <a:p>
            <a:endParaRPr lang="en-PH"/>
          </a:p>
        </p:txBody>
      </p:sp>
      <p:sp>
        <p:nvSpPr>
          <p:cNvPr id="5" name="Slide Number Placeholder 4">
            <a:extLst>
              <a:ext uri="{FF2B5EF4-FFF2-40B4-BE49-F238E27FC236}">
                <a16:creationId xmlns:a16="http://schemas.microsoft.com/office/drawing/2014/main" id="{AB13B5D1-2419-4621-BA0D-ADFA473B8BE6}"/>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3387714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58DCA6-79D4-46B8-8324-EC33978A7E03}"/>
              </a:ext>
            </a:extLst>
          </p:cNvPr>
          <p:cNvSpPr>
            <a:spLocks noGrp="1"/>
          </p:cNvSpPr>
          <p:nvPr>
            <p:ph type="dt" sz="half" idx="10"/>
          </p:nvPr>
        </p:nvSpPr>
        <p:spPr/>
        <p:txBody>
          <a:bodyPr/>
          <a:lstStyle/>
          <a:p>
            <a:fld id="{058A73EA-6C95-48DB-8B02-8091F656B4DC}" type="datetimeFigureOut">
              <a:rPr lang="en-PH" smtClean="0"/>
              <a:pPr/>
              <a:t>11/05/2022</a:t>
            </a:fld>
            <a:endParaRPr lang="en-PH"/>
          </a:p>
        </p:txBody>
      </p:sp>
      <p:sp>
        <p:nvSpPr>
          <p:cNvPr id="3" name="Footer Placeholder 2">
            <a:extLst>
              <a:ext uri="{FF2B5EF4-FFF2-40B4-BE49-F238E27FC236}">
                <a16:creationId xmlns:a16="http://schemas.microsoft.com/office/drawing/2014/main" id="{1B822C8B-5CE9-4403-ABEC-95DBBBD98D48}"/>
              </a:ext>
            </a:extLst>
          </p:cNvPr>
          <p:cNvSpPr>
            <a:spLocks noGrp="1"/>
          </p:cNvSpPr>
          <p:nvPr>
            <p:ph type="ftr" sz="quarter" idx="11"/>
          </p:nvPr>
        </p:nvSpPr>
        <p:spPr/>
        <p:txBody>
          <a:bodyPr/>
          <a:lstStyle/>
          <a:p>
            <a:endParaRPr lang="en-PH"/>
          </a:p>
        </p:txBody>
      </p:sp>
      <p:sp>
        <p:nvSpPr>
          <p:cNvPr id="4" name="Slide Number Placeholder 3">
            <a:extLst>
              <a:ext uri="{FF2B5EF4-FFF2-40B4-BE49-F238E27FC236}">
                <a16:creationId xmlns:a16="http://schemas.microsoft.com/office/drawing/2014/main" id="{4FE3F9A0-DA96-4726-BEF1-34676180468E}"/>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3796774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6AB1A-105F-46DA-B7A8-CD10661EDE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Content Placeholder 2">
            <a:extLst>
              <a:ext uri="{FF2B5EF4-FFF2-40B4-BE49-F238E27FC236}">
                <a16:creationId xmlns:a16="http://schemas.microsoft.com/office/drawing/2014/main" id="{87C6A845-15D0-4046-A20C-C14FE884239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Text Placeholder 3">
            <a:extLst>
              <a:ext uri="{FF2B5EF4-FFF2-40B4-BE49-F238E27FC236}">
                <a16:creationId xmlns:a16="http://schemas.microsoft.com/office/drawing/2014/main" id="{70F27B94-9906-4670-B544-A8EFD00EE9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DC0E578-E9CA-42BE-A1C3-F541CD0B088A}"/>
              </a:ext>
            </a:extLst>
          </p:cNvPr>
          <p:cNvSpPr>
            <a:spLocks noGrp="1"/>
          </p:cNvSpPr>
          <p:nvPr>
            <p:ph type="dt" sz="half" idx="10"/>
          </p:nvPr>
        </p:nvSpPr>
        <p:spPr/>
        <p:txBody>
          <a:bodyPr/>
          <a:lstStyle/>
          <a:p>
            <a:fld id="{058A73EA-6C95-48DB-8B02-8091F656B4DC}" type="datetimeFigureOut">
              <a:rPr lang="en-PH" smtClean="0"/>
              <a:pPr/>
              <a:t>11/05/2022</a:t>
            </a:fld>
            <a:endParaRPr lang="en-PH"/>
          </a:p>
        </p:txBody>
      </p:sp>
      <p:sp>
        <p:nvSpPr>
          <p:cNvPr id="6" name="Footer Placeholder 5">
            <a:extLst>
              <a:ext uri="{FF2B5EF4-FFF2-40B4-BE49-F238E27FC236}">
                <a16:creationId xmlns:a16="http://schemas.microsoft.com/office/drawing/2014/main" id="{8852BECA-E3CB-4CEE-8137-A02FA2D8C8A9}"/>
              </a:ext>
            </a:extLst>
          </p:cNvPr>
          <p:cNvSpPr>
            <a:spLocks noGrp="1"/>
          </p:cNvSpPr>
          <p:nvPr>
            <p:ph type="ftr" sz="quarter" idx="11"/>
          </p:nvPr>
        </p:nvSpPr>
        <p:spPr/>
        <p:txBody>
          <a:bodyPr/>
          <a:lstStyle/>
          <a:p>
            <a:endParaRPr lang="en-PH"/>
          </a:p>
        </p:txBody>
      </p:sp>
      <p:sp>
        <p:nvSpPr>
          <p:cNvPr id="7" name="Slide Number Placeholder 6">
            <a:extLst>
              <a:ext uri="{FF2B5EF4-FFF2-40B4-BE49-F238E27FC236}">
                <a16:creationId xmlns:a16="http://schemas.microsoft.com/office/drawing/2014/main" id="{FAA083C5-93B8-4BB2-9FC4-B194BA31C930}"/>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38589006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888E7-5EF3-4977-9956-B22E65CCFB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Picture Placeholder 2">
            <a:extLst>
              <a:ext uri="{FF2B5EF4-FFF2-40B4-BE49-F238E27FC236}">
                <a16:creationId xmlns:a16="http://schemas.microsoft.com/office/drawing/2014/main" id="{244EFAAB-CF75-4A2A-8E43-62525CD7B3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H"/>
          </a:p>
        </p:txBody>
      </p:sp>
      <p:sp>
        <p:nvSpPr>
          <p:cNvPr id="4" name="Text Placeholder 3">
            <a:extLst>
              <a:ext uri="{FF2B5EF4-FFF2-40B4-BE49-F238E27FC236}">
                <a16:creationId xmlns:a16="http://schemas.microsoft.com/office/drawing/2014/main" id="{D22F1A5A-01A9-4E5A-8B3F-26D044CFFB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19F5C2-7A85-4564-80AF-16C1C35A63EE}"/>
              </a:ext>
            </a:extLst>
          </p:cNvPr>
          <p:cNvSpPr>
            <a:spLocks noGrp="1"/>
          </p:cNvSpPr>
          <p:nvPr>
            <p:ph type="dt" sz="half" idx="10"/>
          </p:nvPr>
        </p:nvSpPr>
        <p:spPr/>
        <p:txBody>
          <a:bodyPr/>
          <a:lstStyle/>
          <a:p>
            <a:fld id="{058A73EA-6C95-48DB-8B02-8091F656B4DC}" type="datetimeFigureOut">
              <a:rPr lang="en-PH" smtClean="0"/>
              <a:pPr/>
              <a:t>11/05/2022</a:t>
            </a:fld>
            <a:endParaRPr lang="en-PH"/>
          </a:p>
        </p:txBody>
      </p:sp>
      <p:sp>
        <p:nvSpPr>
          <p:cNvPr id="6" name="Footer Placeholder 5">
            <a:extLst>
              <a:ext uri="{FF2B5EF4-FFF2-40B4-BE49-F238E27FC236}">
                <a16:creationId xmlns:a16="http://schemas.microsoft.com/office/drawing/2014/main" id="{A75FF84D-BB9D-4940-8D59-59B6AD4AB0CE}"/>
              </a:ext>
            </a:extLst>
          </p:cNvPr>
          <p:cNvSpPr>
            <a:spLocks noGrp="1"/>
          </p:cNvSpPr>
          <p:nvPr>
            <p:ph type="ftr" sz="quarter" idx="11"/>
          </p:nvPr>
        </p:nvSpPr>
        <p:spPr/>
        <p:txBody>
          <a:bodyPr/>
          <a:lstStyle/>
          <a:p>
            <a:endParaRPr lang="en-PH"/>
          </a:p>
        </p:txBody>
      </p:sp>
      <p:sp>
        <p:nvSpPr>
          <p:cNvPr id="7" name="Slide Number Placeholder 6">
            <a:extLst>
              <a:ext uri="{FF2B5EF4-FFF2-40B4-BE49-F238E27FC236}">
                <a16:creationId xmlns:a16="http://schemas.microsoft.com/office/drawing/2014/main" id="{2468FFFF-A69B-496F-9342-3801B419497E}"/>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299043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35DD6-4D3D-48DD-87F1-E5204F33049A}"/>
              </a:ext>
            </a:extLst>
          </p:cNvPr>
          <p:cNvSpPr>
            <a:spLocks noGrp="1"/>
          </p:cNvSpPr>
          <p:nvPr>
            <p:ph type="title"/>
          </p:nvPr>
        </p:nvSpPr>
        <p:spPr/>
        <p:txBody>
          <a:bodyPr/>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E2C7A89A-1E74-48D0-A131-038452D7E8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B2471DEE-3E36-41F6-8596-36AFD03F6E6D}"/>
              </a:ext>
            </a:extLst>
          </p:cNvPr>
          <p:cNvSpPr>
            <a:spLocks noGrp="1"/>
          </p:cNvSpPr>
          <p:nvPr>
            <p:ph type="dt" sz="half" idx="10"/>
          </p:nvPr>
        </p:nvSpPr>
        <p:spPr/>
        <p:txBody>
          <a:bodyPr/>
          <a:lstStyle/>
          <a:p>
            <a:fld id="{058A73EA-6C95-48DB-8B02-8091F656B4DC}" type="datetimeFigureOut">
              <a:rPr lang="en-PH" smtClean="0"/>
              <a:pPr/>
              <a:t>11/05/2022</a:t>
            </a:fld>
            <a:endParaRPr lang="en-PH"/>
          </a:p>
        </p:txBody>
      </p:sp>
      <p:sp>
        <p:nvSpPr>
          <p:cNvPr id="5" name="Footer Placeholder 4">
            <a:extLst>
              <a:ext uri="{FF2B5EF4-FFF2-40B4-BE49-F238E27FC236}">
                <a16:creationId xmlns:a16="http://schemas.microsoft.com/office/drawing/2014/main" id="{4A7C78C0-7938-4D04-B49C-AD415BAE81C9}"/>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0DBEC957-EC4D-4E5F-9B9B-2AC029C536E8}"/>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27290270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C59823D-6D21-46E9-9177-020926DCD6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8C75580A-517C-4BCE-92B9-D43502C7E97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25CFA425-9B51-4FF9-BF50-9B8FBFB968D6}"/>
              </a:ext>
            </a:extLst>
          </p:cNvPr>
          <p:cNvSpPr>
            <a:spLocks noGrp="1"/>
          </p:cNvSpPr>
          <p:nvPr>
            <p:ph type="dt" sz="half" idx="10"/>
          </p:nvPr>
        </p:nvSpPr>
        <p:spPr/>
        <p:txBody>
          <a:bodyPr/>
          <a:lstStyle/>
          <a:p>
            <a:fld id="{058A73EA-6C95-48DB-8B02-8091F656B4DC}" type="datetimeFigureOut">
              <a:rPr lang="en-PH" smtClean="0"/>
              <a:pPr/>
              <a:t>11/05/2022</a:t>
            </a:fld>
            <a:endParaRPr lang="en-PH"/>
          </a:p>
        </p:txBody>
      </p:sp>
      <p:sp>
        <p:nvSpPr>
          <p:cNvPr id="5" name="Footer Placeholder 4">
            <a:extLst>
              <a:ext uri="{FF2B5EF4-FFF2-40B4-BE49-F238E27FC236}">
                <a16:creationId xmlns:a16="http://schemas.microsoft.com/office/drawing/2014/main" id="{2843CFBB-19D8-4313-B299-C7B53770CB94}"/>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F76772DF-4473-4110-8693-86B5540A1FC6}"/>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41798740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C785E9E-CEFB-404F-B538-64D8A89AD7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PH"/>
          </a:p>
        </p:txBody>
      </p:sp>
      <p:sp>
        <p:nvSpPr>
          <p:cNvPr id="3" name="Text Placeholder 2">
            <a:extLst>
              <a:ext uri="{FF2B5EF4-FFF2-40B4-BE49-F238E27FC236}">
                <a16:creationId xmlns:a16="http://schemas.microsoft.com/office/drawing/2014/main" id="{BA15AD11-B403-4885-A432-F735F3B855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8D227E53-6C27-42FA-8736-56AFD1CBB1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8A73EA-6C95-48DB-8B02-8091F656B4DC}" type="datetimeFigureOut">
              <a:rPr lang="en-PH" smtClean="0"/>
              <a:pPr/>
              <a:t>11/05/2022</a:t>
            </a:fld>
            <a:endParaRPr lang="en-PH"/>
          </a:p>
        </p:txBody>
      </p:sp>
      <p:sp>
        <p:nvSpPr>
          <p:cNvPr id="5" name="Footer Placeholder 4">
            <a:extLst>
              <a:ext uri="{FF2B5EF4-FFF2-40B4-BE49-F238E27FC236}">
                <a16:creationId xmlns:a16="http://schemas.microsoft.com/office/drawing/2014/main" id="{63828CDA-890D-4AA2-BC27-A382DBE03C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H"/>
          </a:p>
        </p:txBody>
      </p:sp>
      <p:sp>
        <p:nvSpPr>
          <p:cNvPr id="6" name="Slide Number Placeholder 5">
            <a:extLst>
              <a:ext uri="{FF2B5EF4-FFF2-40B4-BE49-F238E27FC236}">
                <a16:creationId xmlns:a16="http://schemas.microsoft.com/office/drawing/2014/main" id="{03BF0E2A-A3B0-482E-8BF0-3024A947CE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251B86-6D45-49A2-8C9C-A8B32585C558}" type="slidenum">
              <a:rPr lang="en-PH" smtClean="0"/>
              <a:pPr/>
              <a:t>‹#›</a:t>
            </a:fld>
            <a:endParaRPr lang="en-PH"/>
          </a:p>
        </p:txBody>
      </p:sp>
    </p:spTree>
    <p:extLst>
      <p:ext uri="{BB962C8B-B14F-4D97-AF65-F5344CB8AC3E}">
        <p14:creationId xmlns:p14="http://schemas.microsoft.com/office/powerpoint/2010/main" val="393981761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5">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0FF72767-8E3C-4A64-873A-FAC465367D06}"/>
              </a:ext>
            </a:extLst>
          </p:cNvPr>
          <p:cNvPicPr>
            <a:picLocks noChangeAspect="1"/>
          </p:cNvPicPr>
          <p:nvPr/>
        </p:nvPicPr>
        <p:blipFill>
          <a:blip r:embed="rId2">
            <a:extLst>
              <a:ext uri="{28A0092B-C50C-407E-A947-70E740481C1C}">
                <a14:useLocalDpi xmlns:a14="http://schemas.microsoft.com/office/drawing/2010/main" val="0"/>
              </a:ext>
            </a:extLst>
          </a:blip>
          <a:srcRect t="3560" b="3560"/>
          <a:stretch/>
        </p:blipFill>
        <p:spPr>
          <a:xfrm>
            <a:off x="0" y="0"/>
            <a:ext cx="12192000" cy="6858000"/>
          </a:xfrm>
          <a:prstGeom prst="rect">
            <a:avLst/>
          </a:prstGeom>
        </p:spPr>
      </p:pic>
      <p:sp>
        <p:nvSpPr>
          <p:cNvPr id="28" name="Rectangle 27">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8" y="-1534136"/>
            <a:ext cx="4592270" cy="12192001"/>
          </a:xfrm>
          <a:prstGeom prst="rect">
            <a:avLst/>
          </a:prstGeom>
          <a:gradFill>
            <a:gsLst>
              <a:gs pos="35000">
                <a:schemeClr val="bg1">
                  <a:alpha val="46000"/>
                </a:schemeClr>
              </a:gs>
              <a:gs pos="21000">
                <a:schemeClr val="bg1">
                  <a:alpha val="30000"/>
                </a:schemeClr>
              </a:gs>
              <a:gs pos="0">
                <a:schemeClr val="bg1">
                  <a:alpha val="0"/>
                </a:schemeClr>
              </a:gs>
              <a:gs pos="100000">
                <a:schemeClr val="bg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26C08C4-900E-47A5-A5C9-CBC25C60966A}"/>
              </a:ext>
            </a:extLst>
          </p:cNvPr>
          <p:cNvSpPr>
            <a:spLocks noGrp="1"/>
          </p:cNvSpPr>
          <p:nvPr>
            <p:ph type="ctrTitle"/>
          </p:nvPr>
        </p:nvSpPr>
        <p:spPr>
          <a:xfrm>
            <a:off x="404553" y="3091928"/>
            <a:ext cx="9078562" cy="2387600"/>
          </a:xfrm>
        </p:spPr>
        <p:txBody>
          <a:bodyPr>
            <a:normAutofit/>
          </a:bodyPr>
          <a:lstStyle/>
          <a:p>
            <a:pPr algn="l"/>
            <a:r>
              <a:rPr lang="en-US" sz="5100" dirty="0">
                <a:solidFill>
                  <a:prstClr val="white"/>
                </a:solidFill>
                <a:latin typeface="Calibri"/>
              </a:rPr>
              <a:t>Determine Compliance Solutions within the NCC</a:t>
            </a:r>
          </a:p>
        </p:txBody>
      </p:sp>
      <p:sp>
        <p:nvSpPr>
          <p:cNvPr id="30" name="Rectangle: Rounded Corners 29">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ubtitle 2">
            <a:extLst>
              <a:ext uri="{FF2B5EF4-FFF2-40B4-BE49-F238E27FC236}">
                <a16:creationId xmlns:a16="http://schemas.microsoft.com/office/drawing/2014/main" id="{C125ADC1-FACE-4BB7-9E27-CC7A9875370F}"/>
              </a:ext>
            </a:extLst>
          </p:cNvPr>
          <p:cNvSpPr>
            <a:spLocks noGrp="1"/>
          </p:cNvSpPr>
          <p:nvPr>
            <p:ph type="subTitle" idx="1"/>
          </p:nvPr>
        </p:nvSpPr>
        <p:spPr>
          <a:xfrm>
            <a:off x="404553" y="5624945"/>
            <a:ext cx="9078562" cy="592975"/>
          </a:xfrm>
        </p:spPr>
        <p:txBody>
          <a:bodyPr anchor="ctr">
            <a:normAutofit fontScale="92500" lnSpcReduction="20000"/>
          </a:bodyPr>
          <a:lstStyle/>
          <a:p>
            <a:pPr algn="l"/>
            <a:r>
              <a:rPr lang="en-US" dirty="0"/>
              <a:t>CPCCBC5001 - Apply building codes and standards to the construction process for Type B construction</a:t>
            </a:r>
          </a:p>
        </p:txBody>
      </p:sp>
      <p:pic>
        <p:nvPicPr>
          <p:cNvPr id="9" name="Picture 8" descr="Logo&#10;&#10;Description automatically generated">
            <a:extLst>
              <a:ext uri="{FF2B5EF4-FFF2-40B4-BE49-F238E27FC236}">
                <a16:creationId xmlns:a16="http://schemas.microsoft.com/office/drawing/2014/main" id="{BBBFFFBD-0703-C741-D563-3C07347987B1}"/>
              </a:ext>
            </a:extLst>
          </p:cNvPr>
          <p:cNvPicPr/>
          <p:nvPr/>
        </p:nvPicPr>
        <p:blipFill>
          <a:blip r:embed="rId3"/>
          <a:stretch>
            <a:fillRect/>
          </a:stretch>
        </p:blipFill>
        <p:spPr bwMode="auto">
          <a:xfrm>
            <a:off x="137160" y="91302"/>
            <a:ext cx="1545454" cy="1577266"/>
          </a:xfrm>
          <a:prstGeom prst="rect">
            <a:avLst/>
          </a:prstGeom>
          <a:noFill/>
        </p:spPr>
      </p:pic>
    </p:spTree>
    <p:extLst>
      <p:ext uri="{BB962C8B-B14F-4D97-AF65-F5344CB8AC3E}">
        <p14:creationId xmlns:p14="http://schemas.microsoft.com/office/powerpoint/2010/main" val="2417889347"/>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2.1 Determine Performance Solutions to meet the Performance Requirements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 Performance Solution is one of the choices to achieve compliance with the Performance Requirements of the NCC.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 Deemed-to-Satisfy (DTS) Solution (also known as a Prescriptive Solution) is a standard way to demonstrate compliance with the Performance Requirements. However, there are times when a DTS Solution to a given problem does not exist or does not apply to certain building designs. Sometimes, a unique or site-specific solution is preferred or necessary. In these instances, a Performance Solution may be developed and used.</a:t>
            </a:r>
          </a:p>
        </p:txBody>
      </p:sp>
      <p:sp>
        <p:nvSpPr>
          <p:cNvPr id="7" name="Slide Number Placeholder 3">
            <a:extLst>
              <a:ext uri="{FF2B5EF4-FFF2-40B4-BE49-F238E27FC236}">
                <a16:creationId xmlns:a16="http://schemas.microsoft.com/office/drawing/2014/main" id="{9FA7FDAF-E217-ECA8-6B94-8C86EC1942D2}"/>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2</a:t>
            </a:fld>
            <a:endParaRPr lang="en-US" sz="900" dirty="0">
              <a:solidFill>
                <a:schemeClr val="tx2"/>
              </a:solidFill>
            </a:endParaRPr>
          </a:p>
        </p:txBody>
      </p:sp>
      <p:sp>
        <p:nvSpPr>
          <p:cNvPr id="8" name="Footer Placeholder 4">
            <a:extLst>
              <a:ext uri="{FF2B5EF4-FFF2-40B4-BE49-F238E27FC236}">
                <a16:creationId xmlns:a16="http://schemas.microsoft.com/office/drawing/2014/main" id="{A16A67D3-E245-5FBA-25AA-60AD41AC6476}"/>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2.1 Determine Performance Solutions to meet the Performance Requirements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fontScale="92500"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 Performance Solution provides a tailored solution to meet the objectives of the Performance Requirements. A Performance Solution is said to have achieved compliance with the NCC if it has: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complied with all relevant Performance Requirements; or</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demonstrated that it is at least equivalent to DTS provisions.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use of Performance Solution as a compliance method permits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flexibility in the design regarding the use of alternative materials and forms of construction or design to meet the DTS Provisions;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innovation in the use of materials, forms of construction or design; and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development of own solutions in response to unique design challenges.</a:t>
            </a:r>
          </a:p>
        </p:txBody>
      </p:sp>
      <p:sp>
        <p:nvSpPr>
          <p:cNvPr id="7" name="Slide Number Placeholder 3">
            <a:extLst>
              <a:ext uri="{FF2B5EF4-FFF2-40B4-BE49-F238E27FC236}">
                <a16:creationId xmlns:a16="http://schemas.microsoft.com/office/drawing/2014/main" id="{710478CB-9423-4847-7143-1413DCE36653}"/>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3</a:t>
            </a:fld>
            <a:endParaRPr lang="en-US" sz="900" dirty="0">
              <a:solidFill>
                <a:schemeClr val="tx2"/>
              </a:solidFill>
            </a:endParaRPr>
          </a:p>
        </p:txBody>
      </p:sp>
      <p:sp>
        <p:nvSpPr>
          <p:cNvPr id="8" name="Footer Placeholder 4">
            <a:extLst>
              <a:ext uri="{FF2B5EF4-FFF2-40B4-BE49-F238E27FC236}">
                <a16:creationId xmlns:a16="http://schemas.microsoft.com/office/drawing/2014/main" id="{E35734FF-7D75-9C85-E75D-561E87E3C641}"/>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2.1 Determine Performance Solutions to meet the Performance Requirements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It must also have been assessed according to the relevant Assessment Methods discussed in Section 1.4.1. These are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Evidence of suitability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Expert </a:t>
            </a:r>
            <a:r>
              <a:rPr lang="en-US" sz="2200" dirty="0" err="1">
                <a:ea typeface="Open Sans" pitchFamily="34" charset="0"/>
                <a:cs typeface="Open Sans" pitchFamily="34" charset="0"/>
              </a:rPr>
              <a:t>judgement</a:t>
            </a:r>
            <a:endParaRPr lang="en-US" sz="2200" dirty="0">
              <a:ea typeface="Open Sans" pitchFamily="34" charset="0"/>
              <a:cs typeface="Open Sans" pitchFamily="34" charset="0"/>
            </a:endParaRP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Verification methods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Comparison with Deemed-to-Satisfy Provisions</a:t>
            </a:r>
          </a:p>
        </p:txBody>
      </p:sp>
      <p:sp>
        <p:nvSpPr>
          <p:cNvPr id="7" name="Slide Number Placeholder 3">
            <a:extLst>
              <a:ext uri="{FF2B5EF4-FFF2-40B4-BE49-F238E27FC236}">
                <a16:creationId xmlns:a16="http://schemas.microsoft.com/office/drawing/2014/main" id="{FBFF7F1C-C838-A852-098E-F69AF4BBB5C6}"/>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4</a:t>
            </a:fld>
            <a:endParaRPr lang="en-US" sz="900" dirty="0">
              <a:solidFill>
                <a:schemeClr val="tx2"/>
              </a:solidFill>
            </a:endParaRPr>
          </a:p>
        </p:txBody>
      </p:sp>
      <p:sp>
        <p:nvSpPr>
          <p:cNvPr id="8" name="Footer Placeholder 4">
            <a:extLst>
              <a:ext uri="{FF2B5EF4-FFF2-40B4-BE49-F238E27FC236}">
                <a16:creationId xmlns:a16="http://schemas.microsoft.com/office/drawing/2014/main" id="{4D69D7CA-A32A-4047-A3CD-F712ADEC9090}"/>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2.1 Determine Performance Solutions to meet the Performance Requirements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fontScale="925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Choosing a Performance Solution as your compliance solution has several advantages, including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 Performance Solution may achieve better outcomes in terms of cost and performance because it is possible to exceed minimum requirements.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New construction techniques and emerging technology are factored in. This makes it possible to respond more quickly to the changes in the building and construction industry.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flexibility provided by Performance Solutions means that you can develop your options. This allows you to cater to a wide range of problems, including those that are not covered by the DTS Provisions.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 Performance Solution may overcome limitations in your site. </a:t>
            </a:r>
          </a:p>
        </p:txBody>
      </p:sp>
      <p:sp>
        <p:nvSpPr>
          <p:cNvPr id="7" name="Slide Number Placeholder 3">
            <a:extLst>
              <a:ext uri="{FF2B5EF4-FFF2-40B4-BE49-F238E27FC236}">
                <a16:creationId xmlns:a16="http://schemas.microsoft.com/office/drawing/2014/main" id="{CEC9E79E-0870-2FE6-FE38-91E4CCFC9B4E}"/>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5</a:t>
            </a:fld>
            <a:endParaRPr lang="en-US" sz="900" dirty="0">
              <a:solidFill>
                <a:schemeClr val="tx2"/>
              </a:solidFill>
            </a:endParaRPr>
          </a:p>
        </p:txBody>
      </p:sp>
      <p:sp>
        <p:nvSpPr>
          <p:cNvPr id="8" name="Footer Placeholder 4">
            <a:extLst>
              <a:ext uri="{FF2B5EF4-FFF2-40B4-BE49-F238E27FC236}">
                <a16:creationId xmlns:a16="http://schemas.microsoft.com/office/drawing/2014/main" id="{12B822A1-DFD7-F64B-BA0D-D6DE32249AAC}"/>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2.1 Determine Performance Solutions to meet the Performance Requirements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To understand Performance Solutions better, a simple example is provided below:</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 Performance Requirement on access and egress of a building requires you to provide designated </a:t>
            </a:r>
            <a:r>
              <a:rPr lang="en-US" sz="2200" dirty="0" err="1">
                <a:ea typeface="Open Sans" pitchFamily="34" charset="0"/>
                <a:cs typeface="Open Sans" pitchFamily="34" charset="0"/>
              </a:rPr>
              <a:t>carparking</a:t>
            </a:r>
            <a:r>
              <a:rPr lang="en-US" sz="2200" dirty="0">
                <a:ea typeface="Open Sans" pitchFamily="34" charset="0"/>
                <a:cs typeface="Open Sans" pitchFamily="34" charset="0"/>
              </a:rPr>
              <a:t> spaces that are easy to find for people with a disability. This requirement ensures that consideration for the movement and needs of people with a disability are integrated into the design of the building.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Notice that the Performance Requirement does not state specific dimensions or materials to be used in constructing the </a:t>
            </a:r>
            <a:r>
              <a:rPr lang="en-US" sz="2200" dirty="0" err="1">
                <a:ea typeface="Open Sans" pitchFamily="34" charset="0"/>
                <a:cs typeface="Open Sans" pitchFamily="34" charset="0"/>
              </a:rPr>
              <a:t>carparking</a:t>
            </a:r>
            <a:r>
              <a:rPr lang="en-US" sz="2200" dirty="0">
                <a:ea typeface="Open Sans" pitchFamily="34" charset="0"/>
                <a:cs typeface="Open Sans" pitchFamily="34" charset="0"/>
              </a:rPr>
              <a:t> spaces. It only states that the designated spaces must be easy to find for people with a disability. It presents an outcome rather than a quantifiable requirement. </a:t>
            </a:r>
          </a:p>
        </p:txBody>
      </p:sp>
      <p:sp>
        <p:nvSpPr>
          <p:cNvPr id="7" name="Slide Number Placeholder 3">
            <a:extLst>
              <a:ext uri="{FF2B5EF4-FFF2-40B4-BE49-F238E27FC236}">
                <a16:creationId xmlns:a16="http://schemas.microsoft.com/office/drawing/2014/main" id="{5FA9740E-D381-4FBF-0E13-788FB16F2C75}"/>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6</a:t>
            </a:fld>
            <a:endParaRPr lang="en-US" sz="900" dirty="0">
              <a:solidFill>
                <a:schemeClr val="tx2"/>
              </a:solidFill>
            </a:endParaRPr>
          </a:p>
        </p:txBody>
      </p:sp>
      <p:sp>
        <p:nvSpPr>
          <p:cNvPr id="8" name="Footer Placeholder 4">
            <a:extLst>
              <a:ext uri="{FF2B5EF4-FFF2-40B4-BE49-F238E27FC236}">
                <a16:creationId xmlns:a16="http://schemas.microsoft.com/office/drawing/2014/main" id="{12A53EAA-67DD-0020-7FFD-2D4059C5A6DF}"/>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2.1 Determine Performance Solutions to meet the Performance Requirements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Considering this, you can propose a Performance Solution that works within these parameters. You may propose to construct </a:t>
            </a:r>
            <a:r>
              <a:rPr lang="en-US" sz="2200" dirty="0" err="1">
                <a:ea typeface="Open Sans" pitchFamily="34" charset="0"/>
                <a:cs typeface="Open Sans" pitchFamily="34" charset="0"/>
              </a:rPr>
              <a:t>carparking</a:t>
            </a:r>
            <a:r>
              <a:rPr lang="en-US" sz="2200" dirty="0">
                <a:ea typeface="Open Sans" pitchFamily="34" charset="0"/>
                <a:cs typeface="Open Sans" pitchFamily="34" charset="0"/>
              </a:rPr>
              <a:t> spaces that are: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marked clearly with signs using white paint; and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placed within 5 meters of the exits and entrances of a building.</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This is how Performance Solutions work.</a:t>
            </a:r>
          </a:p>
        </p:txBody>
      </p:sp>
      <p:sp>
        <p:nvSpPr>
          <p:cNvPr id="7" name="Slide Number Placeholder 3">
            <a:extLst>
              <a:ext uri="{FF2B5EF4-FFF2-40B4-BE49-F238E27FC236}">
                <a16:creationId xmlns:a16="http://schemas.microsoft.com/office/drawing/2014/main" id="{2EE7D121-BDC9-8E7B-3C8A-828E88FCDBEE}"/>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7</a:t>
            </a:fld>
            <a:endParaRPr lang="en-US" sz="900" dirty="0">
              <a:solidFill>
                <a:schemeClr val="tx2"/>
              </a:solidFill>
            </a:endParaRPr>
          </a:p>
        </p:txBody>
      </p:sp>
      <p:sp>
        <p:nvSpPr>
          <p:cNvPr id="8" name="Footer Placeholder 4">
            <a:extLst>
              <a:ext uri="{FF2B5EF4-FFF2-40B4-BE49-F238E27FC236}">
                <a16:creationId xmlns:a16="http://schemas.microsoft.com/office/drawing/2014/main" id="{986A6F64-73B1-540F-559D-3F2735F672B5}"/>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2.2.1 Key Stakeholders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Stakeholders are individuals who:</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are actively involved with the work of the project; or</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have something to gain or lose (either directly or indirectly and/or short-term or long-term) as a result of the project.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Not all stakeholders have the ability to affect the decisions of the project directly. As such, it is crucial that you correctly identify the key stakeholders who can influence the project and to what extent. These are the people you have to work and discuss options with primarily. Key stakeholders can be classified as either internal or external.</a:t>
            </a:r>
          </a:p>
        </p:txBody>
      </p:sp>
      <p:sp>
        <p:nvSpPr>
          <p:cNvPr id="7" name="Slide Number Placeholder 3">
            <a:extLst>
              <a:ext uri="{FF2B5EF4-FFF2-40B4-BE49-F238E27FC236}">
                <a16:creationId xmlns:a16="http://schemas.microsoft.com/office/drawing/2014/main" id="{F65DCD5C-0878-65A2-4985-E7ECE40C2D8A}"/>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8</a:t>
            </a:fld>
            <a:endParaRPr lang="en-US" sz="900" dirty="0">
              <a:solidFill>
                <a:schemeClr val="tx2"/>
              </a:solidFill>
            </a:endParaRPr>
          </a:p>
        </p:txBody>
      </p:sp>
      <p:sp>
        <p:nvSpPr>
          <p:cNvPr id="8" name="Footer Placeholder 4">
            <a:extLst>
              <a:ext uri="{FF2B5EF4-FFF2-40B4-BE49-F238E27FC236}">
                <a16:creationId xmlns:a16="http://schemas.microsoft.com/office/drawing/2014/main" id="{D0713EE0-876B-4EAE-0CA4-6B5E5D0946C4}"/>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2.2.1 Key Stakeholders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On the other hand, external stakeholders include: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Appropriate Authority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government authorities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outsourced project team members such as contractors, subcontractors and subject matter experts (SMEs)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suppliers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In the next part, you will learn about the roles of each stakeholder and the opportunities that they present in a building project.</a:t>
            </a:r>
          </a:p>
        </p:txBody>
      </p:sp>
      <p:sp>
        <p:nvSpPr>
          <p:cNvPr id="7" name="Slide Number Placeholder 3">
            <a:extLst>
              <a:ext uri="{FF2B5EF4-FFF2-40B4-BE49-F238E27FC236}">
                <a16:creationId xmlns:a16="http://schemas.microsoft.com/office/drawing/2014/main" id="{58DF1414-474B-1880-A231-461516893D13}"/>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9</a:t>
            </a:fld>
            <a:endParaRPr lang="en-US" sz="900" dirty="0">
              <a:solidFill>
                <a:schemeClr val="tx2"/>
              </a:solidFill>
            </a:endParaRPr>
          </a:p>
        </p:txBody>
      </p:sp>
      <p:sp>
        <p:nvSpPr>
          <p:cNvPr id="8" name="Footer Placeholder 4">
            <a:extLst>
              <a:ext uri="{FF2B5EF4-FFF2-40B4-BE49-F238E27FC236}">
                <a16:creationId xmlns:a16="http://schemas.microsoft.com/office/drawing/2014/main" id="{3AC363E0-0ACD-F46A-A216-32497913F236}"/>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Top management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85000"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Choices on budget, specifications, suppliers and approach to solutions heavily depend on the overall priorities and strategies of the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set by the top management.</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Top management refers to the president, vice-president, directors, divisions, executive board members and other such individuals. They direct the strategy and development of an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They are responsible for approving in-depth plans and major milestones during the project's planning and design phases.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It may not be necessary to report every minor detail of the compliance option development to them. You will have to coordinate with them regarding the information that they need and how often you need to report. At the least, they must be kept informed of project risks, potential impacts and major decisions at all times.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Effective communication with top management is key to obtaining their support. This will expand your options and make it easier to hire better staff and obtain more resources for your project.</a:t>
            </a:r>
          </a:p>
        </p:txBody>
      </p:sp>
      <p:sp>
        <p:nvSpPr>
          <p:cNvPr id="7" name="Slide Number Placeholder 3">
            <a:extLst>
              <a:ext uri="{FF2B5EF4-FFF2-40B4-BE49-F238E27FC236}">
                <a16:creationId xmlns:a16="http://schemas.microsoft.com/office/drawing/2014/main" id="{C7DA3908-2863-3C6E-FCDC-ED02322694A7}"/>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10</a:t>
            </a:fld>
            <a:endParaRPr lang="en-US" sz="900" dirty="0">
              <a:solidFill>
                <a:schemeClr val="tx2"/>
              </a:solidFill>
            </a:endParaRPr>
          </a:p>
        </p:txBody>
      </p:sp>
      <p:sp>
        <p:nvSpPr>
          <p:cNvPr id="8" name="Footer Placeholder 4">
            <a:extLst>
              <a:ext uri="{FF2B5EF4-FFF2-40B4-BE49-F238E27FC236}">
                <a16:creationId xmlns:a16="http://schemas.microsoft.com/office/drawing/2014/main" id="{ACC24781-31C5-9B86-80A1-AB53499F893C}"/>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The project team</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project team is composed of individuals dedicated to working on the project, including those that are ‘borrowed’ on a part-time basis (for example, individuals working on another project at the time). The team includes, but are not limited to,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architects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engineers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design specialists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building design professionals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trade practitioners</a:t>
            </a:r>
          </a:p>
        </p:txBody>
      </p:sp>
      <p:sp>
        <p:nvSpPr>
          <p:cNvPr id="7" name="Slide Number Placeholder 3">
            <a:extLst>
              <a:ext uri="{FF2B5EF4-FFF2-40B4-BE49-F238E27FC236}">
                <a16:creationId xmlns:a16="http://schemas.microsoft.com/office/drawing/2014/main" id="{C12BE95F-0AFB-4D1A-34E5-343605D4FD77}"/>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11</a:t>
            </a:fld>
            <a:endParaRPr lang="en-US" sz="900" dirty="0">
              <a:solidFill>
                <a:schemeClr val="tx2"/>
              </a:solidFill>
            </a:endParaRPr>
          </a:p>
        </p:txBody>
      </p:sp>
      <p:sp>
        <p:nvSpPr>
          <p:cNvPr id="8" name="Footer Placeholder 4">
            <a:extLst>
              <a:ext uri="{FF2B5EF4-FFF2-40B4-BE49-F238E27FC236}">
                <a16:creationId xmlns:a16="http://schemas.microsoft.com/office/drawing/2014/main" id="{DFDA78B7-D399-DF85-E412-ACB17D158BB7}"/>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The project team</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team mostly has the technical knowledge and expertise. As such, their input will be required on cost, </a:t>
            </a:r>
            <a:r>
              <a:rPr lang="en-US" sz="2200" dirty="0" err="1">
                <a:ea typeface="Open Sans" pitchFamily="34" charset="0"/>
                <a:cs typeface="Open Sans" pitchFamily="34" charset="0"/>
              </a:rPr>
              <a:t>buildability</a:t>
            </a:r>
            <a:r>
              <a:rPr lang="en-US" sz="2200" dirty="0">
                <a:ea typeface="Open Sans" pitchFamily="34" charset="0"/>
                <a:cs typeface="Open Sans" pitchFamily="34" charset="0"/>
              </a:rPr>
              <a:t>, health and safety and such other technical aspects of the project. They will be able to help assess options and determine which ones may have to be eliminated to make way for the optimal one.  </a:t>
            </a:r>
          </a:p>
        </p:txBody>
      </p:sp>
      <p:sp>
        <p:nvSpPr>
          <p:cNvPr id="7" name="Slide Number Placeholder 3">
            <a:extLst>
              <a:ext uri="{FF2B5EF4-FFF2-40B4-BE49-F238E27FC236}">
                <a16:creationId xmlns:a16="http://schemas.microsoft.com/office/drawing/2014/main" id="{C5115E10-4FDD-72CD-C8CC-829609C628BC}"/>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12</a:t>
            </a:fld>
            <a:endParaRPr lang="en-US" sz="900" dirty="0">
              <a:solidFill>
                <a:schemeClr val="tx2"/>
              </a:solidFill>
            </a:endParaRPr>
          </a:p>
        </p:txBody>
      </p:sp>
      <p:sp>
        <p:nvSpPr>
          <p:cNvPr id="8" name="Footer Placeholder 4">
            <a:extLst>
              <a:ext uri="{FF2B5EF4-FFF2-40B4-BE49-F238E27FC236}">
                <a16:creationId xmlns:a16="http://schemas.microsoft.com/office/drawing/2014/main" id="{FF0A36A7-EED8-E25F-84F8-632ED28A9E2D}"/>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Project manager</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project manager is responsible for leading the project team and ensuring that they are equipped with the necessary resources to complete the project. They are responsible for guiding the discussions within the project team and handling any disputes and disagreements that may arise. </a:t>
            </a:r>
          </a:p>
        </p:txBody>
      </p:sp>
      <p:sp>
        <p:nvSpPr>
          <p:cNvPr id="7" name="Slide Number Placeholder 3">
            <a:extLst>
              <a:ext uri="{FF2B5EF4-FFF2-40B4-BE49-F238E27FC236}">
                <a16:creationId xmlns:a16="http://schemas.microsoft.com/office/drawing/2014/main" id="{F9B76C59-5E3A-5B1C-3F00-E0F2C4E4CCFE}"/>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13</a:t>
            </a:fld>
            <a:endParaRPr lang="en-US" sz="900" dirty="0">
              <a:solidFill>
                <a:schemeClr val="tx2"/>
              </a:solidFill>
            </a:endParaRPr>
          </a:p>
        </p:txBody>
      </p:sp>
      <p:sp>
        <p:nvSpPr>
          <p:cNvPr id="8" name="Footer Placeholder 4">
            <a:extLst>
              <a:ext uri="{FF2B5EF4-FFF2-40B4-BE49-F238E27FC236}">
                <a16:creationId xmlns:a16="http://schemas.microsoft.com/office/drawing/2014/main" id="{CBEDE27B-46B6-8589-2E79-E86C15591D19}"/>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Clients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clients are the individuals, companies or government entities who commissioned the building project. They hold power to accept or reject your chosen solution. They also affect crucial decisions of the project, such as specifications, deadlines and budgets. As such, you must always address their concerns and issues and keep them informed of any development. When considering options for the project, their preferences and needs must always be taken into consideration. </a:t>
            </a:r>
          </a:p>
        </p:txBody>
      </p:sp>
      <p:sp>
        <p:nvSpPr>
          <p:cNvPr id="7" name="Slide Number Placeholder 3">
            <a:extLst>
              <a:ext uri="{FF2B5EF4-FFF2-40B4-BE49-F238E27FC236}">
                <a16:creationId xmlns:a16="http://schemas.microsoft.com/office/drawing/2014/main" id="{C474E832-6B00-6EEA-3B5F-2F2F09326F1E}"/>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14</a:t>
            </a:fld>
            <a:endParaRPr lang="en-US" sz="900" dirty="0">
              <a:solidFill>
                <a:schemeClr val="tx2"/>
              </a:solidFill>
            </a:endParaRPr>
          </a:p>
        </p:txBody>
      </p:sp>
      <p:sp>
        <p:nvSpPr>
          <p:cNvPr id="8" name="Footer Placeholder 4">
            <a:extLst>
              <a:ext uri="{FF2B5EF4-FFF2-40B4-BE49-F238E27FC236}">
                <a16:creationId xmlns:a16="http://schemas.microsoft.com/office/drawing/2014/main" id="{0529F6D3-2D35-A411-3D5F-387B4B073CC8}"/>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Appropriate Authority</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You need to </a:t>
            </a:r>
            <a:r>
              <a:rPr lang="en-US" sz="2200" dirty="0" err="1">
                <a:ea typeface="Open Sans" pitchFamily="34" charset="0"/>
                <a:cs typeface="Open Sans" pitchFamily="34" charset="0"/>
              </a:rPr>
              <a:t>familiarise</a:t>
            </a:r>
            <a:r>
              <a:rPr lang="en-US" sz="2200" dirty="0">
                <a:ea typeface="Open Sans" pitchFamily="34" charset="0"/>
                <a:cs typeface="Open Sans" pitchFamily="34" charset="0"/>
              </a:rPr>
              <a:t> yourself with all the relevant requirements. You may engage the Appropriate Authority for expert advice on compliance issues and in identifying if a project can meet the NCC Performance Requirements.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If they deem that your proposed option (or parts of it) is non-compliant, you will have to either make the necessary changes or entirely consider other options. This can potentially have significant impacts on your deadlines and budget.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However, note that the Appropriate Authority can only provide advice. They cannot personally be engaged in developing compliance options to avoid possible conflicts of interest. </a:t>
            </a:r>
          </a:p>
        </p:txBody>
      </p:sp>
      <p:sp>
        <p:nvSpPr>
          <p:cNvPr id="7" name="Slide Number Placeholder 3">
            <a:extLst>
              <a:ext uri="{FF2B5EF4-FFF2-40B4-BE49-F238E27FC236}">
                <a16:creationId xmlns:a16="http://schemas.microsoft.com/office/drawing/2014/main" id="{C88C6952-4C8D-EA61-7827-31BCDD3E8AF7}"/>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15</a:t>
            </a:fld>
            <a:endParaRPr lang="en-US" sz="900" dirty="0">
              <a:solidFill>
                <a:schemeClr val="tx2"/>
              </a:solidFill>
            </a:endParaRPr>
          </a:p>
        </p:txBody>
      </p:sp>
      <p:sp>
        <p:nvSpPr>
          <p:cNvPr id="8" name="Footer Placeholder 4">
            <a:extLst>
              <a:ext uri="{FF2B5EF4-FFF2-40B4-BE49-F238E27FC236}">
                <a16:creationId xmlns:a16="http://schemas.microsoft.com/office/drawing/2014/main" id="{ED93BD24-FB6B-D15C-F946-FFB795EDBF84}"/>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Government authorities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Government authorities are responsible for regulating the building and construction industry. They promote and enforce relevant building codes and standards and investigate alleged non-compliance. Generally, they are the ones who handle the permits and </a:t>
            </a:r>
            <a:r>
              <a:rPr lang="en-US" sz="2200" dirty="0" err="1">
                <a:ea typeface="Open Sans" pitchFamily="34" charset="0"/>
                <a:cs typeface="Open Sans" pitchFamily="34" charset="0"/>
              </a:rPr>
              <a:t>licences</a:t>
            </a:r>
            <a:r>
              <a:rPr lang="en-US" sz="2200" dirty="0">
                <a:ea typeface="Open Sans" pitchFamily="34" charset="0"/>
                <a:cs typeface="Open Sans" pitchFamily="34" charset="0"/>
              </a:rPr>
              <a:t> that you have to obtain before you can begin construction.</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government authorities you are expected to coordinate with include the following: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state and territory planning and design authorities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federal government agencies related to planning, environment and safety such as the Australian Building Codes Board and the Department of Industry, Innovation and Science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appropriate Approval Authority including building surveyors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Aside from the ones mentioned, there may also be other government authorities that you have to consider depending on which state/territory your project falls under. </a:t>
            </a:r>
          </a:p>
        </p:txBody>
      </p:sp>
      <p:sp>
        <p:nvSpPr>
          <p:cNvPr id="7" name="Slide Number Placeholder 3">
            <a:extLst>
              <a:ext uri="{FF2B5EF4-FFF2-40B4-BE49-F238E27FC236}">
                <a16:creationId xmlns:a16="http://schemas.microsoft.com/office/drawing/2014/main" id="{CBBBB840-E3D3-E4FB-65F6-297742F13A42}"/>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16</a:t>
            </a:fld>
            <a:endParaRPr lang="en-US" sz="900" dirty="0">
              <a:solidFill>
                <a:schemeClr val="tx2"/>
              </a:solidFill>
            </a:endParaRPr>
          </a:p>
        </p:txBody>
      </p:sp>
      <p:sp>
        <p:nvSpPr>
          <p:cNvPr id="8" name="Footer Placeholder 4">
            <a:extLst>
              <a:ext uri="{FF2B5EF4-FFF2-40B4-BE49-F238E27FC236}">
                <a16:creationId xmlns:a16="http://schemas.microsoft.com/office/drawing/2014/main" id="{27E8E151-DC03-A99F-5485-8386950C017D}"/>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Outsourced project team members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In some cases, expertise and resources are unavailable internally. Hence, work is given to individuals outside of the construction firm. This includes, but are not limited to,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construction management foremen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network consultants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electricians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carpenters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architects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subject matter experts (SMEs)</a:t>
            </a:r>
          </a:p>
        </p:txBody>
      </p:sp>
      <p:sp>
        <p:nvSpPr>
          <p:cNvPr id="7" name="Slide Number Placeholder 3">
            <a:extLst>
              <a:ext uri="{FF2B5EF4-FFF2-40B4-BE49-F238E27FC236}">
                <a16:creationId xmlns:a16="http://schemas.microsoft.com/office/drawing/2014/main" id="{72BCE4D2-462F-B383-56D2-2BADD6A30C54}"/>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17</a:t>
            </a:fld>
            <a:endParaRPr lang="en-US" sz="900" dirty="0">
              <a:solidFill>
                <a:schemeClr val="tx2"/>
              </a:solidFill>
            </a:endParaRPr>
          </a:p>
        </p:txBody>
      </p:sp>
      <p:sp>
        <p:nvSpPr>
          <p:cNvPr id="8" name="Footer Placeholder 4">
            <a:extLst>
              <a:ext uri="{FF2B5EF4-FFF2-40B4-BE49-F238E27FC236}">
                <a16:creationId xmlns:a16="http://schemas.microsoft.com/office/drawing/2014/main" id="{1E05221B-4359-2B9A-0BFB-3037EA7AC678}"/>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Outsourced project team members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854075"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contractors</a:t>
            </a:r>
          </a:p>
          <a:p>
            <a:pPr marL="854075"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subcontractors</a:t>
            </a:r>
          </a:p>
          <a:p>
            <a:pPr marL="854075"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anyone who is not an employee of the construction firm</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Outsourced members can supplement the needs and skills of the project team. They can expand your options as new perspectives and knowledge are exchanged. </a:t>
            </a:r>
          </a:p>
        </p:txBody>
      </p:sp>
      <p:sp>
        <p:nvSpPr>
          <p:cNvPr id="7" name="Slide Number Placeholder 3">
            <a:extLst>
              <a:ext uri="{FF2B5EF4-FFF2-40B4-BE49-F238E27FC236}">
                <a16:creationId xmlns:a16="http://schemas.microsoft.com/office/drawing/2014/main" id="{6C121A47-FE30-2F53-B62E-9F1D676763DB}"/>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18</a:t>
            </a:fld>
            <a:endParaRPr lang="en-US" sz="900" dirty="0">
              <a:solidFill>
                <a:schemeClr val="tx2"/>
              </a:solidFill>
            </a:endParaRPr>
          </a:p>
        </p:txBody>
      </p:sp>
      <p:sp>
        <p:nvSpPr>
          <p:cNvPr id="8" name="Footer Placeholder 4">
            <a:extLst>
              <a:ext uri="{FF2B5EF4-FFF2-40B4-BE49-F238E27FC236}">
                <a16:creationId xmlns:a16="http://schemas.microsoft.com/office/drawing/2014/main" id="{6E222019-B677-CBAD-744A-99418FA145DE}"/>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Suppliers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Construction projects also depend on suppliers for construction materials such as lumber, nails, bricks and mortar. In the planning phase of developing compliance options, the role of suppliers is mostly limited to providing price quotations. These quotations can significantly affect your options, but it is not the only thing that you have to think about. There is also a wide range of factors that you must consider, including quality, reliability, service and suitability to the client’s needs. You must avoid dealing with suppliers that provide non-conforming and non-compliant building products because this can lead to safety issues within your project. Choosing the right suppliers must be done strategically to ensure the success of the project. </a:t>
            </a:r>
          </a:p>
        </p:txBody>
      </p:sp>
      <p:sp>
        <p:nvSpPr>
          <p:cNvPr id="7" name="Slide Number Placeholder 3">
            <a:extLst>
              <a:ext uri="{FF2B5EF4-FFF2-40B4-BE49-F238E27FC236}">
                <a16:creationId xmlns:a16="http://schemas.microsoft.com/office/drawing/2014/main" id="{C61DD280-2317-A016-AF76-A1A588F04DAD}"/>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19</a:t>
            </a:fld>
            <a:endParaRPr lang="en-US" sz="900" dirty="0">
              <a:solidFill>
                <a:schemeClr val="tx2"/>
              </a:solidFill>
            </a:endParaRPr>
          </a:p>
        </p:txBody>
      </p:sp>
      <p:sp>
        <p:nvSpPr>
          <p:cNvPr id="8" name="Footer Placeholder 4">
            <a:extLst>
              <a:ext uri="{FF2B5EF4-FFF2-40B4-BE49-F238E27FC236}">
                <a16:creationId xmlns:a16="http://schemas.microsoft.com/office/drawing/2014/main" id="{BBFD31E2-0BCC-035C-9714-8A5CD48AE1C6}"/>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2.2.2 Means of Communication</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Identifying and understanding the different means of communication available to you is vital in developing strategies to engage with stakeholders. The means of communication that you choose must be suitable for the information that you wish to convey.</a:t>
            </a:r>
          </a:p>
        </p:txBody>
      </p:sp>
      <p:pic>
        <p:nvPicPr>
          <p:cNvPr id="7" name="Picture 6" descr="A close up of a logo&#10;&#10;Description automatically generated"/>
          <p:cNvPicPr/>
          <p:nvPr/>
        </p:nvPicPr>
        <p:blipFill>
          <a:blip r:embed="rId2" cstate="print">
            <a:extLst>
              <a:ext uri="{28A0092B-C50C-407E-A947-70E740481C1C}">
                <a14:useLocalDpi xmlns:a14="http://schemas.microsoft.com/office/drawing/2010/main" val="0"/>
              </a:ext>
            </a:extLst>
          </a:blip>
          <a:stretch>
            <a:fillRect/>
          </a:stretch>
        </p:blipFill>
        <p:spPr>
          <a:xfrm>
            <a:off x="3931415" y="3038167"/>
            <a:ext cx="2983122" cy="2983122"/>
          </a:xfrm>
          <a:prstGeom prst="rect">
            <a:avLst/>
          </a:prstGeom>
        </p:spPr>
      </p:pic>
      <p:sp>
        <p:nvSpPr>
          <p:cNvPr id="8" name="Slide Number Placeholder 3">
            <a:extLst>
              <a:ext uri="{FF2B5EF4-FFF2-40B4-BE49-F238E27FC236}">
                <a16:creationId xmlns:a16="http://schemas.microsoft.com/office/drawing/2014/main" id="{F19AEFCA-D604-347A-A179-94FC23E5540E}"/>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20</a:t>
            </a:fld>
            <a:endParaRPr lang="en-US" sz="900" dirty="0">
              <a:solidFill>
                <a:schemeClr val="tx2"/>
              </a:solidFill>
            </a:endParaRPr>
          </a:p>
        </p:txBody>
      </p:sp>
      <p:sp>
        <p:nvSpPr>
          <p:cNvPr id="10" name="Footer Placeholder 4">
            <a:extLst>
              <a:ext uri="{FF2B5EF4-FFF2-40B4-BE49-F238E27FC236}">
                <a16:creationId xmlns:a16="http://schemas.microsoft.com/office/drawing/2014/main" id="{BBC6C5BB-F50B-DC7E-FC9C-778EE4281F93}"/>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2.2.2 Means of Communication</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The means of communication commonly used are </a:t>
            </a:r>
            <a:r>
              <a:rPr lang="en-US" sz="1800" dirty="0" err="1">
                <a:ea typeface="Open Sans" pitchFamily="34" charset="0"/>
                <a:cs typeface="Open Sans" pitchFamily="34" charset="0"/>
              </a:rPr>
              <a:t>summarised</a:t>
            </a:r>
            <a:r>
              <a:rPr lang="en-US" sz="1800" dirty="0">
                <a:ea typeface="Open Sans" pitchFamily="34" charset="0"/>
                <a:cs typeface="Open Sans" pitchFamily="34" charset="0"/>
              </a:rPr>
              <a:t> on the following table.</a:t>
            </a:r>
          </a:p>
        </p:txBody>
      </p:sp>
      <p:graphicFrame>
        <p:nvGraphicFramePr>
          <p:cNvPr id="8" name="Table 7"/>
          <p:cNvGraphicFramePr>
            <a:graphicFrameLocks noGrp="1"/>
          </p:cNvGraphicFramePr>
          <p:nvPr/>
        </p:nvGraphicFramePr>
        <p:xfrm>
          <a:off x="1224117" y="2526299"/>
          <a:ext cx="9571702" cy="2620518"/>
        </p:xfrm>
        <a:graphic>
          <a:graphicData uri="http://schemas.openxmlformats.org/drawingml/2006/table">
            <a:tbl>
              <a:tblPr/>
              <a:tblGrid>
                <a:gridCol w="4834106">
                  <a:extLst>
                    <a:ext uri="{9D8B030D-6E8A-4147-A177-3AD203B41FA5}">
                      <a16:colId xmlns:a16="http://schemas.microsoft.com/office/drawing/2014/main" val="20000"/>
                    </a:ext>
                  </a:extLst>
                </a:gridCol>
                <a:gridCol w="4737596">
                  <a:extLst>
                    <a:ext uri="{9D8B030D-6E8A-4147-A177-3AD203B41FA5}">
                      <a16:colId xmlns:a16="http://schemas.microsoft.com/office/drawing/2014/main" val="20001"/>
                    </a:ext>
                  </a:extLst>
                </a:gridCol>
              </a:tblGrid>
              <a:tr h="0">
                <a:tc>
                  <a:txBody>
                    <a:bodyPr/>
                    <a:lstStyle/>
                    <a:p>
                      <a:pPr marL="0" marR="64770" indent="-228600" algn="ctr">
                        <a:lnSpc>
                          <a:spcPct val="115000"/>
                        </a:lnSpc>
                        <a:spcBef>
                          <a:spcPts val="600"/>
                        </a:spcBef>
                        <a:spcAft>
                          <a:spcPts val="600"/>
                        </a:spcAft>
                      </a:pPr>
                      <a:r>
                        <a:rPr lang="en-AU" sz="1800" b="1" dirty="0">
                          <a:solidFill>
                            <a:srgbClr val="262626"/>
                          </a:solidFill>
                          <a:latin typeface="+mn-lt"/>
                          <a:ea typeface="Calibri"/>
                          <a:cs typeface="Calibri"/>
                        </a:rPr>
                        <a:t>Means of communication</a:t>
                      </a:r>
                      <a:endParaRPr lang="en-US" sz="1800" dirty="0">
                        <a:solidFill>
                          <a:srgbClr val="262626"/>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a:lnSpc>
                          <a:spcPct val="115000"/>
                        </a:lnSpc>
                        <a:spcBef>
                          <a:spcPts val="600"/>
                        </a:spcBef>
                        <a:spcAft>
                          <a:spcPts val="600"/>
                        </a:spcAft>
                        <a:tabLst>
                          <a:tab pos="688340" algn="l"/>
                        </a:tabLst>
                      </a:pPr>
                      <a:r>
                        <a:rPr lang="en-AU" sz="1800" b="1">
                          <a:solidFill>
                            <a:srgbClr val="262626"/>
                          </a:solidFill>
                          <a:latin typeface="+mn-lt"/>
                          <a:ea typeface="Calibri"/>
                          <a:cs typeface="Calibri"/>
                        </a:rPr>
                        <a:t>Description</a:t>
                      </a:r>
                      <a:endParaRPr lang="en-US" sz="1800">
                        <a:solidFill>
                          <a:srgbClr val="262626"/>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0">
                <a:tc>
                  <a:txBody>
                    <a:bodyPr/>
                    <a:lstStyle/>
                    <a:p>
                      <a:pPr marL="0" marR="64770" indent="-228600" algn="ctr">
                        <a:lnSpc>
                          <a:spcPct val="115000"/>
                        </a:lnSpc>
                        <a:spcBef>
                          <a:spcPts val="600"/>
                        </a:spcBef>
                        <a:spcAft>
                          <a:spcPts val="600"/>
                        </a:spcAft>
                      </a:pPr>
                      <a:r>
                        <a:rPr lang="en-AU" sz="1800" b="1" dirty="0">
                          <a:solidFill>
                            <a:srgbClr val="262626"/>
                          </a:solidFill>
                          <a:latin typeface="+mn-lt"/>
                          <a:ea typeface="Calibri"/>
                          <a:cs typeface="Calibri"/>
                        </a:rPr>
                        <a:t>Emails</a:t>
                      </a:r>
                      <a:endParaRPr lang="en-US" sz="1800" dirty="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a:lnSpc>
                          <a:spcPct val="115000"/>
                        </a:lnSpc>
                        <a:spcBef>
                          <a:spcPts val="600"/>
                        </a:spcBef>
                        <a:spcAft>
                          <a:spcPts val="600"/>
                        </a:spcAft>
                        <a:buFont typeface="Wingdings"/>
                        <a:buChar char=""/>
                      </a:pPr>
                      <a:r>
                        <a:rPr lang="en-AU" sz="1800">
                          <a:solidFill>
                            <a:srgbClr val="262626"/>
                          </a:solidFill>
                          <a:latin typeface="+mn-lt"/>
                          <a:ea typeface="Calibri"/>
                          <a:cs typeface="Calibri"/>
                        </a:rPr>
                        <a:t>Electronic means of communication that tend to be more formal</a:t>
                      </a:r>
                      <a:endParaRPr lang="en-US" sz="1800">
                        <a:solidFill>
                          <a:srgbClr val="262626"/>
                        </a:solidFill>
                        <a:latin typeface="+mn-lt"/>
                        <a:ea typeface="Times New Roman"/>
                      </a:endParaRPr>
                    </a:p>
                    <a:p>
                      <a:pPr marL="342900" marR="64770" lvl="0" indent="-342900" algn="just">
                        <a:lnSpc>
                          <a:spcPct val="115000"/>
                        </a:lnSpc>
                        <a:spcBef>
                          <a:spcPts val="600"/>
                        </a:spcBef>
                        <a:spcAft>
                          <a:spcPts val="600"/>
                        </a:spcAft>
                        <a:buFont typeface="Wingdings"/>
                        <a:buChar char=""/>
                      </a:pPr>
                      <a:r>
                        <a:rPr lang="en-AU" sz="1800">
                          <a:solidFill>
                            <a:srgbClr val="262626"/>
                          </a:solidFill>
                          <a:latin typeface="+mn-lt"/>
                          <a:ea typeface="Calibri"/>
                          <a:cs typeface="Calibri"/>
                        </a:rPr>
                        <a:t>Optimal for sending files and detailed information</a:t>
                      </a:r>
                      <a:endParaRPr lang="en-US" sz="1800">
                        <a:solidFill>
                          <a:srgbClr val="262626"/>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marL="0" marR="64770" indent="-228600" algn="ctr">
                        <a:lnSpc>
                          <a:spcPct val="115000"/>
                        </a:lnSpc>
                        <a:spcBef>
                          <a:spcPts val="600"/>
                        </a:spcBef>
                        <a:spcAft>
                          <a:spcPts val="600"/>
                        </a:spcAft>
                      </a:pPr>
                      <a:r>
                        <a:rPr lang="en-AU" sz="1800" b="1">
                          <a:solidFill>
                            <a:srgbClr val="262626"/>
                          </a:solidFill>
                          <a:latin typeface="+mn-lt"/>
                          <a:ea typeface="Calibri"/>
                          <a:cs typeface="Calibri"/>
                        </a:rPr>
                        <a:t>Face-to-face verbal communication</a:t>
                      </a:r>
                      <a:endParaRPr lang="en-US" sz="180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just">
                        <a:lnSpc>
                          <a:spcPct val="115000"/>
                        </a:lnSpc>
                        <a:spcBef>
                          <a:spcPts val="600"/>
                        </a:spcBef>
                        <a:spcAft>
                          <a:spcPts val="600"/>
                        </a:spcAft>
                      </a:pPr>
                      <a:r>
                        <a:rPr lang="en-AU" sz="1800" dirty="0">
                          <a:solidFill>
                            <a:srgbClr val="262626"/>
                          </a:solidFill>
                          <a:latin typeface="+mn-lt"/>
                          <a:ea typeface="Calibri"/>
                          <a:cs typeface="Calibri"/>
                        </a:rPr>
                        <a:t>Includes delivery of instructions from one person to another, discussions during meetings and face-to-face negotiations</a:t>
                      </a:r>
                      <a:endParaRPr lang="en-US" sz="1800" dirty="0">
                        <a:solidFill>
                          <a:srgbClr val="262626"/>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7" name="Slide Number Placeholder 3">
            <a:extLst>
              <a:ext uri="{FF2B5EF4-FFF2-40B4-BE49-F238E27FC236}">
                <a16:creationId xmlns:a16="http://schemas.microsoft.com/office/drawing/2014/main" id="{14D708BF-1905-07F0-924E-EA7EBB09DC27}"/>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21</a:t>
            </a:fld>
            <a:endParaRPr lang="en-US" sz="900" dirty="0">
              <a:solidFill>
                <a:schemeClr val="tx2"/>
              </a:solidFill>
            </a:endParaRPr>
          </a:p>
        </p:txBody>
      </p:sp>
      <p:sp>
        <p:nvSpPr>
          <p:cNvPr id="10" name="Footer Placeholder 4">
            <a:extLst>
              <a:ext uri="{FF2B5EF4-FFF2-40B4-BE49-F238E27FC236}">
                <a16:creationId xmlns:a16="http://schemas.microsoft.com/office/drawing/2014/main" id="{7077F59F-8347-5870-3752-70089C1D5930}"/>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2.2.2 Means of Communication</a:t>
            </a:r>
          </a:p>
        </p:txBody>
      </p:sp>
      <p:graphicFrame>
        <p:nvGraphicFramePr>
          <p:cNvPr id="10" name="Table 9"/>
          <p:cNvGraphicFramePr>
            <a:graphicFrameLocks noGrp="1"/>
          </p:cNvGraphicFramePr>
          <p:nvPr/>
        </p:nvGraphicFramePr>
        <p:xfrm>
          <a:off x="1106129" y="2024854"/>
          <a:ext cx="9571702" cy="3088386"/>
        </p:xfrm>
        <a:graphic>
          <a:graphicData uri="http://schemas.openxmlformats.org/drawingml/2006/table">
            <a:tbl>
              <a:tblPr/>
              <a:tblGrid>
                <a:gridCol w="4834106">
                  <a:extLst>
                    <a:ext uri="{9D8B030D-6E8A-4147-A177-3AD203B41FA5}">
                      <a16:colId xmlns:a16="http://schemas.microsoft.com/office/drawing/2014/main" val="20000"/>
                    </a:ext>
                  </a:extLst>
                </a:gridCol>
                <a:gridCol w="4737596">
                  <a:extLst>
                    <a:ext uri="{9D8B030D-6E8A-4147-A177-3AD203B41FA5}">
                      <a16:colId xmlns:a16="http://schemas.microsoft.com/office/drawing/2014/main" val="20001"/>
                    </a:ext>
                  </a:extLst>
                </a:gridCol>
              </a:tblGrid>
              <a:tr h="0">
                <a:tc>
                  <a:txBody>
                    <a:bodyPr/>
                    <a:lstStyle/>
                    <a:p>
                      <a:pPr marL="0" marR="64770" indent="-228600" algn="ctr">
                        <a:lnSpc>
                          <a:spcPct val="115000"/>
                        </a:lnSpc>
                        <a:spcBef>
                          <a:spcPts val="600"/>
                        </a:spcBef>
                        <a:spcAft>
                          <a:spcPts val="600"/>
                        </a:spcAft>
                      </a:pPr>
                      <a:r>
                        <a:rPr lang="en-AU" sz="1800" b="1" dirty="0">
                          <a:solidFill>
                            <a:srgbClr val="262626"/>
                          </a:solidFill>
                          <a:latin typeface="+mn-lt"/>
                          <a:ea typeface="Calibri"/>
                          <a:cs typeface="Calibri"/>
                        </a:rPr>
                        <a:t>Means of communication</a:t>
                      </a:r>
                      <a:endParaRPr lang="en-US" sz="1800" dirty="0">
                        <a:solidFill>
                          <a:srgbClr val="262626"/>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a:lnSpc>
                          <a:spcPct val="115000"/>
                        </a:lnSpc>
                        <a:spcBef>
                          <a:spcPts val="600"/>
                        </a:spcBef>
                        <a:spcAft>
                          <a:spcPts val="600"/>
                        </a:spcAft>
                        <a:tabLst>
                          <a:tab pos="688340" algn="l"/>
                        </a:tabLst>
                      </a:pPr>
                      <a:r>
                        <a:rPr lang="en-AU" sz="1800" b="1">
                          <a:solidFill>
                            <a:srgbClr val="262626"/>
                          </a:solidFill>
                          <a:latin typeface="+mn-lt"/>
                          <a:ea typeface="Calibri"/>
                          <a:cs typeface="Calibri"/>
                        </a:rPr>
                        <a:t>Description</a:t>
                      </a:r>
                      <a:endParaRPr lang="en-US" sz="1800">
                        <a:solidFill>
                          <a:srgbClr val="262626"/>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0">
                <a:tc>
                  <a:txBody>
                    <a:bodyPr/>
                    <a:lstStyle/>
                    <a:p>
                      <a:pPr marL="0" marR="64770" indent="-228600" algn="ctr">
                        <a:lnSpc>
                          <a:spcPct val="115000"/>
                        </a:lnSpc>
                        <a:spcBef>
                          <a:spcPts val="600"/>
                        </a:spcBef>
                        <a:spcAft>
                          <a:spcPts val="600"/>
                        </a:spcAft>
                      </a:pPr>
                      <a:r>
                        <a:rPr lang="en-AU" sz="1800" b="1">
                          <a:solidFill>
                            <a:srgbClr val="262626"/>
                          </a:solidFill>
                          <a:latin typeface="+mn-lt"/>
                          <a:ea typeface="Calibri"/>
                          <a:cs typeface="Calibri"/>
                        </a:rPr>
                        <a:t>Video Conference</a:t>
                      </a:r>
                      <a:endParaRPr lang="en-US" sz="180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a:lnSpc>
                          <a:spcPct val="115000"/>
                        </a:lnSpc>
                        <a:spcBef>
                          <a:spcPts val="600"/>
                        </a:spcBef>
                        <a:spcAft>
                          <a:spcPts val="600"/>
                        </a:spcAft>
                        <a:buFont typeface="Wingdings"/>
                        <a:buChar char=""/>
                      </a:pPr>
                      <a:r>
                        <a:rPr lang="en-AU" sz="1800">
                          <a:solidFill>
                            <a:srgbClr val="262626"/>
                          </a:solidFill>
                          <a:latin typeface="+mn-lt"/>
                          <a:ea typeface="Calibri"/>
                          <a:cs typeface="Calibri"/>
                        </a:rPr>
                        <a:t>Includes discussions made over video-calling software and smartphone applications</a:t>
                      </a:r>
                      <a:endParaRPr lang="en-US" sz="1800">
                        <a:solidFill>
                          <a:srgbClr val="262626"/>
                        </a:solidFill>
                        <a:latin typeface="+mn-lt"/>
                        <a:ea typeface="Times New Roman"/>
                      </a:endParaRPr>
                    </a:p>
                    <a:p>
                      <a:pPr marL="342900" marR="64770" lvl="0" indent="-342900" algn="just">
                        <a:lnSpc>
                          <a:spcPct val="115000"/>
                        </a:lnSpc>
                        <a:spcBef>
                          <a:spcPts val="600"/>
                        </a:spcBef>
                        <a:spcAft>
                          <a:spcPts val="600"/>
                        </a:spcAft>
                        <a:buFont typeface="Wingdings"/>
                        <a:buChar char=""/>
                      </a:pPr>
                      <a:r>
                        <a:rPr lang="en-AU" sz="1800">
                          <a:solidFill>
                            <a:srgbClr val="262626"/>
                          </a:solidFill>
                          <a:latin typeface="+mn-lt"/>
                          <a:ea typeface="Calibri"/>
                          <a:cs typeface="Calibri"/>
                        </a:rPr>
                        <a:t>Typically used when it is not possible to have face-to-face verbal communication due to distance and other logistical reasons </a:t>
                      </a:r>
                      <a:endParaRPr lang="en-US" sz="1800">
                        <a:solidFill>
                          <a:srgbClr val="262626"/>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marL="0" marR="64770" indent="-228600" algn="ctr">
                        <a:lnSpc>
                          <a:spcPct val="115000"/>
                        </a:lnSpc>
                        <a:spcBef>
                          <a:spcPts val="600"/>
                        </a:spcBef>
                        <a:spcAft>
                          <a:spcPts val="600"/>
                        </a:spcAft>
                      </a:pPr>
                      <a:r>
                        <a:rPr lang="en-AU" sz="1800" b="1" dirty="0">
                          <a:solidFill>
                            <a:srgbClr val="262626"/>
                          </a:solidFill>
                          <a:latin typeface="+mn-lt"/>
                          <a:ea typeface="Calibri"/>
                          <a:cs typeface="Calibri"/>
                        </a:rPr>
                        <a:t>Two-way radio</a:t>
                      </a:r>
                      <a:endParaRPr lang="en-US" sz="1800" dirty="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a:lnSpc>
                          <a:spcPct val="115000"/>
                        </a:lnSpc>
                        <a:spcBef>
                          <a:spcPts val="600"/>
                        </a:spcBef>
                        <a:spcAft>
                          <a:spcPts val="600"/>
                        </a:spcAft>
                        <a:buFont typeface="Wingdings"/>
                        <a:buChar char=""/>
                      </a:pPr>
                      <a:r>
                        <a:rPr lang="en-AU" sz="1800" dirty="0">
                          <a:solidFill>
                            <a:srgbClr val="262626"/>
                          </a:solidFill>
                          <a:latin typeface="+mn-lt"/>
                          <a:ea typeface="Calibri"/>
                          <a:cs typeface="Calibri"/>
                        </a:rPr>
                        <a:t>Also called walkie-talkies</a:t>
                      </a:r>
                      <a:endParaRPr lang="en-US" sz="1800" dirty="0">
                        <a:solidFill>
                          <a:srgbClr val="262626"/>
                        </a:solidFill>
                        <a:latin typeface="+mn-lt"/>
                        <a:ea typeface="Times New Roman"/>
                      </a:endParaRPr>
                    </a:p>
                    <a:p>
                      <a:pPr marL="342900" marR="64770" lvl="0" indent="-342900" algn="just">
                        <a:lnSpc>
                          <a:spcPct val="115000"/>
                        </a:lnSpc>
                        <a:spcBef>
                          <a:spcPts val="600"/>
                        </a:spcBef>
                        <a:spcAft>
                          <a:spcPts val="600"/>
                        </a:spcAft>
                        <a:buFont typeface="Wingdings"/>
                        <a:buChar char=""/>
                      </a:pPr>
                      <a:r>
                        <a:rPr lang="en-AU" sz="1800" dirty="0">
                          <a:solidFill>
                            <a:srgbClr val="262626"/>
                          </a:solidFill>
                          <a:latin typeface="+mn-lt"/>
                          <a:ea typeface="Calibri"/>
                          <a:cs typeface="Calibri"/>
                        </a:rPr>
                        <a:t>Effective for monitoring large project sites or multi-level building projects</a:t>
                      </a:r>
                      <a:endParaRPr lang="en-US" sz="1800" dirty="0">
                        <a:solidFill>
                          <a:srgbClr val="262626"/>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7" name="Slide Number Placeholder 3">
            <a:extLst>
              <a:ext uri="{FF2B5EF4-FFF2-40B4-BE49-F238E27FC236}">
                <a16:creationId xmlns:a16="http://schemas.microsoft.com/office/drawing/2014/main" id="{C46C2510-9309-9ED0-1AEA-8D0F3445C47E}"/>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22</a:t>
            </a:fld>
            <a:endParaRPr lang="en-US" sz="900" dirty="0">
              <a:solidFill>
                <a:schemeClr val="tx2"/>
              </a:solidFill>
            </a:endParaRPr>
          </a:p>
        </p:txBody>
      </p:sp>
      <p:sp>
        <p:nvSpPr>
          <p:cNvPr id="8" name="Footer Placeholder 4">
            <a:extLst>
              <a:ext uri="{FF2B5EF4-FFF2-40B4-BE49-F238E27FC236}">
                <a16:creationId xmlns:a16="http://schemas.microsoft.com/office/drawing/2014/main" id="{BF40D7FD-F464-2E25-89A7-E001A8960CE0}"/>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2.2.2 Means of Communication</a:t>
            </a:r>
          </a:p>
        </p:txBody>
      </p:sp>
      <p:graphicFrame>
        <p:nvGraphicFramePr>
          <p:cNvPr id="10" name="Table 9"/>
          <p:cNvGraphicFramePr>
            <a:graphicFrameLocks noGrp="1"/>
          </p:cNvGraphicFramePr>
          <p:nvPr/>
        </p:nvGraphicFramePr>
        <p:xfrm>
          <a:off x="1179871" y="2555796"/>
          <a:ext cx="9571702" cy="2008124"/>
        </p:xfrm>
        <a:graphic>
          <a:graphicData uri="http://schemas.openxmlformats.org/drawingml/2006/table">
            <a:tbl>
              <a:tblPr/>
              <a:tblGrid>
                <a:gridCol w="4834106">
                  <a:extLst>
                    <a:ext uri="{9D8B030D-6E8A-4147-A177-3AD203B41FA5}">
                      <a16:colId xmlns:a16="http://schemas.microsoft.com/office/drawing/2014/main" val="20000"/>
                    </a:ext>
                  </a:extLst>
                </a:gridCol>
                <a:gridCol w="4737596">
                  <a:extLst>
                    <a:ext uri="{9D8B030D-6E8A-4147-A177-3AD203B41FA5}">
                      <a16:colId xmlns:a16="http://schemas.microsoft.com/office/drawing/2014/main" val="20001"/>
                    </a:ext>
                  </a:extLst>
                </a:gridCol>
              </a:tblGrid>
              <a:tr h="0">
                <a:tc>
                  <a:txBody>
                    <a:bodyPr/>
                    <a:lstStyle/>
                    <a:p>
                      <a:pPr marL="0" marR="64770" indent="-228600" algn="ctr">
                        <a:lnSpc>
                          <a:spcPct val="115000"/>
                        </a:lnSpc>
                        <a:spcBef>
                          <a:spcPts val="600"/>
                        </a:spcBef>
                        <a:spcAft>
                          <a:spcPts val="600"/>
                        </a:spcAft>
                      </a:pPr>
                      <a:r>
                        <a:rPr lang="en-AU" sz="1800" b="1" dirty="0">
                          <a:solidFill>
                            <a:srgbClr val="262626"/>
                          </a:solidFill>
                          <a:latin typeface="+mn-lt"/>
                          <a:ea typeface="Calibri"/>
                          <a:cs typeface="Calibri"/>
                        </a:rPr>
                        <a:t>Means of communication</a:t>
                      </a:r>
                      <a:endParaRPr lang="en-US" sz="1800" dirty="0">
                        <a:solidFill>
                          <a:srgbClr val="262626"/>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a:lnSpc>
                          <a:spcPct val="115000"/>
                        </a:lnSpc>
                        <a:spcBef>
                          <a:spcPts val="600"/>
                        </a:spcBef>
                        <a:spcAft>
                          <a:spcPts val="600"/>
                        </a:spcAft>
                        <a:tabLst>
                          <a:tab pos="688340" algn="l"/>
                        </a:tabLst>
                      </a:pPr>
                      <a:r>
                        <a:rPr lang="en-AU" sz="1800" b="1">
                          <a:solidFill>
                            <a:srgbClr val="262626"/>
                          </a:solidFill>
                          <a:latin typeface="+mn-lt"/>
                          <a:ea typeface="Calibri"/>
                          <a:cs typeface="Calibri"/>
                        </a:rPr>
                        <a:t>Description</a:t>
                      </a:r>
                      <a:endParaRPr lang="en-US" sz="1800">
                        <a:solidFill>
                          <a:srgbClr val="262626"/>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0">
                <a:tc>
                  <a:txBody>
                    <a:bodyPr/>
                    <a:lstStyle/>
                    <a:p>
                      <a:pPr marL="0" marR="64770" indent="-228600" algn="ctr">
                        <a:lnSpc>
                          <a:spcPct val="115000"/>
                        </a:lnSpc>
                        <a:spcBef>
                          <a:spcPts val="600"/>
                        </a:spcBef>
                        <a:spcAft>
                          <a:spcPts val="600"/>
                        </a:spcAft>
                      </a:pPr>
                      <a:r>
                        <a:rPr lang="en-AU" sz="1800" b="1">
                          <a:solidFill>
                            <a:srgbClr val="262626"/>
                          </a:solidFill>
                          <a:latin typeface="+mn-lt"/>
                          <a:ea typeface="Calibri"/>
                          <a:cs typeface="Calibri"/>
                        </a:rPr>
                        <a:t>Telephone contacts</a:t>
                      </a:r>
                      <a:endParaRPr lang="en-US" sz="180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a:lnSpc>
                          <a:spcPct val="115000"/>
                        </a:lnSpc>
                        <a:spcBef>
                          <a:spcPts val="600"/>
                        </a:spcBef>
                        <a:spcAft>
                          <a:spcPts val="600"/>
                        </a:spcAft>
                        <a:buFont typeface="Wingdings"/>
                        <a:buChar char=""/>
                      </a:pPr>
                      <a:r>
                        <a:rPr lang="en-AU" sz="1800" dirty="0">
                          <a:solidFill>
                            <a:srgbClr val="262626"/>
                          </a:solidFill>
                          <a:latin typeface="+mn-lt"/>
                          <a:ea typeface="Calibri"/>
                          <a:cs typeface="Calibri"/>
                        </a:rPr>
                        <a:t>Refer to discussions made over the telephone</a:t>
                      </a:r>
                      <a:endParaRPr lang="en-US" sz="1800" dirty="0">
                        <a:solidFill>
                          <a:srgbClr val="262626"/>
                        </a:solidFill>
                        <a:latin typeface="+mn-lt"/>
                        <a:ea typeface="Times New Roman"/>
                      </a:endParaRPr>
                    </a:p>
                    <a:p>
                      <a:pPr marL="342900" marR="64770" lvl="0" indent="-342900" algn="just">
                        <a:lnSpc>
                          <a:spcPct val="115000"/>
                        </a:lnSpc>
                        <a:spcBef>
                          <a:spcPts val="600"/>
                        </a:spcBef>
                        <a:spcAft>
                          <a:spcPts val="600"/>
                        </a:spcAft>
                        <a:buFont typeface="Wingdings"/>
                        <a:buChar char=""/>
                      </a:pPr>
                      <a:r>
                        <a:rPr lang="en-AU" sz="1800" dirty="0">
                          <a:solidFill>
                            <a:srgbClr val="262626"/>
                          </a:solidFill>
                          <a:latin typeface="+mn-lt"/>
                          <a:ea typeface="Calibri"/>
                          <a:cs typeface="Calibri"/>
                        </a:rPr>
                        <a:t>Similar to video conference, this is typically used when you need to communicate with people in another location</a:t>
                      </a:r>
                      <a:endParaRPr lang="en-US" sz="1800" dirty="0">
                        <a:solidFill>
                          <a:srgbClr val="262626"/>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7" name="Slide Number Placeholder 3">
            <a:extLst>
              <a:ext uri="{FF2B5EF4-FFF2-40B4-BE49-F238E27FC236}">
                <a16:creationId xmlns:a16="http://schemas.microsoft.com/office/drawing/2014/main" id="{5A246222-FDCA-858B-3B71-1F69E1D04A3F}"/>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23</a:t>
            </a:fld>
            <a:endParaRPr lang="en-US" sz="900" dirty="0">
              <a:solidFill>
                <a:schemeClr val="tx2"/>
              </a:solidFill>
            </a:endParaRPr>
          </a:p>
        </p:txBody>
      </p:sp>
      <p:sp>
        <p:nvSpPr>
          <p:cNvPr id="8" name="Footer Placeholder 4">
            <a:extLst>
              <a:ext uri="{FF2B5EF4-FFF2-40B4-BE49-F238E27FC236}">
                <a16:creationId xmlns:a16="http://schemas.microsoft.com/office/drawing/2014/main" id="{11F2180A-E2A7-4374-187B-D0B9F97B4F29}"/>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2.2.3 Strategies to Stakeholder Engagement</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Once you have determined the means of communication available, you must use these to help develop strategies to engage with your stakeholders. This will help avoid or at least </a:t>
            </a:r>
            <a:r>
              <a:rPr lang="en-US" sz="2200" dirty="0" err="1">
                <a:ea typeface="Open Sans" pitchFamily="34" charset="0"/>
                <a:cs typeface="Open Sans" pitchFamily="34" charset="0"/>
              </a:rPr>
              <a:t>minimise</a:t>
            </a:r>
            <a:r>
              <a:rPr lang="en-US" sz="2200" dirty="0">
                <a:ea typeface="Open Sans" pitchFamily="34" charset="0"/>
                <a:cs typeface="Open Sans" pitchFamily="34" charset="0"/>
              </a:rPr>
              <a:t> possible issues in your project.</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strategies below are only general guides. You must still be able to adapt and adjust accordingly to different stakeholders and situations. </a:t>
            </a:r>
          </a:p>
        </p:txBody>
      </p:sp>
      <p:sp>
        <p:nvSpPr>
          <p:cNvPr id="7" name="Slide Number Placeholder 3">
            <a:extLst>
              <a:ext uri="{FF2B5EF4-FFF2-40B4-BE49-F238E27FC236}">
                <a16:creationId xmlns:a16="http://schemas.microsoft.com/office/drawing/2014/main" id="{5A5E45A0-8AFC-A49E-0B5B-3BAA604CA2DF}"/>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24</a:t>
            </a:fld>
            <a:endParaRPr lang="en-US" sz="900" dirty="0">
              <a:solidFill>
                <a:schemeClr val="tx2"/>
              </a:solidFill>
            </a:endParaRPr>
          </a:p>
        </p:txBody>
      </p:sp>
      <p:sp>
        <p:nvSpPr>
          <p:cNvPr id="8" name="Footer Placeholder 4">
            <a:extLst>
              <a:ext uri="{FF2B5EF4-FFF2-40B4-BE49-F238E27FC236}">
                <a16:creationId xmlns:a16="http://schemas.microsoft.com/office/drawing/2014/main" id="{10B60903-BAED-8CE5-4CB6-61E558F94D18}"/>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Identify communication barriers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Communication barriers refer to the factors that hinder effective communication. These are some of the common barriers that you may encounter when dealing with stakeholders in a building project:</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b="1" dirty="0">
                <a:ea typeface="Open Sans" pitchFamily="34" charset="0"/>
                <a:cs typeface="Open Sans" pitchFamily="34" charset="0"/>
              </a:rPr>
              <a:t>Use of construction jargons</a:t>
            </a:r>
          </a:p>
          <a:p>
            <a:pPr marL="795338" indent="-342900" algn="just">
              <a:lnSpc>
                <a:spcPct val="113000"/>
              </a:lnSpc>
              <a:spcBef>
                <a:spcPts val="600"/>
              </a:spcBef>
              <a:spcAft>
                <a:spcPts val="600"/>
              </a:spcAft>
              <a:buClr>
                <a:schemeClr val="accent2"/>
              </a:buClr>
              <a:buFont typeface="Courier New" pitchFamily="49" charset="0"/>
              <a:buChar char="o"/>
            </a:pPr>
            <a:r>
              <a:rPr lang="en-US" sz="1800" dirty="0">
                <a:ea typeface="Open Sans" pitchFamily="34" charset="0"/>
                <a:cs typeface="Open Sans" pitchFamily="34" charset="0"/>
              </a:rPr>
              <a:t>Not all of the stakeholders that you will deal with will have a background or working knowledge of the construction industry. This makes it difficult for them to understand technical terms and specifications.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b="1" dirty="0">
                <a:ea typeface="Open Sans" pitchFamily="34" charset="0"/>
                <a:cs typeface="Open Sans" pitchFamily="34" charset="0"/>
              </a:rPr>
              <a:t>Language difference</a:t>
            </a:r>
          </a:p>
          <a:p>
            <a:pPr marL="795338" indent="-342900" algn="just">
              <a:lnSpc>
                <a:spcPct val="113000"/>
              </a:lnSpc>
              <a:spcBef>
                <a:spcPts val="600"/>
              </a:spcBef>
              <a:spcAft>
                <a:spcPts val="600"/>
              </a:spcAft>
              <a:buClr>
                <a:schemeClr val="accent2"/>
              </a:buClr>
              <a:buFont typeface="Courier New" pitchFamily="49" charset="0"/>
              <a:buChar char="o"/>
            </a:pPr>
            <a:r>
              <a:rPr lang="en-US" sz="1800" dirty="0">
                <a:ea typeface="Open Sans" pitchFamily="34" charset="0"/>
                <a:cs typeface="Open Sans" pitchFamily="34" charset="0"/>
              </a:rPr>
              <a:t>In the construction industry, you are expected to work with a diverse group of people from different places. You will need to make use of a common language to make communication possible. However, there may be difficulties in understanding accents and overcoming the language barrier. Not everyone will have the same level of proficiency in the common language being used.  </a:t>
            </a:r>
          </a:p>
        </p:txBody>
      </p:sp>
      <p:sp>
        <p:nvSpPr>
          <p:cNvPr id="7" name="Slide Number Placeholder 3">
            <a:extLst>
              <a:ext uri="{FF2B5EF4-FFF2-40B4-BE49-F238E27FC236}">
                <a16:creationId xmlns:a16="http://schemas.microsoft.com/office/drawing/2014/main" id="{4C68817F-ED99-772C-441C-FC106EB439B7}"/>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25</a:t>
            </a:fld>
            <a:endParaRPr lang="en-US" sz="900" dirty="0">
              <a:solidFill>
                <a:schemeClr val="tx2"/>
              </a:solidFill>
            </a:endParaRPr>
          </a:p>
        </p:txBody>
      </p:sp>
      <p:sp>
        <p:nvSpPr>
          <p:cNvPr id="8" name="Footer Placeholder 4">
            <a:extLst>
              <a:ext uri="{FF2B5EF4-FFF2-40B4-BE49-F238E27FC236}">
                <a16:creationId xmlns:a16="http://schemas.microsoft.com/office/drawing/2014/main" id="{B093EB0E-0028-EEC1-79D1-AF70AA635D59}"/>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Identify communication barriers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fontScale="925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b="1" dirty="0">
                <a:ea typeface="Open Sans" pitchFamily="34" charset="0"/>
                <a:cs typeface="Open Sans" pitchFamily="34" charset="0"/>
              </a:rPr>
              <a:t>Excessive information</a:t>
            </a:r>
          </a:p>
          <a:p>
            <a:pPr marL="795338" indent="-342900" algn="just">
              <a:lnSpc>
                <a:spcPct val="113000"/>
              </a:lnSpc>
              <a:spcBef>
                <a:spcPts val="600"/>
              </a:spcBef>
              <a:spcAft>
                <a:spcPts val="600"/>
              </a:spcAft>
              <a:buClr>
                <a:schemeClr val="accent2"/>
              </a:buClr>
              <a:buFont typeface="Courier New" pitchFamily="49" charset="0"/>
              <a:buChar char="o"/>
            </a:pPr>
            <a:r>
              <a:rPr lang="en-US" sz="1800" dirty="0">
                <a:ea typeface="Open Sans" pitchFamily="34" charset="0"/>
                <a:cs typeface="Open Sans" pitchFamily="34" charset="0"/>
              </a:rPr>
              <a:t>There are a lot of aspects to a project and, consequently, a lot of information. The amount of information that you need to process can be overwhelming.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b="1" dirty="0">
                <a:ea typeface="Open Sans" pitchFamily="34" charset="0"/>
                <a:cs typeface="Open Sans" pitchFamily="34" charset="0"/>
              </a:rPr>
              <a:t>Inattentiveness </a:t>
            </a:r>
          </a:p>
          <a:p>
            <a:pPr marL="795338" indent="-342900" algn="just">
              <a:lnSpc>
                <a:spcPct val="113000"/>
              </a:lnSpc>
              <a:spcBef>
                <a:spcPts val="600"/>
              </a:spcBef>
              <a:spcAft>
                <a:spcPts val="600"/>
              </a:spcAft>
              <a:buClr>
                <a:schemeClr val="accent2"/>
              </a:buClr>
              <a:buFont typeface="Courier New" pitchFamily="49" charset="0"/>
              <a:buChar char="o"/>
            </a:pPr>
            <a:r>
              <a:rPr lang="en-US" sz="1800" dirty="0">
                <a:ea typeface="Open Sans" pitchFamily="34" charset="0"/>
                <a:cs typeface="Open Sans" pitchFamily="34" charset="0"/>
              </a:rPr>
              <a:t>Being in the construction industry, you are bound to be surrounded by a lot of distractions like noise from machinery and equipment. It can be easy to get distracted by all of these and fail to communicate properly.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b="1" dirty="0">
                <a:ea typeface="Open Sans" pitchFamily="34" charset="0"/>
                <a:cs typeface="Open Sans" pitchFamily="34" charset="0"/>
              </a:rPr>
              <a:t>Using inappropriate means of communication</a:t>
            </a:r>
          </a:p>
          <a:p>
            <a:pPr marL="795338" indent="-342900" algn="just">
              <a:lnSpc>
                <a:spcPct val="113000"/>
              </a:lnSpc>
              <a:spcBef>
                <a:spcPts val="600"/>
              </a:spcBef>
              <a:spcAft>
                <a:spcPts val="600"/>
              </a:spcAft>
              <a:buClr>
                <a:schemeClr val="accent2"/>
              </a:buClr>
              <a:buFont typeface="Courier New" pitchFamily="49" charset="0"/>
              <a:buChar char="o"/>
            </a:pPr>
            <a:r>
              <a:rPr lang="en-US" sz="1800" dirty="0">
                <a:ea typeface="Open Sans" pitchFamily="34" charset="0"/>
                <a:cs typeface="Open Sans" pitchFamily="34" charset="0"/>
              </a:rPr>
              <a:t>Sometimes, the means of communication that you used may not have been appropriate to the information that you wanted to convey. For example, you may have called for a face-to-face meeting to report something to a client when it could have been more appropriate to deliver it over a short phone call or email. </a:t>
            </a:r>
          </a:p>
        </p:txBody>
      </p:sp>
      <p:sp>
        <p:nvSpPr>
          <p:cNvPr id="7" name="Slide Number Placeholder 3">
            <a:extLst>
              <a:ext uri="{FF2B5EF4-FFF2-40B4-BE49-F238E27FC236}">
                <a16:creationId xmlns:a16="http://schemas.microsoft.com/office/drawing/2014/main" id="{E6B0FF48-E8AF-E12A-5E15-796F6586CD67}"/>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26</a:t>
            </a:fld>
            <a:endParaRPr lang="en-US" sz="900" dirty="0">
              <a:solidFill>
                <a:schemeClr val="tx2"/>
              </a:solidFill>
            </a:endParaRPr>
          </a:p>
        </p:txBody>
      </p:sp>
      <p:sp>
        <p:nvSpPr>
          <p:cNvPr id="8" name="Footer Placeholder 4">
            <a:extLst>
              <a:ext uri="{FF2B5EF4-FFF2-40B4-BE49-F238E27FC236}">
                <a16:creationId xmlns:a16="http://schemas.microsoft.com/office/drawing/2014/main" id="{A3E5FC44-F3C3-CFF2-885A-D834C2DEA14E}"/>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Identify communication barriers</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Being aware of the common communication barriers in the building and construction industry is the first step to keeping them at a minimum. There are different methods to overcoming communication barriers. Some of these are learning how to actively listen, using simple language to make the message easier to understand and giving feedback to ensure that the message is being received correctly. </a:t>
            </a:r>
          </a:p>
        </p:txBody>
      </p:sp>
      <p:pic>
        <p:nvPicPr>
          <p:cNvPr id="7" name="Picture 6" descr="A group of people sitting at a table&#10;&#10;Description automatically generated"/>
          <p:cNvPicPr/>
          <p:nvPr/>
        </p:nvPicPr>
        <p:blipFill>
          <a:blip r:embed="rId2" cstate="print">
            <a:extLst>
              <a:ext uri="{28A0092B-C50C-407E-A947-70E740481C1C}">
                <a14:useLocalDpi xmlns:a14="http://schemas.microsoft.com/office/drawing/2010/main" val="0"/>
              </a:ext>
            </a:extLst>
          </a:blip>
          <a:stretch>
            <a:fillRect/>
          </a:stretch>
        </p:blipFill>
        <p:spPr>
          <a:xfrm>
            <a:off x="3572109" y="3312243"/>
            <a:ext cx="4043383" cy="2852583"/>
          </a:xfrm>
          <a:prstGeom prst="rect">
            <a:avLst/>
          </a:prstGeom>
        </p:spPr>
      </p:pic>
      <p:sp>
        <p:nvSpPr>
          <p:cNvPr id="8" name="Slide Number Placeholder 3">
            <a:extLst>
              <a:ext uri="{FF2B5EF4-FFF2-40B4-BE49-F238E27FC236}">
                <a16:creationId xmlns:a16="http://schemas.microsoft.com/office/drawing/2014/main" id="{00B238BE-DE25-33CE-B245-45F063D7CFEF}"/>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27</a:t>
            </a:fld>
            <a:endParaRPr lang="en-US" sz="900" dirty="0">
              <a:solidFill>
                <a:schemeClr val="tx2"/>
              </a:solidFill>
            </a:endParaRPr>
          </a:p>
        </p:txBody>
      </p:sp>
      <p:sp>
        <p:nvSpPr>
          <p:cNvPr id="10" name="Footer Placeholder 4">
            <a:extLst>
              <a:ext uri="{FF2B5EF4-FFF2-40B4-BE49-F238E27FC236}">
                <a16:creationId xmlns:a16="http://schemas.microsoft.com/office/drawing/2014/main" id="{DF02B150-0A53-85EE-0BD4-EE60EDE58D6D}"/>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Analyse stakeholders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Stakeholder analysis refers to identifying and grouping stakeholders according to their participation, interest, and influence in the project. Methods of stakeholder analysis differ according to the needs of your project but in general, the following questions must be answered: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Who are the stakeholders?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What are their stakes in the project?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What opportunities, challenges and threats do they present?</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answers to the questions above will guide you in developing methods suitable to their problems and needs. They will help you determine how to best communicate with each of the stakeholder groups.  </a:t>
            </a:r>
          </a:p>
        </p:txBody>
      </p:sp>
      <p:sp>
        <p:nvSpPr>
          <p:cNvPr id="7" name="Slide Number Placeholder 3">
            <a:extLst>
              <a:ext uri="{FF2B5EF4-FFF2-40B4-BE49-F238E27FC236}">
                <a16:creationId xmlns:a16="http://schemas.microsoft.com/office/drawing/2014/main" id="{D080F9DD-C9FF-FF74-A4EC-A375838EF95D}"/>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28</a:t>
            </a:fld>
            <a:endParaRPr lang="en-US" sz="900" dirty="0">
              <a:solidFill>
                <a:schemeClr val="tx2"/>
              </a:solidFill>
            </a:endParaRPr>
          </a:p>
        </p:txBody>
      </p:sp>
      <p:sp>
        <p:nvSpPr>
          <p:cNvPr id="8" name="Footer Placeholder 4">
            <a:extLst>
              <a:ext uri="{FF2B5EF4-FFF2-40B4-BE49-F238E27FC236}">
                <a16:creationId xmlns:a16="http://schemas.microsoft.com/office/drawing/2014/main" id="{79FB8E27-AF83-6494-2E9C-04AC69B9128B}"/>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Analyse stakeholders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role and level of participation of stakeholders must be defined. Note that the level of participation at different phases of the project varies. For example, a client plays a significant role in the planning and design phase of the project but has little to no role in constructing the building itself. On the other hand, a carpenter may not be able to choose the compliance option to be used for the building project. Still, they are essential to the construction part. Understanding roles and levels of participation is essential to assigning functions and ensuring there are no overlaps that can lead to inefficiencies. </a:t>
            </a:r>
          </a:p>
        </p:txBody>
      </p:sp>
      <p:sp>
        <p:nvSpPr>
          <p:cNvPr id="7" name="Slide Number Placeholder 3">
            <a:extLst>
              <a:ext uri="{FF2B5EF4-FFF2-40B4-BE49-F238E27FC236}">
                <a16:creationId xmlns:a16="http://schemas.microsoft.com/office/drawing/2014/main" id="{0F5F3023-BCC8-15AC-9022-54DF1939FC4A}"/>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29</a:t>
            </a:fld>
            <a:endParaRPr lang="en-US" sz="900" dirty="0">
              <a:solidFill>
                <a:schemeClr val="tx2"/>
              </a:solidFill>
            </a:endParaRPr>
          </a:p>
        </p:txBody>
      </p:sp>
      <p:sp>
        <p:nvSpPr>
          <p:cNvPr id="8" name="Footer Placeholder 4">
            <a:extLst>
              <a:ext uri="{FF2B5EF4-FFF2-40B4-BE49-F238E27FC236}">
                <a16:creationId xmlns:a16="http://schemas.microsoft.com/office/drawing/2014/main" id="{B61DBA9E-D49A-69B4-AB43-42890EAF8377}"/>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Understand their expectations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Expectations must be set at the beginning of the project because it will serve as the foundation of all other decisions that will be made. It will also help you in avoiding misunderstandings and issues that may arise from it in the future.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In establishing expectations, you must remember that not all of the stakeholders you deal with will have a background on building and construction. For example, a client who wants to use a certain material for the project may not easily </a:t>
            </a:r>
            <a:r>
              <a:rPr lang="en-US" sz="2200" dirty="0" err="1">
                <a:ea typeface="Open Sans" pitchFamily="34" charset="0"/>
                <a:cs typeface="Open Sans" pitchFamily="34" charset="0"/>
              </a:rPr>
              <a:t>recognise</a:t>
            </a:r>
            <a:r>
              <a:rPr lang="en-US" sz="2200" dirty="0">
                <a:ea typeface="Open Sans" pitchFamily="34" charset="0"/>
                <a:cs typeface="Open Sans" pitchFamily="34" charset="0"/>
              </a:rPr>
              <a:t> that the material is non-complaint with the NCC. In such cases, it is your responsibility to bridge the gaps in understanding. This can be done by using simpler terminologies and doing away with explanations that are too technical to be understood by other stakeholders.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In addition, every stakeholder has different needs, demands and level of participation. Each one is going to have a different set of expectations. It is necessary to understand all of their expectations to come up with a compromise, if necessary. </a:t>
            </a:r>
          </a:p>
        </p:txBody>
      </p:sp>
      <p:sp>
        <p:nvSpPr>
          <p:cNvPr id="7" name="Slide Number Placeholder 3">
            <a:extLst>
              <a:ext uri="{FF2B5EF4-FFF2-40B4-BE49-F238E27FC236}">
                <a16:creationId xmlns:a16="http://schemas.microsoft.com/office/drawing/2014/main" id="{4A429812-EE33-D434-0A81-D32CEA594802}"/>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30</a:t>
            </a:fld>
            <a:endParaRPr lang="en-US" sz="900" dirty="0">
              <a:solidFill>
                <a:schemeClr val="tx2"/>
              </a:solidFill>
            </a:endParaRPr>
          </a:p>
        </p:txBody>
      </p:sp>
      <p:sp>
        <p:nvSpPr>
          <p:cNvPr id="8" name="Footer Placeholder 4">
            <a:extLst>
              <a:ext uri="{FF2B5EF4-FFF2-40B4-BE49-F238E27FC236}">
                <a16:creationId xmlns:a16="http://schemas.microsoft.com/office/drawing/2014/main" id="{5D438DB7-78CB-ADCF-C1DD-2C5C5377C630}"/>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Keep stakeholders informed and involved</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Stakeholders must be regularly informed about the developments and problems faced, as well as the decisions made. In addition, all questions and concerns must be answered as promptly as possible.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frequency of sending updates depends on the extent of their involvement in the project. For example, it may not be necessary to send daily updates to top management. The arrangement would have to be negotiated with the concerned stakeholder.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Aside from reporting to stakeholders, you must also solicit their perspectives and ask for their input. This can lead you to discover new perspectives or issues that can help in developing solutions. For example, a subject matter expert notices that a particular proposed solution can be improved by adding a fire-resisting element and changing some aspects of the design.</a:t>
            </a:r>
          </a:p>
        </p:txBody>
      </p:sp>
      <p:sp>
        <p:nvSpPr>
          <p:cNvPr id="7" name="Slide Number Placeholder 3">
            <a:extLst>
              <a:ext uri="{FF2B5EF4-FFF2-40B4-BE49-F238E27FC236}">
                <a16:creationId xmlns:a16="http://schemas.microsoft.com/office/drawing/2014/main" id="{9A5A871E-A25D-3BA9-BF1D-5A46D33B6939}"/>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31</a:t>
            </a:fld>
            <a:endParaRPr lang="en-US" sz="900" dirty="0">
              <a:solidFill>
                <a:schemeClr val="tx2"/>
              </a:solidFill>
            </a:endParaRPr>
          </a:p>
        </p:txBody>
      </p:sp>
      <p:sp>
        <p:nvSpPr>
          <p:cNvPr id="8" name="Footer Placeholder 4">
            <a:extLst>
              <a:ext uri="{FF2B5EF4-FFF2-40B4-BE49-F238E27FC236}">
                <a16:creationId xmlns:a16="http://schemas.microsoft.com/office/drawing/2014/main" id="{D6556DB1-669B-9D08-82B3-2AD3185F6F30}"/>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IMPORTANT TO NOTE: </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There are no precise steps to be followed as to how communication with stakeholders will go, how many meetings will be conducted and how long the collaboration and negotiation process will be. These all depend on the success of initial negotiations and the degree of complexity of the proposed compliance option. It is essential that decisions made during the discussions are documented not only to monitor the progress but also to provide a historical record of the building project activities which can be reviewed when necessary.</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Documentation is crucial to a project for the following reasons: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legal and contractual requirements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prevention and resolution of disputes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construction work management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for use for future projects</a:t>
            </a:r>
          </a:p>
        </p:txBody>
      </p:sp>
      <p:sp>
        <p:nvSpPr>
          <p:cNvPr id="7" name="Slide Number Placeholder 3">
            <a:extLst>
              <a:ext uri="{FF2B5EF4-FFF2-40B4-BE49-F238E27FC236}">
                <a16:creationId xmlns:a16="http://schemas.microsoft.com/office/drawing/2014/main" id="{3F426CFD-376C-DB93-8CEA-D391D259E77D}"/>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32</a:t>
            </a:fld>
            <a:endParaRPr lang="en-US" sz="900" dirty="0">
              <a:solidFill>
                <a:schemeClr val="tx2"/>
              </a:solidFill>
            </a:endParaRPr>
          </a:p>
        </p:txBody>
      </p:sp>
      <p:sp>
        <p:nvSpPr>
          <p:cNvPr id="8" name="Footer Placeholder 4">
            <a:extLst>
              <a:ext uri="{FF2B5EF4-FFF2-40B4-BE49-F238E27FC236}">
                <a16:creationId xmlns:a16="http://schemas.microsoft.com/office/drawing/2014/main" id="{ADD7C68E-FED6-9800-ABE1-832A9F490CD6}"/>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2.2.4 Factors to Consider in Choosing Compliance Solutions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Performance Solutions and DTS Solutions each have their own advantages and disadvantages depending on the situation they would be applied to. In order to decide which compliance option to apply to your project, there are a number of factors that you have to consider. The next part will discuss some of the factors that can help in guiding you. </a:t>
            </a:r>
          </a:p>
        </p:txBody>
      </p:sp>
      <p:sp>
        <p:nvSpPr>
          <p:cNvPr id="7" name="Slide Number Placeholder 3">
            <a:extLst>
              <a:ext uri="{FF2B5EF4-FFF2-40B4-BE49-F238E27FC236}">
                <a16:creationId xmlns:a16="http://schemas.microsoft.com/office/drawing/2014/main" id="{1B3974ED-F515-00B4-91D0-874FDF1AF612}"/>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33</a:t>
            </a:fld>
            <a:endParaRPr lang="en-US" sz="900" dirty="0">
              <a:solidFill>
                <a:schemeClr val="tx2"/>
              </a:solidFill>
            </a:endParaRPr>
          </a:p>
        </p:txBody>
      </p:sp>
      <p:sp>
        <p:nvSpPr>
          <p:cNvPr id="8" name="Footer Placeholder 4">
            <a:extLst>
              <a:ext uri="{FF2B5EF4-FFF2-40B4-BE49-F238E27FC236}">
                <a16:creationId xmlns:a16="http://schemas.microsoft.com/office/drawing/2014/main" id="{F4453FE6-6B3A-7F58-C91A-7886539FF261}"/>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Cost of development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Performance Solutions need more resources to develop compared to DTS Solutions. This is because Performance Solutions, especially the novel ones, usually require further testing and research. This translates to additional costs, which can make the development of Performance Solutions expensive.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In deciding whether the development of Performance Solutions is worth investing in, consider both the long-term and short-term outcomes. Calculate if the savings that you would get from the efficiency of Performance Solutions can offset the costs of the development. If this is the case, Performance Solutions may be worth considering for your project. </a:t>
            </a:r>
          </a:p>
        </p:txBody>
      </p:sp>
      <p:sp>
        <p:nvSpPr>
          <p:cNvPr id="7" name="Slide Number Placeholder 3">
            <a:extLst>
              <a:ext uri="{FF2B5EF4-FFF2-40B4-BE49-F238E27FC236}">
                <a16:creationId xmlns:a16="http://schemas.microsoft.com/office/drawing/2014/main" id="{4632B28F-176D-C9F0-C274-C6C7C74AC29D}"/>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34</a:t>
            </a:fld>
            <a:endParaRPr lang="en-US" sz="900" dirty="0">
              <a:solidFill>
                <a:schemeClr val="tx2"/>
              </a:solidFill>
            </a:endParaRPr>
          </a:p>
        </p:txBody>
      </p:sp>
      <p:sp>
        <p:nvSpPr>
          <p:cNvPr id="8" name="Footer Placeholder 4">
            <a:extLst>
              <a:ext uri="{FF2B5EF4-FFF2-40B4-BE49-F238E27FC236}">
                <a16:creationId xmlns:a16="http://schemas.microsoft.com/office/drawing/2014/main" id="{3F565B24-F90A-D1E2-6047-4B465A1C0A34}"/>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Risks and consequences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In assessing the risks and consequences of your options, consider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characteristics of the occupants that would be affected - due consideration must be given to younger occupants, older occupants and people with a disability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Fire Safety Engineering principles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principles of accessible building design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structural design principles of a building</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If the risks or consequences of failure for Performance Solutions are greater, then you may need to reconsider using a DTS Solution or adjust accordingly. </a:t>
            </a:r>
          </a:p>
        </p:txBody>
      </p:sp>
      <p:sp>
        <p:nvSpPr>
          <p:cNvPr id="7" name="Slide Number Placeholder 3">
            <a:extLst>
              <a:ext uri="{FF2B5EF4-FFF2-40B4-BE49-F238E27FC236}">
                <a16:creationId xmlns:a16="http://schemas.microsoft.com/office/drawing/2014/main" id="{0DE72133-D866-7475-18C0-D57B8758DF5C}"/>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35</a:t>
            </a:fld>
            <a:endParaRPr lang="en-US" sz="900" dirty="0">
              <a:solidFill>
                <a:schemeClr val="tx2"/>
              </a:solidFill>
            </a:endParaRPr>
          </a:p>
        </p:txBody>
      </p:sp>
      <p:sp>
        <p:nvSpPr>
          <p:cNvPr id="8" name="Footer Placeholder 4">
            <a:extLst>
              <a:ext uri="{FF2B5EF4-FFF2-40B4-BE49-F238E27FC236}">
                <a16:creationId xmlns:a16="http://schemas.microsoft.com/office/drawing/2014/main" id="{8EC59338-BB18-60E6-3538-4A422AC58A2A}"/>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Client requests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There are cases where using DTS Solutions cannot meet the expectations of the client, which makes the use of Performance Solutions the better option.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Consider the case of the renovation of a heritage building in NSW to keep up to date with the building requirements. The client requested that the building should retain its heritage features.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DTS Provision states that disability access in a lift must be wide enough for a wheelchair user to turn around inside the lift. However, applying the DTS Solution to the building means that the rooms adjacent to the lift shaft would have to be compromised and therefore, the heritage features of the building would be affected.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Given this, a Performance Solution was designed. A lift with doors on opposite sides was constructed to satisfy the NCC requirements on disability access and meet the client’s request at the same time. </a:t>
            </a:r>
          </a:p>
        </p:txBody>
      </p:sp>
      <p:sp>
        <p:nvSpPr>
          <p:cNvPr id="7" name="Slide Number Placeholder 3">
            <a:extLst>
              <a:ext uri="{FF2B5EF4-FFF2-40B4-BE49-F238E27FC236}">
                <a16:creationId xmlns:a16="http://schemas.microsoft.com/office/drawing/2014/main" id="{431B465D-345C-9A3D-D7BE-8D14D1E4A5FA}"/>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36</a:t>
            </a:fld>
            <a:endParaRPr lang="en-US" sz="900" dirty="0">
              <a:solidFill>
                <a:schemeClr val="tx2"/>
              </a:solidFill>
            </a:endParaRPr>
          </a:p>
        </p:txBody>
      </p:sp>
      <p:sp>
        <p:nvSpPr>
          <p:cNvPr id="8" name="Footer Placeholder 4">
            <a:extLst>
              <a:ext uri="{FF2B5EF4-FFF2-40B4-BE49-F238E27FC236}">
                <a16:creationId xmlns:a16="http://schemas.microsoft.com/office/drawing/2014/main" id="{7D1B9663-A71F-D3AD-CAA4-C2932A1AC6C9}"/>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Existing spatial limitations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Sometimes, you are constrained by the spatial limitations of your building. Consider the DTS Provision regarding the height of a habitable room (excluding the kitchen) which states that the height must not be less than 2.4 meters. You may not be able to comply with these for several reasons. You may be working on a heritage building with rooms lower than the height required and trying to renovate may affect the integrity of the building. Another reason is that the ceiling may have an irregular shape.</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 Performance Solution may be more suitable than a DTS Solution in cases where it is difficult to overcome the existing spatial limitations within your building. </a:t>
            </a:r>
          </a:p>
        </p:txBody>
      </p:sp>
      <p:sp>
        <p:nvSpPr>
          <p:cNvPr id="7" name="Slide Number Placeholder 3">
            <a:extLst>
              <a:ext uri="{FF2B5EF4-FFF2-40B4-BE49-F238E27FC236}">
                <a16:creationId xmlns:a16="http://schemas.microsoft.com/office/drawing/2014/main" id="{2BD04FF9-2D20-D041-ADDF-3C2A989E7A39}"/>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37</a:t>
            </a:fld>
            <a:endParaRPr lang="en-US" sz="900" dirty="0">
              <a:solidFill>
                <a:schemeClr val="tx2"/>
              </a:solidFill>
            </a:endParaRPr>
          </a:p>
        </p:txBody>
      </p:sp>
      <p:sp>
        <p:nvSpPr>
          <p:cNvPr id="8" name="Footer Placeholder 4">
            <a:extLst>
              <a:ext uri="{FF2B5EF4-FFF2-40B4-BE49-F238E27FC236}">
                <a16:creationId xmlns:a16="http://schemas.microsoft.com/office/drawing/2014/main" id="{7DBD3775-A66D-4592-547B-194FA4D9344C}"/>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Other considerations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Aside from the factors mentioned above, there are other considerations that you need to take note of when choosing the compliance option for your project. This includes: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relevant Commonwealth, State and Territory building legislation and Australian Standards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Commonwealth anti-discrimination legislation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construction methods and </a:t>
            </a:r>
            <a:r>
              <a:rPr lang="en-US" sz="2200" dirty="0" err="1">
                <a:ea typeface="Open Sans" pitchFamily="34" charset="0"/>
                <a:cs typeface="Open Sans" pitchFamily="34" charset="0"/>
              </a:rPr>
              <a:t>buildability</a:t>
            </a:r>
            <a:r>
              <a:rPr lang="en-US" sz="2200" dirty="0">
                <a:ea typeface="Open Sans" pitchFamily="34" charset="0"/>
                <a:cs typeface="Open Sans" pitchFamily="34" charset="0"/>
              </a:rPr>
              <a:t> factors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heritage and environmental controls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occupational health and safety (OHS) policies and procedures</a:t>
            </a:r>
          </a:p>
        </p:txBody>
      </p:sp>
      <p:sp>
        <p:nvSpPr>
          <p:cNvPr id="7" name="Slide Number Placeholder 3">
            <a:extLst>
              <a:ext uri="{FF2B5EF4-FFF2-40B4-BE49-F238E27FC236}">
                <a16:creationId xmlns:a16="http://schemas.microsoft.com/office/drawing/2014/main" id="{8EB665D2-E141-5CE8-3D2C-BDD448659C81}"/>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38</a:t>
            </a:fld>
            <a:endParaRPr lang="en-US" sz="900" dirty="0">
              <a:solidFill>
                <a:schemeClr val="tx2"/>
              </a:solidFill>
            </a:endParaRPr>
          </a:p>
        </p:txBody>
      </p:sp>
      <p:sp>
        <p:nvSpPr>
          <p:cNvPr id="8" name="Footer Placeholder 4">
            <a:extLst>
              <a:ext uri="{FF2B5EF4-FFF2-40B4-BE49-F238E27FC236}">
                <a16:creationId xmlns:a16="http://schemas.microsoft.com/office/drawing/2014/main" id="{2D244C07-7E7D-8017-F6B1-CDDE39379805}"/>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2.3 Apply Deemed-to-Satisfy (DTS) Solution with Supporting Evidence</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Unlike Performance Solutions that allow flexibility in developing options, DTS Solutions are prescriptive and allow little to no variation for change. A DTS Solution is achieved if you follow all appropriate DTS Provisions.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DTS Provisions are the actual clauses in the NCC. Think of DTS Provisions as steps in a ‘recipe book’ that tell you exactly what to do. They specify acceptable construction practices that have to be completed to demonstrate compliance with the NCC. They cover which materials, components, design factors and construction methods to use. DTS Solutions are foolproof and generic. They have already been deemed by regulators as acceptable practices. </a:t>
            </a:r>
          </a:p>
        </p:txBody>
      </p:sp>
      <p:sp>
        <p:nvSpPr>
          <p:cNvPr id="7" name="Slide Number Placeholder 3">
            <a:extLst>
              <a:ext uri="{FF2B5EF4-FFF2-40B4-BE49-F238E27FC236}">
                <a16:creationId xmlns:a16="http://schemas.microsoft.com/office/drawing/2014/main" id="{96F333BE-D51F-137C-84F7-F56BA43AFBA9}"/>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39</a:t>
            </a:fld>
            <a:endParaRPr lang="en-US" sz="900" dirty="0">
              <a:solidFill>
                <a:schemeClr val="tx2"/>
              </a:solidFill>
            </a:endParaRPr>
          </a:p>
        </p:txBody>
      </p:sp>
      <p:sp>
        <p:nvSpPr>
          <p:cNvPr id="8" name="Footer Placeholder 4">
            <a:extLst>
              <a:ext uri="{FF2B5EF4-FFF2-40B4-BE49-F238E27FC236}">
                <a16:creationId xmlns:a16="http://schemas.microsoft.com/office/drawing/2014/main" id="{545C8F03-95D5-DE66-F8C8-91463FFE5466}"/>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2.3 Apply Deemed-to-Satisfy (DTS) Solution with Supporting Evidence</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fontScale="850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For example, let us look at a DTS Provision D2.17 of the NCC relating to handrails. According to D2.17, a Class 9b used as a primary school must have: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one handrail fixed at a height between 865 mm; and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 second handrail fixed at a height between 665 mm and 750 mm.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Construct handrails exactly as described in the specifications above and it will comply with the NCC. This is how a DTS solution works.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To confirm that a DTS Solution complies with the relevant Performance Requirements, you may use one or a combination of the following: </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Evidence of suitability </a:t>
            </a:r>
            <a:r>
              <a:rPr lang="en-US" sz="2200" dirty="0">
                <a:ea typeface="Open Sans" pitchFamily="34" charset="0"/>
                <a:cs typeface="Open Sans" pitchFamily="34" charset="0"/>
              </a:rPr>
              <a:t>is also known as a documentary evidence. It is used to support that a material, product, form of construction of design satisfies a Performance Requirement. The different examples of documentary evidence are enumerated in Section 1.4.1.</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Expert </a:t>
            </a:r>
            <a:r>
              <a:rPr lang="en-US" sz="2200" b="1" dirty="0" err="1">
                <a:ea typeface="Open Sans" pitchFamily="34" charset="0"/>
                <a:cs typeface="Open Sans" pitchFamily="34" charset="0"/>
              </a:rPr>
              <a:t>judgement</a:t>
            </a:r>
            <a:r>
              <a:rPr lang="en-US" sz="2200" b="1" dirty="0">
                <a:ea typeface="Open Sans" pitchFamily="34" charset="0"/>
                <a:cs typeface="Open Sans" pitchFamily="34" charset="0"/>
              </a:rPr>
              <a:t> </a:t>
            </a:r>
            <a:r>
              <a:rPr lang="en-US" sz="2200" dirty="0">
                <a:ea typeface="Open Sans" pitchFamily="34" charset="0"/>
                <a:cs typeface="Open Sans" pitchFamily="34" charset="0"/>
              </a:rPr>
              <a:t>refers to the </a:t>
            </a:r>
            <a:r>
              <a:rPr lang="en-US" sz="2200" dirty="0" err="1">
                <a:ea typeface="Open Sans" pitchFamily="34" charset="0"/>
                <a:cs typeface="Open Sans" pitchFamily="34" charset="0"/>
              </a:rPr>
              <a:t>judgement</a:t>
            </a:r>
            <a:r>
              <a:rPr lang="en-US" sz="2200" dirty="0">
                <a:ea typeface="Open Sans" pitchFamily="34" charset="0"/>
                <a:cs typeface="Open Sans" pitchFamily="34" charset="0"/>
              </a:rPr>
              <a:t> of a suitably qualified individual or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a:t>
            </a:r>
          </a:p>
        </p:txBody>
      </p:sp>
      <p:sp>
        <p:nvSpPr>
          <p:cNvPr id="7" name="Slide Number Placeholder 3">
            <a:extLst>
              <a:ext uri="{FF2B5EF4-FFF2-40B4-BE49-F238E27FC236}">
                <a16:creationId xmlns:a16="http://schemas.microsoft.com/office/drawing/2014/main" id="{5D54110E-D2DD-D491-1E1E-B23230BA24F7}"/>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40</a:t>
            </a:fld>
            <a:endParaRPr lang="en-US" sz="900" dirty="0">
              <a:solidFill>
                <a:schemeClr val="tx2"/>
              </a:solidFill>
            </a:endParaRPr>
          </a:p>
        </p:txBody>
      </p:sp>
      <p:sp>
        <p:nvSpPr>
          <p:cNvPr id="8" name="Footer Placeholder 4">
            <a:extLst>
              <a:ext uri="{FF2B5EF4-FFF2-40B4-BE49-F238E27FC236}">
                <a16:creationId xmlns:a16="http://schemas.microsoft.com/office/drawing/2014/main" id="{0BC9313A-0C55-AE58-21C1-25558CCF9025}"/>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Referenced documents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NCC itself cannot contain all the details of every requirement for a building. This is why the NCC calls upon ‘referenced documents.’ Referenced documents have three main types:</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Primary referenced documents </a:t>
            </a:r>
            <a:r>
              <a:rPr lang="en-US" sz="2200" dirty="0">
                <a:ea typeface="Open Sans" pitchFamily="34" charset="0"/>
                <a:cs typeface="Open Sans" pitchFamily="34" charset="0"/>
              </a:rPr>
              <a:t>are referenced in the NCC and are listed in Schedule 4 of the NCC. The NCC also states the edition or amendment that you have to comply with.</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Secondary referenced documents </a:t>
            </a:r>
            <a:r>
              <a:rPr lang="en-US" sz="2200" dirty="0">
                <a:ea typeface="Open Sans" pitchFamily="34" charset="0"/>
                <a:cs typeface="Open Sans" pitchFamily="34" charset="0"/>
              </a:rPr>
              <a:t>are referenced in a primary referenced document. You must comply with the version or edition that existed at the time of the publication of the primary referenced document.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Other referenced documents are referenced by secondary and subsequently referenced documents. </a:t>
            </a:r>
          </a:p>
        </p:txBody>
      </p:sp>
      <p:sp>
        <p:nvSpPr>
          <p:cNvPr id="7" name="Slide Number Placeholder 3">
            <a:extLst>
              <a:ext uri="{FF2B5EF4-FFF2-40B4-BE49-F238E27FC236}">
                <a16:creationId xmlns:a16="http://schemas.microsoft.com/office/drawing/2014/main" id="{9FAC621D-7EA1-876B-F469-9D4BCC79B264}"/>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41</a:t>
            </a:fld>
            <a:endParaRPr lang="en-US" sz="900" dirty="0">
              <a:solidFill>
                <a:schemeClr val="tx2"/>
              </a:solidFill>
            </a:endParaRPr>
          </a:p>
        </p:txBody>
      </p:sp>
      <p:sp>
        <p:nvSpPr>
          <p:cNvPr id="8" name="Footer Placeholder 4">
            <a:extLst>
              <a:ext uri="{FF2B5EF4-FFF2-40B4-BE49-F238E27FC236}">
                <a16:creationId xmlns:a16="http://schemas.microsoft.com/office/drawing/2014/main" id="{4D83E37A-91D4-50B0-8BB2-931BC52FC814}"/>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Referenced documents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Examples of referenced documents include: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Australian Standards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ABCB protocols and standards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other publications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DTS Provisions often reference Australian Standards (AS). AS are published documents containing rules, guidelines and technical specifications. They ensure that products, services and systems are safe, reliable and able to consistently perform the way they were intended to. Before referencing an AS, you must consider:</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whether the AS has been referenced in full or in part; and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new editions and amendments in the AS.</a:t>
            </a:r>
          </a:p>
        </p:txBody>
      </p:sp>
      <p:sp>
        <p:nvSpPr>
          <p:cNvPr id="7" name="Slide Number Placeholder 3">
            <a:extLst>
              <a:ext uri="{FF2B5EF4-FFF2-40B4-BE49-F238E27FC236}">
                <a16:creationId xmlns:a16="http://schemas.microsoft.com/office/drawing/2014/main" id="{FC876AA2-0FB0-6490-8690-92138A46936A}"/>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42</a:t>
            </a:fld>
            <a:endParaRPr lang="en-US" sz="900" dirty="0">
              <a:solidFill>
                <a:schemeClr val="tx2"/>
              </a:solidFill>
            </a:endParaRPr>
          </a:p>
        </p:txBody>
      </p:sp>
      <p:sp>
        <p:nvSpPr>
          <p:cNvPr id="8" name="Footer Placeholder 4">
            <a:extLst>
              <a:ext uri="{FF2B5EF4-FFF2-40B4-BE49-F238E27FC236}">
                <a16:creationId xmlns:a16="http://schemas.microsoft.com/office/drawing/2014/main" id="{28C64255-DC5B-E773-9782-E3A70341B2E7}"/>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Referenced documents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Some AS are referenced in their entirety while some are referenced only in part. If the AS is only referenced in part, then the other parts that are not referenced are considered irrelevant and have no authority. In addition, new amendments and editions of the AS are not automatically adopted by the NCC. This means that you only need to comply with the edition of the AS that was referenced. </a:t>
            </a:r>
          </a:p>
        </p:txBody>
      </p:sp>
      <p:sp>
        <p:nvSpPr>
          <p:cNvPr id="7" name="Slide Number Placeholder 3">
            <a:extLst>
              <a:ext uri="{FF2B5EF4-FFF2-40B4-BE49-F238E27FC236}">
                <a16:creationId xmlns:a16="http://schemas.microsoft.com/office/drawing/2014/main" id="{E9859E75-881F-311B-62BF-17D2C192B44D}"/>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43</a:t>
            </a:fld>
            <a:endParaRPr lang="en-US" sz="900" dirty="0">
              <a:solidFill>
                <a:schemeClr val="tx2"/>
              </a:solidFill>
            </a:endParaRPr>
          </a:p>
        </p:txBody>
      </p:sp>
      <p:sp>
        <p:nvSpPr>
          <p:cNvPr id="8" name="Footer Placeholder 4">
            <a:extLst>
              <a:ext uri="{FF2B5EF4-FFF2-40B4-BE49-F238E27FC236}">
                <a16:creationId xmlns:a16="http://schemas.microsoft.com/office/drawing/2014/main" id="{BA828DC5-84F3-B1B8-ED3E-BECF69E84F13}"/>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Referenced documents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If there are any differences, including differences in definitions, between the NCC and any of the referenced documents, the NCC will overrule these differences. For more information on the NCC referenced documents, you may refer to:</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NCC Part A4 for all the rules and exemptions about referenced documents; and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NCC Schedule 4 which contains a list of primary referenced documents.</a:t>
            </a:r>
          </a:p>
        </p:txBody>
      </p:sp>
      <p:sp>
        <p:nvSpPr>
          <p:cNvPr id="7" name="Slide Number Placeholder 3">
            <a:extLst>
              <a:ext uri="{FF2B5EF4-FFF2-40B4-BE49-F238E27FC236}">
                <a16:creationId xmlns:a16="http://schemas.microsoft.com/office/drawing/2014/main" id="{503220E3-3E7E-FE78-B985-6C65944C3B24}"/>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44</a:t>
            </a:fld>
            <a:endParaRPr lang="en-US" sz="900" dirty="0">
              <a:solidFill>
                <a:schemeClr val="tx2"/>
              </a:solidFill>
            </a:endParaRPr>
          </a:p>
        </p:txBody>
      </p:sp>
      <p:sp>
        <p:nvSpPr>
          <p:cNvPr id="8" name="Footer Placeholder 4">
            <a:extLst>
              <a:ext uri="{FF2B5EF4-FFF2-40B4-BE49-F238E27FC236}">
                <a16:creationId xmlns:a16="http://schemas.microsoft.com/office/drawing/2014/main" id="{4C07F24B-AC33-0069-F4E8-4BBFE7383A88}"/>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2.4 Consider Performance Solutions and Supporting Evidence</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As previously mentioned, a Performance Solution is achieved by: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complying with all Performance Requirements relevant to the building project; or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demonstrating that it is at least equal with appropriate DTS Provisions. </a:t>
            </a:r>
          </a:p>
        </p:txBody>
      </p:sp>
      <p:sp>
        <p:nvSpPr>
          <p:cNvPr id="7" name="Slide Number Placeholder 3">
            <a:extLst>
              <a:ext uri="{FF2B5EF4-FFF2-40B4-BE49-F238E27FC236}">
                <a16:creationId xmlns:a16="http://schemas.microsoft.com/office/drawing/2014/main" id="{4C0C78C7-60B4-3050-84CD-6164583E468D}"/>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45</a:t>
            </a:fld>
            <a:endParaRPr lang="en-US" sz="900" dirty="0">
              <a:solidFill>
                <a:schemeClr val="tx2"/>
              </a:solidFill>
            </a:endParaRPr>
          </a:p>
        </p:txBody>
      </p:sp>
      <p:sp>
        <p:nvSpPr>
          <p:cNvPr id="8" name="Footer Placeholder 4">
            <a:extLst>
              <a:ext uri="{FF2B5EF4-FFF2-40B4-BE49-F238E27FC236}">
                <a16:creationId xmlns:a16="http://schemas.microsoft.com/office/drawing/2014/main" id="{AC6DBE11-F89B-F4A2-DD4D-13F9DE5D90A5}"/>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2.4 Consider Performance Solutions and Supporting Evidence</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fontScale="92500"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compliance of Performance Solutions must be verified using one or a combination of the following Assessment Methods previously discussed in Section 1.4:</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An </a:t>
            </a:r>
            <a:r>
              <a:rPr lang="en-US" sz="2200" b="1" dirty="0">
                <a:ea typeface="Open Sans" pitchFamily="34" charset="0"/>
                <a:cs typeface="Open Sans" pitchFamily="34" charset="0"/>
              </a:rPr>
              <a:t>evidence of suitability </a:t>
            </a:r>
            <a:r>
              <a:rPr lang="en-US" sz="2200" dirty="0">
                <a:ea typeface="Open Sans" pitchFamily="34" charset="0"/>
                <a:cs typeface="Open Sans" pitchFamily="34" charset="0"/>
              </a:rPr>
              <a:t>is also known as a documentary evidence. It is used to support that a material, product, form of construction or design satisfies a Performance Requirement or is equivalent to a DTS Provision.</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Expert </a:t>
            </a:r>
            <a:r>
              <a:rPr lang="en-US" sz="2200" b="1" dirty="0" err="1">
                <a:ea typeface="Open Sans" pitchFamily="34" charset="0"/>
                <a:cs typeface="Open Sans" pitchFamily="34" charset="0"/>
              </a:rPr>
              <a:t>judgement</a:t>
            </a:r>
            <a:r>
              <a:rPr lang="en-US" sz="2200" b="1" dirty="0">
                <a:ea typeface="Open Sans" pitchFamily="34" charset="0"/>
                <a:cs typeface="Open Sans" pitchFamily="34" charset="0"/>
              </a:rPr>
              <a:t> </a:t>
            </a:r>
            <a:r>
              <a:rPr lang="en-US" sz="2200" dirty="0">
                <a:ea typeface="Open Sans" pitchFamily="34" charset="0"/>
                <a:cs typeface="Open Sans" pitchFamily="34" charset="0"/>
              </a:rPr>
              <a:t>refers to the </a:t>
            </a:r>
            <a:r>
              <a:rPr lang="en-US" sz="2200" dirty="0" err="1">
                <a:ea typeface="Open Sans" pitchFamily="34" charset="0"/>
                <a:cs typeface="Open Sans" pitchFamily="34" charset="0"/>
              </a:rPr>
              <a:t>judgement</a:t>
            </a:r>
            <a:r>
              <a:rPr lang="en-US" sz="2200" dirty="0">
                <a:ea typeface="Open Sans" pitchFamily="34" charset="0"/>
                <a:cs typeface="Open Sans" pitchFamily="34" charset="0"/>
              </a:rPr>
              <a:t> of a suitably qualified individual or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 </a:t>
            </a:r>
            <a:r>
              <a:rPr lang="en-US" sz="2200" b="1" dirty="0">
                <a:ea typeface="Open Sans" pitchFamily="34" charset="0"/>
                <a:cs typeface="Open Sans" pitchFamily="34" charset="0"/>
              </a:rPr>
              <a:t>verification method </a:t>
            </a:r>
            <a:r>
              <a:rPr lang="en-US" sz="2200" dirty="0">
                <a:ea typeface="Open Sans" pitchFamily="34" charset="0"/>
                <a:cs typeface="Open Sans" pitchFamily="34" charset="0"/>
              </a:rPr>
              <a:t>can be a test, inspection, calculation or any other approved verification method. It requires that the Performance Solution must achieve the set quantifiable benchmark or predetermined acceptance criteria.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 </a:t>
            </a:r>
            <a:r>
              <a:rPr lang="en-US" sz="2200" b="1" dirty="0">
                <a:ea typeface="Open Sans" pitchFamily="34" charset="0"/>
                <a:cs typeface="Open Sans" pitchFamily="34" charset="0"/>
              </a:rPr>
              <a:t>comparison with DTS provisions </a:t>
            </a:r>
            <a:r>
              <a:rPr lang="en-US" sz="2200" dirty="0">
                <a:ea typeface="Open Sans" pitchFamily="34" charset="0"/>
                <a:cs typeface="Open Sans" pitchFamily="34" charset="0"/>
              </a:rPr>
              <a:t>involves subjecting a Performance Solution and the DTS Provision to the same level of analysis and methodology. </a:t>
            </a:r>
          </a:p>
        </p:txBody>
      </p:sp>
      <p:sp>
        <p:nvSpPr>
          <p:cNvPr id="7" name="Slide Number Placeholder 3">
            <a:extLst>
              <a:ext uri="{FF2B5EF4-FFF2-40B4-BE49-F238E27FC236}">
                <a16:creationId xmlns:a16="http://schemas.microsoft.com/office/drawing/2014/main" id="{7D0A3FBD-9200-1A3B-30D2-70DBFFF8CB4A}"/>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46</a:t>
            </a:fld>
            <a:endParaRPr lang="en-US" sz="900" dirty="0">
              <a:solidFill>
                <a:schemeClr val="tx2"/>
              </a:solidFill>
            </a:endParaRPr>
          </a:p>
        </p:txBody>
      </p:sp>
      <p:sp>
        <p:nvSpPr>
          <p:cNvPr id="8" name="Footer Placeholder 4">
            <a:extLst>
              <a:ext uri="{FF2B5EF4-FFF2-40B4-BE49-F238E27FC236}">
                <a16:creationId xmlns:a16="http://schemas.microsoft.com/office/drawing/2014/main" id="{2ABC6A64-3D91-B385-E787-9C8464B4A958}"/>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2.4 Consider Performance Solutions and Supporting Evidence</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fontScale="92500"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Assessing Performance Solutions should consider both:</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Performance Requirements that are directed addressed by the solution; and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other Performance Requirements that will be affected when they are used.</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Assessment Methods must be completed as agreed in the Performance-based Design Brief (PBDB) document, which contains details of the process of development of Performance Solutions. The results of the test(s) should also meet all the agreed acceptance criteria.</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Aside from documentation of the Assessment Methods, there are also other supporting evidence that must be presented when using Performance Solutions. For example, some buildings whose fire safety requirements will be fulfilled using Performance Solutions also need to present evidence that consultations with relevant fire agencies and responding fire services have been conducted. </a:t>
            </a:r>
          </a:p>
        </p:txBody>
      </p:sp>
      <p:sp>
        <p:nvSpPr>
          <p:cNvPr id="7" name="Slide Number Placeholder 3">
            <a:extLst>
              <a:ext uri="{FF2B5EF4-FFF2-40B4-BE49-F238E27FC236}">
                <a16:creationId xmlns:a16="http://schemas.microsoft.com/office/drawing/2014/main" id="{C18C5628-C21B-22A1-6F60-0192DD484B72}"/>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47</a:t>
            </a:fld>
            <a:endParaRPr lang="en-US" sz="900" dirty="0">
              <a:solidFill>
                <a:schemeClr val="tx2"/>
              </a:solidFill>
            </a:endParaRPr>
          </a:p>
        </p:txBody>
      </p:sp>
      <p:sp>
        <p:nvSpPr>
          <p:cNvPr id="8" name="Footer Placeholder 4">
            <a:extLst>
              <a:ext uri="{FF2B5EF4-FFF2-40B4-BE49-F238E27FC236}">
                <a16:creationId xmlns:a16="http://schemas.microsoft.com/office/drawing/2014/main" id="{3187542A-2AD2-CEF7-F553-A97ACAABF240}"/>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2.5 Document Performance-Based Solutions in accordance with </a:t>
            </a:r>
            <a:r>
              <a:rPr lang="en-US" sz="4000" b="1" dirty="0" err="1">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Organisational</a:t>
            </a:r>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 Quality Procedures and Processes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The development of Performance Solutions that can achieve compliance with the NCC Performance Requirements is a complex process. There are a lot of factors to think about such as cost, performance and suitability. Given these factors, plus the fact that Performance Solutions are commonly novel or unique to a specific situation, it is difficult to develop specific steps to follow in formulating Performance Solutions. </a:t>
            </a:r>
          </a:p>
        </p:txBody>
      </p:sp>
      <p:pic>
        <p:nvPicPr>
          <p:cNvPr id="7" name="Picture 6" descr="A close up of a piece of paper&#10;&#10;Description automatically generated"/>
          <p:cNvPicPr/>
          <p:nvPr/>
        </p:nvPicPr>
        <p:blipFill>
          <a:blip r:embed="rId2" cstate="print">
            <a:extLst>
              <a:ext uri="{28A0092B-C50C-407E-A947-70E740481C1C}">
                <a14:useLocalDpi xmlns:a14="http://schemas.microsoft.com/office/drawing/2010/main" val="0"/>
              </a:ext>
            </a:extLst>
          </a:blip>
          <a:stretch>
            <a:fillRect/>
          </a:stretch>
        </p:blipFill>
        <p:spPr>
          <a:xfrm>
            <a:off x="3835602" y="3244645"/>
            <a:ext cx="3548424" cy="2841132"/>
          </a:xfrm>
          <a:prstGeom prst="rect">
            <a:avLst/>
          </a:prstGeom>
        </p:spPr>
      </p:pic>
      <p:sp>
        <p:nvSpPr>
          <p:cNvPr id="8" name="Slide Number Placeholder 3">
            <a:extLst>
              <a:ext uri="{FF2B5EF4-FFF2-40B4-BE49-F238E27FC236}">
                <a16:creationId xmlns:a16="http://schemas.microsoft.com/office/drawing/2014/main" id="{D9ABE460-B5DA-62C2-5F36-23B0581BEACC}"/>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48</a:t>
            </a:fld>
            <a:endParaRPr lang="en-US" sz="900" dirty="0">
              <a:solidFill>
                <a:schemeClr val="tx2"/>
              </a:solidFill>
            </a:endParaRPr>
          </a:p>
        </p:txBody>
      </p:sp>
      <p:sp>
        <p:nvSpPr>
          <p:cNvPr id="10" name="Footer Placeholder 4">
            <a:extLst>
              <a:ext uri="{FF2B5EF4-FFF2-40B4-BE49-F238E27FC236}">
                <a16:creationId xmlns:a16="http://schemas.microsoft.com/office/drawing/2014/main" id="{AA9FDB03-5017-CD9C-0C29-E46C518F6C2D}"/>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2.5 Document Performance-Based Solutions in accordance with </a:t>
            </a:r>
            <a:r>
              <a:rPr lang="en-US" sz="4000" b="1" dirty="0" err="1">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Organisational</a:t>
            </a:r>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 Quality Procedures and Processes</a:t>
            </a:r>
            <a:endParaRPr lang="en-PH" sz="4000" dirty="0">
              <a:highlight>
                <a:srgbClr val="FFFF00"/>
              </a:highlight>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As such, the ABCB developed some guidelines that are generic and non-mandatory. These allow </a:t>
            </a:r>
            <a:r>
              <a:rPr lang="en-US" sz="2200" dirty="0" err="1">
                <a:ea typeface="Open Sans" pitchFamily="34" charset="0"/>
                <a:cs typeface="Open Sans" pitchFamily="34" charset="0"/>
              </a:rPr>
              <a:t>organisations</a:t>
            </a:r>
            <a:r>
              <a:rPr lang="en-US" sz="2200" dirty="0">
                <a:ea typeface="Open Sans" pitchFamily="34" charset="0"/>
                <a:cs typeface="Open Sans" pitchFamily="34" charset="0"/>
              </a:rPr>
              <a:t> to implement the guidelines in accordance with their own established procedures and processes to ensure that the objectives and needs of the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are being met.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Section 2.5 will cover what a quality management system (QMS) is and how it is established and implemented by an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It will talk about the importance of good QMS documentation that is fit for the purpose for which they are created. Lastly, the process of formulating Performance Solutions, as outlined by the ABCB, will be discussed.</a:t>
            </a:r>
          </a:p>
        </p:txBody>
      </p:sp>
      <p:sp>
        <p:nvSpPr>
          <p:cNvPr id="7" name="Slide Number Placeholder 3">
            <a:extLst>
              <a:ext uri="{FF2B5EF4-FFF2-40B4-BE49-F238E27FC236}">
                <a16:creationId xmlns:a16="http://schemas.microsoft.com/office/drawing/2014/main" id="{56FB331A-B185-CF47-C6C2-F4B3FC85B82F}"/>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49</a:t>
            </a:fld>
            <a:endParaRPr lang="en-US" sz="900" dirty="0">
              <a:solidFill>
                <a:schemeClr val="tx2"/>
              </a:solidFill>
            </a:endParaRPr>
          </a:p>
        </p:txBody>
      </p:sp>
      <p:sp>
        <p:nvSpPr>
          <p:cNvPr id="8" name="Footer Placeholder 4">
            <a:extLst>
              <a:ext uri="{FF2B5EF4-FFF2-40B4-BE49-F238E27FC236}">
                <a16:creationId xmlns:a16="http://schemas.microsoft.com/office/drawing/2014/main" id="{F75132E2-DEB8-3292-430D-81EA71ADAC99}"/>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2.5.1 Quality Management </a:t>
            </a:r>
            <a:b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br>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Quality management is a </a:t>
            </a:r>
            <a:endParaRPr lang="en-PH" sz="4000" dirty="0">
              <a:highlight>
                <a:srgbClr val="FFFF00"/>
              </a:highlight>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fontScale="925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Quality management is a crucial aspect of any building work. It involves formally establishing </a:t>
            </a:r>
            <a:r>
              <a:rPr lang="en-US" sz="2200" dirty="0" err="1">
                <a:ea typeface="Open Sans" pitchFamily="34" charset="0"/>
                <a:cs typeface="Open Sans" pitchFamily="34" charset="0"/>
              </a:rPr>
              <a:t>organisational</a:t>
            </a:r>
            <a:r>
              <a:rPr lang="en-US" sz="2200" dirty="0">
                <a:ea typeface="Open Sans" pitchFamily="34" charset="0"/>
                <a:cs typeface="Open Sans" pitchFamily="34" charset="0"/>
              </a:rPr>
              <a:t> policies, procedures and processes to ensure that the quality of your project meets or even exceeds expectations. It aims to coordinate and direct the activities of an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to achieve client and regulatory requirements consistently, improve effectiveness and efficiency and achieve </a:t>
            </a:r>
            <a:r>
              <a:rPr lang="en-US" sz="2200" dirty="0" err="1">
                <a:ea typeface="Open Sans" pitchFamily="34" charset="0"/>
                <a:cs typeface="Open Sans" pitchFamily="34" charset="0"/>
              </a:rPr>
              <a:t>organisational</a:t>
            </a:r>
            <a:r>
              <a:rPr lang="en-US" sz="2200" dirty="0">
                <a:ea typeface="Open Sans" pitchFamily="34" charset="0"/>
                <a:cs typeface="Open Sans" pitchFamily="34" charset="0"/>
              </a:rPr>
              <a:t> objectives and needs.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Quality management has two elements, which are as follows:</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Quality assurance (QA) </a:t>
            </a:r>
            <a:r>
              <a:rPr lang="en-US" sz="2200" dirty="0">
                <a:ea typeface="Open Sans" pitchFamily="34" charset="0"/>
                <a:cs typeface="Open Sans" pitchFamily="34" charset="0"/>
              </a:rPr>
              <a:t>refers to the ‘part of quality management focused on providing confidence that quality requirements will be fulfilled.’ The assurance must be given both internally to management and externally to clients, government authorities and other third parties. QA focuses on activities related to how a process is performed or how a product is made.</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Quality control (QC) </a:t>
            </a:r>
            <a:r>
              <a:rPr lang="en-US" sz="2200" dirty="0">
                <a:ea typeface="Open Sans" pitchFamily="34" charset="0"/>
                <a:cs typeface="Open Sans" pitchFamily="34" charset="0"/>
              </a:rPr>
              <a:t>refers to the actual </a:t>
            </a:r>
            <a:r>
              <a:rPr lang="en-US" sz="2200" dirty="0" err="1">
                <a:ea typeface="Open Sans" pitchFamily="34" charset="0"/>
                <a:cs typeface="Open Sans" pitchFamily="34" charset="0"/>
              </a:rPr>
              <a:t>fulfilment</a:t>
            </a:r>
            <a:r>
              <a:rPr lang="en-US" sz="2200" dirty="0">
                <a:ea typeface="Open Sans" pitchFamily="34" charset="0"/>
                <a:cs typeface="Open Sans" pitchFamily="34" charset="0"/>
              </a:rPr>
              <a:t> of the quality requirements. It focuses on the inspection element of quality management. </a:t>
            </a:r>
          </a:p>
        </p:txBody>
      </p:sp>
      <p:sp>
        <p:nvSpPr>
          <p:cNvPr id="7" name="Slide Number Placeholder 3">
            <a:extLst>
              <a:ext uri="{FF2B5EF4-FFF2-40B4-BE49-F238E27FC236}">
                <a16:creationId xmlns:a16="http://schemas.microsoft.com/office/drawing/2014/main" id="{955E3ABD-F552-1266-022A-E75A83E8FA3B}"/>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50</a:t>
            </a:fld>
            <a:endParaRPr lang="en-US" sz="900" dirty="0">
              <a:solidFill>
                <a:schemeClr val="tx2"/>
              </a:solidFill>
            </a:endParaRPr>
          </a:p>
        </p:txBody>
      </p:sp>
      <p:sp>
        <p:nvSpPr>
          <p:cNvPr id="8" name="Footer Placeholder 4">
            <a:extLst>
              <a:ext uri="{FF2B5EF4-FFF2-40B4-BE49-F238E27FC236}">
                <a16:creationId xmlns:a16="http://schemas.microsoft.com/office/drawing/2014/main" id="{F838D7AA-15F9-4B87-B7C0-E23CFA164F45}"/>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2.5.1 Quality Management </a:t>
            </a:r>
            <a:b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br>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Quality management is a </a:t>
            </a:r>
            <a:endParaRPr lang="en-PH" sz="4000" dirty="0">
              <a:highlight>
                <a:srgbClr val="FFFF00"/>
              </a:highlight>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fontScale="92500"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An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develops its quality management system using the plan-do-check-act (PDCA) cycle. The PDCA cycle aims to identify processes that form your quality management system and determine the interaction between them. It combines planning, implementing, controlling and continual improvement into one cycle. The steps of the PDCA cycle are as follows: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Plan</a:t>
            </a:r>
            <a:r>
              <a:rPr lang="en-US" sz="2200" dirty="0">
                <a:ea typeface="Open Sans" pitchFamily="34" charset="0"/>
                <a:cs typeface="Open Sans" pitchFamily="34" charset="0"/>
              </a:rPr>
              <a:t>: Planning involves looking for the answers to the following questions: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What should be done?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How much should be done?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When is it required to be done?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Who should do it?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Where is it required to be done?</a:t>
            </a:r>
          </a:p>
        </p:txBody>
      </p:sp>
      <p:sp>
        <p:nvSpPr>
          <p:cNvPr id="7" name="Slide Number Placeholder 3">
            <a:extLst>
              <a:ext uri="{FF2B5EF4-FFF2-40B4-BE49-F238E27FC236}">
                <a16:creationId xmlns:a16="http://schemas.microsoft.com/office/drawing/2014/main" id="{1C1ABE4A-1D32-309E-1CDA-870589F1A594}"/>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51</a:t>
            </a:fld>
            <a:endParaRPr lang="en-US" sz="900" dirty="0">
              <a:solidFill>
                <a:schemeClr val="tx2"/>
              </a:solidFill>
            </a:endParaRPr>
          </a:p>
        </p:txBody>
      </p:sp>
      <p:sp>
        <p:nvSpPr>
          <p:cNvPr id="8" name="Footer Placeholder 4">
            <a:extLst>
              <a:ext uri="{FF2B5EF4-FFF2-40B4-BE49-F238E27FC236}">
                <a16:creationId xmlns:a16="http://schemas.microsoft.com/office/drawing/2014/main" id="{E43C8B4A-B002-2FAE-4B39-5E6D8584FA72}"/>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2.5.1 Quality Management </a:t>
            </a:r>
            <a:b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br>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Quality management is a </a:t>
            </a:r>
            <a:endParaRPr lang="en-PH" sz="4000" dirty="0">
              <a:highlight>
                <a:srgbClr val="FFFF00"/>
              </a:highlight>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Do</a:t>
            </a:r>
            <a:r>
              <a:rPr lang="en-US" sz="2200" dirty="0">
                <a:ea typeface="Open Sans" pitchFamily="34" charset="0"/>
                <a:cs typeface="Open Sans" pitchFamily="34" charset="0"/>
              </a:rPr>
              <a:t>: This involves implementing the plan.</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Check</a:t>
            </a:r>
            <a:r>
              <a:rPr lang="en-US" sz="2200" dirty="0">
                <a:ea typeface="Open Sans" pitchFamily="34" charset="0"/>
                <a:cs typeface="Open Sans" pitchFamily="34" charset="0"/>
              </a:rPr>
              <a:t>: This involves monitoring the processes and measuring the outcomes according to the </a:t>
            </a:r>
            <a:r>
              <a:rPr lang="en-US" sz="2200" dirty="0" err="1">
                <a:ea typeface="Open Sans" pitchFamily="34" charset="0"/>
                <a:cs typeface="Open Sans" pitchFamily="34" charset="0"/>
              </a:rPr>
              <a:t>organisation's</a:t>
            </a:r>
            <a:r>
              <a:rPr lang="en-US" sz="2200" dirty="0">
                <a:ea typeface="Open Sans" pitchFamily="34" charset="0"/>
                <a:cs typeface="Open Sans" pitchFamily="34" charset="0"/>
              </a:rPr>
              <a:t> plans, policies and objectives.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Act</a:t>
            </a:r>
            <a:r>
              <a:rPr lang="en-US" sz="2200" dirty="0">
                <a:ea typeface="Open Sans" pitchFamily="34" charset="0"/>
                <a:cs typeface="Open Sans" pitchFamily="34" charset="0"/>
              </a:rPr>
              <a:t>: This involves taking measures and activities to improve the performance of the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a:t>
            </a:r>
          </a:p>
        </p:txBody>
      </p:sp>
      <p:sp>
        <p:nvSpPr>
          <p:cNvPr id="7" name="Slide Number Placeholder 3">
            <a:extLst>
              <a:ext uri="{FF2B5EF4-FFF2-40B4-BE49-F238E27FC236}">
                <a16:creationId xmlns:a16="http://schemas.microsoft.com/office/drawing/2014/main" id="{46640CEB-F199-0B3C-4E0A-A2C69FA0191E}"/>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52</a:t>
            </a:fld>
            <a:endParaRPr lang="en-US" sz="900" dirty="0">
              <a:solidFill>
                <a:schemeClr val="tx2"/>
              </a:solidFill>
            </a:endParaRPr>
          </a:p>
        </p:txBody>
      </p:sp>
      <p:sp>
        <p:nvSpPr>
          <p:cNvPr id="8" name="Footer Placeholder 4">
            <a:extLst>
              <a:ext uri="{FF2B5EF4-FFF2-40B4-BE49-F238E27FC236}">
                <a16:creationId xmlns:a16="http://schemas.microsoft.com/office/drawing/2014/main" id="{7CC4A313-FAD5-E262-1C32-B612214D8C66}"/>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2.5.1 Quality Management </a:t>
            </a:r>
            <a:b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br>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Quality management is a </a:t>
            </a:r>
            <a:endParaRPr lang="en-PH" sz="4000" dirty="0">
              <a:highlight>
                <a:srgbClr val="FFFF00"/>
              </a:highlight>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fontScale="925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Effective implementation of the </a:t>
            </a:r>
            <a:r>
              <a:rPr lang="en-US" sz="2200" dirty="0" err="1">
                <a:ea typeface="Open Sans" pitchFamily="34" charset="0"/>
                <a:cs typeface="Open Sans" pitchFamily="34" charset="0"/>
              </a:rPr>
              <a:t>organisation’s</a:t>
            </a:r>
            <a:r>
              <a:rPr lang="en-US" sz="2200" dirty="0">
                <a:ea typeface="Open Sans" pitchFamily="34" charset="0"/>
                <a:cs typeface="Open Sans" pitchFamily="34" charset="0"/>
              </a:rPr>
              <a:t> quality management system has numerous benefits to a building project, including: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clarifying standards and requirements;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err="1">
                <a:ea typeface="Open Sans" pitchFamily="34" charset="0"/>
                <a:cs typeface="Open Sans" pitchFamily="34" charset="0"/>
              </a:rPr>
              <a:t>minimising</a:t>
            </a:r>
            <a:r>
              <a:rPr lang="en-US" sz="2200" dirty="0">
                <a:ea typeface="Open Sans" pitchFamily="34" charset="0"/>
                <a:cs typeface="Open Sans" pitchFamily="34" charset="0"/>
              </a:rPr>
              <a:t> misunderstandings and potential conflict;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satisfying the requirements of the clients and instilling confidence in the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meeting the </a:t>
            </a:r>
            <a:r>
              <a:rPr lang="en-US" sz="2200" dirty="0" err="1">
                <a:ea typeface="Open Sans" pitchFamily="34" charset="0"/>
                <a:cs typeface="Open Sans" pitchFamily="34" charset="0"/>
              </a:rPr>
              <a:t>organisation’s</a:t>
            </a:r>
            <a:r>
              <a:rPr lang="en-US" sz="2200" dirty="0">
                <a:ea typeface="Open Sans" pitchFamily="34" charset="0"/>
                <a:cs typeface="Open Sans" pitchFamily="34" charset="0"/>
              </a:rPr>
              <a:t> requirements, including compliance with relevant regulations and provision of products and services at the most cost-effective and resource-efficient manner;</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lowering costs by reducing waste;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err="1">
                <a:ea typeface="Open Sans" pitchFamily="34" charset="0"/>
                <a:cs typeface="Open Sans" pitchFamily="34" charset="0"/>
              </a:rPr>
              <a:t>minimising</a:t>
            </a:r>
            <a:r>
              <a:rPr lang="en-US" sz="2200" dirty="0">
                <a:ea typeface="Open Sans" pitchFamily="34" charset="0"/>
                <a:cs typeface="Open Sans" pitchFamily="34" charset="0"/>
              </a:rPr>
              <a:t> the potential for error; and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defining, controlling and improving processes.</a:t>
            </a:r>
          </a:p>
        </p:txBody>
      </p:sp>
      <p:sp>
        <p:nvSpPr>
          <p:cNvPr id="7" name="Slide Number Placeholder 3">
            <a:extLst>
              <a:ext uri="{FF2B5EF4-FFF2-40B4-BE49-F238E27FC236}">
                <a16:creationId xmlns:a16="http://schemas.microsoft.com/office/drawing/2014/main" id="{82EFAC63-EFD4-A0A0-3936-795FBA0D426D}"/>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53</a:t>
            </a:fld>
            <a:endParaRPr lang="en-US" sz="900" dirty="0">
              <a:solidFill>
                <a:schemeClr val="tx2"/>
              </a:solidFill>
            </a:endParaRPr>
          </a:p>
        </p:txBody>
      </p:sp>
      <p:sp>
        <p:nvSpPr>
          <p:cNvPr id="8" name="Footer Placeholder 4">
            <a:extLst>
              <a:ext uri="{FF2B5EF4-FFF2-40B4-BE49-F238E27FC236}">
                <a16:creationId xmlns:a16="http://schemas.microsoft.com/office/drawing/2014/main" id="{37ABFD7B-F3EF-B412-A0EC-20E097630615}"/>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2.5.2 Development of Performance Solutions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All </a:t>
            </a:r>
            <a:r>
              <a:rPr lang="en-US" sz="2200" dirty="0" err="1">
                <a:ea typeface="Open Sans" pitchFamily="34" charset="0"/>
                <a:cs typeface="Open Sans" pitchFamily="34" charset="0"/>
              </a:rPr>
              <a:t>organisations</a:t>
            </a:r>
            <a:r>
              <a:rPr lang="en-US" sz="2200" dirty="0">
                <a:ea typeface="Open Sans" pitchFamily="34" charset="0"/>
                <a:cs typeface="Open Sans" pitchFamily="34" charset="0"/>
              </a:rPr>
              <a:t> should develop their QMS according to its needs and goals, but the one thing they have in common is that each must maintain documentation of their QMS. Proper documentation serves as the foundation of QMS. It ensures that processes are correctly understood and consistently executed in order to deliver quality products or services to your clients. Some of the functions that a QMS documentation serves include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communicating information to relevant people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providing evidence of conformity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allowing easy monitoring of processes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sharing knowledge that can be referred to by others in the future</a:t>
            </a:r>
          </a:p>
        </p:txBody>
      </p:sp>
      <p:sp>
        <p:nvSpPr>
          <p:cNvPr id="7" name="Slide Number Placeholder 3">
            <a:extLst>
              <a:ext uri="{FF2B5EF4-FFF2-40B4-BE49-F238E27FC236}">
                <a16:creationId xmlns:a16="http://schemas.microsoft.com/office/drawing/2014/main" id="{DB052CBB-5434-C515-6E1D-CFC0203DC6C6}"/>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54</a:t>
            </a:fld>
            <a:endParaRPr lang="en-US" sz="900" dirty="0">
              <a:solidFill>
                <a:schemeClr val="tx2"/>
              </a:solidFill>
            </a:endParaRPr>
          </a:p>
        </p:txBody>
      </p:sp>
      <p:sp>
        <p:nvSpPr>
          <p:cNvPr id="8" name="Footer Placeholder 4">
            <a:extLst>
              <a:ext uri="{FF2B5EF4-FFF2-40B4-BE49-F238E27FC236}">
                <a16:creationId xmlns:a16="http://schemas.microsoft.com/office/drawing/2014/main" id="{76367CCC-B10D-CABF-9918-E05520CBCCDC}"/>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2.5.2 Development of Performance Solutions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In order to guide parties who are interested in formulating simple or complex Performance Solutions, the ABCB has produced some guidelines to be followed. These guidelines are not mandatory or regulatory in nature. These are only meant to provide general information as to how the process typically goes. In following the ABCB guidelines, the </a:t>
            </a:r>
            <a:r>
              <a:rPr lang="en-US" sz="2200" dirty="0" err="1">
                <a:ea typeface="Open Sans" pitchFamily="34" charset="0"/>
                <a:cs typeface="Open Sans" pitchFamily="34" charset="0"/>
              </a:rPr>
              <a:t>organisational</a:t>
            </a:r>
            <a:r>
              <a:rPr lang="en-US" sz="2200" dirty="0">
                <a:ea typeface="Open Sans" pitchFamily="34" charset="0"/>
                <a:cs typeface="Open Sans" pitchFamily="34" charset="0"/>
              </a:rPr>
              <a:t> quality management system must be considered to achieve quality policies and objectives. </a:t>
            </a:r>
          </a:p>
        </p:txBody>
      </p:sp>
      <p:sp>
        <p:nvSpPr>
          <p:cNvPr id="7" name="Slide Number Placeholder 3">
            <a:extLst>
              <a:ext uri="{FF2B5EF4-FFF2-40B4-BE49-F238E27FC236}">
                <a16:creationId xmlns:a16="http://schemas.microsoft.com/office/drawing/2014/main" id="{C77F12B5-A658-761D-CA62-2B04D5F51EC8}"/>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55</a:t>
            </a:fld>
            <a:endParaRPr lang="en-US" sz="900" dirty="0">
              <a:solidFill>
                <a:schemeClr val="tx2"/>
              </a:solidFill>
            </a:endParaRPr>
          </a:p>
        </p:txBody>
      </p:sp>
      <p:sp>
        <p:nvSpPr>
          <p:cNvPr id="8" name="Footer Placeholder 4">
            <a:extLst>
              <a:ext uri="{FF2B5EF4-FFF2-40B4-BE49-F238E27FC236}">
                <a16:creationId xmlns:a16="http://schemas.microsoft.com/office/drawing/2014/main" id="{685FD51E-319D-6DA5-8C66-7C300F3D347A}"/>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Coaching </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The ABCB guidelines are as follows:</a:t>
            </a:r>
          </a:p>
        </p:txBody>
      </p:sp>
      <p:graphicFrame>
        <p:nvGraphicFramePr>
          <p:cNvPr id="7" name="Diagram 6"/>
          <p:cNvGraphicFramePr/>
          <p:nvPr/>
        </p:nvGraphicFramePr>
        <p:xfrm>
          <a:off x="3175820" y="2551471"/>
          <a:ext cx="5486400" cy="3200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Slide Number Placeholder 3">
            <a:extLst>
              <a:ext uri="{FF2B5EF4-FFF2-40B4-BE49-F238E27FC236}">
                <a16:creationId xmlns:a16="http://schemas.microsoft.com/office/drawing/2014/main" id="{B4F9BA89-1C02-23C5-79F4-2F3E2E58DB90}"/>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56</a:t>
            </a:fld>
            <a:endParaRPr lang="en-US" sz="900" dirty="0">
              <a:solidFill>
                <a:schemeClr val="tx2"/>
              </a:solidFill>
            </a:endParaRPr>
          </a:p>
        </p:txBody>
      </p:sp>
      <p:sp>
        <p:nvSpPr>
          <p:cNvPr id="10" name="Footer Placeholder 4">
            <a:extLst>
              <a:ext uri="{FF2B5EF4-FFF2-40B4-BE49-F238E27FC236}">
                <a16:creationId xmlns:a16="http://schemas.microsoft.com/office/drawing/2014/main" id="{BE5AFAAB-5290-398D-CF6D-F185139A4917}"/>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Step 1: Prepare a Performance-based Design Brief (PBDB)</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 Performance-Based Design Brief (PBDB) is a document that serves as a record of all the fundamental activities and outcomes of the Performance Solution design process as agreed during the stakeholder negotiation process. When completed, the PBDB becomes the roadmap for the proposed solution.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PBDP must adequately demonstrate that after designing the solutions and conducting assessment methods, the relevant NCC Performance Requirements have been achieved. </a:t>
            </a:r>
          </a:p>
        </p:txBody>
      </p:sp>
      <p:sp>
        <p:nvSpPr>
          <p:cNvPr id="7" name="Slide Number Placeholder 3">
            <a:extLst>
              <a:ext uri="{FF2B5EF4-FFF2-40B4-BE49-F238E27FC236}">
                <a16:creationId xmlns:a16="http://schemas.microsoft.com/office/drawing/2014/main" id="{F64F220C-991B-E413-0427-FCDEEE6CB973}"/>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57</a:t>
            </a:fld>
            <a:endParaRPr lang="en-US" sz="900" dirty="0">
              <a:solidFill>
                <a:schemeClr val="tx2"/>
              </a:solidFill>
            </a:endParaRPr>
          </a:p>
        </p:txBody>
      </p:sp>
      <p:sp>
        <p:nvSpPr>
          <p:cNvPr id="8" name="Footer Placeholder 4">
            <a:extLst>
              <a:ext uri="{FF2B5EF4-FFF2-40B4-BE49-F238E27FC236}">
                <a16:creationId xmlns:a16="http://schemas.microsoft.com/office/drawing/2014/main" id="{A145E9CF-9FA6-A3EE-A352-5F5A7FBB29CE}"/>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Step 1: Prepare a Performance-based Design Brief (PBDB)</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contents of the final report of the PBDB typically include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 summary of the proposal, including:</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building type and function</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height</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location of the building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an explanation and description of the proposed solution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outline of the Performance Requirements that apply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agreed analytical assessment process</a:t>
            </a:r>
          </a:p>
        </p:txBody>
      </p:sp>
      <p:sp>
        <p:nvSpPr>
          <p:cNvPr id="7" name="Slide Number Placeholder 3">
            <a:extLst>
              <a:ext uri="{FF2B5EF4-FFF2-40B4-BE49-F238E27FC236}">
                <a16:creationId xmlns:a16="http://schemas.microsoft.com/office/drawing/2014/main" id="{1D92ECB3-5AD2-B8F7-C29F-F1792241BBBA}"/>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58</a:t>
            </a:fld>
            <a:endParaRPr lang="en-US" sz="900" dirty="0">
              <a:solidFill>
                <a:schemeClr val="tx2"/>
              </a:solidFill>
            </a:endParaRPr>
          </a:p>
        </p:txBody>
      </p:sp>
      <p:sp>
        <p:nvSpPr>
          <p:cNvPr id="8" name="Footer Placeholder 4">
            <a:extLst>
              <a:ext uri="{FF2B5EF4-FFF2-40B4-BE49-F238E27FC236}">
                <a16:creationId xmlns:a16="http://schemas.microsoft.com/office/drawing/2014/main" id="{B6459AB2-48F2-7BE0-2592-59A51E2A41AD}"/>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Step 1: Prepare a Performance-based Design Brief (PBDB)</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agreed acceptance criteria</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required scope of supporting evidence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format and content of the final report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acknowledgement of participants</a:t>
            </a:r>
          </a:p>
        </p:txBody>
      </p:sp>
      <p:sp>
        <p:nvSpPr>
          <p:cNvPr id="7" name="Slide Number Placeholder 3">
            <a:extLst>
              <a:ext uri="{FF2B5EF4-FFF2-40B4-BE49-F238E27FC236}">
                <a16:creationId xmlns:a16="http://schemas.microsoft.com/office/drawing/2014/main" id="{0ADB076B-A3CF-982F-2CD4-0B1424309441}"/>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59</a:t>
            </a:fld>
            <a:endParaRPr lang="en-US" sz="900" dirty="0">
              <a:solidFill>
                <a:schemeClr val="tx2"/>
              </a:solidFill>
            </a:endParaRPr>
          </a:p>
        </p:txBody>
      </p:sp>
      <p:sp>
        <p:nvSpPr>
          <p:cNvPr id="8" name="Footer Placeholder 4">
            <a:extLst>
              <a:ext uri="{FF2B5EF4-FFF2-40B4-BE49-F238E27FC236}">
                <a16:creationId xmlns:a16="http://schemas.microsoft.com/office/drawing/2014/main" id="{74966E6E-3851-0359-95D2-0A62E82A74DB}"/>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Step 2: Carry out analysis, </a:t>
            </a:r>
            <a:r>
              <a:rPr lang="en-US" sz="3200" b="1" dirty="0" err="1">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modelling</a:t>
            </a:r>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 or testing</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In order to ensure compliance with the NCC, the proposed Performance Solution must be assessed using the appropriate Assessment Methods specified in the NCC.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method of analysis, </a:t>
            </a:r>
            <a:r>
              <a:rPr lang="en-US" sz="2200" dirty="0" err="1">
                <a:ea typeface="Open Sans" pitchFamily="34" charset="0"/>
                <a:cs typeface="Open Sans" pitchFamily="34" charset="0"/>
              </a:rPr>
              <a:t>modelling</a:t>
            </a:r>
            <a:r>
              <a:rPr lang="en-US" sz="2200" dirty="0">
                <a:ea typeface="Open Sans" pitchFamily="34" charset="0"/>
                <a:cs typeface="Open Sans" pitchFamily="34" charset="0"/>
              </a:rPr>
              <a:t> or testing must be chosen according to what is appropriate to the complexity of your project and carried out following what is agreed by stakeholders in the PBDB. </a:t>
            </a:r>
          </a:p>
        </p:txBody>
      </p:sp>
      <p:sp>
        <p:nvSpPr>
          <p:cNvPr id="7" name="Slide Number Placeholder 3">
            <a:extLst>
              <a:ext uri="{FF2B5EF4-FFF2-40B4-BE49-F238E27FC236}">
                <a16:creationId xmlns:a16="http://schemas.microsoft.com/office/drawing/2014/main" id="{B4780899-7868-327A-2C09-157071919471}"/>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60</a:t>
            </a:fld>
            <a:endParaRPr lang="en-US" sz="900" dirty="0">
              <a:solidFill>
                <a:schemeClr val="tx2"/>
              </a:solidFill>
            </a:endParaRPr>
          </a:p>
        </p:txBody>
      </p:sp>
      <p:sp>
        <p:nvSpPr>
          <p:cNvPr id="8" name="Footer Placeholder 4">
            <a:extLst>
              <a:ext uri="{FF2B5EF4-FFF2-40B4-BE49-F238E27FC236}">
                <a16:creationId xmlns:a16="http://schemas.microsoft.com/office/drawing/2014/main" id="{3D374909-039D-C2E3-98BC-02740F099DBE}"/>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Step 2: Carry out analysis, </a:t>
            </a:r>
            <a:r>
              <a:rPr lang="en-US" sz="3200" b="1" dirty="0" err="1">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modelling</a:t>
            </a:r>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 or testing</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Some of the tools that you can use to evaluate the proposed Performance Solution include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comparative or absolute analysis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qualitative or quantitative analysis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deterministic or probabilistic analysis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empirical calculations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in-situ or testing in a </a:t>
            </a:r>
            <a:r>
              <a:rPr lang="en-US" sz="2200" dirty="0" err="1">
                <a:ea typeface="Open Sans" pitchFamily="34" charset="0"/>
                <a:cs typeface="Open Sans" pitchFamily="34" charset="0"/>
              </a:rPr>
              <a:t>recognised</a:t>
            </a:r>
            <a:r>
              <a:rPr lang="en-US" sz="2200" dirty="0">
                <a:ea typeface="Open Sans" pitchFamily="34" charset="0"/>
                <a:cs typeface="Open Sans" pitchFamily="34" charset="0"/>
              </a:rPr>
              <a:t> laboratory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computer-aided </a:t>
            </a:r>
            <a:r>
              <a:rPr lang="en-US" sz="2200" dirty="0" err="1">
                <a:ea typeface="Open Sans" pitchFamily="34" charset="0"/>
                <a:cs typeface="Open Sans" pitchFamily="34" charset="0"/>
              </a:rPr>
              <a:t>modelling</a:t>
            </a:r>
            <a:endParaRPr lang="en-US" sz="2200" dirty="0">
              <a:ea typeface="Open Sans" pitchFamily="34" charset="0"/>
              <a:cs typeface="Open Sans" pitchFamily="34" charset="0"/>
            </a:endParaRPr>
          </a:p>
        </p:txBody>
      </p:sp>
      <p:sp>
        <p:nvSpPr>
          <p:cNvPr id="7" name="Slide Number Placeholder 3">
            <a:extLst>
              <a:ext uri="{FF2B5EF4-FFF2-40B4-BE49-F238E27FC236}">
                <a16:creationId xmlns:a16="http://schemas.microsoft.com/office/drawing/2014/main" id="{1DDE8DF6-BDD9-82F7-0ED4-2AD36583F53B}"/>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61</a:t>
            </a:fld>
            <a:endParaRPr lang="en-US" sz="900" dirty="0">
              <a:solidFill>
                <a:schemeClr val="tx2"/>
              </a:solidFill>
            </a:endParaRPr>
          </a:p>
        </p:txBody>
      </p:sp>
      <p:sp>
        <p:nvSpPr>
          <p:cNvPr id="8" name="Footer Placeholder 4">
            <a:extLst>
              <a:ext uri="{FF2B5EF4-FFF2-40B4-BE49-F238E27FC236}">
                <a16:creationId xmlns:a16="http://schemas.microsoft.com/office/drawing/2014/main" id="{CE170B4E-8D06-C982-9F74-83D18486993B}"/>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Step 3: Collate and evaluate results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results from the previous step must be collated for analysis. Results from multiple trials or design scenarios may have to be considered.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After the results are collated, an analysis will be carried out to form the conclusions for the final report. The results must meet the acceptance criteria agreed in the PBDB. In the evaluation, any uncertainties and sensitivities must also be considered.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If the results are either inconsistent or unable to meet the acceptance criteria, further analysis, </a:t>
            </a:r>
            <a:r>
              <a:rPr lang="en-US" sz="2200" dirty="0" err="1">
                <a:ea typeface="Open Sans" pitchFamily="34" charset="0"/>
                <a:cs typeface="Open Sans" pitchFamily="34" charset="0"/>
              </a:rPr>
              <a:t>modelling</a:t>
            </a:r>
            <a:r>
              <a:rPr lang="en-US" sz="2200" dirty="0">
                <a:ea typeface="Open Sans" pitchFamily="34" charset="0"/>
                <a:cs typeface="Open Sans" pitchFamily="34" charset="0"/>
              </a:rPr>
              <a:t> or testing may have to be conducted.</a:t>
            </a:r>
          </a:p>
        </p:txBody>
      </p:sp>
      <p:sp>
        <p:nvSpPr>
          <p:cNvPr id="7" name="Slide Number Placeholder 3">
            <a:extLst>
              <a:ext uri="{FF2B5EF4-FFF2-40B4-BE49-F238E27FC236}">
                <a16:creationId xmlns:a16="http://schemas.microsoft.com/office/drawing/2014/main" id="{E28357F1-4CE0-6BE5-254F-94FA8F3D5F82}"/>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62</a:t>
            </a:fld>
            <a:endParaRPr lang="en-US" sz="900" dirty="0">
              <a:solidFill>
                <a:schemeClr val="tx2"/>
              </a:solidFill>
            </a:endParaRPr>
          </a:p>
        </p:txBody>
      </p:sp>
      <p:sp>
        <p:nvSpPr>
          <p:cNvPr id="8" name="Footer Placeholder 4">
            <a:extLst>
              <a:ext uri="{FF2B5EF4-FFF2-40B4-BE49-F238E27FC236}">
                <a16:creationId xmlns:a16="http://schemas.microsoft.com/office/drawing/2014/main" id="{D69266B7-3F95-0C29-6248-4C48473E1DB6}"/>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Step 4: Prepare a final report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850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final report is mandatory documentation that must clearly demonstrate compliance with the NCC Performance Requirements.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final report commonly includes the following content:</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an overview of the PBDB, including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scope of the project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relevant stakeholders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applicable NCC Performance Requirements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approaches and methods of analysis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any assumptions made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acceptance criteria and safety factors agreed to by stakeholders</a:t>
            </a:r>
          </a:p>
        </p:txBody>
      </p:sp>
      <p:sp>
        <p:nvSpPr>
          <p:cNvPr id="7" name="Slide Number Placeholder 3">
            <a:extLst>
              <a:ext uri="{FF2B5EF4-FFF2-40B4-BE49-F238E27FC236}">
                <a16:creationId xmlns:a16="http://schemas.microsoft.com/office/drawing/2014/main" id="{6CB3BF17-ACA1-8133-224A-8A27A1821AB0}"/>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63</a:t>
            </a:fld>
            <a:endParaRPr lang="en-US" sz="900" dirty="0">
              <a:solidFill>
                <a:schemeClr val="tx2"/>
              </a:solidFill>
            </a:endParaRPr>
          </a:p>
        </p:txBody>
      </p:sp>
      <p:sp>
        <p:nvSpPr>
          <p:cNvPr id="8" name="Footer Placeholder 4">
            <a:extLst>
              <a:ext uri="{FF2B5EF4-FFF2-40B4-BE49-F238E27FC236}">
                <a16:creationId xmlns:a16="http://schemas.microsoft.com/office/drawing/2014/main" id="{78A8B4C7-8145-45C6-A3F7-2938ACA35C4D}"/>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Step 4: Prepare a final report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overview and outline of the analysis, </a:t>
            </a:r>
            <a:r>
              <a:rPr lang="en-US" sz="2200" dirty="0" err="1">
                <a:ea typeface="Open Sans" pitchFamily="34" charset="0"/>
                <a:cs typeface="Open Sans" pitchFamily="34" charset="0"/>
              </a:rPr>
              <a:t>modelling</a:t>
            </a:r>
            <a:r>
              <a:rPr lang="en-US" sz="2200" dirty="0">
                <a:ea typeface="Open Sans" pitchFamily="34" charset="0"/>
                <a:cs typeface="Open Sans" pitchFamily="34" charset="0"/>
              </a:rPr>
              <a:t> and/or testing carried out, including: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method of analysis used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calculations and outcomes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sensitivities, redundancies and uncertainty studies carried out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results obtained and relevance to the PBDB</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evaluation of results including: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comparison of results with acceptance criteria</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further sensitivity studies undertaken, if any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any expert </a:t>
            </a:r>
            <a:r>
              <a:rPr lang="en-US" sz="2200" dirty="0" err="1">
                <a:ea typeface="Open Sans" pitchFamily="34" charset="0"/>
                <a:cs typeface="Open Sans" pitchFamily="34" charset="0"/>
              </a:rPr>
              <a:t>judgement</a:t>
            </a:r>
            <a:r>
              <a:rPr lang="en-US" sz="2200" dirty="0">
                <a:ea typeface="Open Sans" pitchFamily="34" charset="0"/>
                <a:cs typeface="Open Sans" pitchFamily="34" charset="0"/>
              </a:rPr>
              <a:t> applied and its justification</a:t>
            </a:r>
          </a:p>
        </p:txBody>
      </p:sp>
      <p:sp>
        <p:nvSpPr>
          <p:cNvPr id="7" name="Slide Number Placeholder 3">
            <a:extLst>
              <a:ext uri="{FF2B5EF4-FFF2-40B4-BE49-F238E27FC236}">
                <a16:creationId xmlns:a16="http://schemas.microsoft.com/office/drawing/2014/main" id="{E29BE8BE-9670-B296-967B-F6C72062A253}"/>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64</a:t>
            </a:fld>
            <a:endParaRPr lang="en-US" sz="900" dirty="0">
              <a:solidFill>
                <a:schemeClr val="tx2"/>
              </a:solidFill>
            </a:endParaRPr>
          </a:p>
        </p:txBody>
      </p:sp>
      <p:sp>
        <p:nvSpPr>
          <p:cNvPr id="8" name="Footer Placeholder 4">
            <a:extLst>
              <a:ext uri="{FF2B5EF4-FFF2-40B4-BE49-F238E27FC236}">
                <a16:creationId xmlns:a16="http://schemas.microsoft.com/office/drawing/2014/main" id="{5C2C4864-C3CD-6797-A236-32291DCA3DD2}"/>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Step 4: Prepare a final report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conclusion including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specifications of the final design that are deemed acceptable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NCC Performance Requirements that were met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all limitations to the design and any conditions of use</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following documentation must be retained for a minimum 10-year period together with the relevant compliance certificate where applicable. The property owner must also be provided full copies of the Performance Solution, including the PBDB, plans, results and final report. The information contained in the documentation will be used for future works such as repairs, servicing, alteration and/or maintenance.</a:t>
            </a:r>
          </a:p>
        </p:txBody>
      </p:sp>
      <p:sp>
        <p:nvSpPr>
          <p:cNvPr id="7" name="Slide Number Placeholder 3">
            <a:extLst>
              <a:ext uri="{FF2B5EF4-FFF2-40B4-BE49-F238E27FC236}">
                <a16:creationId xmlns:a16="http://schemas.microsoft.com/office/drawing/2014/main" id="{AF0F580A-0A78-DFB6-0D9C-1024099BDCB6}"/>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65</a:t>
            </a:fld>
            <a:endParaRPr lang="en-US" sz="900" dirty="0">
              <a:solidFill>
                <a:schemeClr val="tx2"/>
              </a:solidFill>
            </a:endParaRPr>
          </a:p>
        </p:txBody>
      </p:sp>
      <p:sp>
        <p:nvSpPr>
          <p:cNvPr id="8" name="Footer Placeholder 4">
            <a:extLst>
              <a:ext uri="{FF2B5EF4-FFF2-40B4-BE49-F238E27FC236}">
                <a16:creationId xmlns:a16="http://schemas.microsoft.com/office/drawing/2014/main" id="{DCE201B8-0432-C546-9336-3ACC7F793769}"/>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2.6 Complete and Compile Relevant Documentation and Evidence that Complies with NCC Performance Requirements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fontScale="925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Every part of a building must be constructed in an appropriate manner using materials, products and forms of construction that comply with the NCC Performance Requirements. Aside from the requirements set out by the NCC, additional conditions may also be required by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other Commonwealth, State or Territory legislation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contracts that include specific quality, material or other such requirements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NCC provides a system to establish and prove compliance with the Performance Requirements. This includes presenting documentary evidence. The form of evidence required to be presented differs according to circumstances, legislation and the Appropriate Authority, but in general, it must adequately show that all materials, products, plumbing projects and forms of construction or design are of the quality to </a:t>
            </a:r>
            <a:r>
              <a:rPr lang="en-US" sz="2200" dirty="0" err="1">
                <a:ea typeface="Open Sans" pitchFamily="34" charset="0"/>
                <a:cs typeface="Open Sans" pitchFamily="34" charset="0"/>
              </a:rPr>
              <a:t>fulfil</a:t>
            </a:r>
            <a:r>
              <a:rPr lang="en-US" sz="2200" dirty="0">
                <a:ea typeface="Open Sans" pitchFamily="34" charset="0"/>
                <a:cs typeface="Open Sans" pitchFamily="34" charset="0"/>
              </a:rPr>
              <a:t> their functions within the building.</a:t>
            </a:r>
          </a:p>
        </p:txBody>
      </p:sp>
      <p:sp>
        <p:nvSpPr>
          <p:cNvPr id="7" name="Slide Number Placeholder 3">
            <a:extLst>
              <a:ext uri="{FF2B5EF4-FFF2-40B4-BE49-F238E27FC236}">
                <a16:creationId xmlns:a16="http://schemas.microsoft.com/office/drawing/2014/main" id="{DEA497A3-014C-A818-F62D-A3FAB90B5D48}"/>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66</a:t>
            </a:fld>
            <a:endParaRPr lang="en-US" sz="900" dirty="0">
              <a:solidFill>
                <a:schemeClr val="tx2"/>
              </a:solidFill>
            </a:endParaRPr>
          </a:p>
        </p:txBody>
      </p:sp>
      <p:sp>
        <p:nvSpPr>
          <p:cNvPr id="8" name="Footer Placeholder 4">
            <a:extLst>
              <a:ext uri="{FF2B5EF4-FFF2-40B4-BE49-F238E27FC236}">
                <a16:creationId xmlns:a16="http://schemas.microsoft.com/office/drawing/2014/main" id="{8B29BB35-42CB-484E-F377-790743F50C93}"/>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2.6 Complete and Compile Relevant Documentation and Evidence that Complies with NCC Performance Requirements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a:t>
            </a:r>
            <a:r>
              <a:rPr lang="en-US" sz="2200" b="1" dirty="0">
                <a:ea typeface="Open Sans" pitchFamily="34" charset="0"/>
                <a:cs typeface="Open Sans" pitchFamily="34" charset="0"/>
              </a:rPr>
              <a:t>hierarchy of rigor </a:t>
            </a:r>
            <a:r>
              <a:rPr lang="en-US" sz="2200" dirty="0">
                <a:ea typeface="Open Sans" pitchFamily="34" charset="0"/>
                <a:cs typeface="Open Sans" pitchFamily="34" charset="0"/>
              </a:rPr>
              <a:t>shows the suitability of each form of evidence in a given situation. The higher the option is on the list, the stronger it is as a form of evidence. Typically, innovative components or those with high consequences of failure require more vigorous options to prove compliance. On the other hand, those whose consequences of failure are low commonly require options that are low on the hierarchy of rigor.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options for documentary evidence are discussed below according to their order in the suitability framework.</a:t>
            </a:r>
          </a:p>
        </p:txBody>
      </p:sp>
      <p:sp>
        <p:nvSpPr>
          <p:cNvPr id="7" name="Slide Number Placeholder 3">
            <a:extLst>
              <a:ext uri="{FF2B5EF4-FFF2-40B4-BE49-F238E27FC236}">
                <a16:creationId xmlns:a16="http://schemas.microsoft.com/office/drawing/2014/main" id="{4A1D6E39-D692-BC08-2B0F-EF1125039E50}"/>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67</a:t>
            </a:fld>
            <a:endParaRPr lang="en-US" sz="900" dirty="0">
              <a:solidFill>
                <a:schemeClr val="tx2"/>
              </a:solidFill>
            </a:endParaRPr>
          </a:p>
        </p:txBody>
      </p:sp>
      <p:sp>
        <p:nvSpPr>
          <p:cNvPr id="8" name="Footer Placeholder 4">
            <a:extLst>
              <a:ext uri="{FF2B5EF4-FFF2-40B4-BE49-F238E27FC236}">
                <a16:creationId xmlns:a16="http://schemas.microsoft.com/office/drawing/2014/main" id="{BD2D7B13-8359-AAE8-51C6-5CADB47BD920}"/>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err="1">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CodeMark</a:t>
            </a:r>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 or </a:t>
            </a:r>
            <a:r>
              <a:rPr lang="en-AU" sz="3200" b="1" dirty="0" err="1">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CodeMark</a:t>
            </a:r>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 Australia</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Under the </a:t>
            </a:r>
            <a:r>
              <a:rPr lang="en-US" sz="2200" dirty="0" err="1">
                <a:ea typeface="Open Sans" pitchFamily="34" charset="0"/>
                <a:cs typeface="Open Sans" pitchFamily="34" charset="0"/>
              </a:rPr>
              <a:t>CodeMark</a:t>
            </a:r>
            <a:r>
              <a:rPr lang="en-US" sz="2200" dirty="0">
                <a:ea typeface="Open Sans" pitchFamily="34" charset="0"/>
                <a:cs typeface="Open Sans" pitchFamily="34" charset="0"/>
              </a:rPr>
              <a:t> or </a:t>
            </a:r>
            <a:r>
              <a:rPr lang="en-US" sz="2200" dirty="0" err="1">
                <a:ea typeface="Open Sans" pitchFamily="34" charset="0"/>
                <a:cs typeface="Open Sans" pitchFamily="34" charset="0"/>
              </a:rPr>
              <a:t>CodeMark</a:t>
            </a:r>
            <a:r>
              <a:rPr lang="en-US" sz="2200" dirty="0">
                <a:ea typeface="Open Sans" pitchFamily="34" charset="0"/>
                <a:cs typeface="Open Sans" pitchFamily="34" charset="0"/>
              </a:rPr>
              <a:t> Australia schemes, only certification bodies accredited by the Joint Accreditation System of Australia and New Zealand (JAS-ANZ) can issue Certificates of Conformity.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a:t>
            </a:r>
            <a:r>
              <a:rPr lang="en-US" sz="2200" dirty="0" err="1">
                <a:ea typeface="Open Sans" pitchFamily="34" charset="0"/>
                <a:cs typeface="Open Sans" pitchFamily="34" charset="0"/>
              </a:rPr>
              <a:t>CodeMark</a:t>
            </a:r>
            <a:r>
              <a:rPr lang="en-US" sz="2200" dirty="0">
                <a:ea typeface="Open Sans" pitchFamily="34" charset="0"/>
                <a:cs typeface="Open Sans" pitchFamily="34" charset="0"/>
              </a:rPr>
              <a:t> and </a:t>
            </a:r>
            <a:r>
              <a:rPr lang="en-US" sz="2200" dirty="0" err="1">
                <a:ea typeface="Open Sans" pitchFamily="34" charset="0"/>
                <a:cs typeface="Open Sans" pitchFamily="34" charset="0"/>
              </a:rPr>
              <a:t>CodeMark</a:t>
            </a:r>
            <a:r>
              <a:rPr lang="en-US" sz="2200" dirty="0">
                <a:ea typeface="Open Sans" pitchFamily="34" charset="0"/>
                <a:cs typeface="Open Sans" pitchFamily="34" charset="0"/>
              </a:rPr>
              <a:t> Australia schemes provide a nationally accepted process for demonstrating compliance with the NCC. Using the following schemes helps to: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streamline and fast-track building approvals;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support the use of new or innovative building products and systems; and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avoid having to repeat the assessment of products and systems that have already proven compliance with the NCC before.</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This is the most rigorous option for proving NCC compliance. It is usually used for materials or products that have high consequences for failure. </a:t>
            </a:r>
          </a:p>
        </p:txBody>
      </p:sp>
      <p:sp>
        <p:nvSpPr>
          <p:cNvPr id="7" name="Slide Number Placeholder 3">
            <a:extLst>
              <a:ext uri="{FF2B5EF4-FFF2-40B4-BE49-F238E27FC236}">
                <a16:creationId xmlns:a16="http://schemas.microsoft.com/office/drawing/2014/main" id="{8A56330D-3E0B-18D4-3C29-3230B3F55121}"/>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68</a:t>
            </a:fld>
            <a:endParaRPr lang="en-US" sz="900" dirty="0">
              <a:solidFill>
                <a:schemeClr val="tx2"/>
              </a:solidFill>
            </a:endParaRPr>
          </a:p>
        </p:txBody>
      </p:sp>
      <p:sp>
        <p:nvSpPr>
          <p:cNvPr id="8" name="Footer Placeholder 4">
            <a:extLst>
              <a:ext uri="{FF2B5EF4-FFF2-40B4-BE49-F238E27FC236}">
                <a16:creationId xmlns:a16="http://schemas.microsoft.com/office/drawing/2014/main" id="{BE6E928A-D7C7-BF52-C395-8CE6A28DCBFF}"/>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Certification of Accreditation</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This is issued by a state or territory accreditation authority under the relevant state or territory building legislation.</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Certificate of Accreditation contains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verification that the properties and performance of a building component are able to </a:t>
            </a:r>
            <a:r>
              <a:rPr lang="en-US" sz="2200" dirty="0" err="1">
                <a:ea typeface="Open Sans" pitchFamily="34" charset="0"/>
                <a:cs typeface="Open Sans" pitchFamily="34" charset="0"/>
              </a:rPr>
              <a:t>fulfil</a:t>
            </a:r>
            <a:r>
              <a:rPr lang="en-US" sz="2200" dirty="0">
                <a:ea typeface="Open Sans" pitchFamily="34" charset="0"/>
                <a:cs typeface="Open Sans" pitchFamily="34" charset="0"/>
              </a:rPr>
              <a:t> specific requirements of the NCC</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any conditions and limitations on the use of the building component</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If you already have a Certificate of Accreditation and want to use it in another jurisdiction, you must get the Appropriate Authority’s approval first.</a:t>
            </a:r>
          </a:p>
        </p:txBody>
      </p:sp>
      <p:sp>
        <p:nvSpPr>
          <p:cNvPr id="7" name="Slide Number Placeholder 3">
            <a:extLst>
              <a:ext uri="{FF2B5EF4-FFF2-40B4-BE49-F238E27FC236}">
                <a16:creationId xmlns:a16="http://schemas.microsoft.com/office/drawing/2014/main" id="{080C03F2-EB8E-EAAE-6E45-A6BBA65B25A4}"/>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69</a:t>
            </a:fld>
            <a:endParaRPr lang="en-US" sz="900" dirty="0">
              <a:solidFill>
                <a:schemeClr val="tx2"/>
              </a:solidFill>
            </a:endParaRPr>
          </a:p>
        </p:txBody>
      </p:sp>
      <p:sp>
        <p:nvSpPr>
          <p:cNvPr id="8" name="Footer Placeholder 4">
            <a:extLst>
              <a:ext uri="{FF2B5EF4-FFF2-40B4-BE49-F238E27FC236}">
                <a16:creationId xmlns:a16="http://schemas.microsoft.com/office/drawing/2014/main" id="{C08BA0B5-A9E4-A495-CC8E-9BB9D3CBBE0E}"/>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Certificate issued by a Certification Body</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JAS-ANZ accredits certification bodies or conformity assessment bodies (CABs). CABs can issue certificates under an industry-operated building product certification scheme.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certificates should contain the following key details: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issuance date of the certification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duration of validity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signature of the issuing body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other relevant information</a:t>
            </a:r>
          </a:p>
        </p:txBody>
      </p:sp>
      <p:sp>
        <p:nvSpPr>
          <p:cNvPr id="7" name="Slide Number Placeholder 3">
            <a:extLst>
              <a:ext uri="{FF2B5EF4-FFF2-40B4-BE49-F238E27FC236}">
                <a16:creationId xmlns:a16="http://schemas.microsoft.com/office/drawing/2014/main" id="{07E7CA33-8467-021E-9D30-4B1BDCCBD649}"/>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70</a:t>
            </a:fld>
            <a:endParaRPr lang="en-US" sz="900" dirty="0">
              <a:solidFill>
                <a:schemeClr val="tx2"/>
              </a:solidFill>
            </a:endParaRPr>
          </a:p>
        </p:txBody>
      </p:sp>
      <p:sp>
        <p:nvSpPr>
          <p:cNvPr id="8" name="Footer Placeholder 4">
            <a:extLst>
              <a:ext uri="{FF2B5EF4-FFF2-40B4-BE49-F238E27FC236}">
                <a16:creationId xmlns:a16="http://schemas.microsoft.com/office/drawing/2014/main" id="{8F0D264C-154B-E75B-E9A2-035870F92290}"/>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Reports issued by an Accredited Testing Laboratory</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An Accredited Testing Laboratory can issue a report certifying that a particular component has been proven suitable by an appropriate test.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An Accredited Testing Laboratory can be any of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 testing laboratory accredited by the National Association of Testing Authorities (NATA)</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 laboratory accredited by an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with a mutual recognition agreement with NATA</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an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a:t>
            </a:r>
            <a:r>
              <a:rPr lang="en-US" sz="2200" dirty="0" err="1">
                <a:ea typeface="Open Sans" pitchFamily="34" charset="0"/>
                <a:cs typeface="Open Sans" pitchFamily="34" charset="0"/>
              </a:rPr>
              <a:t>recognised</a:t>
            </a:r>
            <a:r>
              <a:rPr lang="en-US" sz="2200" dirty="0">
                <a:ea typeface="Open Sans" pitchFamily="34" charset="0"/>
                <a:cs typeface="Open Sans" pitchFamily="34" charset="0"/>
              </a:rPr>
              <a:t> as being an Accredited Testing Laboratory under legislation at the time the test was undertaken</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You may see whether a laboratory or facility is currently accredited by NATA using the register on their website. </a:t>
            </a:r>
          </a:p>
        </p:txBody>
      </p:sp>
      <p:sp>
        <p:nvSpPr>
          <p:cNvPr id="7" name="Slide Number Placeholder 3">
            <a:extLst>
              <a:ext uri="{FF2B5EF4-FFF2-40B4-BE49-F238E27FC236}">
                <a16:creationId xmlns:a16="http://schemas.microsoft.com/office/drawing/2014/main" id="{ED54F09A-8501-B1F1-8326-C9D8AA4AF705}"/>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71</a:t>
            </a:fld>
            <a:endParaRPr lang="en-US" sz="900" dirty="0">
              <a:solidFill>
                <a:schemeClr val="tx2"/>
              </a:solidFill>
            </a:endParaRPr>
          </a:p>
        </p:txBody>
      </p:sp>
      <p:sp>
        <p:nvSpPr>
          <p:cNvPr id="8" name="Footer Placeholder 4">
            <a:extLst>
              <a:ext uri="{FF2B5EF4-FFF2-40B4-BE49-F238E27FC236}">
                <a16:creationId xmlns:a16="http://schemas.microsoft.com/office/drawing/2014/main" id="{0B7DCE0F-452E-0D7A-9F34-41E85FBFC427}"/>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fontScale="90000"/>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Certificate of report from a professional engineer, </a:t>
            </a:r>
            <a:r>
              <a:rPr lang="en-US" sz="3200" b="1" dirty="0" err="1">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recognised</a:t>
            </a:r>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 expert or another appropriately qualified person, as appropriate</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In this option, a certification from professionals and experts can be accepted as long as: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it has a basis and can be subjected to scrutiny; and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it references relevant standards, specifications, software or other publications.</a:t>
            </a:r>
          </a:p>
        </p:txBody>
      </p:sp>
      <p:sp>
        <p:nvSpPr>
          <p:cNvPr id="7" name="Slide Number Placeholder 3">
            <a:extLst>
              <a:ext uri="{FF2B5EF4-FFF2-40B4-BE49-F238E27FC236}">
                <a16:creationId xmlns:a16="http://schemas.microsoft.com/office/drawing/2014/main" id="{8F1FDA62-2548-51D1-2676-C44E08392968}"/>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72</a:t>
            </a:fld>
            <a:endParaRPr lang="en-US" sz="900" dirty="0">
              <a:solidFill>
                <a:schemeClr val="tx2"/>
              </a:solidFill>
            </a:endParaRPr>
          </a:p>
        </p:txBody>
      </p:sp>
      <p:sp>
        <p:nvSpPr>
          <p:cNvPr id="8" name="Footer Placeholder 4">
            <a:extLst>
              <a:ext uri="{FF2B5EF4-FFF2-40B4-BE49-F238E27FC236}">
                <a16:creationId xmlns:a16="http://schemas.microsoft.com/office/drawing/2014/main" id="{E3FF1845-8426-564A-6983-E1142B49BC0B}"/>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Other forms of documentary evidence such as, but not limited to, a Product Technical Statement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85000"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This documentation is the least rigorous option and often requires another supplemental documentary evidence. Evidence under this option should: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suitably describe the subject of the document;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specify the conditions that the statement of verification relies 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describe any limitations to the statement of verification;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refer to construction and/or installation standards as necessary; and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include a reference to any standards, test reports, specifications or other publications used in suitability verification.</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Before submitting this as evidence, it must first be approved by the Appropriate Authority as suitable for determining compliance. This is typically used when consequences of failure are low. </a:t>
            </a:r>
          </a:p>
        </p:txBody>
      </p:sp>
      <p:sp>
        <p:nvSpPr>
          <p:cNvPr id="7" name="Slide Number Placeholder 3">
            <a:extLst>
              <a:ext uri="{FF2B5EF4-FFF2-40B4-BE49-F238E27FC236}">
                <a16:creationId xmlns:a16="http://schemas.microsoft.com/office/drawing/2014/main" id="{98718F94-AF22-E310-FAA6-0A4B0A37D87D}"/>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73</a:t>
            </a:fld>
            <a:endParaRPr lang="en-US" sz="900" dirty="0">
              <a:solidFill>
                <a:schemeClr val="tx2"/>
              </a:solidFill>
            </a:endParaRPr>
          </a:p>
        </p:txBody>
      </p:sp>
      <p:sp>
        <p:nvSpPr>
          <p:cNvPr id="8" name="Footer Placeholder 4">
            <a:extLst>
              <a:ext uri="{FF2B5EF4-FFF2-40B4-BE49-F238E27FC236}">
                <a16:creationId xmlns:a16="http://schemas.microsoft.com/office/drawing/2014/main" id="{F3C55367-8574-11C8-F9F2-B631E44FCEE8}"/>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Determine Compliance Solutions within the NCC</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Other forms of documentary evidence such as, but not limited to, a Product Technical Statement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options for documentary evidence are not mutually exclusive. This means that the chosen option may include elements of other options. It also means that more than one option may be required as evidence of compliance with the NCC.</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suitability of the option(s) selected will need to be approved by the Appropriate Authority. Additionally, it is also important to remember that the documentary evidence has to be current. Otherwise, it will not be accepted. The evidence is no longer considered current if it is: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expired;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attesting compliance with a superseded NCC requirement that does not apply to the project it is submitted for; or</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withdrawn. </a:t>
            </a:r>
          </a:p>
        </p:txBody>
      </p:sp>
      <p:sp>
        <p:nvSpPr>
          <p:cNvPr id="7" name="Slide Number Placeholder 3">
            <a:extLst>
              <a:ext uri="{FF2B5EF4-FFF2-40B4-BE49-F238E27FC236}">
                <a16:creationId xmlns:a16="http://schemas.microsoft.com/office/drawing/2014/main" id="{5E58B1F2-E21C-9E94-5834-DE0EA3A0E341}"/>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74</a:t>
            </a:fld>
            <a:endParaRPr lang="en-US" sz="900" dirty="0">
              <a:solidFill>
                <a:schemeClr val="tx2"/>
              </a:solidFill>
            </a:endParaRPr>
          </a:p>
        </p:txBody>
      </p:sp>
      <p:sp>
        <p:nvSpPr>
          <p:cNvPr id="8" name="Footer Placeholder 4">
            <a:extLst>
              <a:ext uri="{FF2B5EF4-FFF2-40B4-BE49-F238E27FC236}">
                <a16:creationId xmlns:a16="http://schemas.microsoft.com/office/drawing/2014/main" id="{4F9F4340-B707-0C1E-BC03-411E25165599}"/>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69" name="Rectangle 71">
            <a:extLst>
              <a:ext uri="{FF2B5EF4-FFF2-40B4-BE49-F238E27FC236}">
                <a16:creationId xmlns:a16="http://schemas.microsoft.com/office/drawing/2014/main" id="{2029D5AD-8348-4446-B191-6A9B6FE03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70" name="Freeform: Shape 73">
            <a:extLst>
              <a:ext uri="{FF2B5EF4-FFF2-40B4-BE49-F238E27FC236}">
                <a16:creationId xmlns:a16="http://schemas.microsoft.com/office/drawing/2014/main" id="{A3F395A2-2B64-4749-BD93-2F159C7E1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6E6E6"/>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76" name="Freeform: Shape 75">
            <a:extLst>
              <a:ext uri="{FF2B5EF4-FFF2-40B4-BE49-F238E27FC236}">
                <a16:creationId xmlns:a16="http://schemas.microsoft.com/office/drawing/2014/main" id="{5CF0135B-EAB8-4CA0-896C-2D897ECD28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C14A18A-1E30-47C7-BF6E-5E75D488C52A}"/>
              </a:ext>
            </a:extLst>
          </p:cNvPr>
          <p:cNvSpPr>
            <a:spLocks noGrp="1"/>
          </p:cNvSpPr>
          <p:nvPr>
            <p:ph type="title"/>
          </p:nvPr>
        </p:nvSpPr>
        <p:spPr>
          <a:xfrm>
            <a:off x="838200" y="253397"/>
            <a:ext cx="10515600" cy="1273233"/>
          </a:xfrm>
        </p:spPr>
        <p:txBody>
          <a:bodyPr>
            <a:normAutofit/>
          </a:bodyPr>
          <a:lstStyle/>
          <a:p>
            <a:r>
              <a:rPr lang="en-US" sz="4000" b="1" dirty="0">
                <a:latin typeface="+mn-lt"/>
              </a:rPr>
              <a:t>What have we learned?</a:t>
            </a:r>
            <a:endParaRPr lang="en-PH" sz="4000" dirty="0"/>
          </a:p>
        </p:txBody>
      </p:sp>
      <p:sp>
        <p:nvSpPr>
          <p:cNvPr id="78" name="Rectangle 77">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452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775BCBC-80AD-4BB5-B2F3-2A55BDDB08C4}"/>
              </a:ext>
            </a:extLst>
          </p:cNvPr>
          <p:cNvSpPr>
            <a:spLocks noGrp="1"/>
          </p:cNvSpPr>
          <p:nvPr>
            <p:ph idx="1"/>
          </p:nvPr>
        </p:nvSpPr>
        <p:spPr>
          <a:xfrm>
            <a:off x="838200" y="2478024"/>
            <a:ext cx="10515600" cy="3389375"/>
          </a:xfrm>
        </p:spPr>
        <p:txBody>
          <a:bodyPr anchor="t">
            <a:normAutofit/>
          </a:bodyPr>
          <a:lstStyle/>
          <a:p>
            <a:pPr marL="0" marR="64770" indent="0">
              <a:lnSpc>
                <a:spcPct val="114000"/>
              </a:lnSpc>
              <a:spcBef>
                <a:spcPts val="600"/>
              </a:spcBef>
              <a:spcAft>
                <a:spcPts val="600"/>
              </a:spcAft>
              <a:buNone/>
            </a:pPr>
            <a:r>
              <a:rPr lang="en-AU" sz="2200" b="1" dirty="0">
                <a:ea typeface="Open Sans" pitchFamily="34" charset="0"/>
                <a:cs typeface="Open Sans" pitchFamily="34" charset="0"/>
              </a:rPr>
              <a:t>In this part of the session, we have covered:</a:t>
            </a:r>
            <a:endParaRPr lang="en-AU" sz="2200" dirty="0">
              <a:ea typeface="Open Sans" pitchFamily="34" charset="0"/>
              <a:cs typeface="Open Sans" pitchFamily="34" charset="0"/>
            </a:endParaRPr>
          </a:p>
          <a:p>
            <a:pPr marL="533400" marR="60325" lvl="0" indent="-355600">
              <a:lnSpc>
                <a:spcPct val="114000"/>
              </a:lnSpc>
              <a:spcBef>
                <a:spcPts val="600"/>
              </a:spcBef>
              <a:spcAft>
                <a:spcPts val="600"/>
              </a:spcAft>
              <a:buClr>
                <a:schemeClr val="accent2"/>
              </a:buClr>
              <a:buFont typeface="Wingdings" pitchFamily="2" charset="2"/>
              <a:buChar char="ü"/>
            </a:pPr>
            <a:r>
              <a:rPr lang="en-US" sz="2200" dirty="0"/>
              <a:t>Classify Buildings</a:t>
            </a:r>
          </a:p>
          <a:p>
            <a:pPr marL="533400" marR="60325" lvl="0" indent="-355600">
              <a:lnSpc>
                <a:spcPct val="114000"/>
              </a:lnSpc>
              <a:spcBef>
                <a:spcPts val="600"/>
              </a:spcBef>
              <a:spcAft>
                <a:spcPts val="600"/>
              </a:spcAft>
              <a:buClr>
                <a:schemeClr val="accent2"/>
              </a:buClr>
              <a:buFont typeface="Wingdings" pitchFamily="2" charset="2"/>
              <a:buChar char="ü"/>
            </a:pPr>
            <a:r>
              <a:rPr lang="en-US" sz="2200" dirty="0"/>
              <a:t>Determine Compliance Solutions within the NCC</a:t>
            </a:r>
          </a:p>
          <a:p>
            <a:pPr marL="533400" marR="60325" lvl="0" indent="-355600">
              <a:lnSpc>
                <a:spcPct val="114000"/>
              </a:lnSpc>
              <a:spcBef>
                <a:spcPts val="600"/>
              </a:spcBef>
              <a:spcAft>
                <a:spcPts val="600"/>
              </a:spcAft>
              <a:buClr>
                <a:schemeClr val="accent2"/>
              </a:buClr>
              <a:buFont typeface="Wingdings" pitchFamily="2" charset="2"/>
              <a:buChar char="§"/>
            </a:pPr>
            <a:r>
              <a:rPr lang="en-US" sz="2200" dirty="0"/>
              <a:t>Apply Fire Protection Requirements</a:t>
            </a:r>
          </a:p>
        </p:txBody>
      </p:sp>
      <p:sp>
        <p:nvSpPr>
          <p:cNvPr id="9" name="Slide Number Placeholder 3">
            <a:extLst>
              <a:ext uri="{FF2B5EF4-FFF2-40B4-BE49-F238E27FC236}">
                <a16:creationId xmlns:a16="http://schemas.microsoft.com/office/drawing/2014/main" id="{E025CE33-248B-7FC8-4B70-EBFD3CD7E8C9}"/>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75</a:t>
            </a:fld>
            <a:endParaRPr lang="en-US" sz="900" dirty="0">
              <a:solidFill>
                <a:schemeClr val="tx2"/>
              </a:solidFill>
            </a:endParaRPr>
          </a:p>
        </p:txBody>
      </p:sp>
      <p:sp>
        <p:nvSpPr>
          <p:cNvPr id="10" name="Footer Placeholder 4">
            <a:extLst>
              <a:ext uri="{FF2B5EF4-FFF2-40B4-BE49-F238E27FC236}">
                <a16:creationId xmlns:a16="http://schemas.microsoft.com/office/drawing/2014/main" id="{39041531-66A6-3932-2BF3-06417322DFBC}"/>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66704532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75BCBC-80AD-4BB5-B2F3-2A55BDDB08C4}"/>
              </a:ext>
            </a:extLst>
          </p:cNvPr>
          <p:cNvSpPr>
            <a:spLocks noGrp="1"/>
          </p:cNvSpPr>
          <p:nvPr>
            <p:ph idx="1"/>
          </p:nvPr>
        </p:nvSpPr>
        <p:spPr>
          <a:xfrm>
            <a:off x="838200" y="1620012"/>
            <a:ext cx="10515600" cy="3389375"/>
          </a:xfrm>
        </p:spPr>
        <p:txBody>
          <a:bodyPr anchor="b">
            <a:normAutofit/>
          </a:bodyPr>
          <a:lstStyle/>
          <a:p>
            <a:pPr marL="0" marR="64770" indent="0" algn="ctr">
              <a:spcBef>
                <a:spcPts val="600"/>
              </a:spcBef>
              <a:spcAft>
                <a:spcPts val="600"/>
              </a:spcAft>
              <a:buNone/>
            </a:pPr>
            <a:r>
              <a:rPr lang="en-PH" sz="2000" b="1" dirty="0">
                <a:solidFill>
                  <a:schemeClr val="bg1">
                    <a:lumMod val="65000"/>
                  </a:schemeClr>
                </a:solidFill>
                <a:ea typeface="Open Sans" pitchFamily="34" charset="0"/>
                <a:cs typeface="Open Sans" pitchFamily="34" charset="0"/>
              </a:rPr>
              <a:t>End of Part 2</a:t>
            </a:r>
            <a:endParaRPr lang="en-US" sz="2000" b="1" dirty="0">
              <a:solidFill>
                <a:schemeClr val="bg1">
                  <a:lumMod val="65000"/>
                </a:schemeClr>
              </a:solidFill>
              <a:highlight>
                <a:srgbClr val="FFFF00"/>
              </a:highlight>
              <a:ea typeface="Open Sans" pitchFamily="34" charset="0"/>
              <a:cs typeface="Open Sans" pitchFamily="34" charset="0"/>
            </a:endParaRPr>
          </a:p>
        </p:txBody>
      </p:sp>
      <p:sp>
        <p:nvSpPr>
          <p:cNvPr id="4" name="Slide Number Placeholder 3">
            <a:extLst>
              <a:ext uri="{FF2B5EF4-FFF2-40B4-BE49-F238E27FC236}">
                <a16:creationId xmlns:a16="http://schemas.microsoft.com/office/drawing/2014/main" id="{5763A883-4228-903F-3822-5530EBB95590}"/>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76</a:t>
            </a:fld>
            <a:endParaRPr lang="en-US" sz="900" dirty="0">
              <a:solidFill>
                <a:schemeClr val="tx2"/>
              </a:solidFill>
            </a:endParaRPr>
          </a:p>
        </p:txBody>
      </p:sp>
      <p:sp>
        <p:nvSpPr>
          <p:cNvPr id="5" name="Footer Placeholder 4">
            <a:extLst>
              <a:ext uri="{FF2B5EF4-FFF2-40B4-BE49-F238E27FC236}">
                <a16:creationId xmlns:a16="http://schemas.microsoft.com/office/drawing/2014/main" id="{4ED030F1-BA48-0F15-2ACE-0D0E3E03B700}"/>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2784569382"/>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4472C4"/>
      </a:accent1>
      <a:accent2>
        <a:srgbClr val="034A90"/>
      </a:accent2>
      <a:accent3>
        <a:srgbClr val="A5A5A5"/>
      </a:accent3>
      <a:accent4>
        <a:srgbClr val="D73329"/>
      </a:accent4>
      <a:accent5>
        <a:srgbClr val="5B9BD5"/>
      </a:accent5>
      <a:accent6>
        <a:srgbClr val="D73329"/>
      </a:accent6>
      <a:hlink>
        <a:srgbClr val="034A90"/>
      </a:hlink>
      <a:folHlink>
        <a:srgbClr val="034A9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Brief_x0020_description xmlns="d76099e6-3a79-4c20-bfb8-d6d46c0c67f0"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B48A2E57C94144AAFAA4CA7407C607E" ma:contentTypeVersion="13" ma:contentTypeDescription="Create a new document." ma:contentTypeScope="" ma:versionID="2c13e37b52abbdf77c3dc58426e18bf1">
  <xsd:schema xmlns:xsd="http://www.w3.org/2001/XMLSchema" xmlns:xs="http://www.w3.org/2001/XMLSchema" xmlns:p="http://schemas.microsoft.com/office/2006/metadata/properties" xmlns:ns2="d76099e6-3a79-4c20-bfb8-d6d46c0c67f0" xmlns:ns3="6cecd733-34d5-425b-8041-9161b6f347cb" targetNamespace="http://schemas.microsoft.com/office/2006/metadata/properties" ma:root="true" ma:fieldsID="f0803594f28d9b61dd6cbe04d1a5cab0" ns2:_="" ns3:_="">
    <xsd:import namespace="d76099e6-3a79-4c20-bfb8-d6d46c0c67f0"/>
    <xsd:import namespace="6cecd733-34d5-425b-8041-9161b6f347cb"/>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Brief_x0020_descrip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6099e6-3a79-4c20-bfb8-d6d46c0c67f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Brief_x0020_description" ma:index="20" nillable="true" ma:displayName="Brief description" ma:internalName="Brief_x0020_description">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cecd733-34d5-425b-8041-9161b6f347cb"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B229EFB-6C75-42DB-A179-188C3AC3AC6F}">
  <ds:schemaRefs>
    <ds:schemaRef ds:uri="http://schemas.microsoft.com/sharepoint/v3/contenttype/forms"/>
  </ds:schemaRefs>
</ds:datastoreItem>
</file>

<file path=customXml/itemProps2.xml><?xml version="1.0" encoding="utf-8"?>
<ds:datastoreItem xmlns:ds="http://schemas.openxmlformats.org/officeDocument/2006/customXml" ds:itemID="{D9DFF376-D503-4451-98A5-28499D684D0B}">
  <ds:schemaRefs>
    <ds:schemaRef ds:uri="http://schemas.microsoft.com/office/infopath/2007/PartnerControls"/>
    <ds:schemaRef ds:uri="9070b689-7605-479f-8804-a59ee445c744"/>
    <ds:schemaRef ds:uri="http://purl.org/dc/elements/1.1/"/>
    <ds:schemaRef ds:uri="http://schemas.microsoft.com/office/2006/metadata/properties"/>
    <ds:schemaRef ds:uri="6cecd733-34d5-425b-8041-9161b6f347cb"/>
    <ds:schemaRef ds:uri="http://purl.org/dc/terms/"/>
    <ds:schemaRef ds:uri="http://schemas.openxmlformats.org/package/2006/metadata/core-properties"/>
    <ds:schemaRef ds:uri="http://schemas.microsoft.com/office/2006/documentManagement/types"/>
    <ds:schemaRef ds:uri="http://www.w3.org/XML/1998/namespace"/>
    <ds:schemaRef ds:uri="http://purl.org/dc/dcmitype/"/>
    <ds:schemaRef ds:uri="d76099e6-3a79-4c20-bfb8-d6d46c0c67f0"/>
  </ds:schemaRefs>
</ds:datastoreItem>
</file>

<file path=customXml/itemProps3.xml><?xml version="1.0" encoding="utf-8"?>
<ds:datastoreItem xmlns:ds="http://schemas.openxmlformats.org/officeDocument/2006/customXml" ds:itemID="{DBF7CECA-4402-4DB9-872D-B8495221028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76099e6-3a79-4c20-bfb8-d6d46c0c67f0"/>
    <ds:schemaRef ds:uri="6cecd733-34d5-425b-8041-9161b6f347c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925</TotalTime>
  <Words>8131</Words>
  <Application>Microsoft Office PowerPoint</Application>
  <PresentationFormat>Widescreen</PresentationFormat>
  <Paragraphs>617</Paragraphs>
  <Slides>76</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76</vt:i4>
      </vt:variant>
    </vt:vector>
  </HeadingPairs>
  <TitlesOfParts>
    <vt:vector size="82" baseType="lpstr">
      <vt:lpstr>Arial</vt:lpstr>
      <vt:lpstr>Calibri</vt:lpstr>
      <vt:lpstr>Calibri Light</vt:lpstr>
      <vt:lpstr>Courier New</vt:lpstr>
      <vt:lpstr>Wingdings</vt:lpstr>
      <vt:lpstr>Office Theme</vt:lpstr>
      <vt:lpstr>Determine Compliance Solutions within the NCC</vt:lpstr>
      <vt:lpstr>2.1 Determine Performance Solutions to meet the Performance Requirements</vt:lpstr>
      <vt:lpstr>2.1 Determine Performance Solutions to meet the Performance Requirements</vt:lpstr>
      <vt:lpstr>2.1 Determine Performance Solutions to meet the Performance Requirements</vt:lpstr>
      <vt:lpstr>2.1 Determine Performance Solutions to meet the Performance Requirements</vt:lpstr>
      <vt:lpstr>2.1 Determine Performance Solutions to meet the Performance Requirements</vt:lpstr>
      <vt:lpstr>2.1 Determine Performance Solutions to meet the Performance Requirements</vt:lpstr>
      <vt:lpstr>2.2.1 Key Stakeholders</vt:lpstr>
      <vt:lpstr>2.2.1 Key Stakeholders</vt:lpstr>
      <vt:lpstr>Top management</vt:lpstr>
      <vt:lpstr>The project team</vt:lpstr>
      <vt:lpstr>The project team</vt:lpstr>
      <vt:lpstr>Project manager</vt:lpstr>
      <vt:lpstr>Clients</vt:lpstr>
      <vt:lpstr>Appropriate Authority</vt:lpstr>
      <vt:lpstr>Government authorities</vt:lpstr>
      <vt:lpstr>Outsourced project team members</vt:lpstr>
      <vt:lpstr>Outsourced project team members</vt:lpstr>
      <vt:lpstr>Suppliers</vt:lpstr>
      <vt:lpstr>2.2.2 Means of Communication</vt:lpstr>
      <vt:lpstr>2.2.2 Means of Communication</vt:lpstr>
      <vt:lpstr>2.2.2 Means of Communication</vt:lpstr>
      <vt:lpstr>2.2.2 Means of Communication</vt:lpstr>
      <vt:lpstr>2.2.3 Strategies to Stakeholder Engagement</vt:lpstr>
      <vt:lpstr>Identify communication barriers</vt:lpstr>
      <vt:lpstr>Identify communication barriers</vt:lpstr>
      <vt:lpstr>Identify communication barriers</vt:lpstr>
      <vt:lpstr>Analyse stakeholders</vt:lpstr>
      <vt:lpstr>Analyse stakeholders</vt:lpstr>
      <vt:lpstr>Understand their expectations</vt:lpstr>
      <vt:lpstr>Keep stakeholders informed and involved</vt:lpstr>
      <vt:lpstr>IMPORTANT TO NOTE: </vt:lpstr>
      <vt:lpstr>2.2.4 Factors to Consider in Choosing Compliance Solutions</vt:lpstr>
      <vt:lpstr>Cost of development</vt:lpstr>
      <vt:lpstr>Risks and consequences</vt:lpstr>
      <vt:lpstr>Client requests</vt:lpstr>
      <vt:lpstr>Existing spatial limitations</vt:lpstr>
      <vt:lpstr>Other considerations</vt:lpstr>
      <vt:lpstr>2.3 Apply Deemed-to-Satisfy (DTS) Solution with Supporting Evidence</vt:lpstr>
      <vt:lpstr>2.3 Apply Deemed-to-Satisfy (DTS) Solution with Supporting Evidence</vt:lpstr>
      <vt:lpstr>Referenced documents</vt:lpstr>
      <vt:lpstr>Referenced documents</vt:lpstr>
      <vt:lpstr>Referenced documents</vt:lpstr>
      <vt:lpstr>Referenced documents</vt:lpstr>
      <vt:lpstr>2.4 Consider Performance Solutions and Supporting Evidence</vt:lpstr>
      <vt:lpstr>2.4 Consider Performance Solutions and Supporting Evidence</vt:lpstr>
      <vt:lpstr>2.4 Consider Performance Solutions and Supporting Evidence</vt:lpstr>
      <vt:lpstr>2.5 Document Performance-Based Solutions in accordance with Organisational Quality Procedures and Processes</vt:lpstr>
      <vt:lpstr>2.5 Document Performance-Based Solutions in accordance with Organisational Quality Procedures and Processes</vt:lpstr>
      <vt:lpstr>2.5.1 Quality Management  Quality management is a </vt:lpstr>
      <vt:lpstr>2.5.1 Quality Management  Quality management is a </vt:lpstr>
      <vt:lpstr>2.5.1 Quality Management  Quality management is a </vt:lpstr>
      <vt:lpstr>2.5.1 Quality Management  Quality management is a </vt:lpstr>
      <vt:lpstr>2.5.2 Development of Performance Solutions</vt:lpstr>
      <vt:lpstr>2.5.2 Development of Performance Solutions</vt:lpstr>
      <vt:lpstr>Coaching </vt:lpstr>
      <vt:lpstr>Step 1: Prepare a Performance-based Design Brief (PBDB)</vt:lpstr>
      <vt:lpstr>Step 1: Prepare a Performance-based Design Brief (PBDB)</vt:lpstr>
      <vt:lpstr>Step 1: Prepare a Performance-based Design Brief (PBDB)</vt:lpstr>
      <vt:lpstr>Step 2: Carry out analysis, modelling or testing</vt:lpstr>
      <vt:lpstr>Step 2: Carry out analysis, modelling or testing</vt:lpstr>
      <vt:lpstr>Step 3: Collate and evaluate results</vt:lpstr>
      <vt:lpstr>Step 4: Prepare a final report</vt:lpstr>
      <vt:lpstr>Step 4: Prepare a final report</vt:lpstr>
      <vt:lpstr>Step 4: Prepare a final report</vt:lpstr>
      <vt:lpstr>2.6 Complete and Compile Relevant Documentation and Evidence that Complies with NCC Performance Requirements</vt:lpstr>
      <vt:lpstr>2.6 Complete and Compile Relevant Documentation and Evidence that Complies with NCC Performance Requirements</vt:lpstr>
      <vt:lpstr>CodeMark or CodeMark Australia</vt:lpstr>
      <vt:lpstr>Certification of Accreditation</vt:lpstr>
      <vt:lpstr>Certificate issued by a Certification Body</vt:lpstr>
      <vt:lpstr>Reports issued by an Accredited Testing Laboratory</vt:lpstr>
      <vt:lpstr>Certificate of report from a professional engineer, recognised expert or another appropriately qualified person, as appropriate</vt:lpstr>
      <vt:lpstr>Other forms of documentary evidence such as, but not limited to, a Product Technical Statement</vt:lpstr>
      <vt:lpstr>Other forms of documentary evidence such as, but not limited to, a Product Technical Statement</vt:lpstr>
      <vt:lpstr>What have we learned?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TotalVET Training Resources</dc:creator>
  <cp:lastModifiedBy>Darren Creed</cp:lastModifiedBy>
  <cp:revision>99</cp:revision>
  <dcterms:created xsi:type="dcterms:W3CDTF">2020-09-30T05:05:23Z</dcterms:created>
  <dcterms:modified xsi:type="dcterms:W3CDTF">2022-05-11T03:36:51Z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0x0101005B48A2E57C94144AAFAA4CA7407C607E</vt:lpwstr>
  </property>
</Properties>
</file>