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8" r:id="rId11"/>
    <p:sldId id="265" r:id="rId12"/>
    <p:sldId id="267"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995866-BD3A-4330-83FC-1F1A0C5D8B01}" v="136" dt="2025-01-29T07:16:09.7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4660"/>
  </p:normalViewPr>
  <p:slideViewPr>
    <p:cSldViewPr snapToGrid="0">
      <p:cViewPr varScale="1">
        <p:scale>
          <a:sx n="70" d="100"/>
          <a:sy n="70" d="100"/>
        </p:scale>
        <p:origin x="696" y="28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Radford" userId="dd9db217989e2fd9" providerId="LiveId" clId="{B4995866-BD3A-4330-83FC-1F1A0C5D8B01}"/>
    <pc:docChg chg="undo custSel addSld delSld modSld sldOrd">
      <pc:chgData name="Alison Radford" userId="dd9db217989e2fd9" providerId="LiveId" clId="{B4995866-BD3A-4330-83FC-1F1A0C5D8B01}" dt="2025-01-30T12:52:31.327" v="4781" actId="21"/>
      <pc:docMkLst>
        <pc:docMk/>
      </pc:docMkLst>
      <pc:sldChg chg="addSp delSp modSp mod setClrOvrMap">
        <pc:chgData name="Alison Radford" userId="dd9db217989e2fd9" providerId="LiveId" clId="{B4995866-BD3A-4330-83FC-1F1A0C5D8B01}" dt="2025-01-23T12:11:51.561" v="3818" actId="26606"/>
        <pc:sldMkLst>
          <pc:docMk/>
          <pc:sldMk cId="1348573317" sldId="256"/>
        </pc:sldMkLst>
        <pc:spChg chg="mod">
          <ac:chgData name="Alison Radford" userId="dd9db217989e2fd9" providerId="LiveId" clId="{B4995866-BD3A-4330-83FC-1F1A0C5D8B01}" dt="2025-01-23T12:11:51.561" v="3818" actId="26606"/>
          <ac:spMkLst>
            <pc:docMk/>
            <pc:sldMk cId="1348573317" sldId="256"/>
            <ac:spMk id="2" creationId="{E0E3A6AE-A38E-C6B7-95B7-D6B7F39BDC62}"/>
          </ac:spMkLst>
        </pc:spChg>
        <pc:spChg chg="mod">
          <ac:chgData name="Alison Radford" userId="dd9db217989e2fd9" providerId="LiveId" clId="{B4995866-BD3A-4330-83FC-1F1A0C5D8B01}" dt="2025-01-23T12:11:51.561" v="3818" actId="26606"/>
          <ac:spMkLst>
            <pc:docMk/>
            <pc:sldMk cId="1348573317" sldId="256"/>
            <ac:spMk id="3" creationId="{36E52413-5FB9-B3C9-5AC7-C0DC66F81433}"/>
          </ac:spMkLst>
        </pc:spChg>
        <pc:spChg chg="add">
          <ac:chgData name="Alison Radford" userId="dd9db217989e2fd9" providerId="LiveId" clId="{B4995866-BD3A-4330-83FC-1F1A0C5D8B01}" dt="2025-01-23T12:11:51.561" v="3818" actId="26606"/>
          <ac:spMkLst>
            <pc:docMk/>
            <pc:sldMk cId="1348573317" sldId="256"/>
            <ac:spMk id="14" creationId="{6DA65B90-7B06-4499-91BA-CDDD36132481}"/>
          </ac:spMkLst>
        </pc:spChg>
        <pc:spChg chg="add">
          <ac:chgData name="Alison Radford" userId="dd9db217989e2fd9" providerId="LiveId" clId="{B4995866-BD3A-4330-83FC-1F1A0C5D8B01}" dt="2025-01-23T12:11:51.561" v="3818" actId="26606"/>
          <ac:spMkLst>
            <pc:docMk/>
            <pc:sldMk cId="1348573317" sldId="256"/>
            <ac:spMk id="16" creationId="{56BD7DD2-1738-4D5D-955B-0F7C68C99E0D}"/>
          </ac:spMkLst>
        </pc:spChg>
        <pc:spChg chg="add">
          <ac:chgData name="Alison Radford" userId="dd9db217989e2fd9" providerId="LiveId" clId="{B4995866-BD3A-4330-83FC-1F1A0C5D8B01}" dt="2025-01-23T12:11:51.561" v="3818" actId="26606"/>
          <ac:spMkLst>
            <pc:docMk/>
            <pc:sldMk cId="1348573317" sldId="256"/>
            <ac:spMk id="18" creationId="{8509A13B-4750-4C28-974C-8E9C13C5B043}"/>
          </ac:spMkLst>
        </pc:spChg>
        <pc:picChg chg="mod">
          <ac:chgData name="Alison Radford" userId="dd9db217989e2fd9" providerId="LiveId" clId="{B4995866-BD3A-4330-83FC-1F1A0C5D8B01}" dt="2025-01-23T12:11:51.561" v="3818" actId="26606"/>
          <ac:picMkLst>
            <pc:docMk/>
            <pc:sldMk cId="1348573317" sldId="256"/>
            <ac:picMk id="4" creationId="{D5CE22BB-526D-4FA8-2A05-D0ECAC57C9A0}"/>
          </ac:picMkLst>
        </pc:picChg>
      </pc:sldChg>
      <pc:sldChg chg="addSp delSp modSp new mod setBg">
        <pc:chgData name="Alison Radford" userId="dd9db217989e2fd9" providerId="LiveId" clId="{B4995866-BD3A-4330-83FC-1F1A0C5D8B01}" dt="2025-01-29T07:17:18.973" v="4735" actId="21"/>
        <pc:sldMkLst>
          <pc:docMk/>
          <pc:sldMk cId="381601837" sldId="257"/>
        </pc:sldMkLst>
        <pc:spChg chg="mod">
          <ac:chgData name="Alison Radford" userId="dd9db217989e2fd9" providerId="LiveId" clId="{B4995866-BD3A-4330-83FC-1F1A0C5D8B01}" dt="2025-01-22T14:46:22.106" v="3787" actId="26606"/>
          <ac:spMkLst>
            <pc:docMk/>
            <pc:sldMk cId="381601837" sldId="257"/>
            <ac:spMk id="2" creationId="{2230CE8D-156E-6B3E-5AA2-2F59E072AAD1}"/>
          </ac:spMkLst>
        </pc:spChg>
        <pc:spChg chg="add del mod">
          <ac:chgData name="Alison Radford" userId="dd9db217989e2fd9" providerId="LiveId" clId="{B4995866-BD3A-4330-83FC-1F1A0C5D8B01}" dt="2025-01-29T07:17:18.973" v="4735" actId="21"/>
          <ac:spMkLst>
            <pc:docMk/>
            <pc:sldMk cId="381601837" sldId="257"/>
            <ac:spMk id="6" creationId="{F24CEA56-CDC8-1E22-CECA-3324ED9994EC}"/>
          </ac:spMkLst>
        </pc:spChg>
        <pc:spChg chg="add">
          <ac:chgData name="Alison Radford" userId="dd9db217989e2fd9" providerId="LiveId" clId="{B4995866-BD3A-4330-83FC-1F1A0C5D8B01}" dt="2025-01-23T12:12:18.971" v="3819" actId="26606"/>
          <ac:spMkLst>
            <pc:docMk/>
            <pc:sldMk cId="381601837" sldId="257"/>
            <ac:spMk id="18" creationId="{B937640E-EF7A-4A6C-A950-D12B7D5C923E}"/>
          </ac:spMkLst>
        </pc:spChg>
        <pc:spChg chg="add">
          <ac:chgData name="Alison Radford" userId="dd9db217989e2fd9" providerId="LiveId" clId="{B4995866-BD3A-4330-83FC-1F1A0C5D8B01}" dt="2025-01-23T12:12:18.971" v="3819" actId="26606"/>
          <ac:spMkLst>
            <pc:docMk/>
            <pc:sldMk cId="381601837" sldId="257"/>
            <ac:spMk id="20" creationId="{FFF975DA-2F73-4697-B7A9-A2E834712394}"/>
          </ac:spMkLst>
        </pc:spChg>
        <pc:graphicFrameChg chg="add mod modGraphic">
          <ac:chgData name="Alison Radford" userId="dd9db217989e2fd9" providerId="LiveId" clId="{B4995866-BD3A-4330-83FC-1F1A0C5D8B01}" dt="2025-01-23T12:12:18.971" v="3819" actId="26606"/>
          <ac:graphicFrameMkLst>
            <pc:docMk/>
            <pc:sldMk cId="381601837" sldId="257"/>
            <ac:graphicFrameMk id="5" creationId="{4AEB41CD-D0EB-A7BF-2506-B3017FFCC788}"/>
          </ac:graphicFrameMkLst>
        </pc:graphicFrameChg>
        <pc:picChg chg="add mod">
          <ac:chgData name="Alison Radford" userId="dd9db217989e2fd9" providerId="LiveId" clId="{B4995866-BD3A-4330-83FC-1F1A0C5D8B01}" dt="2025-01-29T07:16:59.021" v="4734" actId="14100"/>
          <ac:picMkLst>
            <pc:docMk/>
            <pc:sldMk cId="381601837" sldId="257"/>
            <ac:picMk id="4" creationId="{ABE687B3-270A-3272-D3F3-D1174E828A76}"/>
          </ac:picMkLst>
        </pc:picChg>
      </pc:sldChg>
      <pc:sldChg chg="addSp delSp modSp del mod">
        <pc:chgData name="Alison Radford" userId="dd9db217989e2fd9" providerId="LiveId" clId="{B4995866-BD3A-4330-83FC-1F1A0C5D8B01}" dt="2025-01-21T14:36:44" v="328" actId="2696"/>
        <pc:sldMkLst>
          <pc:docMk/>
          <pc:sldMk cId="2851568267" sldId="257"/>
        </pc:sldMkLst>
      </pc:sldChg>
      <pc:sldChg chg="del">
        <pc:chgData name="Alison Radford" userId="dd9db217989e2fd9" providerId="LiveId" clId="{B4995866-BD3A-4330-83FC-1F1A0C5D8B01}" dt="2025-01-21T14:36:32.658" v="326" actId="2696"/>
        <pc:sldMkLst>
          <pc:docMk/>
          <pc:sldMk cId="216924009" sldId="258"/>
        </pc:sldMkLst>
      </pc:sldChg>
      <pc:sldChg chg="addSp delSp modSp new mod setBg">
        <pc:chgData name="Alison Radford" userId="dd9db217989e2fd9" providerId="LiveId" clId="{B4995866-BD3A-4330-83FC-1F1A0C5D8B01}" dt="2025-01-22T14:44:45.449" v="3786" actId="20577"/>
        <pc:sldMkLst>
          <pc:docMk/>
          <pc:sldMk cId="2884050152" sldId="258"/>
        </pc:sldMkLst>
        <pc:spChg chg="mod">
          <ac:chgData name="Alison Radford" userId="dd9db217989e2fd9" providerId="LiveId" clId="{B4995866-BD3A-4330-83FC-1F1A0C5D8B01}" dt="2025-01-22T14:43:43.617" v="3779" actId="26606"/>
          <ac:spMkLst>
            <pc:docMk/>
            <pc:sldMk cId="2884050152" sldId="258"/>
            <ac:spMk id="2" creationId="{0625DC21-51BF-34BD-ECB1-CABFC8D2A544}"/>
          </ac:spMkLst>
        </pc:spChg>
        <pc:spChg chg="add">
          <ac:chgData name="Alison Radford" userId="dd9db217989e2fd9" providerId="LiveId" clId="{B4995866-BD3A-4330-83FC-1F1A0C5D8B01}" dt="2025-01-22T14:43:43.617" v="3779" actId="26606"/>
          <ac:spMkLst>
            <pc:docMk/>
            <pc:sldMk cId="2884050152" sldId="258"/>
            <ac:spMk id="9" creationId="{B937640E-EF7A-4A6C-A950-D12B7D5C923E}"/>
          </ac:spMkLst>
        </pc:spChg>
        <pc:spChg chg="add">
          <ac:chgData name="Alison Radford" userId="dd9db217989e2fd9" providerId="LiveId" clId="{B4995866-BD3A-4330-83FC-1F1A0C5D8B01}" dt="2025-01-22T14:43:43.617" v="3779" actId="26606"/>
          <ac:spMkLst>
            <pc:docMk/>
            <pc:sldMk cId="2884050152" sldId="258"/>
            <ac:spMk id="11" creationId="{FFF975DA-2F73-4697-B7A9-A2E834712394}"/>
          </ac:spMkLst>
        </pc:spChg>
        <pc:graphicFrameChg chg="add mod">
          <ac:chgData name="Alison Radford" userId="dd9db217989e2fd9" providerId="LiveId" clId="{B4995866-BD3A-4330-83FC-1F1A0C5D8B01}" dt="2025-01-22T14:44:45.449" v="3786" actId="20577"/>
          <ac:graphicFrameMkLst>
            <pc:docMk/>
            <pc:sldMk cId="2884050152" sldId="258"/>
            <ac:graphicFrameMk id="5" creationId="{A645677F-E71C-BC2B-8EFC-001A97B8100B}"/>
          </ac:graphicFrameMkLst>
        </pc:graphicFrameChg>
      </pc:sldChg>
      <pc:sldChg chg="addSp delSp modSp new del mod">
        <pc:chgData name="Alison Radford" userId="dd9db217989e2fd9" providerId="LiveId" clId="{B4995866-BD3A-4330-83FC-1F1A0C5D8B01}" dt="2025-01-21T14:36:39.862" v="327" actId="2696"/>
        <pc:sldMkLst>
          <pc:docMk/>
          <pc:sldMk cId="1619498012" sldId="259"/>
        </pc:sldMkLst>
      </pc:sldChg>
      <pc:sldChg chg="addSp modSp new mod">
        <pc:chgData name="Alison Radford" userId="dd9db217989e2fd9" providerId="LiveId" clId="{B4995866-BD3A-4330-83FC-1F1A0C5D8B01}" dt="2025-01-28T00:37:56.902" v="4132" actId="14100"/>
        <pc:sldMkLst>
          <pc:docMk/>
          <pc:sldMk cId="2047523204" sldId="259"/>
        </pc:sldMkLst>
        <pc:spChg chg="mod">
          <ac:chgData name="Alison Radford" userId="dd9db217989e2fd9" providerId="LiveId" clId="{B4995866-BD3A-4330-83FC-1F1A0C5D8B01}" dt="2025-01-22T11:45:37.262" v="937" actId="20577"/>
          <ac:spMkLst>
            <pc:docMk/>
            <pc:sldMk cId="2047523204" sldId="259"/>
            <ac:spMk id="2" creationId="{26B55315-B6D1-959E-2CE3-3F81DDF0E70B}"/>
          </ac:spMkLst>
        </pc:spChg>
        <pc:spChg chg="mod">
          <ac:chgData name="Alison Radford" userId="dd9db217989e2fd9" providerId="LiveId" clId="{B4995866-BD3A-4330-83FC-1F1A0C5D8B01}" dt="2025-01-22T13:55:23.480" v="2960" actId="20577"/>
          <ac:spMkLst>
            <pc:docMk/>
            <pc:sldMk cId="2047523204" sldId="259"/>
            <ac:spMk id="3" creationId="{C49BCF95-AF78-0D2A-3598-F5C02F50814D}"/>
          </ac:spMkLst>
        </pc:spChg>
        <pc:spChg chg="mod">
          <ac:chgData name="Alison Radford" userId="dd9db217989e2fd9" providerId="LiveId" clId="{B4995866-BD3A-4330-83FC-1F1A0C5D8B01}" dt="2025-01-22T13:54:54.702" v="2924" actId="20577"/>
          <ac:spMkLst>
            <pc:docMk/>
            <pc:sldMk cId="2047523204" sldId="259"/>
            <ac:spMk id="4" creationId="{1CC7D279-C4BF-5470-25FB-E235B77794AA}"/>
          </ac:spMkLst>
        </pc:spChg>
        <pc:picChg chg="add mod">
          <ac:chgData name="Alison Radford" userId="dd9db217989e2fd9" providerId="LiveId" clId="{B4995866-BD3A-4330-83FC-1F1A0C5D8B01}" dt="2025-01-28T00:34:31.244" v="4127" actId="14100"/>
          <ac:picMkLst>
            <pc:docMk/>
            <pc:sldMk cId="2047523204" sldId="259"/>
            <ac:picMk id="6" creationId="{37ED157C-DEA8-CD0D-007A-BCB6D6CCC25E}"/>
          </ac:picMkLst>
        </pc:picChg>
        <pc:picChg chg="add mod">
          <ac:chgData name="Alison Radford" userId="dd9db217989e2fd9" providerId="LiveId" clId="{B4995866-BD3A-4330-83FC-1F1A0C5D8B01}" dt="2025-01-28T00:37:56.902" v="4132" actId="14100"/>
          <ac:picMkLst>
            <pc:docMk/>
            <pc:sldMk cId="2047523204" sldId="259"/>
            <ac:picMk id="8" creationId="{709210FA-8EC8-74AD-1D03-EFB9477E4080}"/>
          </ac:picMkLst>
        </pc:picChg>
      </pc:sldChg>
      <pc:sldChg chg="addSp delSp modSp new mod setBg">
        <pc:chgData name="Alison Radford" userId="dd9db217989e2fd9" providerId="LiveId" clId="{B4995866-BD3A-4330-83FC-1F1A0C5D8B01}" dt="2025-01-22T14:38:28.066" v="3767" actId="14100"/>
        <pc:sldMkLst>
          <pc:docMk/>
          <pc:sldMk cId="1825184917" sldId="260"/>
        </pc:sldMkLst>
        <pc:spChg chg="mod">
          <ac:chgData name="Alison Radford" userId="dd9db217989e2fd9" providerId="LiveId" clId="{B4995866-BD3A-4330-83FC-1F1A0C5D8B01}" dt="2025-01-22T14:38:09.139" v="3764" actId="26606"/>
          <ac:spMkLst>
            <pc:docMk/>
            <pc:sldMk cId="1825184917" sldId="260"/>
            <ac:spMk id="2" creationId="{A6BD6940-A391-DC0D-A9A6-953E7B359604}"/>
          </ac:spMkLst>
        </pc:spChg>
        <pc:spChg chg="mod ord">
          <ac:chgData name="Alison Radford" userId="dd9db217989e2fd9" providerId="LiveId" clId="{B4995866-BD3A-4330-83FC-1F1A0C5D8B01}" dt="2025-01-22T14:38:09.139" v="3764" actId="26606"/>
          <ac:spMkLst>
            <pc:docMk/>
            <pc:sldMk cId="1825184917" sldId="260"/>
            <ac:spMk id="3" creationId="{4542146A-2364-0AEB-7B97-081A3ACD7272}"/>
          </ac:spMkLst>
        </pc:spChg>
        <pc:spChg chg="add mod">
          <ac:chgData name="Alison Radford" userId="dd9db217989e2fd9" providerId="LiveId" clId="{B4995866-BD3A-4330-83FC-1F1A0C5D8B01}" dt="2025-01-22T14:38:09.139" v="3764" actId="26606"/>
          <ac:spMkLst>
            <pc:docMk/>
            <pc:sldMk cId="1825184917" sldId="260"/>
            <ac:spMk id="6" creationId="{54954A99-9A7F-F067-23E6-45C2989AF68F}"/>
          </ac:spMkLst>
        </pc:spChg>
        <pc:spChg chg="add">
          <ac:chgData name="Alison Radford" userId="dd9db217989e2fd9" providerId="LiveId" clId="{B4995866-BD3A-4330-83FC-1F1A0C5D8B01}" dt="2025-01-22T14:38:09.139" v="3764" actId="26606"/>
          <ac:spMkLst>
            <pc:docMk/>
            <pc:sldMk cId="1825184917" sldId="260"/>
            <ac:spMk id="44" creationId="{B937640E-EF7A-4A6C-A950-D12B7D5C923E}"/>
          </ac:spMkLst>
        </pc:spChg>
        <pc:spChg chg="add">
          <ac:chgData name="Alison Radford" userId="dd9db217989e2fd9" providerId="LiveId" clId="{B4995866-BD3A-4330-83FC-1F1A0C5D8B01}" dt="2025-01-22T14:38:09.139" v="3764" actId="26606"/>
          <ac:spMkLst>
            <pc:docMk/>
            <pc:sldMk cId="1825184917" sldId="260"/>
            <ac:spMk id="46" creationId="{39796C61-3902-4C2A-AD60-D926667F530C}"/>
          </ac:spMkLst>
        </pc:spChg>
        <pc:spChg chg="add">
          <ac:chgData name="Alison Radford" userId="dd9db217989e2fd9" providerId="LiveId" clId="{B4995866-BD3A-4330-83FC-1F1A0C5D8B01}" dt="2025-01-22T14:38:09.139" v="3764" actId="26606"/>
          <ac:spMkLst>
            <pc:docMk/>
            <pc:sldMk cId="1825184917" sldId="260"/>
            <ac:spMk id="48" creationId="{36A49EC6-053B-4ACB-9913-5C4B245E913B}"/>
          </ac:spMkLst>
        </pc:spChg>
        <pc:picChg chg="add mod">
          <ac:chgData name="Alison Radford" userId="dd9db217989e2fd9" providerId="LiveId" clId="{B4995866-BD3A-4330-83FC-1F1A0C5D8B01}" dt="2025-01-22T14:38:28.066" v="3767" actId="14100"/>
          <ac:picMkLst>
            <pc:docMk/>
            <pc:sldMk cId="1825184917" sldId="260"/>
            <ac:picMk id="5" creationId="{E2FD6C17-DEF7-A81E-42DA-15C81265EB55}"/>
          </ac:picMkLst>
        </pc:picChg>
      </pc:sldChg>
      <pc:sldChg chg="addSp modSp new mod setBg">
        <pc:chgData name="Alison Radford" userId="dd9db217989e2fd9" providerId="LiveId" clId="{B4995866-BD3A-4330-83FC-1F1A0C5D8B01}" dt="2025-01-23T12:14:40.168" v="3823" actId="255"/>
        <pc:sldMkLst>
          <pc:docMk/>
          <pc:sldMk cId="871343941" sldId="261"/>
        </pc:sldMkLst>
        <pc:spChg chg="mod">
          <ac:chgData name="Alison Radford" userId="dd9db217989e2fd9" providerId="LiveId" clId="{B4995866-BD3A-4330-83FC-1F1A0C5D8B01}" dt="2025-01-22T14:40:03.070" v="3771" actId="26606"/>
          <ac:spMkLst>
            <pc:docMk/>
            <pc:sldMk cId="871343941" sldId="261"/>
            <ac:spMk id="2" creationId="{C35758D6-F0D9-61A9-3783-DAE483E0CE3D}"/>
          </ac:spMkLst>
        </pc:spChg>
        <pc:spChg chg="mod">
          <ac:chgData name="Alison Radford" userId="dd9db217989e2fd9" providerId="LiveId" clId="{B4995866-BD3A-4330-83FC-1F1A0C5D8B01}" dt="2025-01-23T12:14:40.168" v="3823" actId="255"/>
          <ac:spMkLst>
            <pc:docMk/>
            <pc:sldMk cId="871343941" sldId="261"/>
            <ac:spMk id="3" creationId="{8F37E0B7-2131-00C1-9DCB-E4C0863BD060}"/>
          </ac:spMkLst>
        </pc:spChg>
        <pc:spChg chg="add mod">
          <ac:chgData name="Alison Radford" userId="dd9db217989e2fd9" providerId="LiveId" clId="{B4995866-BD3A-4330-83FC-1F1A0C5D8B01}" dt="2025-01-22T14:40:03.070" v="3771" actId="26606"/>
          <ac:spMkLst>
            <pc:docMk/>
            <pc:sldMk cId="871343941" sldId="261"/>
            <ac:spMk id="6" creationId="{17C0FA15-E4C7-8C3B-6D9D-6FA24EEC59D5}"/>
          </ac:spMkLst>
        </pc:spChg>
        <pc:spChg chg="add">
          <ac:chgData name="Alison Radford" userId="dd9db217989e2fd9" providerId="LiveId" clId="{B4995866-BD3A-4330-83FC-1F1A0C5D8B01}" dt="2025-01-22T14:40:03.070" v="3771" actId="26606"/>
          <ac:spMkLst>
            <pc:docMk/>
            <pc:sldMk cId="871343941" sldId="261"/>
            <ac:spMk id="11" creationId="{B937640E-EF7A-4A6C-A950-D12B7D5C923E}"/>
          </ac:spMkLst>
        </pc:spChg>
        <pc:spChg chg="add">
          <ac:chgData name="Alison Radford" userId="dd9db217989e2fd9" providerId="LiveId" clId="{B4995866-BD3A-4330-83FC-1F1A0C5D8B01}" dt="2025-01-22T14:40:03.070" v="3771" actId="26606"/>
          <ac:spMkLst>
            <pc:docMk/>
            <pc:sldMk cId="871343941" sldId="261"/>
            <ac:spMk id="13" creationId="{37C48F90-AFD5-4232-AE7D-27B956BF7EC5}"/>
          </ac:spMkLst>
        </pc:spChg>
        <pc:spChg chg="add">
          <ac:chgData name="Alison Radford" userId="dd9db217989e2fd9" providerId="LiveId" clId="{B4995866-BD3A-4330-83FC-1F1A0C5D8B01}" dt="2025-01-22T14:40:03.070" v="3771" actId="26606"/>
          <ac:spMkLst>
            <pc:docMk/>
            <pc:sldMk cId="871343941" sldId="261"/>
            <ac:spMk id="15" creationId="{73C96EE1-9524-4300-BFAC-56AA55EB495C}"/>
          </ac:spMkLst>
        </pc:spChg>
        <pc:picChg chg="add mod">
          <ac:chgData name="Alison Radford" userId="dd9db217989e2fd9" providerId="LiveId" clId="{B4995866-BD3A-4330-83FC-1F1A0C5D8B01}" dt="2025-01-22T14:40:03.070" v="3771" actId="26606"/>
          <ac:picMkLst>
            <pc:docMk/>
            <pc:sldMk cId="871343941" sldId="261"/>
            <ac:picMk id="5" creationId="{73FCADB0-6F6A-033F-D72B-8C4A6F82B0C2}"/>
          </ac:picMkLst>
        </pc:picChg>
      </pc:sldChg>
      <pc:sldChg chg="addSp modSp new mod">
        <pc:chgData name="Alison Radford" userId="dd9db217989e2fd9" providerId="LiveId" clId="{B4995866-BD3A-4330-83FC-1F1A0C5D8B01}" dt="2025-01-22T14:23:37.003" v="3690" actId="20577"/>
        <pc:sldMkLst>
          <pc:docMk/>
          <pc:sldMk cId="3225025357" sldId="262"/>
        </pc:sldMkLst>
        <pc:spChg chg="mod">
          <ac:chgData name="Alison Radford" userId="dd9db217989e2fd9" providerId="LiveId" clId="{B4995866-BD3A-4330-83FC-1F1A0C5D8B01}" dt="2025-01-22T14:12:37.558" v="3368" actId="20577"/>
          <ac:spMkLst>
            <pc:docMk/>
            <pc:sldMk cId="3225025357" sldId="262"/>
            <ac:spMk id="2" creationId="{C18DBF25-E255-59E0-E1C7-7A874F561D7D}"/>
          </ac:spMkLst>
        </pc:spChg>
        <pc:spChg chg="mod">
          <ac:chgData name="Alison Radford" userId="dd9db217989e2fd9" providerId="LiveId" clId="{B4995866-BD3A-4330-83FC-1F1A0C5D8B01}" dt="2025-01-22T14:23:37.003" v="3690" actId="20577"/>
          <ac:spMkLst>
            <pc:docMk/>
            <pc:sldMk cId="3225025357" sldId="262"/>
            <ac:spMk id="3" creationId="{18896F5B-DB86-6277-880F-D34EF82C0702}"/>
          </ac:spMkLst>
        </pc:spChg>
        <pc:spChg chg="add mod">
          <ac:chgData name="Alison Radford" userId="dd9db217989e2fd9" providerId="LiveId" clId="{B4995866-BD3A-4330-83FC-1F1A0C5D8B01}" dt="2025-01-22T14:21:43.970" v="3585" actId="20577"/>
          <ac:spMkLst>
            <pc:docMk/>
            <pc:sldMk cId="3225025357" sldId="262"/>
            <ac:spMk id="4" creationId="{85ED2752-4F1B-0DD8-A35A-0524688F24FB}"/>
          </ac:spMkLst>
        </pc:spChg>
        <pc:spChg chg="add mod">
          <ac:chgData name="Alison Radford" userId="dd9db217989e2fd9" providerId="LiveId" clId="{B4995866-BD3A-4330-83FC-1F1A0C5D8B01}" dt="2025-01-22T14:22:25.691" v="3649" actId="20577"/>
          <ac:spMkLst>
            <pc:docMk/>
            <pc:sldMk cId="3225025357" sldId="262"/>
            <ac:spMk id="5" creationId="{D1AFD8D2-7646-4AC6-513B-27C5036BFCD7}"/>
          </ac:spMkLst>
        </pc:spChg>
      </pc:sldChg>
      <pc:sldChg chg="addSp delSp modSp new mod setBg">
        <pc:chgData name="Alison Radford" userId="dd9db217989e2fd9" providerId="LiveId" clId="{B4995866-BD3A-4330-83FC-1F1A0C5D8B01}" dt="2025-01-29T06:54:14.730" v="4172" actId="20577"/>
        <pc:sldMkLst>
          <pc:docMk/>
          <pc:sldMk cId="4188519970" sldId="263"/>
        </pc:sldMkLst>
        <pc:spChg chg="mod">
          <ac:chgData name="Alison Radford" userId="dd9db217989e2fd9" providerId="LiveId" clId="{B4995866-BD3A-4330-83FC-1F1A0C5D8B01}" dt="2025-01-29T06:54:14.730" v="4172" actId="20577"/>
          <ac:spMkLst>
            <pc:docMk/>
            <pc:sldMk cId="4188519970" sldId="263"/>
            <ac:spMk id="2" creationId="{357DCD53-33FC-9DC1-0A6F-494891FBEAD4}"/>
          </ac:spMkLst>
        </pc:spChg>
        <pc:spChg chg="add mod">
          <ac:chgData name="Alison Radford" userId="dd9db217989e2fd9" providerId="LiveId" clId="{B4995866-BD3A-4330-83FC-1F1A0C5D8B01}" dt="2025-01-28T00:32:06.063" v="4114" actId="14100"/>
          <ac:spMkLst>
            <pc:docMk/>
            <pc:sldMk cId="4188519970" sldId="263"/>
            <ac:spMk id="7" creationId="{77207EAD-23C8-98DE-1DC8-F9AC689B0899}"/>
          </ac:spMkLst>
        </pc:spChg>
        <pc:graphicFrameChg chg="add">
          <ac:chgData name="Alison Radford" userId="dd9db217989e2fd9" providerId="LiveId" clId="{B4995866-BD3A-4330-83FC-1F1A0C5D8B01}" dt="2025-01-22T14:42:33.916" v="3777" actId="26606"/>
          <ac:graphicFrameMkLst>
            <pc:docMk/>
            <pc:sldMk cId="4188519970" sldId="263"/>
            <ac:graphicFrameMk id="15" creationId="{CE56526B-00B2-B936-1CD6-785D3305F400}"/>
          </ac:graphicFrameMkLst>
        </pc:graphicFrameChg>
        <pc:picChg chg="add mod">
          <ac:chgData name="Alison Radford" userId="dd9db217989e2fd9" providerId="LiveId" clId="{B4995866-BD3A-4330-83FC-1F1A0C5D8B01}" dt="2025-01-28T00:32:06.063" v="4114" actId="14100"/>
          <ac:picMkLst>
            <pc:docMk/>
            <pc:sldMk cId="4188519970" sldId="263"/>
            <ac:picMk id="6" creationId="{AF7DFD74-8FC0-85D8-6233-AC6C22A77208}"/>
          </ac:picMkLst>
        </pc:picChg>
      </pc:sldChg>
      <pc:sldChg chg="addSp delSp modSp new mod setBg">
        <pc:chgData name="Alison Radford" userId="dd9db217989e2fd9" providerId="LiveId" clId="{B4995866-BD3A-4330-83FC-1F1A0C5D8B01}" dt="2025-01-29T06:55:08.119" v="4196" actId="255"/>
        <pc:sldMkLst>
          <pc:docMk/>
          <pc:sldMk cId="613647565" sldId="264"/>
        </pc:sldMkLst>
        <pc:spChg chg="mod">
          <ac:chgData name="Alison Radford" userId="dd9db217989e2fd9" providerId="LiveId" clId="{B4995866-BD3A-4330-83FC-1F1A0C5D8B01}" dt="2025-01-29T06:55:08.119" v="4196" actId="255"/>
          <ac:spMkLst>
            <pc:docMk/>
            <pc:sldMk cId="613647565" sldId="264"/>
            <ac:spMk id="2" creationId="{CF147E07-A8E1-D4B8-3C52-76718DE20EAF}"/>
          </ac:spMkLst>
        </pc:spChg>
        <pc:spChg chg="add mod">
          <ac:chgData name="Alison Radford" userId="dd9db217989e2fd9" providerId="LiveId" clId="{B4995866-BD3A-4330-83FC-1F1A0C5D8B01}" dt="2025-01-28T00:41:49.373" v="4146" actId="14100"/>
          <ac:spMkLst>
            <pc:docMk/>
            <pc:sldMk cId="613647565" sldId="264"/>
            <ac:spMk id="7" creationId="{05BFD11B-4507-8E30-718C-28250960F813}"/>
          </ac:spMkLst>
        </pc:spChg>
        <pc:spChg chg="add">
          <ac:chgData name="Alison Radford" userId="dd9db217989e2fd9" providerId="LiveId" clId="{B4995866-BD3A-4330-83FC-1F1A0C5D8B01}" dt="2025-01-22T14:42:46.533" v="3778" actId="26606"/>
          <ac:spMkLst>
            <pc:docMk/>
            <pc:sldMk cId="613647565" sldId="264"/>
            <ac:spMk id="9" creationId="{B937640E-EF7A-4A6C-A950-D12B7D5C923E}"/>
          </ac:spMkLst>
        </pc:spChg>
        <pc:spChg chg="add">
          <ac:chgData name="Alison Radford" userId="dd9db217989e2fd9" providerId="LiveId" clId="{B4995866-BD3A-4330-83FC-1F1A0C5D8B01}" dt="2025-01-22T14:42:46.533" v="3778" actId="26606"/>
          <ac:spMkLst>
            <pc:docMk/>
            <pc:sldMk cId="613647565" sldId="264"/>
            <ac:spMk id="11" creationId="{7A46C5F3-4EAC-473B-BD72-1219E833DB14}"/>
          </ac:spMkLst>
        </pc:spChg>
        <pc:spChg chg="add">
          <ac:chgData name="Alison Radford" userId="dd9db217989e2fd9" providerId="LiveId" clId="{B4995866-BD3A-4330-83FC-1F1A0C5D8B01}" dt="2025-01-22T14:42:46.533" v="3778" actId="26606"/>
          <ac:spMkLst>
            <pc:docMk/>
            <pc:sldMk cId="613647565" sldId="264"/>
            <ac:spMk id="13" creationId="{12231725-D083-4E0F-9428-1C2635189CA9}"/>
          </ac:spMkLst>
        </pc:spChg>
        <pc:graphicFrameChg chg="add mod">
          <ac:chgData name="Alison Radford" userId="dd9db217989e2fd9" providerId="LiveId" clId="{B4995866-BD3A-4330-83FC-1F1A0C5D8B01}" dt="2025-01-28T00:42:04.094" v="4147"/>
          <ac:graphicFrameMkLst>
            <pc:docMk/>
            <pc:sldMk cId="613647565" sldId="264"/>
            <ac:graphicFrameMk id="5" creationId="{2502B2D7-E0A8-AE96-ECE6-2B6E91738356}"/>
          </ac:graphicFrameMkLst>
        </pc:graphicFrameChg>
        <pc:picChg chg="add mod">
          <ac:chgData name="Alison Radford" userId="dd9db217989e2fd9" providerId="LiveId" clId="{B4995866-BD3A-4330-83FC-1F1A0C5D8B01}" dt="2025-01-28T00:42:31.216" v="4148" actId="14100"/>
          <ac:picMkLst>
            <pc:docMk/>
            <pc:sldMk cId="613647565" sldId="264"/>
            <ac:picMk id="6" creationId="{EE4D0AFC-ED5F-3C0C-029C-0617DF3F7D0C}"/>
          </ac:picMkLst>
        </pc:picChg>
      </pc:sldChg>
      <pc:sldChg chg="addSp modSp new mod">
        <pc:chgData name="Alison Radford" userId="dd9db217989e2fd9" providerId="LiveId" clId="{B4995866-BD3A-4330-83FC-1F1A0C5D8B01}" dt="2025-01-22T14:31:08.279" v="3728" actId="962"/>
        <pc:sldMkLst>
          <pc:docMk/>
          <pc:sldMk cId="404910330" sldId="265"/>
        </pc:sldMkLst>
        <pc:spChg chg="mod">
          <ac:chgData name="Alison Radford" userId="dd9db217989e2fd9" providerId="LiveId" clId="{B4995866-BD3A-4330-83FC-1F1A0C5D8B01}" dt="2025-01-22T14:25:55.573" v="3707" actId="20577"/>
          <ac:spMkLst>
            <pc:docMk/>
            <pc:sldMk cId="404910330" sldId="265"/>
            <ac:spMk id="2" creationId="{407A9825-642D-3CCB-4A9F-46C6D81389B5}"/>
          </ac:spMkLst>
        </pc:spChg>
        <pc:spChg chg="mod">
          <ac:chgData name="Alison Radford" userId="dd9db217989e2fd9" providerId="LiveId" clId="{B4995866-BD3A-4330-83FC-1F1A0C5D8B01}" dt="2025-01-22T14:26:51.681" v="3708"/>
          <ac:spMkLst>
            <pc:docMk/>
            <pc:sldMk cId="404910330" sldId="265"/>
            <ac:spMk id="3" creationId="{05268CB7-CB6B-2214-2F9C-2255728D39FC}"/>
          </ac:spMkLst>
        </pc:spChg>
        <pc:spChg chg="mod">
          <ac:chgData name="Alison Radford" userId="dd9db217989e2fd9" providerId="LiveId" clId="{B4995866-BD3A-4330-83FC-1F1A0C5D8B01}" dt="2025-01-22T14:27:17.484" v="3709"/>
          <ac:spMkLst>
            <pc:docMk/>
            <pc:sldMk cId="404910330" sldId="265"/>
            <ac:spMk id="4" creationId="{B1B2610B-E22D-077B-E4D0-76E24A236025}"/>
          </ac:spMkLst>
        </pc:spChg>
        <pc:spChg chg="add mod">
          <ac:chgData name="Alison Radford" userId="dd9db217989e2fd9" providerId="LiveId" clId="{B4995866-BD3A-4330-83FC-1F1A0C5D8B01}" dt="2025-01-22T14:31:03.902" v="3726" actId="14100"/>
          <ac:spMkLst>
            <pc:docMk/>
            <pc:sldMk cId="404910330" sldId="265"/>
            <ac:spMk id="9" creationId="{3F1C0321-FB1C-C5C1-7922-24AF683528AC}"/>
          </ac:spMkLst>
        </pc:spChg>
        <pc:picChg chg="add mod">
          <ac:chgData name="Alison Radford" userId="dd9db217989e2fd9" providerId="LiveId" clId="{B4995866-BD3A-4330-83FC-1F1A0C5D8B01}" dt="2025-01-22T14:29:32.595" v="3720" actId="962"/>
          <ac:picMkLst>
            <pc:docMk/>
            <pc:sldMk cId="404910330" sldId="265"/>
            <ac:picMk id="6" creationId="{8B1875E1-8228-45E0-503A-88D57E929925}"/>
          </ac:picMkLst>
        </pc:picChg>
        <pc:picChg chg="add mod">
          <ac:chgData name="Alison Radford" userId="dd9db217989e2fd9" providerId="LiveId" clId="{B4995866-BD3A-4330-83FC-1F1A0C5D8B01}" dt="2025-01-22T14:31:08.279" v="3728" actId="962"/>
          <ac:picMkLst>
            <pc:docMk/>
            <pc:sldMk cId="404910330" sldId="265"/>
            <ac:picMk id="8" creationId="{08D358C6-53B7-3F71-C9E5-FE32E1251CC6}"/>
          </ac:picMkLst>
        </pc:picChg>
      </pc:sldChg>
      <pc:sldChg chg="addSp delSp modSp new mod ord">
        <pc:chgData name="Alison Radford" userId="dd9db217989e2fd9" providerId="LiveId" clId="{B4995866-BD3A-4330-83FC-1F1A0C5D8B01}" dt="2025-01-30T12:52:31.327" v="4781" actId="21"/>
        <pc:sldMkLst>
          <pc:docMk/>
          <pc:sldMk cId="3828563207" sldId="266"/>
        </pc:sldMkLst>
        <pc:spChg chg="mod">
          <ac:chgData name="Alison Radford" userId="dd9db217989e2fd9" providerId="LiveId" clId="{B4995866-BD3A-4330-83FC-1F1A0C5D8B01}" dt="2025-01-28T00:15:40.362" v="3844" actId="20577"/>
          <ac:spMkLst>
            <pc:docMk/>
            <pc:sldMk cId="3828563207" sldId="266"/>
            <ac:spMk id="2" creationId="{5510BAA3-15E4-8FD4-A312-B0B0BBF38A9A}"/>
          </ac:spMkLst>
        </pc:spChg>
        <pc:spChg chg="add del mod">
          <ac:chgData name="Alison Radford" userId="dd9db217989e2fd9" providerId="LiveId" clId="{B4995866-BD3A-4330-83FC-1F1A0C5D8B01}" dt="2025-01-30T12:52:31.327" v="4781" actId="21"/>
          <ac:spMkLst>
            <pc:docMk/>
            <pc:sldMk cId="3828563207" sldId="266"/>
            <ac:spMk id="6" creationId="{CF0E968C-6DD8-00AD-88E1-643CE39601A0}"/>
          </ac:spMkLst>
        </pc:spChg>
        <pc:graphicFrameChg chg="add modGraphic">
          <ac:chgData name="Alison Radford" userId="dd9db217989e2fd9" providerId="LiveId" clId="{B4995866-BD3A-4330-83FC-1F1A0C5D8B01}" dt="2025-01-22T15:05:22.491" v="3815" actId="26606"/>
          <ac:graphicFrameMkLst>
            <pc:docMk/>
            <pc:sldMk cId="3828563207" sldId="266"/>
            <ac:graphicFrameMk id="8" creationId="{1CFD16E6-1710-7D6B-287D-46C2540E720D}"/>
          </ac:graphicFrameMkLst>
        </pc:graphicFrameChg>
        <pc:picChg chg="add mod">
          <ac:chgData name="Alison Radford" userId="dd9db217989e2fd9" providerId="LiveId" clId="{B4995866-BD3A-4330-83FC-1F1A0C5D8B01}" dt="2025-01-28T00:15:53.391" v="3846" actId="14100"/>
          <ac:picMkLst>
            <pc:docMk/>
            <pc:sldMk cId="3828563207" sldId="266"/>
            <ac:picMk id="5" creationId="{096EC2B9-5D4B-E192-4E2E-F807F99BCCC3}"/>
          </ac:picMkLst>
        </pc:picChg>
      </pc:sldChg>
      <pc:sldChg chg="addSp delSp modSp new mod setBg">
        <pc:chgData name="Alison Radford" userId="dd9db217989e2fd9" providerId="LiveId" clId="{B4995866-BD3A-4330-83FC-1F1A0C5D8B01}" dt="2025-01-28T00:28:46.068" v="4101" actId="20577"/>
        <pc:sldMkLst>
          <pc:docMk/>
          <pc:sldMk cId="2813216810" sldId="267"/>
        </pc:sldMkLst>
        <pc:spChg chg="mod">
          <ac:chgData name="Alison Radford" userId="dd9db217989e2fd9" providerId="LiveId" clId="{B4995866-BD3A-4330-83FC-1F1A0C5D8B01}" dt="2025-01-28T00:28:46.068" v="4101" actId="20577"/>
          <ac:spMkLst>
            <pc:docMk/>
            <pc:sldMk cId="2813216810" sldId="267"/>
            <ac:spMk id="2" creationId="{E2E2CADA-14B1-0FFC-E5B7-4A8ACEF315B6}"/>
          </ac:spMkLst>
        </pc:spChg>
        <pc:spChg chg="mod">
          <ac:chgData name="Alison Radford" userId="dd9db217989e2fd9" providerId="LiveId" clId="{B4995866-BD3A-4330-83FC-1F1A0C5D8B01}" dt="2025-01-28T00:28:31.113" v="4099" actId="26606"/>
          <ac:spMkLst>
            <pc:docMk/>
            <pc:sldMk cId="2813216810" sldId="267"/>
            <ac:spMk id="3" creationId="{F03A7750-E27A-4914-937B-B6544259247D}"/>
          </ac:spMkLst>
        </pc:spChg>
        <pc:spChg chg="add">
          <ac:chgData name="Alison Radford" userId="dd9db217989e2fd9" providerId="LiveId" clId="{B4995866-BD3A-4330-83FC-1F1A0C5D8B01}" dt="2025-01-28T00:28:31.113" v="4099" actId="26606"/>
          <ac:spMkLst>
            <pc:docMk/>
            <pc:sldMk cId="2813216810" sldId="267"/>
            <ac:spMk id="10" creationId="{042E603F-28B7-4831-BF23-65FBAB13D5FB}"/>
          </ac:spMkLst>
        </pc:spChg>
        <pc:spChg chg="add">
          <ac:chgData name="Alison Radford" userId="dd9db217989e2fd9" providerId="LiveId" clId="{B4995866-BD3A-4330-83FC-1F1A0C5D8B01}" dt="2025-01-28T00:28:31.113" v="4099" actId="26606"/>
          <ac:spMkLst>
            <pc:docMk/>
            <pc:sldMk cId="2813216810" sldId="267"/>
            <ac:spMk id="12" creationId="{4D39700F-2B10-4402-A7DD-06EE2245880D}"/>
          </ac:spMkLst>
        </pc:spChg>
        <pc:spChg chg="add">
          <ac:chgData name="Alison Radford" userId="dd9db217989e2fd9" providerId="LiveId" clId="{B4995866-BD3A-4330-83FC-1F1A0C5D8B01}" dt="2025-01-28T00:28:31.113" v="4099" actId="26606"/>
          <ac:spMkLst>
            <pc:docMk/>
            <pc:sldMk cId="2813216810" sldId="267"/>
            <ac:spMk id="14" creationId="{B937640E-EF7A-4A6C-A950-D12B7D5C923E}"/>
          </ac:spMkLst>
        </pc:spChg>
        <pc:spChg chg="add">
          <ac:chgData name="Alison Radford" userId="dd9db217989e2fd9" providerId="LiveId" clId="{B4995866-BD3A-4330-83FC-1F1A0C5D8B01}" dt="2025-01-28T00:28:31.113" v="4099" actId="26606"/>
          <ac:spMkLst>
            <pc:docMk/>
            <pc:sldMk cId="2813216810" sldId="267"/>
            <ac:spMk id="16" creationId="{4E64E4A9-D8D0-4AE7-99BD-EFE51D6EB122}"/>
          </ac:spMkLst>
        </pc:spChg>
        <pc:spChg chg="add">
          <ac:chgData name="Alison Radford" userId="dd9db217989e2fd9" providerId="LiveId" clId="{B4995866-BD3A-4330-83FC-1F1A0C5D8B01}" dt="2025-01-28T00:28:31.113" v="4099" actId="26606"/>
          <ac:spMkLst>
            <pc:docMk/>
            <pc:sldMk cId="2813216810" sldId="267"/>
            <ac:spMk id="18" creationId="{AFD62F46-8DC3-4EDF-BDEF-27C439C6F7BD}"/>
          </ac:spMkLst>
        </pc:spChg>
        <pc:picChg chg="add mod">
          <ac:chgData name="Alison Radford" userId="dd9db217989e2fd9" providerId="LiveId" clId="{B4995866-BD3A-4330-83FC-1F1A0C5D8B01}" dt="2025-01-28T00:28:31.113" v="4099" actId="26606"/>
          <ac:picMkLst>
            <pc:docMk/>
            <pc:sldMk cId="2813216810" sldId="267"/>
            <ac:picMk id="5" creationId="{13BD429A-B61B-1D7D-4A21-7CE569A3645B}"/>
          </ac:picMkLst>
        </pc:picChg>
      </pc:sldChg>
      <pc:sldChg chg="addSp delSp modSp new mod">
        <pc:chgData name="Alison Radford" userId="dd9db217989e2fd9" providerId="LiveId" clId="{B4995866-BD3A-4330-83FC-1F1A0C5D8B01}" dt="2025-01-29T07:14:52.461" v="4723" actId="21"/>
        <pc:sldMkLst>
          <pc:docMk/>
          <pc:sldMk cId="1256232468" sldId="268"/>
        </pc:sldMkLst>
        <pc:spChg chg="mod">
          <ac:chgData name="Alison Radford" userId="dd9db217989e2fd9" providerId="LiveId" clId="{B4995866-BD3A-4330-83FC-1F1A0C5D8B01}" dt="2025-01-29T06:55:47.914" v="4214" actId="20577"/>
          <ac:spMkLst>
            <pc:docMk/>
            <pc:sldMk cId="1256232468" sldId="268"/>
            <ac:spMk id="2" creationId="{29332956-0136-91AD-D50B-6470760A0B61}"/>
          </ac:spMkLst>
        </pc:spChg>
        <pc:spChg chg="mod">
          <ac:chgData name="Alison Radford" userId="dd9db217989e2fd9" providerId="LiveId" clId="{B4995866-BD3A-4330-83FC-1F1A0C5D8B01}" dt="2025-01-29T07:12:48.559" v="4710" actId="113"/>
          <ac:spMkLst>
            <pc:docMk/>
            <pc:sldMk cId="1256232468" sldId="268"/>
            <ac:spMk id="3" creationId="{1244A499-88FC-9E1B-1750-A5523501CB20}"/>
          </ac:spMkLst>
        </pc:spChg>
        <pc:spChg chg="mod">
          <ac:chgData name="Alison Radford" userId="dd9db217989e2fd9" providerId="LiveId" clId="{B4995866-BD3A-4330-83FC-1F1A0C5D8B01}" dt="2025-01-29T06:59:29.536" v="4493" actId="20577"/>
          <ac:spMkLst>
            <pc:docMk/>
            <pc:sldMk cId="1256232468" sldId="268"/>
            <ac:spMk id="4" creationId="{5D8D7353-BE14-A015-CFC0-977C94946B96}"/>
          </ac:spMkLst>
        </pc:spChg>
        <pc:spChg chg="mod">
          <ac:chgData name="Alison Radford" userId="dd9db217989e2fd9" providerId="LiveId" clId="{B4995866-BD3A-4330-83FC-1F1A0C5D8B01}" dt="2025-01-29T07:13:00.252" v="4711" actId="113"/>
          <ac:spMkLst>
            <pc:docMk/>
            <pc:sldMk cId="1256232468" sldId="268"/>
            <ac:spMk id="5" creationId="{B76CE6B1-330F-9C15-0738-579A8BA15EDE}"/>
          </ac:spMkLst>
        </pc:spChg>
        <pc:spChg chg="mod">
          <ac:chgData name="Alison Radford" userId="dd9db217989e2fd9" providerId="LiveId" clId="{B4995866-BD3A-4330-83FC-1F1A0C5D8B01}" dt="2025-01-29T07:01:35.058" v="4675" actId="20577"/>
          <ac:spMkLst>
            <pc:docMk/>
            <pc:sldMk cId="1256232468" sldId="268"/>
            <ac:spMk id="6" creationId="{FF0FA4E2-9B99-5DDF-AC40-0A23BA065F43}"/>
          </ac:spMkLst>
        </pc:spChg>
        <pc:spChg chg="add del mod">
          <ac:chgData name="Alison Radford" userId="dd9db217989e2fd9" providerId="LiveId" clId="{B4995866-BD3A-4330-83FC-1F1A0C5D8B01}" dt="2025-01-29T07:04:54.222" v="4680" actId="21"/>
          <ac:spMkLst>
            <pc:docMk/>
            <pc:sldMk cId="1256232468" sldId="268"/>
            <ac:spMk id="9" creationId="{20B94C82-F38B-F6DB-53E4-9C91DD536DA6}"/>
          </ac:spMkLst>
        </pc:spChg>
        <pc:spChg chg="add del mod">
          <ac:chgData name="Alison Radford" userId="dd9db217989e2fd9" providerId="LiveId" clId="{B4995866-BD3A-4330-83FC-1F1A0C5D8B01}" dt="2025-01-29T07:05:48.608" v="4682" actId="21"/>
          <ac:spMkLst>
            <pc:docMk/>
            <pc:sldMk cId="1256232468" sldId="268"/>
            <ac:spMk id="12" creationId="{85CD3135-7E7D-35A0-523B-99E0AB9FF141}"/>
          </ac:spMkLst>
        </pc:spChg>
        <pc:spChg chg="add del mod">
          <ac:chgData name="Alison Radford" userId="dd9db217989e2fd9" providerId="LiveId" clId="{B4995866-BD3A-4330-83FC-1F1A0C5D8B01}" dt="2025-01-29T07:09:50.492" v="4700" actId="21"/>
          <ac:spMkLst>
            <pc:docMk/>
            <pc:sldMk cId="1256232468" sldId="268"/>
            <ac:spMk id="17" creationId="{21DF4954-D1C2-5184-53EB-D9B171DCC9E2}"/>
          </ac:spMkLst>
        </pc:spChg>
        <pc:spChg chg="add del mod">
          <ac:chgData name="Alison Radford" userId="dd9db217989e2fd9" providerId="LiveId" clId="{B4995866-BD3A-4330-83FC-1F1A0C5D8B01}" dt="2025-01-29T07:12:35.840" v="4709" actId="21"/>
          <ac:spMkLst>
            <pc:docMk/>
            <pc:sldMk cId="1256232468" sldId="268"/>
            <ac:spMk id="20" creationId="{573FC2D2-B361-34B9-B02B-D203E6E3B034}"/>
          </ac:spMkLst>
        </pc:spChg>
        <pc:spChg chg="add del mod">
          <ac:chgData name="Alison Radford" userId="dd9db217989e2fd9" providerId="LiveId" clId="{B4995866-BD3A-4330-83FC-1F1A0C5D8B01}" dt="2025-01-29T07:14:52.461" v="4723" actId="21"/>
          <ac:spMkLst>
            <pc:docMk/>
            <pc:sldMk cId="1256232468" sldId="268"/>
            <ac:spMk id="23" creationId="{C469B968-B86D-7C28-E2C3-7719A7CD7176}"/>
          </ac:spMkLst>
        </pc:spChg>
        <pc:picChg chg="add del mod">
          <ac:chgData name="Alison Radford" userId="dd9db217989e2fd9" providerId="LiveId" clId="{B4995866-BD3A-4330-83FC-1F1A0C5D8B01}" dt="2025-01-29T07:04:54.222" v="4680" actId="21"/>
          <ac:picMkLst>
            <pc:docMk/>
            <pc:sldMk cId="1256232468" sldId="268"/>
            <ac:picMk id="8" creationId="{8678AFE0-0EF6-4C31-0DEB-4307BEE84C31}"/>
          </ac:picMkLst>
        </pc:picChg>
        <pc:picChg chg="add del mod">
          <ac:chgData name="Alison Radford" userId="dd9db217989e2fd9" providerId="LiveId" clId="{B4995866-BD3A-4330-83FC-1F1A0C5D8B01}" dt="2025-01-29T07:05:48.608" v="4682" actId="21"/>
          <ac:picMkLst>
            <pc:docMk/>
            <pc:sldMk cId="1256232468" sldId="268"/>
            <ac:picMk id="11" creationId="{AA9EB1A1-0590-4190-FA40-ECCDF2B455C4}"/>
          </ac:picMkLst>
        </pc:picChg>
        <pc:picChg chg="add del mod">
          <ac:chgData name="Alison Radford" userId="dd9db217989e2fd9" providerId="LiveId" clId="{B4995866-BD3A-4330-83FC-1F1A0C5D8B01}" dt="2025-01-29T07:08:27.993" v="4693" actId="21"/>
          <ac:picMkLst>
            <pc:docMk/>
            <pc:sldMk cId="1256232468" sldId="268"/>
            <ac:picMk id="14" creationId="{9761C833-D65C-79CD-FCEA-D88E166D882D}"/>
          </ac:picMkLst>
        </pc:picChg>
        <pc:picChg chg="add del mod">
          <ac:chgData name="Alison Radford" userId="dd9db217989e2fd9" providerId="LiveId" clId="{B4995866-BD3A-4330-83FC-1F1A0C5D8B01}" dt="2025-01-29T07:09:50.492" v="4700" actId="21"/>
          <ac:picMkLst>
            <pc:docMk/>
            <pc:sldMk cId="1256232468" sldId="268"/>
            <ac:picMk id="16" creationId="{2D6B14BA-F551-DB6E-1AC7-99A9FB568F70}"/>
          </ac:picMkLst>
        </pc:picChg>
        <pc:picChg chg="add del mod">
          <ac:chgData name="Alison Radford" userId="dd9db217989e2fd9" providerId="LiveId" clId="{B4995866-BD3A-4330-83FC-1F1A0C5D8B01}" dt="2025-01-29T07:12:35.840" v="4709" actId="21"/>
          <ac:picMkLst>
            <pc:docMk/>
            <pc:sldMk cId="1256232468" sldId="268"/>
            <ac:picMk id="19" creationId="{83AA18BA-A871-6D77-94C8-DC686B191746}"/>
          </ac:picMkLst>
        </pc:picChg>
        <pc:picChg chg="add mod">
          <ac:chgData name="Alison Radford" userId="dd9db217989e2fd9" providerId="LiveId" clId="{B4995866-BD3A-4330-83FC-1F1A0C5D8B01}" dt="2025-01-29T07:14:46.035" v="4722" actId="14100"/>
          <ac:picMkLst>
            <pc:docMk/>
            <pc:sldMk cId="1256232468" sldId="268"/>
            <ac:picMk id="22" creationId="{BE33402C-463B-CE2F-F72F-45B4290FEB04}"/>
          </ac:picMkLst>
        </pc:pic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3D6EAF1-0B87-476B-BA51-7A519DD6F798}"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CA1C5B0F-0A1F-4EBA-A307-94A049144493}">
      <dgm:prSet/>
      <dgm:spPr/>
      <dgm:t>
        <a:bodyPr/>
        <a:lstStyle/>
        <a:p>
          <a:r>
            <a:rPr lang="en-AU"/>
            <a:t>Importance of WHS compliance for contractors is crucial because it ensures the health and safety of their workers, protects them from legal repercussions, maintains a good reputation and is a requirement to secure contracts by demonstrating their commitment to workplace safety.</a:t>
          </a:r>
          <a:endParaRPr lang="en-US"/>
        </a:p>
      </dgm:t>
    </dgm:pt>
    <dgm:pt modelId="{7C5E9620-F3C4-4AD3-9D8B-C5CCAAB6A5DB}" type="parTrans" cxnId="{45502C7E-9DBA-4BE1-8433-6367450BE15D}">
      <dgm:prSet/>
      <dgm:spPr/>
      <dgm:t>
        <a:bodyPr/>
        <a:lstStyle/>
        <a:p>
          <a:endParaRPr lang="en-US"/>
        </a:p>
      </dgm:t>
    </dgm:pt>
    <dgm:pt modelId="{CDB6C1AA-219E-4977-A5C8-2BF971157063}" type="sibTrans" cxnId="{45502C7E-9DBA-4BE1-8433-6367450BE15D}">
      <dgm:prSet/>
      <dgm:spPr/>
      <dgm:t>
        <a:bodyPr/>
        <a:lstStyle/>
        <a:p>
          <a:endParaRPr lang="en-US"/>
        </a:p>
      </dgm:t>
    </dgm:pt>
    <dgm:pt modelId="{7CC13D71-7150-4587-A795-413E7B9BAEB1}">
      <dgm:prSet/>
      <dgm:spPr/>
      <dgm:t>
        <a:bodyPr/>
        <a:lstStyle/>
        <a:p>
          <a:r>
            <a:rPr lang="en-AU"/>
            <a:t>They must adhere to the Work Health and Safety Act 2011 (QLD)</a:t>
          </a:r>
          <a:endParaRPr lang="en-US"/>
        </a:p>
      </dgm:t>
    </dgm:pt>
    <dgm:pt modelId="{664CE284-9D15-4FBA-B403-1D32ED4308A5}" type="parTrans" cxnId="{390D628F-8977-44CA-92D1-C2A8F4CB5B59}">
      <dgm:prSet/>
      <dgm:spPr/>
      <dgm:t>
        <a:bodyPr/>
        <a:lstStyle/>
        <a:p>
          <a:endParaRPr lang="en-US"/>
        </a:p>
      </dgm:t>
    </dgm:pt>
    <dgm:pt modelId="{2007577B-8F1A-4511-BFFD-EF0CF3D72971}" type="sibTrans" cxnId="{390D628F-8977-44CA-92D1-C2A8F4CB5B59}">
      <dgm:prSet/>
      <dgm:spPr/>
      <dgm:t>
        <a:bodyPr/>
        <a:lstStyle/>
        <a:p>
          <a:endParaRPr lang="en-US"/>
        </a:p>
      </dgm:t>
    </dgm:pt>
    <dgm:pt modelId="{4D2FA1CA-1714-49DA-A7B9-0DD43F2D1F9F}" type="pres">
      <dgm:prSet presAssocID="{D3D6EAF1-0B87-476B-BA51-7A519DD6F798}" presName="diagram" presStyleCnt="0">
        <dgm:presLayoutVars>
          <dgm:dir/>
          <dgm:resizeHandles val="exact"/>
        </dgm:presLayoutVars>
      </dgm:prSet>
      <dgm:spPr/>
    </dgm:pt>
    <dgm:pt modelId="{3121A576-82D2-415F-A51E-1752252407AF}" type="pres">
      <dgm:prSet presAssocID="{CA1C5B0F-0A1F-4EBA-A307-94A049144493}" presName="node" presStyleLbl="node1" presStyleIdx="0" presStyleCnt="2">
        <dgm:presLayoutVars>
          <dgm:bulletEnabled val="1"/>
        </dgm:presLayoutVars>
      </dgm:prSet>
      <dgm:spPr/>
    </dgm:pt>
    <dgm:pt modelId="{678A2487-119F-4485-8864-B3CECE3DD3B0}" type="pres">
      <dgm:prSet presAssocID="{CDB6C1AA-219E-4977-A5C8-2BF971157063}" presName="sibTrans" presStyleCnt="0"/>
      <dgm:spPr/>
    </dgm:pt>
    <dgm:pt modelId="{247E56F7-7F16-4029-B81E-F456CF22219F}" type="pres">
      <dgm:prSet presAssocID="{7CC13D71-7150-4587-A795-413E7B9BAEB1}" presName="node" presStyleLbl="node1" presStyleIdx="1" presStyleCnt="2">
        <dgm:presLayoutVars>
          <dgm:bulletEnabled val="1"/>
        </dgm:presLayoutVars>
      </dgm:prSet>
      <dgm:spPr/>
    </dgm:pt>
  </dgm:ptLst>
  <dgm:cxnLst>
    <dgm:cxn modelId="{CA889355-4E01-4A54-AF68-1908F880115C}" type="presOf" srcId="{7CC13D71-7150-4587-A795-413E7B9BAEB1}" destId="{247E56F7-7F16-4029-B81E-F456CF22219F}" srcOrd="0" destOrd="0" presId="urn:microsoft.com/office/officeart/2005/8/layout/default"/>
    <dgm:cxn modelId="{45502C7E-9DBA-4BE1-8433-6367450BE15D}" srcId="{D3D6EAF1-0B87-476B-BA51-7A519DD6F798}" destId="{CA1C5B0F-0A1F-4EBA-A307-94A049144493}" srcOrd="0" destOrd="0" parTransId="{7C5E9620-F3C4-4AD3-9D8B-C5CCAAB6A5DB}" sibTransId="{CDB6C1AA-219E-4977-A5C8-2BF971157063}"/>
    <dgm:cxn modelId="{390D628F-8977-44CA-92D1-C2A8F4CB5B59}" srcId="{D3D6EAF1-0B87-476B-BA51-7A519DD6F798}" destId="{7CC13D71-7150-4587-A795-413E7B9BAEB1}" srcOrd="1" destOrd="0" parTransId="{664CE284-9D15-4FBA-B403-1D32ED4308A5}" sibTransId="{2007577B-8F1A-4511-BFFD-EF0CF3D72971}"/>
    <dgm:cxn modelId="{28020296-9D69-41E2-8777-C1405CE1D1D6}" type="presOf" srcId="{CA1C5B0F-0A1F-4EBA-A307-94A049144493}" destId="{3121A576-82D2-415F-A51E-1752252407AF}" srcOrd="0" destOrd="0" presId="urn:microsoft.com/office/officeart/2005/8/layout/default"/>
    <dgm:cxn modelId="{0272BAAE-1E01-4314-8ECA-C42E28EF72F6}" type="presOf" srcId="{D3D6EAF1-0B87-476B-BA51-7A519DD6F798}" destId="{4D2FA1CA-1714-49DA-A7B9-0DD43F2D1F9F}" srcOrd="0" destOrd="0" presId="urn:microsoft.com/office/officeart/2005/8/layout/default"/>
    <dgm:cxn modelId="{DED2068C-3AB7-4B9B-A9B4-FE4532D88F52}" type="presParOf" srcId="{4D2FA1CA-1714-49DA-A7B9-0DD43F2D1F9F}" destId="{3121A576-82D2-415F-A51E-1752252407AF}" srcOrd="0" destOrd="0" presId="urn:microsoft.com/office/officeart/2005/8/layout/default"/>
    <dgm:cxn modelId="{818C9F83-7E3C-4E52-B61E-A4485E49BA49}" type="presParOf" srcId="{4D2FA1CA-1714-49DA-A7B9-0DD43F2D1F9F}" destId="{678A2487-119F-4485-8864-B3CECE3DD3B0}" srcOrd="1" destOrd="0" presId="urn:microsoft.com/office/officeart/2005/8/layout/default"/>
    <dgm:cxn modelId="{71669671-0383-4BB7-8E5D-A43A95F05B0A}" type="presParOf" srcId="{4D2FA1CA-1714-49DA-A7B9-0DD43F2D1F9F}" destId="{247E56F7-7F16-4029-B81E-F456CF22219F}"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B035BE-D3F2-4CB9-BC03-DBB5C91F36FE}"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C06DAC67-D138-4B92-BAAF-8A32DBAB4E65}">
      <dgm:prSet/>
      <dgm:spPr/>
      <dgm:t>
        <a:bodyPr/>
        <a:lstStyle/>
        <a:p>
          <a:r>
            <a:rPr lang="en-AU"/>
            <a:t>What is WHS compliance?</a:t>
          </a:r>
          <a:endParaRPr lang="en-US"/>
        </a:p>
      </dgm:t>
    </dgm:pt>
    <dgm:pt modelId="{D29F91C4-3081-46D0-B7C7-2C22C94BE9D4}" type="parTrans" cxnId="{BAB01867-F653-4D74-9F11-290B43429A3F}">
      <dgm:prSet/>
      <dgm:spPr/>
      <dgm:t>
        <a:bodyPr/>
        <a:lstStyle/>
        <a:p>
          <a:endParaRPr lang="en-US"/>
        </a:p>
      </dgm:t>
    </dgm:pt>
    <dgm:pt modelId="{F05B7C2B-DBA1-4CA0-8CC1-A14799E834B4}" type="sibTrans" cxnId="{BAB01867-F653-4D74-9F11-290B43429A3F}">
      <dgm:prSet/>
      <dgm:spPr/>
      <dgm:t>
        <a:bodyPr/>
        <a:lstStyle/>
        <a:p>
          <a:endParaRPr lang="en-US"/>
        </a:p>
      </dgm:t>
    </dgm:pt>
    <dgm:pt modelId="{51E10962-AD2E-4696-94F1-2003D6D95A12}">
      <dgm:prSet/>
      <dgm:spPr/>
      <dgm:t>
        <a:bodyPr/>
        <a:lstStyle/>
        <a:p>
          <a:r>
            <a:rPr lang="en-AU" dirty="0"/>
            <a:t>Developing Safety Plans, Training and Induction, Incident Reporting, Risk Assessment, Communication and Collaboration</a:t>
          </a:r>
          <a:endParaRPr lang="en-US" dirty="0"/>
        </a:p>
      </dgm:t>
    </dgm:pt>
    <dgm:pt modelId="{6D5EC5B8-3C96-4965-9EBD-60BCABEFA3D4}" type="parTrans" cxnId="{45AE3F5A-1DEC-4E07-9F29-62D5200A5A62}">
      <dgm:prSet/>
      <dgm:spPr/>
      <dgm:t>
        <a:bodyPr/>
        <a:lstStyle/>
        <a:p>
          <a:endParaRPr lang="en-US"/>
        </a:p>
      </dgm:t>
    </dgm:pt>
    <dgm:pt modelId="{37BE28F9-45B9-4CDF-AE73-CDEF90BB264E}" type="sibTrans" cxnId="{45AE3F5A-1DEC-4E07-9F29-62D5200A5A62}">
      <dgm:prSet/>
      <dgm:spPr/>
      <dgm:t>
        <a:bodyPr/>
        <a:lstStyle/>
        <a:p>
          <a:endParaRPr lang="en-US"/>
        </a:p>
      </dgm:t>
    </dgm:pt>
    <dgm:pt modelId="{A0A4F699-CA1E-4703-BAA3-E601178F0EE9}">
      <dgm:prSet/>
      <dgm:spPr/>
      <dgm:t>
        <a:bodyPr/>
        <a:lstStyle/>
        <a:p>
          <a:r>
            <a:rPr lang="en-AU"/>
            <a:t>Why is it crucial for contractors?</a:t>
          </a:r>
          <a:endParaRPr lang="en-US"/>
        </a:p>
      </dgm:t>
    </dgm:pt>
    <dgm:pt modelId="{C0EED3A4-DE22-406E-AF30-1B274C011784}" type="parTrans" cxnId="{9E0A4CC1-D483-45F9-9FFD-CF320B5FD791}">
      <dgm:prSet/>
      <dgm:spPr/>
      <dgm:t>
        <a:bodyPr/>
        <a:lstStyle/>
        <a:p>
          <a:endParaRPr lang="en-US"/>
        </a:p>
      </dgm:t>
    </dgm:pt>
    <dgm:pt modelId="{15039156-AF01-413A-9866-A9B76FAEDAB3}" type="sibTrans" cxnId="{9E0A4CC1-D483-45F9-9FFD-CF320B5FD791}">
      <dgm:prSet/>
      <dgm:spPr/>
      <dgm:t>
        <a:bodyPr/>
        <a:lstStyle/>
        <a:p>
          <a:endParaRPr lang="en-US"/>
        </a:p>
      </dgm:t>
    </dgm:pt>
    <dgm:pt modelId="{F9B843B2-50CA-41BD-A299-F6F618DE5843}">
      <dgm:prSet/>
      <dgm:spPr/>
      <dgm:t>
        <a:bodyPr/>
        <a:lstStyle/>
        <a:p>
          <a:r>
            <a:rPr lang="en-AU" dirty="0"/>
            <a:t>Legal Obligations, Risk Mitigation, Contract Eligibility, Potential Penalties</a:t>
          </a:r>
          <a:endParaRPr lang="en-US" dirty="0"/>
        </a:p>
      </dgm:t>
    </dgm:pt>
    <dgm:pt modelId="{A90DEB6E-C4D5-47B9-906C-420A513091D1}" type="parTrans" cxnId="{025A0AFC-F601-43A2-BD3F-7568BDFAA168}">
      <dgm:prSet/>
      <dgm:spPr/>
      <dgm:t>
        <a:bodyPr/>
        <a:lstStyle/>
        <a:p>
          <a:endParaRPr lang="en-US"/>
        </a:p>
      </dgm:t>
    </dgm:pt>
    <dgm:pt modelId="{86FB138D-E213-4658-9475-06D0587367CA}" type="sibTrans" cxnId="{025A0AFC-F601-43A2-BD3F-7568BDFAA168}">
      <dgm:prSet/>
      <dgm:spPr/>
      <dgm:t>
        <a:bodyPr/>
        <a:lstStyle/>
        <a:p>
          <a:endParaRPr lang="en-US"/>
        </a:p>
      </dgm:t>
    </dgm:pt>
    <dgm:pt modelId="{59DFA13E-8690-4C9D-AE06-6A52E68530F9}">
      <dgm:prSet/>
      <dgm:spPr/>
      <dgm:t>
        <a:bodyPr/>
        <a:lstStyle/>
        <a:p>
          <a:r>
            <a:rPr lang="en-AU"/>
            <a:t>A WHS Management Plan must demonstrate compliance with its WHS duties under applicable legislation and satisfies Australia Posts Safety Standards (Aus Post Contract)</a:t>
          </a:r>
          <a:endParaRPr lang="en-US"/>
        </a:p>
      </dgm:t>
    </dgm:pt>
    <dgm:pt modelId="{93FF7421-E08C-472A-8762-F175785F0333}" type="parTrans" cxnId="{74D30955-9E1A-4142-B47D-3B77FED62C9E}">
      <dgm:prSet/>
      <dgm:spPr/>
      <dgm:t>
        <a:bodyPr/>
        <a:lstStyle/>
        <a:p>
          <a:endParaRPr lang="en-US"/>
        </a:p>
      </dgm:t>
    </dgm:pt>
    <dgm:pt modelId="{6CF48531-F537-4DDD-BF92-E6C686E2031E}" type="sibTrans" cxnId="{74D30955-9E1A-4142-B47D-3B77FED62C9E}">
      <dgm:prSet/>
      <dgm:spPr/>
      <dgm:t>
        <a:bodyPr/>
        <a:lstStyle/>
        <a:p>
          <a:endParaRPr lang="en-US"/>
        </a:p>
      </dgm:t>
    </dgm:pt>
    <dgm:pt modelId="{62A92FAF-BEDE-4DA2-A190-DF0CD54654AF}" type="pres">
      <dgm:prSet presAssocID="{DCB035BE-D3F2-4CB9-BC03-DBB5C91F36FE}" presName="root" presStyleCnt="0">
        <dgm:presLayoutVars>
          <dgm:dir/>
          <dgm:resizeHandles val="exact"/>
        </dgm:presLayoutVars>
      </dgm:prSet>
      <dgm:spPr/>
    </dgm:pt>
    <dgm:pt modelId="{1EB8536F-092F-4C2F-99EA-96166348EE22}" type="pres">
      <dgm:prSet presAssocID="{C06DAC67-D138-4B92-BAAF-8A32DBAB4E65}" presName="compNode" presStyleCnt="0"/>
      <dgm:spPr/>
    </dgm:pt>
    <dgm:pt modelId="{30374F1D-1D18-456A-9527-5F28E654B722}" type="pres">
      <dgm:prSet presAssocID="{C06DAC67-D138-4B92-BAAF-8A32DBAB4E65}" presName="bgRect" presStyleLbl="bgShp" presStyleIdx="0" presStyleCnt="5"/>
      <dgm:spPr/>
    </dgm:pt>
    <dgm:pt modelId="{A805FDC5-CD7A-4551-A6F7-AF9E3EF500A0}" type="pres">
      <dgm:prSet presAssocID="{C06DAC67-D138-4B92-BAAF-8A32DBAB4E65}"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 List"/>
        </a:ext>
      </dgm:extLst>
    </dgm:pt>
    <dgm:pt modelId="{590B17DD-ADE1-46CC-9DA2-7BDD74C11F48}" type="pres">
      <dgm:prSet presAssocID="{C06DAC67-D138-4B92-BAAF-8A32DBAB4E65}" presName="spaceRect" presStyleCnt="0"/>
      <dgm:spPr/>
    </dgm:pt>
    <dgm:pt modelId="{42083F3D-92C7-4AC2-BE3B-D012B225F428}" type="pres">
      <dgm:prSet presAssocID="{C06DAC67-D138-4B92-BAAF-8A32DBAB4E65}" presName="parTx" presStyleLbl="revTx" presStyleIdx="0" presStyleCnt="5">
        <dgm:presLayoutVars>
          <dgm:chMax val="0"/>
          <dgm:chPref val="0"/>
        </dgm:presLayoutVars>
      </dgm:prSet>
      <dgm:spPr/>
    </dgm:pt>
    <dgm:pt modelId="{3AA1B580-26CD-4A0F-B3FD-D4FD53C2CBCC}" type="pres">
      <dgm:prSet presAssocID="{F05B7C2B-DBA1-4CA0-8CC1-A14799E834B4}" presName="sibTrans" presStyleCnt="0"/>
      <dgm:spPr/>
    </dgm:pt>
    <dgm:pt modelId="{190C331A-DE2E-4EE6-8816-D381B8DE9A73}" type="pres">
      <dgm:prSet presAssocID="{51E10962-AD2E-4696-94F1-2003D6D95A12}" presName="compNode" presStyleCnt="0"/>
      <dgm:spPr/>
    </dgm:pt>
    <dgm:pt modelId="{B64B2873-4EE1-41C6-A8FA-310ACCEA5EE5}" type="pres">
      <dgm:prSet presAssocID="{51E10962-AD2E-4696-94F1-2003D6D95A12}" presName="bgRect" presStyleLbl="bgShp" presStyleIdx="1" presStyleCnt="5"/>
      <dgm:spPr/>
    </dgm:pt>
    <dgm:pt modelId="{57B6FFDD-4A11-4048-94AD-32D3B1FC95B4}" type="pres">
      <dgm:prSet presAssocID="{51E10962-AD2E-4696-94F1-2003D6D95A12}"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rning"/>
        </a:ext>
      </dgm:extLst>
    </dgm:pt>
    <dgm:pt modelId="{96B44F51-5CEB-4F49-92E0-ECF724AB563C}" type="pres">
      <dgm:prSet presAssocID="{51E10962-AD2E-4696-94F1-2003D6D95A12}" presName="spaceRect" presStyleCnt="0"/>
      <dgm:spPr/>
    </dgm:pt>
    <dgm:pt modelId="{9C52BF24-FF08-4351-9AC0-3C9E21C66E19}" type="pres">
      <dgm:prSet presAssocID="{51E10962-AD2E-4696-94F1-2003D6D95A12}" presName="parTx" presStyleLbl="revTx" presStyleIdx="1" presStyleCnt="5">
        <dgm:presLayoutVars>
          <dgm:chMax val="0"/>
          <dgm:chPref val="0"/>
        </dgm:presLayoutVars>
      </dgm:prSet>
      <dgm:spPr/>
    </dgm:pt>
    <dgm:pt modelId="{96FA5691-04AE-4F72-9E6F-24800A2EB15C}" type="pres">
      <dgm:prSet presAssocID="{37BE28F9-45B9-4CDF-AE73-CDEF90BB264E}" presName="sibTrans" presStyleCnt="0"/>
      <dgm:spPr/>
    </dgm:pt>
    <dgm:pt modelId="{5CA9AF13-73DC-4B19-8F06-82FA71149D69}" type="pres">
      <dgm:prSet presAssocID="{A0A4F699-CA1E-4703-BAA3-E601178F0EE9}" presName="compNode" presStyleCnt="0"/>
      <dgm:spPr/>
    </dgm:pt>
    <dgm:pt modelId="{4E679D7B-EA7E-4AB5-A81A-81E6816A9F00}" type="pres">
      <dgm:prSet presAssocID="{A0A4F699-CA1E-4703-BAA3-E601178F0EE9}" presName="bgRect" presStyleLbl="bgShp" presStyleIdx="2" presStyleCnt="5"/>
      <dgm:spPr/>
    </dgm:pt>
    <dgm:pt modelId="{D7D88580-9BA8-4F47-841F-EEC36B21EA45}" type="pres">
      <dgm:prSet presAssocID="{A0A4F699-CA1E-4703-BAA3-E601178F0EE9}"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lldozer"/>
        </a:ext>
      </dgm:extLst>
    </dgm:pt>
    <dgm:pt modelId="{3811737F-D74E-429E-90A0-8D22C34CFFAF}" type="pres">
      <dgm:prSet presAssocID="{A0A4F699-CA1E-4703-BAA3-E601178F0EE9}" presName="spaceRect" presStyleCnt="0"/>
      <dgm:spPr/>
    </dgm:pt>
    <dgm:pt modelId="{1E052C16-2ADC-4C57-B8DE-ED51C3B970D3}" type="pres">
      <dgm:prSet presAssocID="{A0A4F699-CA1E-4703-BAA3-E601178F0EE9}" presName="parTx" presStyleLbl="revTx" presStyleIdx="2" presStyleCnt="5">
        <dgm:presLayoutVars>
          <dgm:chMax val="0"/>
          <dgm:chPref val="0"/>
        </dgm:presLayoutVars>
      </dgm:prSet>
      <dgm:spPr/>
    </dgm:pt>
    <dgm:pt modelId="{DBC15940-E6A1-473C-B986-BBD38471D785}" type="pres">
      <dgm:prSet presAssocID="{15039156-AF01-413A-9866-A9B76FAEDAB3}" presName="sibTrans" presStyleCnt="0"/>
      <dgm:spPr/>
    </dgm:pt>
    <dgm:pt modelId="{CA973123-A3D6-414D-BB7C-BA089016CEAE}" type="pres">
      <dgm:prSet presAssocID="{F9B843B2-50CA-41BD-A299-F6F618DE5843}" presName="compNode" presStyleCnt="0"/>
      <dgm:spPr/>
    </dgm:pt>
    <dgm:pt modelId="{067A3386-DCD5-497D-B35C-00EDD0106FEA}" type="pres">
      <dgm:prSet presAssocID="{F9B843B2-50CA-41BD-A299-F6F618DE5843}" presName="bgRect" presStyleLbl="bgShp" presStyleIdx="3" presStyleCnt="5"/>
      <dgm:spPr/>
    </dgm:pt>
    <dgm:pt modelId="{94D0FDD8-4ECF-4471-82BF-811F80E5BA1D}" type="pres">
      <dgm:prSet presAssocID="{F9B843B2-50CA-41BD-A299-F6F618DE584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avel"/>
        </a:ext>
      </dgm:extLst>
    </dgm:pt>
    <dgm:pt modelId="{D9695FB7-47E6-42BC-805B-5E0B7B81612B}" type="pres">
      <dgm:prSet presAssocID="{F9B843B2-50CA-41BD-A299-F6F618DE5843}" presName="spaceRect" presStyleCnt="0"/>
      <dgm:spPr/>
    </dgm:pt>
    <dgm:pt modelId="{9D50CF8C-1E0A-4A54-886F-A0A666EED575}" type="pres">
      <dgm:prSet presAssocID="{F9B843B2-50CA-41BD-A299-F6F618DE5843}" presName="parTx" presStyleLbl="revTx" presStyleIdx="3" presStyleCnt="5">
        <dgm:presLayoutVars>
          <dgm:chMax val="0"/>
          <dgm:chPref val="0"/>
        </dgm:presLayoutVars>
      </dgm:prSet>
      <dgm:spPr/>
    </dgm:pt>
    <dgm:pt modelId="{27E88586-7C9F-4C53-8BB1-37672FD04972}" type="pres">
      <dgm:prSet presAssocID="{86FB138D-E213-4658-9475-06D0587367CA}" presName="sibTrans" presStyleCnt="0"/>
      <dgm:spPr/>
    </dgm:pt>
    <dgm:pt modelId="{68606973-1553-4219-BA26-52E47D52AFD0}" type="pres">
      <dgm:prSet presAssocID="{59DFA13E-8690-4C9D-AE06-6A52E68530F9}" presName="compNode" presStyleCnt="0"/>
      <dgm:spPr/>
    </dgm:pt>
    <dgm:pt modelId="{379448D4-19E3-4C15-AA4D-09E806E889E2}" type="pres">
      <dgm:prSet presAssocID="{59DFA13E-8690-4C9D-AE06-6A52E68530F9}" presName="bgRect" presStyleLbl="bgShp" presStyleIdx="4" presStyleCnt="5"/>
      <dgm:spPr/>
    </dgm:pt>
    <dgm:pt modelId="{C8CBA913-8735-403E-A4CF-C343C77C4297}" type="pres">
      <dgm:prSet presAssocID="{59DFA13E-8690-4C9D-AE06-6A52E68530F9}"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Judge"/>
        </a:ext>
      </dgm:extLst>
    </dgm:pt>
    <dgm:pt modelId="{3E9613EE-16F4-4AB8-B8BF-4B6DF6888216}" type="pres">
      <dgm:prSet presAssocID="{59DFA13E-8690-4C9D-AE06-6A52E68530F9}" presName="spaceRect" presStyleCnt="0"/>
      <dgm:spPr/>
    </dgm:pt>
    <dgm:pt modelId="{7149BDBC-DA87-45A5-9D4A-AFF3DA9AB8C3}" type="pres">
      <dgm:prSet presAssocID="{59DFA13E-8690-4C9D-AE06-6A52E68530F9}" presName="parTx" presStyleLbl="revTx" presStyleIdx="4" presStyleCnt="5">
        <dgm:presLayoutVars>
          <dgm:chMax val="0"/>
          <dgm:chPref val="0"/>
        </dgm:presLayoutVars>
      </dgm:prSet>
      <dgm:spPr/>
    </dgm:pt>
  </dgm:ptLst>
  <dgm:cxnLst>
    <dgm:cxn modelId="{65937205-48CD-4533-8B19-29D9A103CDA1}" type="presOf" srcId="{C06DAC67-D138-4B92-BAAF-8A32DBAB4E65}" destId="{42083F3D-92C7-4AC2-BE3B-D012B225F428}" srcOrd="0" destOrd="0" presId="urn:microsoft.com/office/officeart/2018/2/layout/IconVerticalSolidList"/>
    <dgm:cxn modelId="{4BF2521C-7D0A-49C6-96C2-E664B21CD553}" type="presOf" srcId="{59DFA13E-8690-4C9D-AE06-6A52E68530F9}" destId="{7149BDBC-DA87-45A5-9D4A-AFF3DA9AB8C3}" srcOrd="0" destOrd="0" presId="urn:microsoft.com/office/officeart/2018/2/layout/IconVerticalSolidList"/>
    <dgm:cxn modelId="{34368F27-FE33-48C0-90F3-A529101093AA}" type="presOf" srcId="{A0A4F699-CA1E-4703-BAA3-E601178F0EE9}" destId="{1E052C16-2ADC-4C57-B8DE-ED51C3B970D3}" srcOrd="0" destOrd="0" presId="urn:microsoft.com/office/officeart/2018/2/layout/IconVerticalSolidList"/>
    <dgm:cxn modelId="{BAB01867-F653-4D74-9F11-290B43429A3F}" srcId="{DCB035BE-D3F2-4CB9-BC03-DBB5C91F36FE}" destId="{C06DAC67-D138-4B92-BAAF-8A32DBAB4E65}" srcOrd="0" destOrd="0" parTransId="{D29F91C4-3081-46D0-B7C7-2C22C94BE9D4}" sibTransId="{F05B7C2B-DBA1-4CA0-8CC1-A14799E834B4}"/>
    <dgm:cxn modelId="{74D30955-9E1A-4142-B47D-3B77FED62C9E}" srcId="{DCB035BE-D3F2-4CB9-BC03-DBB5C91F36FE}" destId="{59DFA13E-8690-4C9D-AE06-6A52E68530F9}" srcOrd="4" destOrd="0" parTransId="{93FF7421-E08C-472A-8762-F175785F0333}" sibTransId="{6CF48531-F537-4DDD-BF92-E6C686E2031E}"/>
    <dgm:cxn modelId="{45AE3F5A-1DEC-4E07-9F29-62D5200A5A62}" srcId="{DCB035BE-D3F2-4CB9-BC03-DBB5C91F36FE}" destId="{51E10962-AD2E-4696-94F1-2003D6D95A12}" srcOrd="1" destOrd="0" parTransId="{6D5EC5B8-3C96-4965-9EBD-60BCABEFA3D4}" sibTransId="{37BE28F9-45B9-4CDF-AE73-CDEF90BB264E}"/>
    <dgm:cxn modelId="{9E0A4CC1-D483-45F9-9FFD-CF320B5FD791}" srcId="{DCB035BE-D3F2-4CB9-BC03-DBB5C91F36FE}" destId="{A0A4F699-CA1E-4703-BAA3-E601178F0EE9}" srcOrd="2" destOrd="0" parTransId="{C0EED3A4-DE22-406E-AF30-1B274C011784}" sibTransId="{15039156-AF01-413A-9866-A9B76FAEDAB3}"/>
    <dgm:cxn modelId="{353F98E2-52BE-4424-A131-4DB8460D1BB1}" type="presOf" srcId="{F9B843B2-50CA-41BD-A299-F6F618DE5843}" destId="{9D50CF8C-1E0A-4A54-886F-A0A666EED575}" srcOrd="0" destOrd="0" presId="urn:microsoft.com/office/officeart/2018/2/layout/IconVerticalSolidList"/>
    <dgm:cxn modelId="{9FF591EE-1DBB-46C4-B5DF-1A085497B9FD}" type="presOf" srcId="{DCB035BE-D3F2-4CB9-BC03-DBB5C91F36FE}" destId="{62A92FAF-BEDE-4DA2-A190-DF0CD54654AF}" srcOrd="0" destOrd="0" presId="urn:microsoft.com/office/officeart/2018/2/layout/IconVerticalSolidList"/>
    <dgm:cxn modelId="{81FFAFFA-B397-4D14-9325-83D543280325}" type="presOf" srcId="{51E10962-AD2E-4696-94F1-2003D6D95A12}" destId="{9C52BF24-FF08-4351-9AC0-3C9E21C66E19}" srcOrd="0" destOrd="0" presId="urn:microsoft.com/office/officeart/2018/2/layout/IconVerticalSolidList"/>
    <dgm:cxn modelId="{025A0AFC-F601-43A2-BD3F-7568BDFAA168}" srcId="{DCB035BE-D3F2-4CB9-BC03-DBB5C91F36FE}" destId="{F9B843B2-50CA-41BD-A299-F6F618DE5843}" srcOrd="3" destOrd="0" parTransId="{A90DEB6E-C4D5-47B9-906C-420A513091D1}" sibTransId="{86FB138D-E213-4658-9475-06D0587367CA}"/>
    <dgm:cxn modelId="{6B8964B9-1BB8-48EC-9393-093AA5195CF6}" type="presParOf" srcId="{62A92FAF-BEDE-4DA2-A190-DF0CD54654AF}" destId="{1EB8536F-092F-4C2F-99EA-96166348EE22}" srcOrd="0" destOrd="0" presId="urn:microsoft.com/office/officeart/2018/2/layout/IconVerticalSolidList"/>
    <dgm:cxn modelId="{FDAA684E-D15E-4991-BD15-84B111D322F6}" type="presParOf" srcId="{1EB8536F-092F-4C2F-99EA-96166348EE22}" destId="{30374F1D-1D18-456A-9527-5F28E654B722}" srcOrd="0" destOrd="0" presId="urn:microsoft.com/office/officeart/2018/2/layout/IconVerticalSolidList"/>
    <dgm:cxn modelId="{E944226A-7215-4210-83D3-4D5E0D040E3C}" type="presParOf" srcId="{1EB8536F-092F-4C2F-99EA-96166348EE22}" destId="{A805FDC5-CD7A-4551-A6F7-AF9E3EF500A0}" srcOrd="1" destOrd="0" presId="urn:microsoft.com/office/officeart/2018/2/layout/IconVerticalSolidList"/>
    <dgm:cxn modelId="{88D37EF7-20FC-4871-A7B4-D8EC76E8CF50}" type="presParOf" srcId="{1EB8536F-092F-4C2F-99EA-96166348EE22}" destId="{590B17DD-ADE1-46CC-9DA2-7BDD74C11F48}" srcOrd="2" destOrd="0" presId="urn:microsoft.com/office/officeart/2018/2/layout/IconVerticalSolidList"/>
    <dgm:cxn modelId="{8A8E747A-5844-46A7-92D3-C1600D320596}" type="presParOf" srcId="{1EB8536F-092F-4C2F-99EA-96166348EE22}" destId="{42083F3D-92C7-4AC2-BE3B-D012B225F428}" srcOrd="3" destOrd="0" presId="urn:microsoft.com/office/officeart/2018/2/layout/IconVerticalSolidList"/>
    <dgm:cxn modelId="{6846592C-5DE4-4D2B-85E7-A22DCD810801}" type="presParOf" srcId="{62A92FAF-BEDE-4DA2-A190-DF0CD54654AF}" destId="{3AA1B580-26CD-4A0F-B3FD-D4FD53C2CBCC}" srcOrd="1" destOrd="0" presId="urn:microsoft.com/office/officeart/2018/2/layout/IconVerticalSolidList"/>
    <dgm:cxn modelId="{283E2E96-EA45-458B-9CD1-12F616A1869A}" type="presParOf" srcId="{62A92FAF-BEDE-4DA2-A190-DF0CD54654AF}" destId="{190C331A-DE2E-4EE6-8816-D381B8DE9A73}" srcOrd="2" destOrd="0" presId="urn:microsoft.com/office/officeart/2018/2/layout/IconVerticalSolidList"/>
    <dgm:cxn modelId="{6EFD6D1C-F0A1-40BD-969E-CB21158880EB}" type="presParOf" srcId="{190C331A-DE2E-4EE6-8816-D381B8DE9A73}" destId="{B64B2873-4EE1-41C6-A8FA-310ACCEA5EE5}" srcOrd="0" destOrd="0" presId="urn:microsoft.com/office/officeart/2018/2/layout/IconVerticalSolidList"/>
    <dgm:cxn modelId="{85D70769-36DC-4EEF-8D9A-E3F60E44D79F}" type="presParOf" srcId="{190C331A-DE2E-4EE6-8816-D381B8DE9A73}" destId="{57B6FFDD-4A11-4048-94AD-32D3B1FC95B4}" srcOrd="1" destOrd="0" presId="urn:microsoft.com/office/officeart/2018/2/layout/IconVerticalSolidList"/>
    <dgm:cxn modelId="{259C41B7-9EEE-4DFB-AC4D-AFD683CFA958}" type="presParOf" srcId="{190C331A-DE2E-4EE6-8816-D381B8DE9A73}" destId="{96B44F51-5CEB-4F49-92E0-ECF724AB563C}" srcOrd="2" destOrd="0" presId="urn:microsoft.com/office/officeart/2018/2/layout/IconVerticalSolidList"/>
    <dgm:cxn modelId="{A1C3F77A-FB2F-42F7-9539-BBBFEEC7039F}" type="presParOf" srcId="{190C331A-DE2E-4EE6-8816-D381B8DE9A73}" destId="{9C52BF24-FF08-4351-9AC0-3C9E21C66E19}" srcOrd="3" destOrd="0" presId="urn:microsoft.com/office/officeart/2018/2/layout/IconVerticalSolidList"/>
    <dgm:cxn modelId="{98E46554-3667-48B5-B6F4-4A67393F2309}" type="presParOf" srcId="{62A92FAF-BEDE-4DA2-A190-DF0CD54654AF}" destId="{96FA5691-04AE-4F72-9E6F-24800A2EB15C}" srcOrd="3" destOrd="0" presId="urn:microsoft.com/office/officeart/2018/2/layout/IconVerticalSolidList"/>
    <dgm:cxn modelId="{BFE03B18-DC28-4C23-A1F0-A65B82B155DB}" type="presParOf" srcId="{62A92FAF-BEDE-4DA2-A190-DF0CD54654AF}" destId="{5CA9AF13-73DC-4B19-8F06-82FA71149D69}" srcOrd="4" destOrd="0" presId="urn:microsoft.com/office/officeart/2018/2/layout/IconVerticalSolidList"/>
    <dgm:cxn modelId="{C8DD0099-307F-4E41-A2F1-85DBDDE29BEE}" type="presParOf" srcId="{5CA9AF13-73DC-4B19-8F06-82FA71149D69}" destId="{4E679D7B-EA7E-4AB5-A81A-81E6816A9F00}" srcOrd="0" destOrd="0" presId="urn:microsoft.com/office/officeart/2018/2/layout/IconVerticalSolidList"/>
    <dgm:cxn modelId="{DADCAA12-19EB-47D0-B6B5-6D64C2206EC3}" type="presParOf" srcId="{5CA9AF13-73DC-4B19-8F06-82FA71149D69}" destId="{D7D88580-9BA8-4F47-841F-EEC36B21EA45}" srcOrd="1" destOrd="0" presId="urn:microsoft.com/office/officeart/2018/2/layout/IconVerticalSolidList"/>
    <dgm:cxn modelId="{A02437CB-C0EB-4C4C-8FDA-5B207645E9AF}" type="presParOf" srcId="{5CA9AF13-73DC-4B19-8F06-82FA71149D69}" destId="{3811737F-D74E-429E-90A0-8D22C34CFFAF}" srcOrd="2" destOrd="0" presId="urn:microsoft.com/office/officeart/2018/2/layout/IconVerticalSolidList"/>
    <dgm:cxn modelId="{03037626-3FA1-4E90-8FD5-2912D676F373}" type="presParOf" srcId="{5CA9AF13-73DC-4B19-8F06-82FA71149D69}" destId="{1E052C16-2ADC-4C57-B8DE-ED51C3B970D3}" srcOrd="3" destOrd="0" presId="urn:microsoft.com/office/officeart/2018/2/layout/IconVerticalSolidList"/>
    <dgm:cxn modelId="{3D739271-32E7-4F77-9AC1-05C739111E51}" type="presParOf" srcId="{62A92FAF-BEDE-4DA2-A190-DF0CD54654AF}" destId="{DBC15940-E6A1-473C-B986-BBD38471D785}" srcOrd="5" destOrd="0" presId="urn:microsoft.com/office/officeart/2018/2/layout/IconVerticalSolidList"/>
    <dgm:cxn modelId="{294E1C52-D037-4790-B120-437B0323FEDB}" type="presParOf" srcId="{62A92FAF-BEDE-4DA2-A190-DF0CD54654AF}" destId="{CA973123-A3D6-414D-BB7C-BA089016CEAE}" srcOrd="6" destOrd="0" presId="urn:microsoft.com/office/officeart/2018/2/layout/IconVerticalSolidList"/>
    <dgm:cxn modelId="{DF69F7EB-F5FE-424E-80A0-5CA145B2930A}" type="presParOf" srcId="{CA973123-A3D6-414D-BB7C-BA089016CEAE}" destId="{067A3386-DCD5-497D-B35C-00EDD0106FEA}" srcOrd="0" destOrd="0" presId="urn:microsoft.com/office/officeart/2018/2/layout/IconVerticalSolidList"/>
    <dgm:cxn modelId="{D08DC338-1B72-4293-BC39-348B714E403E}" type="presParOf" srcId="{CA973123-A3D6-414D-BB7C-BA089016CEAE}" destId="{94D0FDD8-4ECF-4471-82BF-811F80E5BA1D}" srcOrd="1" destOrd="0" presId="urn:microsoft.com/office/officeart/2018/2/layout/IconVerticalSolidList"/>
    <dgm:cxn modelId="{14C27511-1D2B-4898-B514-774B232D1A78}" type="presParOf" srcId="{CA973123-A3D6-414D-BB7C-BA089016CEAE}" destId="{D9695FB7-47E6-42BC-805B-5E0B7B81612B}" srcOrd="2" destOrd="0" presId="urn:microsoft.com/office/officeart/2018/2/layout/IconVerticalSolidList"/>
    <dgm:cxn modelId="{2EF824C4-8FC2-437F-A43F-413492AD9ADC}" type="presParOf" srcId="{CA973123-A3D6-414D-BB7C-BA089016CEAE}" destId="{9D50CF8C-1E0A-4A54-886F-A0A666EED575}" srcOrd="3" destOrd="0" presId="urn:microsoft.com/office/officeart/2018/2/layout/IconVerticalSolidList"/>
    <dgm:cxn modelId="{826661F2-4DA1-437A-9840-981E51847D4B}" type="presParOf" srcId="{62A92FAF-BEDE-4DA2-A190-DF0CD54654AF}" destId="{27E88586-7C9F-4C53-8BB1-37672FD04972}" srcOrd="7" destOrd="0" presId="urn:microsoft.com/office/officeart/2018/2/layout/IconVerticalSolidList"/>
    <dgm:cxn modelId="{FDA9F178-32B0-498C-88E0-EF59D40580C6}" type="presParOf" srcId="{62A92FAF-BEDE-4DA2-A190-DF0CD54654AF}" destId="{68606973-1553-4219-BA26-52E47D52AFD0}" srcOrd="8" destOrd="0" presId="urn:microsoft.com/office/officeart/2018/2/layout/IconVerticalSolidList"/>
    <dgm:cxn modelId="{BD81E422-290C-449F-9DC5-B4EC461B351C}" type="presParOf" srcId="{68606973-1553-4219-BA26-52E47D52AFD0}" destId="{379448D4-19E3-4C15-AA4D-09E806E889E2}" srcOrd="0" destOrd="0" presId="urn:microsoft.com/office/officeart/2018/2/layout/IconVerticalSolidList"/>
    <dgm:cxn modelId="{CF58D300-EB84-4981-AC1D-B9AE20176479}" type="presParOf" srcId="{68606973-1553-4219-BA26-52E47D52AFD0}" destId="{C8CBA913-8735-403E-A4CF-C343C77C4297}" srcOrd="1" destOrd="0" presId="urn:microsoft.com/office/officeart/2018/2/layout/IconVerticalSolidList"/>
    <dgm:cxn modelId="{0CBE10E6-5B5F-4AA3-AB93-F8CBE498660B}" type="presParOf" srcId="{68606973-1553-4219-BA26-52E47D52AFD0}" destId="{3E9613EE-16F4-4AB8-B8BF-4B6DF6888216}" srcOrd="2" destOrd="0" presId="urn:microsoft.com/office/officeart/2018/2/layout/IconVerticalSolidList"/>
    <dgm:cxn modelId="{23B79D51-F05E-4D4A-871E-96A9E1B50CDB}" type="presParOf" srcId="{68606973-1553-4219-BA26-52E47D52AFD0}" destId="{7149BDBC-DA87-45A5-9D4A-AFF3DA9AB8C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D2DA14E-113B-452A-83FF-A43C23EC92E0}"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75B91B00-1BD7-41A1-A084-2E1A97450558}">
      <dgm:prSet/>
      <dgm:spPr/>
      <dgm:t>
        <a:bodyPr/>
        <a:lstStyle/>
        <a:p>
          <a:r>
            <a:rPr lang="en-US" b="1" dirty="0"/>
            <a:t>Managing Health and Safety Risks</a:t>
          </a:r>
          <a:endParaRPr lang="en-US" dirty="0"/>
        </a:p>
      </dgm:t>
    </dgm:pt>
    <dgm:pt modelId="{8BE2ED91-A9EF-42C8-B184-681C488CEB33}" type="parTrans" cxnId="{4A285328-4FAA-49C2-9136-2631EFD44FD6}">
      <dgm:prSet/>
      <dgm:spPr/>
      <dgm:t>
        <a:bodyPr/>
        <a:lstStyle/>
        <a:p>
          <a:endParaRPr lang="en-US"/>
        </a:p>
      </dgm:t>
    </dgm:pt>
    <dgm:pt modelId="{F635D0FD-6B70-4D54-AE41-F51700A3AF04}" type="sibTrans" cxnId="{4A285328-4FAA-49C2-9136-2631EFD44FD6}">
      <dgm:prSet/>
      <dgm:spPr/>
      <dgm:t>
        <a:bodyPr/>
        <a:lstStyle/>
        <a:p>
          <a:endParaRPr lang="en-US"/>
        </a:p>
      </dgm:t>
    </dgm:pt>
    <dgm:pt modelId="{FD90B35C-DCA9-48FA-9ED2-2AB80DDD3446}">
      <dgm:prSet/>
      <dgm:spPr/>
      <dgm:t>
        <a:bodyPr/>
        <a:lstStyle/>
        <a:p>
          <a:r>
            <a:rPr lang="en-US" b="1"/>
            <a:t>Incident Rate</a:t>
          </a:r>
          <a:r>
            <a:rPr lang="en-US"/>
            <a:t>: Number of workplace incidents (e.g., injuries, accidents) per 100 employees per year.</a:t>
          </a:r>
        </a:p>
      </dgm:t>
    </dgm:pt>
    <dgm:pt modelId="{E0E4D5AB-93E5-402B-9BD2-486D5864E716}" type="parTrans" cxnId="{E09E5225-16D9-4151-92F7-651D58CEC56D}">
      <dgm:prSet/>
      <dgm:spPr/>
      <dgm:t>
        <a:bodyPr/>
        <a:lstStyle/>
        <a:p>
          <a:endParaRPr lang="en-US"/>
        </a:p>
      </dgm:t>
    </dgm:pt>
    <dgm:pt modelId="{E3771757-A7D8-4ABA-969D-F0A135C23458}" type="sibTrans" cxnId="{E09E5225-16D9-4151-92F7-651D58CEC56D}">
      <dgm:prSet/>
      <dgm:spPr/>
      <dgm:t>
        <a:bodyPr/>
        <a:lstStyle/>
        <a:p>
          <a:endParaRPr lang="en-US"/>
        </a:p>
      </dgm:t>
    </dgm:pt>
    <dgm:pt modelId="{F7CDF613-4A8E-4D65-81F0-797FD02EF378}">
      <dgm:prSet/>
      <dgm:spPr/>
      <dgm:t>
        <a:bodyPr/>
        <a:lstStyle/>
        <a:p>
          <a:r>
            <a:rPr lang="en-US" b="1"/>
            <a:t>Near Misses</a:t>
          </a:r>
          <a:r>
            <a:rPr lang="en-US"/>
            <a:t>: Number of near-miss incidents reported and investigated.</a:t>
          </a:r>
        </a:p>
      </dgm:t>
    </dgm:pt>
    <dgm:pt modelId="{AA1A3E1B-0B44-416D-A8F4-CE85ABA42E58}" type="parTrans" cxnId="{DC633716-F623-4137-889D-75AE310A8041}">
      <dgm:prSet/>
      <dgm:spPr/>
      <dgm:t>
        <a:bodyPr/>
        <a:lstStyle/>
        <a:p>
          <a:endParaRPr lang="en-US"/>
        </a:p>
      </dgm:t>
    </dgm:pt>
    <dgm:pt modelId="{1304F854-1EE1-444B-81EA-E5DF5871ABBD}" type="sibTrans" cxnId="{DC633716-F623-4137-889D-75AE310A8041}">
      <dgm:prSet/>
      <dgm:spPr/>
      <dgm:t>
        <a:bodyPr/>
        <a:lstStyle/>
        <a:p>
          <a:endParaRPr lang="en-US"/>
        </a:p>
      </dgm:t>
    </dgm:pt>
    <dgm:pt modelId="{6838820B-04A1-4336-8CFB-067FD811A1F3}">
      <dgm:prSet/>
      <dgm:spPr/>
      <dgm:t>
        <a:bodyPr/>
        <a:lstStyle/>
        <a:p>
          <a:r>
            <a:rPr lang="en-US" b="1"/>
            <a:t>Safety Training Completion</a:t>
          </a:r>
          <a:r>
            <a:rPr lang="en-US"/>
            <a:t>: Percentage of employees who have completed mandatory safety training.</a:t>
          </a:r>
        </a:p>
      </dgm:t>
    </dgm:pt>
    <dgm:pt modelId="{52CAC0C5-77CF-4B09-94B0-75C1FEA5896C}" type="parTrans" cxnId="{700A8E99-90ED-4607-9665-C92D3DC05A2E}">
      <dgm:prSet/>
      <dgm:spPr/>
      <dgm:t>
        <a:bodyPr/>
        <a:lstStyle/>
        <a:p>
          <a:endParaRPr lang="en-US"/>
        </a:p>
      </dgm:t>
    </dgm:pt>
    <dgm:pt modelId="{4D5FE2D0-3CF9-4D18-ACE3-B0F40EEC3FAB}" type="sibTrans" cxnId="{700A8E99-90ED-4607-9665-C92D3DC05A2E}">
      <dgm:prSet/>
      <dgm:spPr/>
      <dgm:t>
        <a:bodyPr/>
        <a:lstStyle/>
        <a:p>
          <a:endParaRPr lang="en-US"/>
        </a:p>
      </dgm:t>
    </dgm:pt>
    <dgm:pt modelId="{5D385431-C3FC-4E74-81EA-7BC8840FC7B2}">
      <dgm:prSet/>
      <dgm:spPr/>
      <dgm:t>
        <a:bodyPr/>
        <a:lstStyle/>
        <a:p>
          <a:r>
            <a:rPr lang="en-US" b="1"/>
            <a:t>Compliance Audits</a:t>
          </a:r>
          <a:r>
            <a:rPr lang="en-US"/>
            <a:t>: Number of safety compliance audits conducted and passed.</a:t>
          </a:r>
        </a:p>
      </dgm:t>
    </dgm:pt>
    <dgm:pt modelId="{21E5BA99-92E6-47E9-9A8A-236F2A95683B}" type="parTrans" cxnId="{91945D8E-7DC7-4994-8375-6CB19090386B}">
      <dgm:prSet/>
      <dgm:spPr/>
      <dgm:t>
        <a:bodyPr/>
        <a:lstStyle/>
        <a:p>
          <a:endParaRPr lang="en-US"/>
        </a:p>
      </dgm:t>
    </dgm:pt>
    <dgm:pt modelId="{5A668255-0B19-468D-8B7C-9E2CDFD0D79C}" type="sibTrans" cxnId="{91945D8E-7DC7-4994-8375-6CB19090386B}">
      <dgm:prSet/>
      <dgm:spPr/>
      <dgm:t>
        <a:bodyPr/>
        <a:lstStyle/>
        <a:p>
          <a:endParaRPr lang="en-US"/>
        </a:p>
      </dgm:t>
    </dgm:pt>
    <dgm:pt modelId="{6BC1E1B1-90FC-400E-89A7-013A854812F8}">
      <dgm:prSet/>
      <dgm:spPr/>
      <dgm:t>
        <a:bodyPr/>
        <a:lstStyle/>
        <a:p>
          <a:r>
            <a:rPr lang="en-US" b="1"/>
            <a:t>Employee Safety Engagement</a:t>
          </a:r>
          <a:r>
            <a:rPr lang="en-US"/>
            <a:t>: Employee participation rate in safety programs and initiatives.</a:t>
          </a:r>
        </a:p>
      </dgm:t>
    </dgm:pt>
    <dgm:pt modelId="{9C253A9B-02BB-413D-AD8A-9F24AD2E8D2B}" type="parTrans" cxnId="{8318FC3E-5BCD-4BB4-8A58-9DF3ECAA35A8}">
      <dgm:prSet/>
      <dgm:spPr/>
      <dgm:t>
        <a:bodyPr/>
        <a:lstStyle/>
        <a:p>
          <a:endParaRPr lang="en-US"/>
        </a:p>
      </dgm:t>
    </dgm:pt>
    <dgm:pt modelId="{316776E4-6EEA-481D-BB38-0F89841D89AE}" type="sibTrans" cxnId="{8318FC3E-5BCD-4BB4-8A58-9DF3ECAA35A8}">
      <dgm:prSet/>
      <dgm:spPr/>
      <dgm:t>
        <a:bodyPr/>
        <a:lstStyle/>
        <a:p>
          <a:endParaRPr lang="en-US"/>
        </a:p>
      </dgm:t>
    </dgm:pt>
    <dgm:pt modelId="{599DD1B9-00FB-40B6-99E4-2E61146E6D2D}">
      <dgm:prSet/>
      <dgm:spPr/>
      <dgm:t>
        <a:bodyPr/>
        <a:lstStyle/>
        <a:p>
          <a:r>
            <a:rPr lang="en-US" b="1"/>
            <a:t>Lost Time Injury Frequency Rate (LTIFR)</a:t>
          </a:r>
          <a:r>
            <a:rPr lang="en-US"/>
            <a:t>: Number of lost-time injuries per million hours worked.</a:t>
          </a:r>
        </a:p>
      </dgm:t>
    </dgm:pt>
    <dgm:pt modelId="{74BF7DFC-FDAA-4C35-9D89-7E98AA73B69E}" type="parTrans" cxnId="{31078288-7AA7-41DE-B486-CF44B3A48D9A}">
      <dgm:prSet/>
      <dgm:spPr/>
      <dgm:t>
        <a:bodyPr/>
        <a:lstStyle/>
        <a:p>
          <a:endParaRPr lang="en-US"/>
        </a:p>
      </dgm:t>
    </dgm:pt>
    <dgm:pt modelId="{E2D79E07-AC3B-4BEA-98FA-F8689A2CF410}" type="sibTrans" cxnId="{31078288-7AA7-41DE-B486-CF44B3A48D9A}">
      <dgm:prSet/>
      <dgm:spPr/>
      <dgm:t>
        <a:bodyPr/>
        <a:lstStyle/>
        <a:p>
          <a:endParaRPr lang="en-US"/>
        </a:p>
      </dgm:t>
    </dgm:pt>
    <dgm:pt modelId="{2485A003-0136-418E-8753-522AD7EB3615}">
      <dgm:prSet/>
      <dgm:spPr/>
      <dgm:t>
        <a:bodyPr/>
        <a:lstStyle/>
        <a:p>
          <a:r>
            <a:rPr lang="en-US"/>
            <a:t>.</a:t>
          </a:r>
        </a:p>
      </dgm:t>
    </dgm:pt>
    <dgm:pt modelId="{969F51DF-7EFD-4605-B869-2EBB5CBBA5D4}" type="parTrans" cxnId="{5DE4B770-A55B-446B-B3F0-4E112539F4EF}">
      <dgm:prSet/>
      <dgm:spPr/>
      <dgm:t>
        <a:bodyPr/>
        <a:lstStyle/>
        <a:p>
          <a:endParaRPr lang="en-US"/>
        </a:p>
      </dgm:t>
    </dgm:pt>
    <dgm:pt modelId="{D6A4B88B-53A5-4E99-886A-4126CF365E1B}" type="sibTrans" cxnId="{5DE4B770-A55B-446B-B3F0-4E112539F4EF}">
      <dgm:prSet/>
      <dgm:spPr/>
      <dgm:t>
        <a:bodyPr/>
        <a:lstStyle/>
        <a:p>
          <a:endParaRPr lang="en-US"/>
        </a:p>
      </dgm:t>
    </dgm:pt>
    <dgm:pt modelId="{D208AC81-0FA0-4819-8FA8-2C5735714927}" type="pres">
      <dgm:prSet presAssocID="{0D2DA14E-113B-452A-83FF-A43C23EC92E0}" presName="Name0" presStyleCnt="0">
        <dgm:presLayoutVars>
          <dgm:dir/>
          <dgm:resizeHandles val="exact"/>
        </dgm:presLayoutVars>
      </dgm:prSet>
      <dgm:spPr/>
    </dgm:pt>
    <dgm:pt modelId="{DF328B8F-AF3A-44FD-BAA1-1E5C3A92A8C7}" type="pres">
      <dgm:prSet presAssocID="{75B91B00-1BD7-41A1-A084-2E1A97450558}" presName="node" presStyleLbl="node1" presStyleIdx="0" presStyleCnt="8">
        <dgm:presLayoutVars>
          <dgm:bulletEnabled val="1"/>
        </dgm:presLayoutVars>
      </dgm:prSet>
      <dgm:spPr/>
    </dgm:pt>
    <dgm:pt modelId="{8DBC2D43-D5EB-4097-A589-F41F8A700F02}" type="pres">
      <dgm:prSet presAssocID="{F635D0FD-6B70-4D54-AE41-F51700A3AF04}" presName="sibTrans" presStyleLbl="sibTrans1D1" presStyleIdx="0" presStyleCnt="7"/>
      <dgm:spPr/>
    </dgm:pt>
    <dgm:pt modelId="{515441FB-D4CC-498F-9FD6-BCFBD6311E9A}" type="pres">
      <dgm:prSet presAssocID="{F635D0FD-6B70-4D54-AE41-F51700A3AF04}" presName="connectorText" presStyleLbl="sibTrans1D1" presStyleIdx="0" presStyleCnt="7"/>
      <dgm:spPr/>
    </dgm:pt>
    <dgm:pt modelId="{A52D6546-8FCC-40FF-AA9D-B579E09434F0}" type="pres">
      <dgm:prSet presAssocID="{FD90B35C-DCA9-48FA-9ED2-2AB80DDD3446}" presName="node" presStyleLbl="node1" presStyleIdx="1" presStyleCnt="8">
        <dgm:presLayoutVars>
          <dgm:bulletEnabled val="1"/>
        </dgm:presLayoutVars>
      </dgm:prSet>
      <dgm:spPr/>
    </dgm:pt>
    <dgm:pt modelId="{D8C92858-020B-42A0-AA96-66490EBC8AE2}" type="pres">
      <dgm:prSet presAssocID="{E3771757-A7D8-4ABA-969D-F0A135C23458}" presName="sibTrans" presStyleLbl="sibTrans1D1" presStyleIdx="1" presStyleCnt="7"/>
      <dgm:spPr/>
    </dgm:pt>
    <dgm:pt modelId="{877B64B3-17E7-4179-B06D-06970161D430}" type="pres">
      <dgm:prSet presAssocID="{E3771757-A7D8-4ABA-969D-F0A135C23458}" presName="connectorText" presStyleLbl="sibTrans1D1" presStyleIdx="1" presStyleCnt="7"/>
      <dgm:spPr/>
    </dgm:pt>
    <dgm:pt modelId="{AADCF9DD-5ECC-4095-A203-F0ADCF0C473A}" type="pres">
      <dgm:prSet presAssocID="{F7CDF613-4A8E-4D65-81F0-797FD02EF378}" presName="node" presStyleLbl="node1" presStyleIdx="2" presStyleCnt="8">
        <dgm:presLayoutVars>
          <dgm:bulletEnabled val="1"/>
        </dgm:presLayoutVars>
      </dgm:prSet>
      <dgm:spPr/>
    </dgm:pt>
    <dgm:pt modelId="{68D1719E-BA7F-4F5A-AFE8-B5052EF8438F}" type="pres">
      <dgm:prSet presAssocID="{1304F854-1EE1-444B-81EA-E5DF5871ABBD}" presName="sibTrans" presStyleLbl="sibTrans1D1" presStyleIdx="2" presStyleCnt="7"/>
      <dgm:spPr/>
    </dgm:pt>
    <dgm:pt modelId="{7D81804A-C62C-4AFD-81CA-0A07572AF4EE}" type="pres">
      <dgm:prSet presAssocID="{1304F854-1EE1-444B-81EA-E5DF5871ABBD}" presName="connectorText" presStyleLbl="sibTrans1D1" presStyleIdx="2" presStyleCnt="7"/>
      <dgm:spPr/>
    </dgm:pt>
    <dgm:pt modelId="{5A1083D5-B8E6-4301-9DB9-5F891EF15A3C}" type="pres">
      <dgm:prSet presAssocID="{6838820B-04A1-4336-8CFB-067FD811A1F3}" presName="node" presStyleLbl="node1" presStyleIdx="3" presStyleCnt="8">
        <dgm:presLayoutVars>
          <dgm:bulletEnabled val="1"/>
        </dgm:presLayoutVars>
      </dgm:prSet>
      <dgm:spPr/>
    </dgm:pt>
    <dgm:pt modelId="{72013337-7571-4B8B-952F-FE5D0B9DA9D1}" type="pres">
      <dgm:prSet presAssocID="{4D5FE2D0-3CF9-4D18-ACE3-B0F40EEC3FAB}" presName="sibTrans" presStyleLbl="sibTrans1D1" presStyleIdx="3" presStyleCnt="7"/>
      <dgm:spPr/>
    </dgm:pt>
    <dgm:pt modelId="{0E0DFC5B-7E98-4781-AD5B-34ABD2A275B6}" type="pres">
      <dgm:prSet presAssocID="{4D5FE2D0-3CF9-4D18-ACE3-B0F40EEC3FAB}" presName="connectorText" presStyleLbl="sibTrans1D1" presStyleIdx="3" presStyleCnt="7"/>
      <dgm:spPr/>
    </dgm:pt>
    <dgm:pt modelId="{6C0C03BA-A277-46D8-B481-8C4550D0707E}" type="pres">
      <dgm:prSet presAssocID="{5D385431-C3FC-4E74-81EA-7BC8840FC7B2}" presName="node" presStyleLbl="node1" presStyleIdx="4" presStyleCnt="8">
        <dgm:presLayoutVars>
          <dgm:bulletEnabled val="1"/>
        </dgm:presLayoutVars>
      </dgm:prSet>
      <dgm:spPr/>
    </dgm:pt>
    <dgm:pt modelId="{C1BF98BC-13C8-4A20-8A5F-0E1756F76C04}" type="pres">
      <dgm:prSet presAssocID="{5A668255-0B19-468D-8B7C-9E2CDFD0D79C}" presName="sibTrans" presStyleLbl="sibTrans1D1" presStyleIdx="4" presStyleCnt="7"/>
      <dgm:spPr/>
    </dgm:pt>
    <dgm:pt modelId="{98F6BFC1-E888-47AB-AB79-939D88EA21C1}" type="pres">
      <dgm:prSet presAssocID="{5A668255-0B19-468D-8B7C-9E2CDFD0D79C}" presName="connectorText" presStyleLbl="sibTrans1D1" presStyleIdx="4" presStyleCnt="7"/>
      <dgm:spPr/>
    </dgm:pt>
    <dgm:pt modelId="{5837014B-E6CC-4721-B053-27F4A2B57171}" type="pres">
      <dgm:prSet presAssocID="{6BC1E1B1-90FC-400E-89A7-013A854812F8}" presName="node" presStyleLbl="node1" presStyleIdx="5" presStyleCnt="8">
        <dgm:presLayoutVars>
          <dgm:bulletEnabled val="1"/>
        </dgm:presLayoutVars>
      </dgm:prSet>
      <dgm:spPr/>
    </dgm:pt>
    <dgm:pt modelId="{B40C94CF-A2D9-4713-95B8-75D2402A7AE0}" type="pres">
      <dgm:prSet presAssocID="{316776E4-6EEA-481D-BB38-0F89841D89AE}" presName="sibTrans" presStyleLbl="sibTrans1D1" presStyleIdx="5" presStyleCnt="7"/>
      <dgm:spPr/>
    </dgm:pt>
    <dgm:pt modelId="{B54ECF09-396F-41FA-AB41-B98F2E8B78B9}" type="pres">
      <dgm:prSet presAssocID="{316776E4-6EEA-481D-BB38-0F89841D89AE}" presName="connectorText" presStyleLbl="sibTrans1D1" presStyleIdx="5" presStyleCnt="7"/>
      <dgm:spPr/>
    </dgm:pt>
    <dgm:pt modelId="{81BCEEBB-D30B-4E2A-964F-1FCE89B291DC}" type="pres">
      <dgm:prSet presAssocID="{599DD1B9-00FB-40B6-99E4-2E61146E6D2D}" presName="node" presStyleLbl="node1" presStyleIdx="6" presStyleCnt="8">
        <dgm:presLayoutVars>
          <dgm:bulletEnabled val="1"/>
        </dgm:presLayoutVars>
      </dgm:prSet>
      <dgm:spPr/>
    </dgm:pt>
    <dgm:pt modelId="{3F12B99B-4581-4E65-A482-7A17BA206E45}" type="pres">
      <dgm:prSet presAssocID="{E2D79E07-AC3B-4BEA-98FA-F8689A2CF410}" presName="sibTrans" presStyleLbl="sibTrans1D1" presStyleIdx="6" presStyleCnt="7"/>
      <dgm:spPr/>
    </dgm:pt>
    <dgm:pt modelId="{C73C7012-96F2-40BF-9750-628FC0D4489D}" type="pres">
      <dgm:prSet presAssocID="{E2D79E07-AC3B-4BEA-98FA-F8689A2CF410}" presName="connectorText" presStyleLbl="sibTrans1D1" presStyleIdx="6" presStyleCnt="7"/>
      <dgm:spPr/>
    </dgm:pt>
    <dgm:pt modelId="{FF07D0EE-FBEB-4518-8689-A3315D9E52C2}" type="pres">
      <dgm:prSet presAssocID="{2485A003-0136-418E-8753-522AD7EB3615}" presName="node" presStyleLbl="node1" presStyleIdx="7" presStyleCnt="8">
        <dgm:presLayoutVars>
          <dgm:bulletEnabled val="1"/>
        </dgm:presLayoutVars>
      </dgm:prSet>
      <dgm:spPr/>
    </dgm:pt>
  </dgm:ptLst>
  <dgm:cxnLst>
    <dgm:cxn modelId="{7078C30F-FA63-4F48-BDDB-9B426274E568}" type="presOf" srcId="{FD90B35C-DCA9-48FA-9ED2-2AB80DDD3446}" destId="{A52D6546-8FCC-40FF-AA9D-B579E09434F0}" srcOrd="0" destOrd="0" presId="urn:microsoft.com/office/officeart/2016/7/layout/RepeatingBendingProcessNew"/>
    <dgm:cxn modelId="{DC633716-F623-4137-889D-75AE310A8041}" srcId="{0D2DA14E-113B-452A-83FF-A43C23EC92E0}" destId="{F7CDF613-4A8E-4D65-81F0-797FD02EF378}" srcOrd="2" destOrd="0" parTransId="{AA1A3E1B-0B44-416D-A8F4-CE85ABA42E58}" sibTransId="{1304F854-1EE1-444B-81EA-E5DF5871ABBD}"/>
    <dgm:cxn modelId="{E09E5225-16D9-4151-92F7-651D58CEC56D}" srcId="{0D2DA14E-113B-452A-83FF-A43C23EC92E0}" destId="{FD90B35C-DCA9-48FA-9ED2-2AB80DDD3446}" srcOrd="1" destOrd="0" parTransId="{E0E4D5AB-93E5-402B-9BD2-486D5864E716}" sibTransId="{E3771757-A7D8-4ABA-969D-F0A135C23458}"/>
    <dgm:cxn modelId="{4A285328-4FAA-49C2-9136-2631EFD44FD6}" srcId="{0D2DA14E-113B-452A-83FF-A43C23EC92E0}" destId="{75B91B00-1BD7-41A1-A084-2E1A97450558}" srcOrd="0" destOrd="0" parTransId="{8BE2ED91-A9EF-42C8-B184-681C488CEB33}" sibTransId="{F635D0FD-6B70-4D54-AE41-F51700A3AF04}"/>
    <dgm:cxn modelId="{67C4A528-259D-4FE7-9190-88E4FC479760}" type="presOf" srcId="{F635D0FD-6B70-4D54-AE41-F51700A3AF04}" destId="{8DBC2D43-D5EB-4097-A589-F41F8A700F02}" srcOrd="0" destOrd="0" presId="urn:microsoft.com/office/officeart/2016/7/layout/RepeatingBendingProcessNew"/>
    <dgm:cxn modelId="{9220332D-84C6-489F-B9C4-2BF7566DFFF5}" type="presOf" srcId="{E3771757-A7D8-4ABA-969D-F0A135C23458}" destId="{877B64B3-17E7-4179-B06D-06970161D430}" srcOrd="1" destOrd="0" presId="urn:microsoft.com/office/officeart/2016/7/layout/RepeatingBendingProcessNew"/>
    <dgm:cxn modelId="{A6757C3C-2356-4ACE-A4DE-8610FAAECF32}" type="presOf" srcId="{E2D79E07-AC3B-4BEA-98FA-F8689A2CF410}" destId="{C73C7012-96F2-40BF-9750-628FC0D4489D}" srcOrd="1" destOrd="0" presId="urn:microsoft.com/office/officeart/2016/7/layout/RepeatingBendingProcessNew"/>
    <dgm:cxn modelId="{52D7763D-A670-40E1-9F7A-438D565220F5}" type="presOf" srcId="{75B91B00-1BD7-41A1-A084-2E1A97450558}" destId="{DF328B8F-AF3A-44FD-BAA1-1E5C3A92A8C7}" srcOrd="0" destOrd="0" presId="urn:microsoft.com/office/officeart/2016/7/layout/RepeatingBendingProcessNew"/>
    <dgm:cxn modelId="{8318FC3E-5BCD-4BB4-8A58-9DF3ECAA35A8}" srcId="{0D2DA14E-113B-452A-83FF-A43C23EC92E0}" destId="{6BC1E1B1-90FC-400E-89A7-013A854812F8}" srcOrd="5" destOrd="0" parTransId="{9C253A9B-02BB-413D-AD8A-9F24AD2E8D2B}" sibTransId="{316776E4-6EEA-481D-BB38-0F89841D89AE}"/>
    <dgm:cxn modelId="{4667035D-52EF-478A-8B47-4E6D4C146E6B}" type="presOf" srcId="{316776E4-6EEA-481D-BB38-0F89841D89AE}" destId="{B54ECF09-396F-41FA-AB41-B98F2E8B78B9}" srcOrd="1" destOrd="0" presId="urn:microsoft.com/office/officeart/2016/7/layout/RepeatingBendingProcessNew"/>
    <dgm:cxn modelId="{5DA10E64-300F-4D1C-89F3-75E5BAA863F4}" type="presOf" srcId="{1304F854-1EE1-444B-81EA-E5DF5871ABBD}" destId="{68D1719E-BA7F-4F5A-AFE8-B5052EF8438F}" srcOrd="0" destOrd="0" presId="urn:microsoft.com/office/officeart/2016/7/layout/RepeatingBendingProcessNew"/>
    <dgm:cxn modelId="{AF6FD045-6218-428B-A965-03FEC356083B}" type="presOf" srcId="{0D2DA14E-113B-452A-83FF-A43C23EC92E0}" destId="{D208AC81-0FA0-4819-8FA8-2C5735714927}" srcOrd="0" destOrd="0" presId="urn:microsoft.com/office/officeart/2016/7/layout/RepeatingBendingProcessNew"/>
    <dgm:cxn modelId="{5DE4B770-A55B-446B-B3F0-4E112539F4EF}" srcId="{0D2DA14E-113B-452A-83FF-A43C23EC92E0}" destId="{2485A003-0136-418E-8753-522AD7EB3615}" srcOrd="7" destOrd="0" parTransId="{969F51DF-7EFD-4605-B869-2EBB5CBBA5D4}" sibTransId="{D6A4B88B-53A5-4E99-886A-4126CF365E1B}"/>
    <dgm:cxn modelId="{D5C58956-E3FE-46E9-B040-58C3829C307C}" type="presOf" srcId="{4D5FE2D0-3CF9-4D18-ACE3-B0F40EEC3FAB}" destId="{72013337-7571-4B8B-952F-FE5D0B9DA9D1}" srcOrd="0" destOrd="0" presId="urn:microsoft.com/office/officeart/2016/7/layout/RepeatingBendingProcessNew"/>
    <dgm:cxn modelId="{FFE1B682-7D28-4BE6-8FAD-24D8EBDCD2AE}" type="presOf" srcId="{F635D0FD-6B70-4D54-AE41-F51700A3AF04}" destId="{515441FB-D4CC-498F-9FD6-BCFBD6311E9A}" srcOrd="1" destOrd="0" presId="urn:microsoft.com/office/officeart/2016/7/layout/RepeatingBendingProcessNew"/>
    <dgm:cxn modelId="{31078288-7AA7-41DE-B486-CF44B3A48D9A}" srcId="{0D2DA14E-113B-452A-83FF-A43C23EC92E0}" destId="{599DD1B9-00FB-40B6-99E4-2E61146E6D2D}" srcOrd="6" destOrd="0" parTransId="{74BF7DFC-FDAA-4C35-9D89-7E98AA73B69E}" sibTransId="{E2D79E07-AC3B-4BEA-98FA-F8689A2CF410}"/>
    <dgm:cxn modelId="{91945D8E-7DC7-4994-8375-6CB19090386B}" srcId="{0D2DA14E-113B-452A-83FF-A43C23EC92E0}" destId="{5D385431-C3FC-4E74-81EA-7BC8840FC7B2}" srcOrd="4" destOrd="0" parTransId="{21E5BA99-92E6-47E9-9A8A-236F2A95683B}" sibTransId="{5A668255-0B19-468D-8B7C-9E2CDFD0D79C}"/>
    <dgm:cxn modelId="{7F4E1D91-AD1A-4FFB-AA77-AF196DF5DAC5}" type="presOf" srcId="{316776E4-6EEA-481D-BB38-0F89841D89AE}" destId="{B40C94CF-A2D9-4713-95B8-75D2402A7AE0}" srcOrd="0" destOrd="0" presId="urn:microsoft.com/office/officeart/2016/7/layout/RepeatingBendingProcessNew"/>
    <dgm:cxn modelId="{52015693-500D-40D5-8FA9-064061FDDDC0}" type="presOf" srcId="{6838820B-04A1-4336-8CFB-067FD811A1F3}" destId="{5A1083D5-B8E6-4301-9DB9-5F891EF15A3C}" srcOrd="0" destOrd="0" presId="urn:microsoft.com/office/officeart/2016/7/layout/RepeatingBendingProcessNew"/>
    <dgm:cxn modelId="{D33CB198-ACE9-4433-A136-B4F6B504B51D}" type="presOf" srcId="{E2D79E07-AC3B-4BEA-98FA-F8689A2CF410}" destId="{3F12B99B-4581-4E65-A482-7A17BA206E45}" srcOrd="0" destOrd="0" presId="urn:microsoft.com/office/officeart/2016/7/layout/RepeatingBendingProcessNew"/>
    <dgm:cxn modelId="{700A8E99-90ED-4607-9665-C92D3DC05A2E}" srcId="{0D2DA14E-113B-452A-83FF-A43C23EC92E0}" destId="{6838820B-04A1-4336-8CFB-067FD811A1F3}" srcOrd="3" destOrd="0" parTransId="{52CAC0C5-77CF-4B09-94B0-75C1FEA5896C}" sibTransId="{4D5FE2D0-3CF9-4D18-ACE3-B0F40EEC3FAB}"/>
    <dgm:cxn modelId="{61D86EAC-7C7A-4D8D-BAB4-005D470022B8}" type="presOf" srcId="{4D5FE2D0-3CF9-4D18-ACE3-B0F40EEC3FAB}" destId="{0E0DFC5B-7E98-4781-AD5B-34ABD2A275B6}" srcOrd="1" destOrd="0" presId="urn:microsoft.com/office/officeart/2016/7/layout/RepeatingBendingProcessNew"/>
    <dgm:cxn modelId="{18A258AE-08ED-46B4-AB54-FB56FC6291A1}" type="presOf" srcId="{5A668255-0B19-468D-8B7C-9E2CDFD0D79C}" destId="{98F6BFC1-E888-47AB-AB79-939D88EA21C1}" srcOrd="1" destOrd="0" presId="urn:microsoft.com/office/officeart/2016/7/layout/RepeatingBendingProcessNew"/>
    <dgm:cxn modelId="{F73393B4-75CE-42DB-AB96-459740871064}" type="presOf" srcId="{5D385431-C3FC-4E74-81EA-7BC8840FC7B2}" destId="{6C0C03BA-A277-46D8-B481-8C4550D0707E}" srcOrd="0" destOrd="0" presId="urn:microsoft.com/office/officeart/2016/7/layout/RepeatingBendingProcessNew"/>
    <dgm:cxn modelId="{AC8BD8B9-A14B-4823-A3FA-ED1E6301C436}" type="presOf" srcId="{6BC1E1B1-90FC-400E-89A7-013A854812F8}" destId="{5837014B-E6CC-4721-B053-27F4A2B57171}" srcOrd="0" destOrd="0" presId="urn:microsoft.com/office/officeart/2016/7/layout/RepeatingBendingProcessNew"/>
    <dgm:cxn modelId="{78318AC3-0964-4806-9835-754A1F30650E}" type="presOf" srcId="{2485A003-0136-418E-8753-522AD7EB3615}" destId="{FF07D0EE-FBEB-4518-8689-A3315D9E52C2}" srcOrd="0" destOrd="0" presId="urn:microsoft.com/office/officeart/2016/7/layout/RepeatingBendingProcessNew"/>
    <dgm:cxn modelId="{2D57E9CF-B1AC-411D-B995-042250FDA294}" type="presOf" srcId="{E3771757-A7D8-4ABA-969D-F0A135C23458}" destId="{D8C92858-020B-42A0-AA96-66490EBC8AE2}" srcOrd="0" destOrd="0" presId="urn:microsoft.com/office/officeart/2016/7/layout/RepeatingBendingProcessNew"/>
    <dgm:cxn modelId="{0A697CE3-95B3-4AD6-80E2-4771DC378E3B}" type="presOf" srcId="{5A668255-0B19-468D-8B7C-9E2CDFD0D79C}" destId="{C1BF98BC-13C8-4A20-8A5F-0E1756F76C04}" srcOrd="0" destOrd="0" presId="urn:microsoft.com/office/officeart/2016/7/layout/RepeatingBendingProcessNew"/>
    <dgm:cxn modelId="{4BCC5CE6-CD34-4238-A475-658A78E337AE}" type="presOf" srcId="{1304F854-1EE1-444B-81EA-E5DF5871ABBD}" destId="{7D81804A-C62C-4AFD-81CA-0A07572AF4EE}" srcOrd="1" destOrd="0" presId="urn:microsoft.com/office/officeart/2016/7/layout/RepeatingBendingProcessNew"/>
    <dgm:cxn modelId="{CDB675EA-D031-4452-965B-2E07FA854A37}" type="presOf" srcId="{F7CDF613-4A8E-4D65-81F0-797FD02EF378}" destId="{AADCF9DD-5ECC-4095-A203-F0ADCF0C473A}" srcOrd="0" destOrd="0" presId="urn:microsoft.com/office/officeart/2016/7/layout/RepeatingBendingProcessNew"/>
    <dgm:cxn modelId="{AA098EF6-4FC7-4AE0-ACE1-C19F37E1DBCD}" type="presOf" srcId="{599DD1B9-00FB-40B6-99E4-2E61146E6D2D}" destId="{81BCEEBB-D30B-4E2A-964F-1FCE89B291DC}" srcOrd="0" destOrd="0" presId="urn:microsoft.com/office/officeart/2016/7/layout/RepeatingBendingProcessNew"/>
    <dgm:cxn modelId="{83F61AA7-65E0-4F62-A7CF-6F8FC3E37872}" type="presParOf" srcId="{D208AC81-0FA0-4819-8FA8-2C5735714927}" destId="{DF328B8F-AF3A-44FD-BAA1-1E5C3A92A8C7}" srcOrd="0" destOrd="0" presId="urn:microsoft.com/office/officeart/2016/7/layout/RepeatingBendingProcessNew"/>
    <dgm:cxn modelId="{83AF24AA-C7A4-4280-8E32-BD647A3E9365}" type="presParOf" srcId="{D208AC81-0FA0-4819-8FA8-2C5735714927}" destId="{8DBC2D43-D5EB-4097-A589-F41F8A700F02}" srcOrd="1" destOrd="0" presId="urn:microsoft.com/office/officeart/2016/7/layout/RepeatingBendingProcessNew"/>
    <dgm:cxn modelId="{2F00E457-D7F3-4610-81B9-73098F926950}" type="presParOf" srcId="{8DBC2D43-D5EB-4097-A589-F41F8A700F02}" destId="{515441FB-D4CC-498F-9FD6-BCFBD6311E9A}" srcOrd="0" destOrd="0" presId="urn:microsoft.com/office/officeart/2016/7/layout/RepeatingBendingProcessNew"/>
    <dgm:cxn modelId="{C4258A47-494D-412A-9536-6170EA5379BC}" type="presParOf" srcId="{D208AC81-0FA0-4819-8FA8-2C5735714927}" destId="{A52D6546-8FCC-40FF-AA9D-B579E09434F0}" srcOrd="2" destOrd="0" presId="urn:microsoft.com/office/officeart/2016/7/layout/RepeatingBendingProcessNew"/>
    <dgm:cxn modelId="{B76529CA-DAD7-4F9C-B132-A589DA64DB65}" type="presParOf" srcId="{D208AC81-0FA0-4819-8FA8-2C5735714927}" destId="{D8C92858-020B-42A0-AA96-66490EBC8AE2}" srcOrd="3" destOrd="0" presId="urn:microsoft.com/office/officeart/2016/7/layout/RepeatingBendingProcessNew"/>
    <dgm:cxn modelId="{8D55817F-BBFE-4D03-96C6-B240117CF051}" type="presParOf" srcId="{D8C92858-020B-42A0-AA96-66490EBC8AE2}" destId="{877B64B3-17E7-4179-B06D-06970161D430}" srcOrd="0" destOrd="0" presId="urn:microsoft.com/office/officeart/2016/7/layout/RepeatingBendingProcessNew"/>
    <dgm:cxn modelId="{64E920D8-8291-482D-A3DD-1C3615077AD3}" type="presParOf" srcId="{D208AC81-0FA0-4819-8FA8-2C5735714927}" destId="{AADCF9DD-5ECC-4095-A203-F0ADCF0C473A}" srcOrd="4" destOrd="0" presId="urn:microsoft.com/office/officeart/2016/7/layout/RepeatingBendingProcessNew"/>
    <dgm:cxn modelId="{2B01CF05-0873-4DE5-A1AF-F1C9889E8DED}" type="presParOf" srcId="{D208AC81-0FA0-4819-8FA8-2C5735714927}" destId="{68D1719E-BA7F-4F5A-AFE8-B5052EF8438F}" srcOrd="5" destOrd="0" presId="urn:microsoft.com/office/officeart/2016/7/layout/RepeatingBendingProcessNew"/>
    <dgm:cxn modelId="{01F218DE-0AE4-4886-B8C9-590412D3638A}" type="presParOf" srcId="{68D1719E-BA7F-4F5A-AFE8-B5052EF8438F}" destId="{7D81804A-C62C-4AFD-81CA-0A07572AF4EE}" srcOrd="0" destOrd="0" presId="urn:microsoft.com/office/officeart/2016/7/layout/RepeatingBendingProcessNew"/>
    <dgm:cxn modelId="{0980444F-FDD2-48F0-9390-9494ACFC45FF}" type="presParOf" srcId="{D208AC81-0FA0-4819-8FA8-2C5735714927}" destId="{5A1083D5-B8E6-4301-9DB9-5F891EF15A3C}" srcOrd="6" destOrd="0" presId="urn:microsoft.com/office/officeart/2016/7/layout/RepeatingBendingProcessNew"/>
    <dgm:cxn modelId="{65641D56-A595-403B-BEF0-BCCEB5173CCA}" type="presParOf" srcId="{D208AC81-0FA0-4819-8FA8-2C5735714927}" destId="{72013337-7571-4B8B-952F-FE5D0B9DA9D1}" srcOrd="7" destOrd="0" presId="urn:microsoft.com/office/officeart/2016/7/layout/RepeatingBendingProcessNew"/>
    <dgm:cxn modelId="{97D03700-F5AC-47FD-A225-AE163D2B8917}" type="presParOf" srcId="{72013337-7571-4B8B-952F-FE5D0B9DA9D1}" destId="{0E0DFC5B-7E98-4781-AD5B-34ABD2A275B6}" srcOrd="0" destOrd="0" presId="urn:microsoft.com/office/officeart/2016/7/layout/RepeatingBendingProcessNew"/>
    <dgm:cxn modelId="{C9939A9E-5560-456B-AEF3-AC21376BB55A}" type="presParOf" srcId="{D208AC81-0FA0-4819-8FA8-2C5735714927}" destId="{6C0C03BA-A277-46D8-B481-8C4550D0707E}" srcOrd="8" destOrd="0" presId="urn:microsoft.com/office/officeart/2016/7/layout/RepeatingBendingProcessNew"/>
    <dgm:cxn modelId="{BEBB5748-F957-4F38-B9AA-073BAA60DCC5}" type="presParOf" srcId="{D208AC81-0FA0-4819-8FA8-2C5735714927}" destId="{C1BF98BC-13C8-4A20-8A5F-0E1756F76C04}" srcOrd="9" destOrd="0" presId="urn:microsoft.com/office/officeart/2016/7/layout/RepeatingBendingProcessNew"/>
    <dgm:cxn modelId="{E66C200A-10E4-462D-8D47-9717CF5DB8E1}" type="presParOf" srcId="{C1BF98BC-13C8-4A20-8A5F-0E1756F76C04}" destId="{98F6BFC1-E888-47AB-AB79-939D88EA21C1}" srcOrd="0" destOrd="0" presId="urn:microsoft.com/office/officeart/2016/7/layout/RepeatingBendingProcessNew"/>
    <dgm:cxn modelId="{DBE874CF-5AA0-481E-B3BF-ABD4487987F2}" type="presParOf" srcId="{D208AC81-0FA0-4819-8FA8-2C5735714927}" destId="{5837014B-E6CC-4721-B053-27F4A2B57171}" srcOrd="10" destOrd="0" presId="urn:microsoft.com/office/officeart/2016/7/layout/RepeatingBendingProcessNew"/>
    <dgm:cxn modelId="{A2631F90-488B-4D25-9170-6401872BF75C}" type="presParOf" srcId="{D208AC81-0FA0-4819-8FA8-2C5735714927}" destId="{B40C94CF-A2D9-4713-95B8-75D2402A7AE0}" srcOrd="11" destOrd="0" presId="urn:microsoft.com/office/officeart/2016/7/layout/RepeatingBendingProcessNew"/>
    <dgm:cxn modelId="{D2860524-FAE4-4DF1-9E11-3A528A5AEDCF}" type="presParOf" srcId="{B40C94CF-A2D9-4713-95B8-75D2402A7AE0}" destId="{B54ECF09-396F-41FA-AB41-B98F2E8B78B9}" srcOrd="0" destOrd="0" presId="urn:microsoft.com/office/officeart/2016/7/layout/RepeatingBendingProcessNew"/>
    <dgm:cxn modelId="{FC244B7D-2FDB-43D0-B859-208EFCED61B9}" type="presParOf" srcId="{D208AC81-0FA0-4819-8FA8-2C5735714927}" destId="{81BCEEBB-D30B-4E2A-964F-1FCE89B291DC}" srcOrd="12" destOrd="0" presId="urn:microsoft.com/office/officeart/2016/7/layout/RepeatingBendingProcessNew"/>
    <dgm:cxn modelId="{C76DCEDA-FAAA-4D99-AE07-889752CACB7D}" type="presParOf" srcId="{D208AC81-0FA0-4819-8FA8-2C5735714927}" destId="{3F12B99B-4581-4E65-A482-7A17BA206E45}" srcOrd="13" destOrd="0" presId="urn:microsoft.com/office/officeart/2016/7/layout/RepeatingBendingProcessNew"/>
    <dgm:cxn modelId="{81B51A74-3C63-445E-A605-E56649D1D10E}" type="presParOf" srcId="{3F12B99B-4581-4E65-A482-7A17BA206E45}" destId="{C73C7012-96F2-40BF-9750-628FC0D4489D}" srcOrd="0" destOrd="0" presId="urn:microsoft.com/office/officeart/2016/7/layout/RepeatingBendingProcessNew"/>
    <dgm:cxn modelId="{264BA810-6A1C-4E37-973C-4118EAB9E9A4}" type="presParOf" srcId="{D208AC81-0FA0-4819-8FA8-2C5735714927}" destId="{FF07D0EE-FBEB-4518-8689-A3315D9E52C2}" srcOrd="14"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073DC7-A5DD-411F-BF4F-66FC4D9F0F2A}" type="doc">
      <dgm:prSet loTypeId="urn:microsoft.com/office/officeart/2016/7/layout/RepeatingBendingProcessNew" loCatId="process" qsTypeId="urn:microsoft.com/office/officeart/2005/8/quickstyle/simple1" qsCatId="simple" csTypeId="urn:microsoft.com/office/officeart/2005/8/colors/accent1_2" csCatId="accent1" phldr="1"/>
      <dgm:spPr/>
      <dgm:t>
        <a:bodyPr/>
        <a:lstStyle/>
        <a:p>
          <a:endParaRPr lang="en-US"/>
        </a:p>
      </dgm:t>
    </dgm:pt>
    <dgm:pt modelId="{18275223-6FF8-4E5E-B35B-38FCC9733766}">
      <dgm:prSet/>
      <dgm:spPr/>
      <dgm:t>
        <a:bodyPr/>
        <a:lstStyle/>
        <a:p>
          <a:r>
            <a:rPr lang="en-US" b="1" dirty="0"/>
            <a:t>Managing Risks of Hazardous Chemicals</a:t>
          </a:r>
          <a:endParaRPr lang="en-US" dirty="0"/>
        </a:p>
      </dgm:t>
    </dgm:pt>
    <dgm:pt modelId="{6F7F7630-8DC1-4846-BA73-3D9BA96D050C}" type="parTrans" cxnId="{7351F171-2B05-4DFD-92DC-2338F94DE4F0}">
      <dgm:prSet/>
      <dgm:spPr/>
      <dgm:t>
        <a:bodyPr/>
        <a:lstStyle/>
        <a:p>
          <a:endParaRPr lang="en-US"/>
        </a:p>
      </dgm:t>
    </dgm:pt>
    <dgm:pt modelId="{F8F35050-3912-4B37-B48E-CBE008CB908C}" type="sibTrans" cxnId="{7351F171-2B05-4DFD-92DC-2338F94DE4F0}">
      <dgm:prSet/>
      <dgm:spPr/>
      <dgm:t>
        <a:bodyPr/>
        <a:lstStyle/>
        <a:p>
          <a:endParaRPr lang="en-US"/>
        </a:p>
      </dgm:t>
    </dgm:pt>
    <dgm:pt modelId="{773DBD31-6651-4FC4-B48B-0553BB5BB1EC}">
      <dgm:prSet/>
      <dgm:spPr/>
      <dgm:t>
        <a:bodyPr/>
        <a:lstStyle/>
        <a:p>
          <a:r>
            <a:rPr lang="en-US" b="1"/>
            <a:t>Chemical Inventory Accuracy</a:t>
          </a:r>
          <a:r>
            <a:rPr lang="en-US"/>
            <a:t>: Percentage of accurate records in the hazardous chemical inventory.</a:t>
          </a:r>
        </a:p>
      </dgm:t>
    </dgm:pt>
    <dgm:pt modelId="{C82BBA92-2C1C-4A30-B4DE-F1E1B1513D76}" type="parTrans" cxnId="{9DBB6D56-7FF0-4C18-86F3-98276045D335}">
      <dgm:prSet/>
      <dgm:spPr/>
      <dgm:t>
        <a:bodyPr/>
        <a:lstStyle/>
        <a:p>
          <a:endParaRPr lang="en-US"/>
        </a:p>
      </dgm:t>
    </dgm:pt>
    <dgm:pt modelId="{F31FC690-629E-4CD7-A355-5114D218FB40}" type="sibTrans" cxnId="{9DBB6D56-7FF0-4C18-86F3-98276045D335}">
      <dgm:prSet/>
      <dgm:spPr/>
      <dgm:t>
        <a:bodyPr/>
        <a:lstStyle/>
        <a:p>
          <a:endParaRPr lang="en-US"/>
        </a:p>
      </dgm:t>
    </dgm:pt>
    <dgm:pt modelId="{15475193-B0E4-4EDE-AC54-A724D5089EA2}">
      <dgm:prSet/>
      <dgm:spPr/>
      <dgm:t>
        <a:bodyPr/>
        <a:lstStyle/>
        <a:p>
          <a:r>
            <a:rPr lang="en-US" b="1"/>
            <a:t>Safety Data Sheet (SDS) Availability</a:t>
          </a:r>
          <a:r>
            <a:rPr lang="en-US"/>
            <a:t>: Percentage of hazardous chemicals with up-to-date SDS available.</a:t>
          </a:r>
        </a:p>
      </dgm:t>
    </dgm:pt>
    <dgm:pt modelId="{EBD80AA0-9386-4A6C-BE92-AE94748CE0DB}" type="parTrans" cxnId="{8DEFA766-7090-48A1-A008-7BE143CA1A72}">
      <dgm:prSet/>
      <dgm:spPr/>
      <dgm:t>
        <a:bodyPr/>
        <a:lstStyle/>
        <a:p>
          <a:endParaRPr lang="en-US"/>
        </a:p>
      </dgm:t>
    </dgm:pt>
    <dgm:pt modelId="{DEC5A52C-C0EE-4749-A758-B5821E26E8E5}" type="sibTrans" cxnId="{8DEFA766-7090-48A1-A008-7BE143CA1A72}">
      <dgm:prSet/>
      <dgm:spPr/>
      <dgm:t>
        <a:bodyPr/>
        <a:lstStyle/>
        <a:p>
          <a:endParaRPr lang="en-US"/>
        </a:p>
      </dgm:t>
    </dgm:pt>
    <dgm:pt modelId="{B78401B1-C96B-4CC5-ABB1-1BD4717CC686}">
      <dgm:prSet/>
      <dgm:spPr/>
      <dgm:t>
        <a:bodyPr/>
        <a:lstStyle/>
        <a:p>
          <a:r>
            <a:rPr lang="en-US" b="1" dirty="0"/>
            <a:t>Exposure Monitoring</a:t>
          </a:r>
          <a:r>
            <a:rPr lang="en-US" dirty="0"/>
            <a:t>: Frequency of monitoring exposure levels to hazardous chemicals.</a:t>
          </a:r>
        </a:p>
      </dgm:t>
    </dgm:pt>
    <dgm:pt modelId="{B6C89B80-FE2C-4313-865D-9A4C75DDBB94}" type="parTrans" cxnId="{BCFF4D43-2FEF-49DB-877A-AD96E027274C}">
      <dgm:prSet/>
      <dgm:spPr/>
      <dgm:t>
        <a:bodyPr/>
        <a:lstStyle/>
        <a:p>
          <a:endParaRPr lang="en-US"/>
        </a:p>
      </dgm:t>
    </dgm:pt>
    <dgm:pt modelId="{FA6D8829-97A5-40C2-B096-1413B0D6C1AE}" type="sibTrans" cxnId="{BCFF4D43-2FEF-49DB-877A-AD96E027274C}">
      <dgm:prSet/>
      <dgm:spPr/>
      <dgm:t>
        <a:bodyPr/>
        <a:lstStyle/>
        <a:p>
          <a:endParaRPr lang="en-US"/>
        </a:p>
      </dgm:t>
    </dgm:pt>
    <dgm:pt modelId="{953F64F4-2234-4338-BEE9-4667B86B8E42}">
      <dgm:prSet/>
      <dgm:spPr/>
      <dgm:t>
        <a:bodyPr/>
        <a:lstStyle/>
        <a:p>
          <a:r>
            <a:rPr lang="en-US" b="1"/>
            <a:t>Personal Protective Equipment (PPE) Usage</a:t>
          </a:r>
          <a:r>
            <a:rPr lang="en-US"/>
            <a:t>: Percentage of employees using PPE correctly when handling hazardous chemicals.</a:t>
          </a:r>
        </a:p>
      </dgm:t>
    </dgm:pt>
    <dgm:pt modelId="{04101941-D58C-45B6-A2CD-EC5CF3AC9D2D}" type="parTrans" cxnId="{AE0E33BC-98A4-45D1-80F2-48B3BF8E32A4}">
      <dgm:prSet/>
      <dgm:spPr/>
      <dgm:t>
        <a:bodyPr/>
        <a:lstStyle/>
        <a:p>
          <a:endParaRPr lang="en-US"/>
        </a:p>
      </dgm:t>
    </dgm:pt>
    <dgm:pt modelId="{62AFE3BA-F0C5-4CDE-92F1-9A2B96207C38}" type="sibTrans" cxnId="{AE0E33BC-98A4-45D1-80F2-48B3BF8E32A4}">
      <dgm:prSet/>
      <dgm:spPr/>
      <dgm:t>
        <a:bodyPr/>
        <a:lstStyle/>
        <a:p>
          <a:endParaRPr lang="en-US"/>
        </a:p>
      </dgm:t>
    </dgm:pt>
    <dgm:pt modelId="{34406D23-B5CE-42F4-9D92-DC713AB00EA9}">
      <dgm:prSet/>
      <dgm:spPr/>
      <dgm:t>
        <a:bodyPr/>
        <a:lstStyle/>
        <a:p>
          <a:r>
            <a:rPr lang="en-US" b="1"/>
            <a:t>Emergency Response Drills</a:t>
          </a:r>
          <a:r>
            <a:rPr lang="en-US"/>
            <a:t>: Number of emergency response drills conducted and employee participation rate.</a:t>
          </a:r>
        </a:p>
      </dgm:t>
    </dgm:pt>
    <dgm:pt modelId="{8F42E23F-3189-415C-82AB-A52165BC2C23}" type="parTrans" cxnId="{1C098F0F-DB2A-4991-9BAB-4D05604A246C}">
      <dgm:prSet/>
      <dgm:spPr/>
      <dgm:t>
        <a:bodyPr/>
        <a:lstStyle/>
        <a:p>
          <a:endParaRPr lang="en-US"/>
        </a:p>
      </dgm:t>
    </dgm:pt>
    <dgm:pt modelId="{B7B36EE8-BCCD-4C29-BD13-B6D5C56FE907}" type="sibTrans" cxnId="{1C098F0F-DB2A-4991-9BAB-4D05604A246C}">
      <dgm:prSet/>
      <dgm:spPr/>
      <dgm:t>
        <a:bodyPr/>
        <a:lstStyle/>
        <a:p>
          <a:endParaRPr lang="en-US"/>
        </a:p>
      </dgm:t>
    </dgm:pt>
    <dgm:pt modelId="{488D3F58-3353-4161-A588-C9597674373D}">
      <dgm:prSet/>
      <dgm:spPr/>
      <dgm:t>
        <a:bodyPr/>
        <a:lstStyle/>
        <a:p>
          <a:r>
            <a:rPr lang="en-US" b="1"/>
            <a:t>Hazardous Waste Disposal Compliance</a:t>
          </a:r>
          <a:r>
            <a:rPr lang="en-US"/>
            <a:t>: Percentage of hazardous waste disposed of according to regulations</a:t>
          </a:r>
        </a:p>
      </dgm:t>
    </dgm:pt>
    <dgm:pt modelId="{E66209D7-5886-4E1F-84CD-378E48288EFF}" type="parTrans" cxnId="{BCC3F217-7E02-40BC-9787-6409958ABF5F}">
      <dgm:prSet/>
      <dgm:spPr/>
      <dgm:t>
        <a:bodyPr/>
        <a:lstStyle/>
        <a:p>
          <a:endParaRPr lang="en-US"/>
        </a:p>
      </dgm:t>
    </dgm:pt>
    <dgm:pt modelId="{8A3FD507-BE9F-494F-B59E-9707ABE9CFF1}" type="sibTrans" cxnId="{BCC3F217-7E02-40BC-9787-6409958ABF5F}">
      <dgm:prSet/>
      <dgm:spPr/>
      <dgm:t>
        <a:bodyPr/>
        <a:lstStyle/>
        <a:p>
          <a:endParaRPr lang="en-US"/>
        </a:p>
      </dgm:t>
    </dgm:pt>
    <dgm:pt modelId="{14A4FE91-9552-44C3-A637-69D1FD6C2C1B}" type="pres">
      <dgm:prSet presAssocID="{86073DC7-A5DD-411F-BF4F-66FC4D9F0F2A}" presName="Name0" presStyleCnt="0">
        <dgm:presLayoutVars>
          <dgm:dir/>
          <dgm:resizeHandles val="exact"/>
        </dgm:presLayoutVars>
      </dgm:prSet>
      <dgm:spPr/>
    </dgm:pt>
    <dgm:pt modelId="{B959D930-3DF7-44A7-9A61-DE84442ED78A}" type="pres">
      <dgm:prSet presAssocID="{18275223-6FF8-4E5E-B35B-38FCC9733766}" presName="node" presStyleLbl="node1" presStyleIdx="0" presStyleCnt="7">
        <dgm:presLayoutVars>
          <dgm:bulletEnabled val="1"/>
        </dgm:presLayoutVars>
      </dgm:prSet>
      <dgm:spPr/>
    </dgm:pt>
    <dgm:pt modelId="{76636B18-5FF9-452C-B6D2-7BCB1EA09119}" type="pres">
      <dgm:prSet presAssocID="{F8F35050-3912-4B37-B48E-CBE008CB908C}" presName="sibTrans" presStyleLbl="sibTrans1D1" presStyleIdx="0" presStyleCnt="6"/>
      <dgm:spPr/>
    </dgm:pt>
    <dgm:pt modelId="{03DA5BC4-F953-4B14-810E-A80F4EF4EFAC}" type="pres">
      <dgm:prSet presAssocID="{F8F35050-3912-4B37-B48E-CBE008CB908C}" presName="connectorText" presStyleLbl="sibTrans1D1" presStyleIdx="0" presStyleCnt="6"/>
      <dgm:spPr/>
    </dgm:pt>
    <dgm:pt modelId="{E49C69F6-EC36-4781-8F79-009998691BD8}" type="pres">
      <dgm:prSet presAssocID="{773DBD31-6651-4FC4-B48B-0553BB5BB1EC}" presName="node" presStyleLbl="node1" presStyleIdx="1" presStyleCnt="7">
        <dgm:presLayoutVars>
          <dgm:bulletEnabled val="1"/>
        </dgm:presLayoutVars>
      </dgm:prSet>
      <dgm:spPr/>
    </dgm:pt>
    <dgm:pt modelId="{4F6C906E-A932-4E18-9082-0B2E3DA65FF5}" type="pres">
      <dgm:prSet presAssocID="{F31FC690-629E-4CD7-A355-5114D218FB40}" presName="sibTrans" presStyleLbl="sibTrans1D1" presStyleIdx="1" presStyleCnt="6"/>
      <dgm:spPr/>
    </dgm:pt>
    <dgm:pt modelId="{F49EE83A-1D71-4CDF-8182-2F21A05B5DE0}" type="pres">
      <dgm:prSet presAssocID="{F31FC690-629E-4CD7-A355-5114D218FB40}" presName="connectorText" presStyleLbl="sibTrans1D1" presStyleIdx="1" presStyleCnt="6"/>
      <dgm:spPr/>
    </dgm:pt>
    <dgm:pt modelId="{2246BE2B-D545-4BFB-AA83-300124AF55EF}" type="pres">
      <dgm:prSet presAssocID="{15475193-B0E4-4EDE-AC54-A724D5089EA2}" presName="node" presStyleLbl="node1" presStyleIdx="2" presStyleCnt="7">
        <dgm:presLayoutVars>
          <dgm:bulletEnabled val="1"/>
        </dgm:presLayoutVars>
      </dgm:prSet>
      <dgm:spPr/>
    </dgm:pt>
    <dgm:pt modelId="{23FD61F0-9132-4665-BA53-5E7C505BA2BF}" type="pres">
      <dgm:prSet presAssocID="{DEC5A52C-C0EE-4749-A758-B5821E26E8E5}" presName="sibTrans" presStyleLbl="sibTrans1D1" presStyleIdx="2" presStyleCnt="6"/>
      <dgm:spPr/>
    </dgm:pt>
    <dgm:pt modelId="{1BC103D3-DCB4-4983-8E14-1E73B48EECD0}" type="pres">
      <dgm:prSet presAssocID="{DEC5A52C-C0EE-4749-A758-B5821E26E8E5}" presName="connectorText" presStyleLbl="sibTrans1D1" presStyleIdx="2" presStyleCnt="6"/>
      <dgm:spPr/>
    </dgm:pt>
    <dgm:pt modelId="{78C423C2-89CC-4834-A355-79E5BC626380}" type="pres">
      <dgm:prSet presAssocID="{B78401B1-C96B-4CC5-ABB1-1BD4717CC686}" presName="node" presStyleLbl="node1" presStyleIdx="3" presStyleCnt="7" custFlipVert="0" custScaleY="86681">
        <dgm:presLayoutVars>
          <dgm:bulletEnabled val="1"/>
        </dgm:presLayoutVars>
      </dgm:prSet>
      <dgm:spPr/>
    </dgm:pt>
    <dgm:pt modelId="{A1D1D3FF-E8BE-4941-8C49-243C8AC6CA2F}" type="pres">
      <dgm:prSet presAssocID="{FA6D8829-97A5-40C2-B096-1413B0D6C1AE}" presName="sibTrans" presStyleLbl="sibTrans1D1" presStyleIdx="3" presStyleCnt="6"/>
      <dgm:spPr/>
    </dgm:pt>
    <dgm:pt modelId="{6B3E0CEB-C3F5-4477-A0A0-78DF9A6B6BB3}" type="pres">
      <dgm:prSet presAssocID="{FA6D8829-97A5-40C2-B096-1413B0D6C1AE}" presName="connectorText" presStyleLbl="sibTrans1D1" presStyleIdx="3" presStyleCnt="6"/>
      <dgm:spPr/>
    </dgm:pt>
    <dgm:pt modelId="{BFFB6F91-CE6F-4BCD-B318-42090C8EEF33}" type="pres">
      <dgm:prSet presAssocID="{953F64F4-2234-4338-BEE9-4667B86B8E42}" presName="node" presStyleLbl="node1" presStyleIdx="4" presStyleCnt="7">
        <dgm:presLayoutVars>
          <dgm:bulletEnabled val="1"/>
        </dgm:presLayoutVars>
      </dgm:prSet>
      <dgm:spPr/>
    </dgm:pt>
    <dgm:pt modelId="{B88C3173-D698-40AD-8568-D2FAE2916246}" type="pres">
      <dgm:prSet presAssocID="{62AFE3BA-F0C5-4CDE-92F1-9A2B96207C38}" presName="sibTrans" presStyleLbl="sibTrans1D1" presStyleIdx="4" presStyleCnt="6"/>
      <dgm:spPr/>
    </dgm:pt>
    <dgm:pt modelId="{0BBA1467-CE7A-493C-906E-C5A4A0A5FE67}" type="pres">
      <dgm:prSet presAssocID="{62AFE3BA-F0C5-4CDE-92F1-9A2B96207C38}" presName="connectorText" presStyleLbl="sibTrans1D1" presStyleIdx="4" presStyleCnt="6"/>
      <dgm:spPr/>
    </dgm:pt>
    <dgm:pt modelId="{AEC95912-AC39-48FC-A07C-8E69DB4F23C5}" type="pres">
      <dgm:prSet presAssocID="{34406D23-B5CE-42F4-9D92-DC713AB00EA9}" presName="node" presStyleLbl="node1" presStyleIdx="5" presStyleCnt="7">
        <dgm:presLayoutVars>
          <dgm:bulletEnabled val="1"/>
        </dgm:presLayoutVars>
      </dgm:prSet>
      <dgm:spPr/>
    </dgm:pt>
    <dgm:pt modelId="{224EA45E-B727-4F34-8AB7-7683580C4C09}" type="pres">
      <dgm:prSet presAssocID="{B7B36EE8-BCCD-4C29-BD13-B6D5C56FE907}" presName="sibTrans" presStyleLbl="sibTrans1D1" presStyleIdx="5" presStyleCnt="6"/>
      <dgm:spPr/>
    </dgm:pt>
    <dgm:pt modelId="{5B78853A-5DFA-4F3E-9368-9C4F2A63CD7D}" type="pres">
      <dgm:prSet presAssocID="{B7B36EE8-BCCD-4C29-BD13-B6D5C56FE907}" presName="connectorText" presStyleLbl="sibTrans1D1" presStyleIdx="5" presStyleCnt="6"/>
      <dgm:spPr/>
    </dgm:pt>
    <dgm:pt modelId="{C9910B5E-51B8-4457-B660-951404661758}" type="pres">
      <dgm:prSet presAssocID="{488D3F58-3353-4161-A588-C9597674373D}" presName="node" presStyleLbl="node1" presStyleIdx="6" presStyleCnt="7">
        <dgm:presLayoutVars>
          <dgm:bulletEnabled val="1"/>
        </dgm:presLayoutVars>
      </dgm:prSet>
      <dgm:spPr/>
    </dgm:pt>
  </dgm:ptLst>
  <dgm:cxnLst>
    <dgm:cxn modelId="{6F22F508-E494-4D9F-8D50-1E0A45812036}" type="presOf" srcId="{F8F35050-3912-4B37-B48E-CBE008CB908C}" destId="{76636B18-5FF9-452C-B6D2-7BCB1EA09119}" srcOrd="0" destOrd="0" presId="urn:microsoft.com/office/officeart/2016/7/layout/RepeatingBendingProcessNew"/>
    <dgm:cxn modelId="{1C098F0F-DB2A-4991-9BAB-4D05604A246C}" srcId="{86073DC7-A5DD-411F-BF4F-66FC4D9F0F2A}" destId="{34406D23-B5CE-42F4-9D92-DC713AB00EA9}" srcOrd="5" destOrd="0" parTransId="{8F42E23F-3189-415C-82AB-A52165BC2C23}" sibTransId="{B7B36EE8-BCCD-4C29-BD13-B6D5C56FE907}"/>
    <dgm:cxn modelId="{BCC3F217-7E02-40BC-9787-6409958ABF5F}" srcId="{86073DC7-A5DD-411F-BF4F-66FC4D9F0F2A}" destId="{488D3F58-3353-4161-A588-C9597674373D}" srcOrd="6" destOrd="0" parTransId="{E66209D7-5886-4E1F-84CD-378E48288EFF}" sibTransId="{8A3FD507-BE9F-494F-B59E-9707ABE9CFF1}"/>
    <dgm:cxn modelId="{597EDB21-E8E5-4DD9-8BAF-A9D259B577B3}" type="presOf" srcId="{488D3F58-3353-4161-A588-C9597674373D}" destId="{C9910B5E-51B8-4457-B660-951404661758}" srcOrd="0" destOrd="0" presId="urn:microsoft.com/office/officeart/2016/7/layout/RepeatingBendingProcessNew"/>
    <dgm:cxn modelId="{67F28329-8C7E-41C0-9756-3E153BE6EB30}" type="presOf" srcId="{86073DC7-A5DD-411F-BF4F-66FC4D9F0F2A}" destId="{14A4FE91-9552-44C3-A637-69D1FD6C2C1B}" srcOrd="0" destOrd="0" presId="urn:microsoft.com/office/officeart/2016/7/layout/RepeatingBendingProcessNew"/>
    <dgm:cxn modelId="{A99E092A-3062-43A0-AA96-72C01F950977}" type="presOf" srcId="{B7B36EE8-BCCD-4C29-BD13-B6D5C56FE907}" destId="{5B78853A-5DFA-4F3E-9368-9C4F2A63CD7D}" srcOrd="1" destOrd="0" presId="urn:microsoft.com/office/officeart/2016/7/layout/RepeatingBendingProcessNew"/>
    <dgm:cxn modelId="{78EF133C-2C15-4D02-83E1-B28D814A4ADC}" type="presOf" srcId="{15475193-B0E4-4EDE-AC54-A724D5089EA2}" destId="{2246BE2B-D545-4BFB-AA83-300124AF55EF}" srcOrd="0" destOrd="0" presId="urn:microsoft.com/office/officeart/2016/7/layout/RepeatingBendingProcessNew"/>
    <dgm:cxn modelId="{CA218B3D-9E04-464B-8225-2412B1F5011F}" type="presOf" srcId="{18275223-6FF8-4E5E-B35B-38FCC9733766}" destId="{B959D930-3DF7-44A7-9A61-DE84442ED78A}" srcOrd="0" destOrd="0" presId="urn:microsoft.com/office/officeart/2016/7/layout/RepeatingBendingProcessNew"/>
    <dgm:cxn modelId="{BCFF4D43-2FEF-49DB-877A-AD96E027274C}" srcId="{86073DC7-A5DD-411F-BF4F-66FC4D9F0F2A}" destId="{B78401B1-C96B-4CC5-ABB1-1BD4717CC686}" srcOrd="3" destOrd="0" parTransId="{B6C89B80-FE2C-4313-865D-9A4C75DDBB94}" sibTransId="{FA6D8829-97A5-40C2-B096-1413B0D6C1AE}"/>
    <dgm:cxn modelId="{8DEFA766-7090-48A1-A008-7BE143CA1A72}" srcId="{86073DC7-A5DD-411F-BF4F-66FC4D9F0F2A}" destId="{15475193-B0E4-4EDE-AC54-A724D5089EA2}" srcOrd="2" destOrd="0" parTransId="{EBD80AA0-9386-4A6C-BE92-AE94748CE0DB}" sibTransId="{DEC5A52C-C0EE-4749-A758-B5821E26E8E5}"/>
    <dgm:cxn modelId="{5A70846B-B2CB-4EC8-BA17-260DA7ED6FCF}" type="presOf" srcId="{F31FC690-629E-4CD7-A355-5114D218FB40}" destId="{F49EE83A-1D71-4CDF-8182-2F21A05B5DE0}" srcOrd="1" destOrd="0" presId="urn:microsoft.com/office/officeart/2016/7/layout/RepeatingBendingProcessNew"/>
    <dgm:cxn modelId="{3B53DD4E-8FD5-40AE-8C4B-65FA4EB3BAD4}" type="presOf" srcId="{FA6D8829-97A5-40C2-B096-1413B0D6C1AE}" destId="{6B3E0CEB-C3F5-4477-A0A0-78DF9A6B6BB3}" srcOrd="1" destOrd="0" presId="urn:microsoft.com/office/officeart/2016/7/layout/RepeatingBendingProcessNew"/>
    <dgm:cxn modelId="{7351F171-2B05-4DFD-92DC-2338F94DE4F0}" srcId="{86073DC7-A5DD-411F-BF4F-66FC4D9F0F2A}" destId="{18275223-6FF8-4E5E-B35B-38FCC9733766}" srcOrd="0" destOrd="0" parTransId="{6F7F7630-8DC1-4846-BA73-3D9BA96D050C}" sibTransId="{F8F35050-3912-4B37-B48E-CBE008CB908C}"/>
    <dgm:cxn modelId="{9DBB6D56-7FF0-4C18-86F3-98276045D335}" srcId="{86073DC7-A5DD-411F-BF4F-66FC4D9F0F2A}" destId="{773DBD31-6651-4FC4-B48B-0553BB5BB1EC}" srcOrd="1" destOrd="0" parTransId="{C82BBA92-2C1C-4A30-B4DE-F1E1B1513D76}" sibTransId="{F31FC690-629E-4CD7-A355-5114D218FB40}"/>
    <dgm:cxn modelId="{76BAE077-46BB-4E30-8497-EBB13F03F06A}" type="presOf" srcId="{B78401B1-C96B-4CC5-ABB1-1BD4717CC686}" destId="{78C423C2-89CC-4834-A355-79E5BC626380}" srcOrd="0" destOrd="0" presId="urn:microsoft.com/office/officeart/2016/7/layout/RepeatingBendingProcessNew"/>
    <dgm:cxn modelId="{AE4758B3-5D3D-4A23-B352-B64F296C45B1}" type="presOf" srcId="{B7B36EE8-BCCD-4C29-BD13-B6D5C56FE907}" destId="{224EA45E-B727-4F34-8AB7-7683580C4C09}" srcOrd="0" destOrd="0" presId="urn:microsoft.com/office/officeart/2016/7/layout/RepeatingBendingProcessNew"/>
    <dgm:cxn modelId="{AE0E33BC-98A4-45D1-80F2-48B3BF8E32A4}" srcId="{86073DC7-A5DD-411F-BF4F-66FC4D9F0F2A}" destId="{953F64F4-2234-4338-BEE9-4667B86B8E42}" srcOrd="4" destOrd="0" parTransId="{04101941-D58C-45B6-A2CD-EC5CF3AC9D2D}" sibTransId="{62AFE3BA-F0C5-4CDE-92F1-9A2B96207C38}"/>
    <dgm:cxn modelId="{107858C3-0A8C-46B6-8B15-A572C28765FA}" type="presOf" srcId="{FA6D8829-97A5-40C2-B096-1413B0D6C1AE}" destId="{A1D1D3FF-E8BE-4941-8C49-243C8AC6CA2F}" srcOrd="0" destOrd="0" presId="urn:microsoft.com/office/officeart/2016/7/layout/RepeatingBendingProcessNew"/>
    <dgm:cxn modelId="{5DA0E4C5-C792-4C67-BF2D-9CCB04C5FC2B}" type="presOf" srcId="{62AFE3BA-F0C5-4CDE-92F1-9A2B96207C38}" destId="{0BBA1467-CE7A-493C-906E-C5A4A0A5FE67}" srcOrd="1" destOrd="0" presId="urn:microsoft.com/office/officeart/2016/7/layout/RepeatingBendingProcessNew"/>
    <dgm:cxn modelId="{DECC54CC-2AB3-4896-BE1A-ABA4F62714ED}" type="presOf" srcId="{953F64F4-2234-4338-BEE9-4667B86B8E42}" destId="{BFFB6F91-CE6F-4BCD-B318-42090C8EEF33}" srcOrd="0" destOrd="0" presId="urn:microsoft.com/office/officeart/2016/7/layout/RepeatingBendingProcessNew"/>
    <dgm:cxn modelId="{C45781CF-3972-4962-9A1C-7451A38CAAE5}" type="presOf" srcId="{773DBD31-6651-4FC4-B48B-0553BB5BB1EC}" destId="{E49C69F6-EC36-4781-8F79-009998691BD8}" srcOrd="0" destOrd="0" presId="urn:microsoft.com/office/officeart/2016/7/layout/RepeatingBendingProcessNew"/>
    <dgm:cxn modelId="{F0A5DEE6-4CCE-47D3-816E-CD3B111A8DFD}" type="presOf" srcId="{34406D23-B5CE-42F4-9D92-DC713AB00EA9}" destId="{AEC95912-AC39-48FC-A07C-8E69DB4F23C5}" srcOrd="0" destOrd="0" presId="urn:microsoft.com/office/officeart/2016/7/layout/RepeatingBendingProcessNew"/>
    <dgm:cxn modelId="{4952CDEB-3854-4640-A530-9E81F9AFBDB7}" type="presOf" srcId="{F31FC690-629E-4CD7-A355-5114D218FB40}" destId="{4F6C906E-A932-4E18-9082-0B2E3DA65FF5}" srcOrd="0" destOrd="0" presId="urn:microsoft.com/office/officeart/2016/7/layout/RepeatingBendingProcessNew"/>
    <dgm:cxn modelId="{BD1380EC-2DF5-4901-AA5B-CE7D6D6D1A59}" type="presOf" srcId="{DEC5A52C-C0EE-4749-A758-B5821E26E8E5}" destId="{1BC103D3-DCB4-4983-8E14-1E73B48EECD0}" srcOrd="1" destOrd="0" presId="urn:microsoft.com/office/officeart/2016/7/layout/RepeatingBendingProcessNew"/>
    <dgm:cxn modelId="{819268ED-7B65-4EBB-BB16-0A4136F559B3}" type="presOf" srcId="{DEC5A52C-C0EE-4749-A758-B5821E26E8E5}" destId="{23FD61F0-9132-4665-BA53-5E7C505BA2BF}" srcOrd="0" destOrd="0" presId="urn:microsoft.com/office/officeart/2016/7/layout/RepeatingBendingProcessNew"/>
    <dgm:cxn modelId="{4F2B7FFC-18C0-40B8-A7A2-4E8D68B493E4}" type="presOf" srcId="{62AFE3BA-F0C5-4CDE-92F1-9A2B96207C38}" destId="{B88C3173-D698-40AD-8568-D2FAE2916246}" srcOrd="0" destOrd="0" presId="urn:microsoft.com/office/officeart/2016/7/layout/RepeatingBendingProcessNew"/>
    <dgm:cxn modelId="{75B16BFF-BE8B-454C-BCCC-E33618206FA1}" type="presOf" srcId="{F8F35050-3912-4B37-B48E-CBE008CB908C}" destId="{03DA5BC4-F953-4B14-810E-A80F4EF4EFAC}" srcOrd="1" destOrd="0" presId="urn:microsoft.com/office/officeart/2016/7/layout/RepeatingBendingProcessNew"/>
    <dgm:cxn modelId="{4CB9742A-F422-4816-BC49-387B762FCACC}" type="presParOf" srcId="{14A4FE91-9552-44C3-A637-69D1FD6C2C1B}" destId="{B959D930-3DF7-44A7-9A61-DE84442ED78A}" srcOrd="0" destOrd="0" presId="urn:microsoft.com/office/officeart/2016/7/layout/RepeatingBendingProcessNew"/>
    <dgm:cxn modelId="{FDB2A6EB-F322-4A0C-B7EA-1455FCF369D0}" type="presParOf" srcId="{14A4FE91-9552-44C3-A637-69D1FD6C2C1B}" destId="{76636B18-5FF9-452C-B6D2-7BCB1EA09119}" srcOrd="1" destOrd="0" presId="urn:microsoft.com/office/officeart/2016/7/layout/RepeatingBendingProcessNew"/>
    <dgm:cxn modelId="{A7C38146-4CA1-4E4E-9A3B-C88D8EDF7E4D}" type="presParOf" srcId="{76636B18-5FF9-452C-B6D2-7BCB1EA09119}" destId="{03DA5BC4-F953-4B14-810E-A80F4EF4EFAC}" srcOrd="0" destOrd="0" presId="urn:microsoft.com/office/officeart/2016/7/layout/RepeatingBendingProcessNew"/>
    <dgm:cxn modelId="{CFE97FED-1EBD-45EB-994E-7D7CD3DCD591}" type="presParOf" srcId="{14A4FE91-9552-44C3-A637-69D1FD6C2C1B}" destId="{E49C69F6-EC36-4781-8F79-009998691BD8}" srcOrd="2" destOrd="0" presId="urn:microsoft.com/office/officeart/2016/7/layout/RepeatingBendingProcessNew"/>
    <dgm:cxn modelId="{FDD02B14-8709-429F-98EE-5E664DCB1962}" type="presParOf" srcId="{14A4FE91-9552-44C3-A637-69D1FD6C2C1B}" destId="{4F6C906E-A932-4E18-9082-0B2E3DA65FF5}" srcOrd="3" destOrd="0" presId="urn:microsoft.com/office/officeart/2016/7/layout/RepeatingBendingProcessNew"/>
    <dgm:cxn modelId="{6FCD87E3-AAB3-4F3C-A81D-E2F1AE8D09B4}" type="presParOf" srcId="{4F6C906E-A932-4E18-9082-0B2E3DA65FF5}" destId="{F49EE83A-1D71-4CDF-8182-2F21A05B5DE0}" srcOrd="0" destOrd="0" presId="urn:microsoft.com/office/officeart/2016/7/layout/RepeatingBendingProcessNew"/>
    <dgm:cxn modelId="{C791D2A2-D5CF-4D78-961E-21CD09AE60AD}" type="presParOf" srcId="{14A4FE91-9552-44C3-A637-69D1FD6C2C1B}" destId="{2246BE2B-D545-4BFB-AA83-300124AF55EF}" srcOrd="4" destOrd="0" presId="urn:microsoft.com/office/officeart/2016/7/layout/RepeatingBendingProcessNew"/>
    <dgm:cxn modelId="{60C41106-954F-4597-A6AD-08B3BA01106C}" type="presParOf" srcId="{14A4FE91-9552-44C3-A637-69D1FD6C2C1B}" destId="{23FD61F0-9132-4665-BA53-5E7C505BA2BF}" srcOrd="5" destOrd="0" presId="urn:microsoft.com/office/officeart/2016/7/layout/RepeatingBendingProcessNew"/>
    <dgm:cxn modelId="{A8117CBB-E3CB-4FC7-A51D-4A183D5EDB80}" type="presParOf" srcId="{23FD61F0-9132-4665-BA53-5E7C505BA2BF}" destId="{1BC103D3-DCB4-4983-8E14-1E73B48EECD0}" srcOrd="0" destOrd="0" presId="urn:microsoft.com/office/officeart/2016/7/layout/RepeatingBendingProcessNew"/>
    <dgm:cxn modelId="{B721E50A-D45F-42BF-BB1F-803A36FF9F79}" type="presParOf" srcId="{14A4FE91-9552-44C3-A637-69D1FD6C2C1B}" destId="{78C423C2-89CC-4834-A355-79E5BC626380}" srcOrd="6" destOrd="0" presId="urn:microsoft.com/office/officeart/2016/7/layout/RepeatingBendingProcessNew"/>
    <dgm:cxn modelId="{DE1EEB8D-F09F-4F91-9DB8-AE0EB365D09C}" type="presParOf" srcId="{14A4FE91-9552-44C3-A637-69D1FD6C2C1B}" destId="{A1D1D3FF-E8BE-4941-8C49-243C8AC6CA2F}" srcOrd="7" destOrd="0" presId="urn:microsoft.com/office/officeart/2016/7/layout/RepeatingBendingProcessNew"/>
    <dgm:cxn modelId="{152BA8B1-9BB2-414A-8259-D00BD55FC78A}" type="presParOf" srcId="{A1D1D3FF-E8BE-4941-8C49-243C8AC6CA2F}" destId="{6B3E0CEB-C3F5-4477-A0A0-78DF9A6B6BB3}" srcOrd="0" destOrd="0" presId="urn:microsoft.com/office/officeart/2016/7/layout/RepeatingBendingProcessNew"/>
    <dgm:cxn modelId="{DFAE8FA8-2FC1-4C5A-8B24-20E525CEED11}" type="presParOf" srcId="{14A4FE91-9552-44C3-A637-69D1FD6C2C1B}" destId="{BFFB6F91-CE6F-4BCD-B318-42090C8EEF33}" srcOrd="8" destOrd="0" presId="urn:microsoft.com/office/officeart/2016/7/layout/RepeatingBendingProcessNew"/>
    <dgm:cxn modelId="{8F1B6496-4CB8-4764-9335-F81D2C91CDA8}" type="presParOf" srcId="{14A4FE91-9552-44C3-A637-69D1FD6C2C1B}" destId="{B88C3173-D698-40AD-8568-D2FAE2916246}" srcOrd="9" destOrd="0" presId="urn:microsoft.com/office/officeart/2016/7/layout/RepeatingBendingProcessNew"/>
    <dgm:cxn modelId="{0D1BC4F8-DDD5-498B-A5C4-ED0F84DB1893}" type="presParOf" srcId="{B88C3173-D698-40AD-8568-D2FAE2916246}" destId="{0BBA1467-CE7A-493C-906E-C5A4A0A5FE67}" srcOrd="0" destOrd="0" presId="urn:microsoft.com/office/officeart/2016/7/layout/RepeatingBendingProcessNew"/>
    <dgm:cxn modelId="{15176BBD-2639-40B2-A7A9-6463F994E505}" type="presParOf" srcId="{14A4FE91-9552-44C3-A637-69D1FD6C2C1B}" destId="{AEC95912-AC39-48FC-A07C-8E69DB4F23C5}" srcOrd="10" destOrd="0" presId="urn:microsoft.com/office/officeart/2016/7/layout/RepeatingBendingProcessNew"/>
    <dgm:cxn modelId="{3C5DEEF1-F47C-4DE3-A51D-2B203A7DCDE6}" type="presParOf" srcId="{14A4FE91-9552-44C3-A637-69D1FD6C2C1B}" destId="{224EA45E-B727-4F34-8AB7-7683580C4C09}" srcOrd="11" destOrd="0" presId="urn:microsoft.com/office/officeart/2016/7/layout/RepeatingBendingProcessNew"/>
    <dgm:cxn modelId="{BB728FDA-6F91-4D23-BF4C-155055ED83FB}" type="presParOf" srcId="{224EA45E-B727-4F34-8AB7-7683580C4C09}" destId="{5B78853A-5DFA-4F3E-9368-9C4F2A63CD7D}" srcOrd="0" destOrd="0" presId="urn:microsoft.com/office/officeart/2016/7/layout/RepeatingBendingProcessNew"/>
    <dgm:cxn modelId="{57AB5E01-BACD-40D2-B940-6FC842B0DDF0}" type="presParOf" srcId="{14A4FE91-9552-44C3-A637-69D1FD6C2C1B}" destId="{C9910B5E-51B8-4457-B660-951404661758}" srcOrd="12"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5FD8C70-B007-4805-A50A-21217F7CD027}"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E602B548-FC09-4B33-8490-29BDFFAD4C01}">
      <dgm:prSet/>
      <dgm:spPr/>
      <dgm:t>
        <a:bodyPr/>
        <a:lstStyle/>
        <a:p>
          <a:r>
            <a:rPr lang="en-US" b="1"/>
            <a:t>PCBUs (Persons Conducting a Business or Undertaking)</a:t>
          </a:r>
          <a:r>
            <a:rPr lang="en-US"/>
            <a:t> play a vital role in ensuring contractors comply with health and safety regulations. Their responsibilities include:</a:t>
          </a:r>
        </a:p>
      </dgm:t>
    </dgm:pt>
    <dgm:pt modelId="{95E59985-F167-4CC6-AC43-180AA1D53CE7}" type="parTrans" cxnId="{B43AC259-28A6-4FCB-9302-ED6A054A58E9}">
      <dgm:prSet/>
      <dgm:spPr/>
      <dgm:t>
        <a:bodyPr/>
        <a:lstStyle/>
        <a:p>
          <a:endParaRPr lang="en-US"/>
        </a:p>
      </dgm:t>
    </dgm:pt>
    <dgm:pt modelId="{20D48EB3-F75E-46F1-B9D1-4E31A2F73E0E}" type="sibTrans" cxnId="{B43AC259-28A6-4FCB-9302-ED6A054A58E9}">
      <dgm:prSet phldrT="1" phldr="0"/>
      <dgm:spPr/>
      <dgm:t>
        <a:bodyPr/>
        <a:lstStyle/>
        <a:p>
          <a:endParaRPr lang="en-US"/>
        </a:p>
      </dgm:t>
    </dgm:pt>
    <dgm:pt modelId="{799C366A-7D3D-4590-A191-A83D1FCD2539}">
      <dgm:prSet/>
      <dgm:spPr/>
      <dgm:t>
        <a:bodyPr/>
        <a:lstStyle/>
        <a:p>
          <a:r>
            <a:rPr lang="en-US" b="1"/>
            <a:t>Risk Assessment</a:t>
          </a:r>
          <a:r>
            <a:rPr lang="en-US"/>
            <a:t>: Identifying and assessing potential hazards associated with contractor work.</a:t>
          </a:r>
        </a:p>
      </dgm:t>
    </dgm:pt>
    <dgm:pt modelId="{DB864A6C-0262-4FCE-93F8-2F017CA1423B}" type="parTrans" cxnId="{ACDB49E7-4B9C-4F6B-9F9A-DBAD04855858}">
      <dgm:prSet/>
      <dgm:spPr/>
      <dgm:t>
        <a:bodyPr/>
        <a:lstStyle/>
        <a:p>
          <a:endParaRPr lang="en-US"/>
        </a:p>
      </dgm:t>
    </dgm:pt>
    <dgm:pt modelId="{CF8441AE-2135-4C94-9CDA-68B1CAB458B7}" type="sibTrans" cxnId="{ACDB49E7-4B9C-4F6B-9F9A-DBAD04855858}">
      <dgm:prSet phldrT="2" phldr="0"/>
      <dgm:spPr/>
      <dgm:t>
        <a:bodyPr/>
        <a:lstStyle/>
        <a:p>
          <a:endParaRPr lang="en-US"/>
        </a:p>
      </dgm:t>
    </dgm:pt>
    <dgm:pt modelId="{1E0A2B80-2F51-4006-AFE1-9DB5DE4D2B9C}">
      <dgm:prSet/>
      <dgm:spPr/>
      <dgm:t>
        <a:bodyPr/>
        <a:lstStyle/>
        <a:p>
          <a:r>
            <a:rPr lang="en-US" b="1"/>
            <a:t>Contractor Selection</a:t>
          </a:r>
          <a:r>
            <a:rPr lang="en-US"/>
            <a:t>: Choosing contractors with a proven track record of compliance and safety.</a:t>
          </a:r>
        </a:p>
      </dgm:t>
    </dgm:pt>
    <dgm:pt modelId="{75FFF5A8-2F3D-422D-B5F8-022B5B8E206A}" type="parTrans" cxnId="{6FE100DC-7AA5-4D49-895A-7F7957028D63}">
      <dgm:prSet/>
      <dgm:spPr/>
      <dgm:t>
        <a:bodyPr/>
        <a:lstStyle/>
        <a:p>
          <a:endParaRPr lang="en-US"/>
        </a:p>
      </dgm:t>
    </dgm:pt>
    <dgm:pt modelId="{17884E7D-D4F5-4E39-AF76-8B0F7EAFB263}" type="sibTrans" cxnId="{6FE100DC-7AA5-4D49-895A-7F7957028D63}">
      <dgm:prSet phldrT="3" phldr="0"/>
      <dgm:spPr/>
      <dgm:t>
        <a:bodyPr/>
        <a:lstStyle/>
        <a:p>
          <a:endParaRPr lang="en-US"/>
        </a:p>
      </dgm:t>
    </dgm:pt>
    <dgm:pt modelId="{03E53163-AF07-4498-BF59-914045300091}">
      <dgm:prSet/>
      <dgm:spPr/>
      <dgm:t>
        <a:bodyPr/>
        <a:lstStyle/>
        <a:p>
          <a:r>
            <a:rPr lang="en-US" b="1"/>
            <a:t>Monitoring and Supervision</a:t>
          </a:r>
          <a:r>
            <a:rPr lang="en-US"/>
            <a:t>: Regularly checking that contractors adhere to safety protocols and legal requirements.</a:t>
          </a:r>
        </a:p>
      </dgm:t>
    </dgm:pt>
    <dgm:pt modelId="{4C795982-3920-443F-B7D7-52CC80D64438}" type="parTrans" cxnId="{0F87D7F3-6FA4-4030-B944-C06CCE05F618}">
      <dgm:prSet/>
      <dgm:spPr/>
      <dgm:t>
        <a:bodyPr/>
        <a:lstStyle/>
        <a:p>
          <a:endParaRPr lang="en-US"/>
        </a:p>
      </dgm:t>
    </dgm:pt>
    <dgm:pt modelId="{F0BEA655-3CDD-4A99-96D5-FF1863957687}" type="sibTrans" cxnId="{0F87D7F3-6FA4-4030-B944-C06CCE05F618}">
      <dgm:prSet phldrT="4" phldr="0"/>
      <dgm:spPr/>
      <dgm:t>
        <a:bodyPr/>
        <a:lstStyle/>
        <a:p>
          <a:endParaRPr lang="en-US"/>
        </a:p>
      </dgm:t>
    </dgm:pt>
    <dgm:pt modelId="{3BBAE607-4B71-4943-BB40-07086B3D38A3}">
      <dgm:prSet/>
      <dgm:spPr/>
      <dgm:t>
        <a:bodyPr/>
        <a:lstStyle/>
        <a:p>
          <a:r>
            <a:rPr lang="en-US" b="1"/>
            <a:t>Incident Reporting</a:t>
          </a:r>
          <a:r>
            <a:rPr lang="en-US"/>
            <a:t>: Ensuring contractors report any incidents or near-misses promptly.</a:t>
          </a:r>
        </a:p>
      </dgm:t>
    </dgm:pt>
    <dgm:pt modelId="{B3B75F3B-9555-4181-827E-BA6D8E87E46A}" type="parTrans" cxnId="{BD9590F6-69BF-47C6-AC35-AEE610A68090}">
      <dgm:prSet/>
      <dgm:spPr/>
      <dgm:t>
        <a:bodyPr/>
        <a:lstStyle/>
        <a:p>
          <a:endParaRPr lang="en-US"/>
        </a:p>
      </dgm:t>
    </dgm:pt>
    <dgm:pt modelId="{8E59542F-AB92-4C21-91A2-AE279CBB4A5D}" type="sibTrans" cxnId="{BD9590F6-69BF-47C6-AC35-AEE610A68090}">
      <dgm:prSet phldrT="5" phldr="0"/>
      <dgm:spPr/>
      <dgm:t>
        <a:bodyPr/>
        <a:lstStyle/>
        <a:p>
          <a:endParaRPr lang="en-US"/>
        </a:p>
      </dgm:t>
    </dgm:pt>
    <dgm:pt modelId="{29006940-7F93-42D1-906E-8CA1E0585FCA}">
      <dgm:prSet/>
      <dgm:spPr/>
      <dgm:t>
        <a:bodyPr/>
        <a:lstStyle/>
        <a:p>
          <a:r>
            <a:rPr lang="en-US" b="1"/>
            <a:t>Training and Support</a:t>
          </a:r>
          <a:r>
            <a:rPr lang="en-US"/>
            <a:t>: Providing necessary training and resources to help contractors meet compliance standards.</a:t>
          </a:r>
        </a:p>
      </dgm:t>
    </dgm:pt>
    <dgm:pt modelId="{0E455B64-2613-46CA-BBEC-AAB97B7AC43B}" type="parTrans" cxnId="{D1732657-6AE7-4F54-B748-8988781CD426}">
      <dgm:prSet/>
      <dgm:spPr/>
      <dgm:t>
        <a:bodyPr/>
        <a:lstStyle/>
        <a:p>
          <a:endParaRPr lang="en-US"/>
        </a:p>
      </dgm:t>
    </dgm:pt>
    <dgm:pt modelId="{B664B026-4E37-4804-A3E3-C4259074472E}" type="sibTrans" cxnId="{D1732657-6AE7-4F54-B748-8988781CD426}">
      <dgm:prSet phldrT="6" phldr="0"/>
      <dgm:spPr/>
      <dgm:t>
        <a:bodyPr/>
        <a:lstStyle/>
        <a:p>
          <a:endParaRPr lang="en-US"/>
        </a:p>
      </dgm:t>
    </dgm:pt>
    <dgm:pt modelId="{F5CE0E7F-BD3F-4FF3-904F-3537FE230FF7}">
      <dgm:prSet/>
      <dgm:spPr/>
      <dgm:t>
        <a:bodyPr/>
        <a:lstStyle/>
        <a:p>
          <a:r>
            <a:rPr lang="en-US"/>
            <a:t>By following up on contractors, PCBUs help create a safer workplace for everyone</a:t>
          </a:r>
        </a:p>
      </dgm:t>
    </dgm:pt>
    <dgm:pt modelId="{AE551FF8-10CC-43E3-8095-6042E46F113D}" type="parTrans" cxnId="{2880E3F1-75CF-44C3-B0F8-03D4F8E468F7}">
      <dgm:prSet/>
      <dgm:spPr/>
      <dgm:t>
        <a:bodyPr/>
        <a:lstStyle/>
        <a:p>
          <a:endParaRPr lang="en-US"/>
        </a:p>
      </dgm:t>
    </dgm:pt>
    <dgm:pt modelId="{81EF3B68-68AF-4B9F-8EB5-0D39590984F9}" type="sibTrans" cxnId="{2880E3F1-75CF-44C3-B0F8-03D4F8E468F7}">
      <dgm:prSet phldrT="7" phldr="0"/>
      <dgm:spPr/>
      <dgm:t>
        <a:bodyPr/>
        <a:lstStyle/>
        <a:p>
          <a:endParaRPr lang="en-US"/>
        </a:p>
      </dgm:t>
    </dgm:pt>
    <dgm:pt modelId="{818C52B8-DBA1-40AF-AD45-A4BF501992D8}" type="pres">
      <dgm:prSet presAssocID="{05FD8C70-B007-4805-A50A-21217F7CD027}" presName="vert0" presStyleCnt="0">
        <dgm:presLayoutVars>
          <dgm:dir/>
          <dgm:animOne val="branch"/>
          <dgm:animLvl val="lvl"/>
        </dgm:presLayoutVars>
      </dgm:prSet>
      <dgm:spPr/>
    </dgm:pt>
    <dgm:pt modelId="{4C3C903F-A914-4A40-9E26-5188A66959FB}" type="pres">
      <dgm:prSet presAssocID="{E602B548-FC09-4B33-8490-29BDFFAD4C01}" presName="thickLine" presStyleLbl="alignNode1" presStyleIdx="0" presStyleCnt="7"/>
      <dgm:spPr/>
    </dgm:pt>
    <dgm:pt modelId="{BAB5DD5E-E723-48B8-8D3E-42F9608C932A}" type="pres">
      <dgm:prSet presAssocID="{E602B548-FC09-4B33-8490-29BDFFAD4C01}" presName="horz1" presStyleCnt="0"/>
      <dgm:spPr/>
    </dgm:pt>
    <dgm:pt modelId="{24753C18-9FEE-44CE-A60C-8EA9FB76E9B1}" type="pres">
      <dgm:prSet presAssocID="{E602B548-FC09-4B33-8490-29BDFFAD4C01}" presName="tx1" presStyleLbl="revTx" presStyleIdx="0" presStyleCnt="7"/>
      <dgm:spPr/>
    </dgm:pt>
    <dgm:pt modelId="{3FD02E89-84A5-4463-A39C-5538471FA43E}" type="pres">
      <dgm:prSet presAssocID="{E602B548-FC09-4B33-8490-29BDFFAD4C01}" presName="vert1" presStyleCnt="0"/>
      <dgm:spPr/>
    </dgm:pt>
    <dgm:pt modelId="{B83CD998-CA3D-4B9B-A0FC-85B5B65E6C64}" type="pres">
      <dgm:prSet presAssocID="{799C366A-7D3D-4590-A191-A83D1FCD2539}" presName="thickLine" presStyleLbl="alignNode1" presStyleIdx="1" presStyleCnt="7"/>
      <dgm:spPr/>
    </dgm:pt>
    <dgm:pt modelId="{3107F898-A849-4A38-A9D9-5C05A998C925}" type="pres">
      <dgm:prSet presAssocID="{799C366A-7D3D-4590-A191-A83D1FCD2539}" presName="horz1" presStyleCnt="0"/>
      <dgm:spPr/>
    </dgm:pt>
    <dgm:pt modelId="{545EC280-876A-4CAF-B0D9-D3E3D786EE72}" type="pres">
      <dgm:prSet presAssocID="{799C366A-7D3D-4590-A191-A83D1FCD2539}" presName="tx1" presStyleLbl="revTx" presStyleIdx="1" presStyleCnt="7"/>
      <dgm:spPr/>
    </dgm:pt>
    <dgm:pt modelId="{CFDB0DAD-786F-48CA-AF8C-682499B5E1A0}" type="pres">
      <dgm:prSet presAssocID="{799C366A-7D3D-4590-A191-A83D1FCD2539}" presName="vert1" presStyleCnt="0"/>
      <dgm:spPr/>
    </dgm:pt>
    <dgm:pt modelId="{F10DE2B9-092D-4BD6-80FF-A4F58DDC063C}" type="pres">
      <dgm:prSet presAssocID="{1E0A2B80-2F51-4006-AFE1-9DB5DE4D2B9C}" presName="thickLine" presStyleLbl="alignNode1" presStyleIdx="2" presStyleCnt="7"/>
      <dgm:spPr/>
    </dgm:pt>
    <dgm:pt modelId="{F2CF1620-A409-4C28-993D-1E676FAAC44F}" type="pres">
      <dgm:prSet presAssocID="{1E0A2B80-2F51-4006-AFE1-9DB5DE4D2B9C}" presName="horz1" presStyleCnt="0"/>
      <dgm:spPr/>
    </dgm:pt>
    <dgm:pt modelId="{2C919DDF-0F86-47D3-9A46-A9BEF57FB509}" type="pres">
      <dgm:prSet presAssocID="{1E0A2B80-2F51-4006-AFE1-9DB5DE4D2B9C}" presName="tx1" presStyleLbl="revTx" presStyleIdx="2" presStyleCnt="7"/>
      <dgm:spPr/>
    </dgm:pt>
    <dgm:pt modelId="{DF2310E7-EF95-4156-B2F7-10462AB72834}" type="pres">
      <dgm:prSet presAssocID="{1E0A2B80-2F51-4006-AFE1-9DB5DE4D2B9C}" presName="vert1" presStyleCnt="0"/>
      <dgm:spPr/>
    </dgm:pt>
    <dgm:pt modelId="{65BC7AF2-9F90-41C3-BA88-7A96BF5B1040}" type="pres">
      <dgm:prSet presAssocID="{03E53163-AF07-4498-BF59-914045300091}" presName="thickLine" presStyleLbl="alignNode1" presStyleIdx="3" presStyleCnt="7"/>
      <dgm:spPr/>
    </dgm:pt>
    <dgm:pt modelId="{6511B19D-7020-41FC-9B3E-2B88E895AFAC}" type="pres">
      <dgm:prSet presAssocID="{03E53163-AF07-4498-BF59-914045300091}" presName="horz1" presStyleCnt="0"/>
      <dgm:spPr/>
    </dgm:pt>
    <dgm:pt modelId="{4D084C23-AB7A-4C28-BEB4-F2C875FA404A}" type="pres">
      <dgm:prSet presAssocID="{03E53163-AF07-4498-BF59-914045300091}" presName="tx1" presStyleLbl="revTx" presStyleIdx="3" presStyleCnt="7"/>
      <dgm:spPr/>
    </dgm:pt>
    <dgm:pt modelId="{FE512476-AFEF-42DC-A4DE-465B596BAAC3}" type="pres">
      <dgm:prSet presAssocID="{03E53163-AF07-4498-BF59-914045300091}" presName="vert1" presStyleCnt="0"/>
      <dgm:spPr/>
    </dgm:pt>
    <dgm:pt modelId="{DF058D3E-1BDE-4097-8704-CE0F7FFAC91E}" type="pres">
      <dgm:prSet presAssocID="{3BBAE607-4B71-4943-BB40-07086B3D38A3}" presName="thickLine" presStyleLbl="alignNode1" presStyleIdx="4" presStyleCnt="7"/>
      <dgm:spPr/>
    </dgm:pt>
    <dgm:pt modelId="{4695FB4B-6244-4D30-8EFA-4C1BF4320705}" type="pres">
      <dgm:prSet presAssocID="{3BBAE607-4B71-4943-BB40-07086B3D38A3}" presName="horz1" presStyleCnt="0"/>
      <dgm:spPr/>
    </dgm:pt>
    <dgm:pt modelId="{3FAE8638-7CAC-409D-B6C1-2B6C12E5D7C2}" type="pres">
      <dgm:prSet presAssocID="{3BBAE607-4B71-4943-BB40-07086B3D38A3}" presName="tx1" presStyleLbl="revTx" presStyleIdx="4" presStyleCnt="7"/>
      <dgm:spPr/>
    </dgm:pt>
    <dgm:pt modelId="{33638BE9-A445-4017-8973-7FEC6DE56A39}" type="pres">
      <dgm:prSet presAssocID="{3BBAE607-4B71-4943-BB40-07086B3D38A3}" presName="vert1" presStyleCnt="0"/>
      <dgm:spPr/>
    </dgm:pt>
    <dgm:pt modelId="{F1ECA801-99B0-4800-A08E-43B767C80AB7}" type="pres">
      <dgm:prSet presAssocID="{29006940-7F93-42D1-906E-8CA1E0585FCA}" presName="thickLine" presStyleLbl="alignNode1" presStyleIdx="5" presStyleCnt="7"/>
      <dgm:spPr/>
    </dgm:pt>
    <dgm:pt modelId="{3B9C25BE-1B53-4AE7-B8FF-8FD0AB30C619}" type="pres">
      <dgm:prSet presAssocID="{29006940-7F93-42D1-906E-8CA1E0585FCA}" presName="horz1" presStyleCnt="0"/>
      <dgm:spPr/>
    </dgm:pt>
    <dgm:pt modelId="{E683A112-AF5A-4E8A-81A6-1B842D16773D}" type="pres">
      <dgm:prSet presAssocID="{29006940-7F93-42D1-906E-8CA1E0585FCA}" presName="tx1" presStyleLbl="revTx" presStyleIdx="5" presStyleCnt="7"/>
      <dgm:spPr/>
    </dgm:pt>
    <dgm:pt modelId="{9862E7BF-80CA-4E3B-BBE5-12364C46C28A}" type="pres">
      <dgm:prSet presAssocID="{29006940-7F93-42D1-906E-8CA1E0585FCA}" presName="vert1" presStyleCnt="0"/>
      <dgm:spPr/>
    </dgm:pt>
    <dgm:pt modelId="{A65DE004-6F59-499A-91BE-4399404CF642}" type="pres">
      <dgm:prSet presAssocID="{F5CE0E7F-BD3F-4FF3-904F-3537FE230FF7}" presName="thickLine" presStyleLbl="alignNode1" presStyleIdx="6" presStyleCnt="7"/>
      <dgm:spPr/>
    </dgm:pt>
    <dgm:pt modelId="{9E2FADB2-F723-4BB1-B568-4B40540E416A}" type="pres">
      <dgm:prSet presAssocID="{F5CE0E7F-BD3F-4FF3-904F-3537FE230FF7}" presName="horz1" presStyleCnt="0"/>
      <dgm:spPr/>
    </dgm:pt>
    <dgm:pt modelId="{BC3E273A-0890-49FC-B7FE-625756783AC3}" type="pres">
      <dgm:prSet presAssocID="{F5CE0E7F-BD3F-4FF3-904F-3537FE230FF7}" presName="tx1" presStyleLbl="revTx" presStyleIdx="6" presStyleCnt="7"/>
      <dgm:spPr/>
    </dgm:pt>
    <dgm:pt modelId="{0936D87A-DABA-4D74-8CE1-4396CEA81B7A}" type="pres">
      <dgm:prSet presAssocID="{F5CE0E7F-BD3F-4FF3-904F-3537FE230FF7}" presName="vert1" presStyleCnt="0"/>
      <dgm:spPr/>
    </dgm:pt>
  </dgm:ptLst>
  <dgm:cxnLst>
    <dgm:cxn modelId="{51AD9014-E6BE-4996-9946-975A30D136F9}" type="presOf" srcId="{3BBAE607-4B71-4943-BB40-07086B3D38A3}" destId="{3FAE8638-7CAC-409D-B6C1-2B6C12E5D7C2}" srcOrd="0" destOrd="0" presId="urn:microsoft.com/office/officeart/2008/layout/LinedList"/>
    <dgm:cxn modelId="{A0EFCE5B-9E2D-4C22-BCA6-A820DA3A6BA0}" type="presOf" srcId="{F5CE0E7F-BD3F-4FF3-904F-3537FE230FF7}" destId="{BC3E273A-0890-49FC-B7FE-625756783AC3}" srcOrd="0" destOrd="0" presId="urn:microsoft.com/office/officeart/2008/layout/LinedList"/>
    <dgm:cxn modelId="{2C1CB173-8DD0-4CB8-AD9C-1050B71BCB38}" type="presOf" srcId="{05FD8C70-B007-4805-A50A-21217F7CD027}" destId="{818C52B8-DBA1-40AF-AD45-A4BF501992D8}" srcOrd="0" destOrd="0" presId="urn:microsoft.com/office/officeart/2008/layout/LinedList"/>
    <dgm:cxn modelId="{55983275-5604-4C54-B3A6-50A94B5A6FE8}" type="presOf" srcId="{799C366A-7D3D-4590-A191-A83D1FCD2539}" destId="{545EC280-876A-4CAF-B0D9-D3E3D786EE72}" srcOrd="0" destOrd="0" presId="urn:microsoft.com/office/officeart/2008/layout/LinedList"/>
    <dgm:cxn modelId="{D1732657-6AE7-4F54-B748-8988781CD426}" srcId="{05FD8C70-B007-4805-A50A-21217F7CD027}" destId="{29006940-7F93-42D1-906E-8CA1E0585FCA}" srcOrd="5" destOrd="0" parTransId="{0E455B64-2613-46CA-BBEC-AAB97B7AC43B}" sibTransId="{B664B026-4E37-4804-A3E3-C4259074472E}"/>
    <dgm:cxn modelId="{B43AC259-28A6-4FCB-9302-ED6A054A58E9}" srcId="{05FD8C70-B007-4805-A50A-21217F7CD027}" destId="{E602B548-FC09-4B33-8490-29BDFFAD4C01}" srcOrd="0" destOrd="0" parTransId="{95E59985-F167-4CC6-AC43-180AA1D53CE7}" sibTransId="{20D48EB3-F75E-46F1-B9D1-4E31A2F73E0E}"/>
    <dgm:cxn modelId="{9B1DB6A2-A0B4-4EBC-9437-27DD70818A15}" type="presOf" srcId="{1E0A2B80-2F51-4006-AFE1-9DB5DE4D2B9C}" destId="{2C919DDF-0F86-47D3-9A46-A9BEF57FB509}" srcOrd="0" destOrd="0" presId="urn:microsoft.com/office/officeart/2008/layout/LinedList"/>
    <dgm:cxn modelId="{A4A983B4-8CBC-4675-9A54-84843344D7CD}" type="presOf" srcId="{03E53163-AF07-4498-BF59-914045300091}" destId="{4D084C23-AB7A-4C28-BEB4-F2C875FA404A}" srcOrd="0" destOrd="0" presId="urn:microsoft.com/office/officeart/2008/layout/LinedList"/>
    <dgm:cxn modelId="{05AF44D3-E4CA-4DA2-9EFB-37C1F89987C3}" type="presOf" srcId="{29006940-7F93-42D1-906E-8CA1E0585FCA}" destId="{E683A112-AF5A-4E8A-81A6-1B842D16773D}" srcOrd="0" destOrd="0" presId="urn:microsoft.com/office/officeart/2008/layout/LinedList"/>
    <dgm:cxn modelId="{6FE100DC-7AA5-4D49-895A-7F7957028D63}" srcId="{05FD8C70-B007-4805-A50A-21217F7CD027}" destId="{1E0A2B80-2F51-4006-AFE1-9DB5DE4D2B9C}" srcOrd="2" destOrd="0" parTransId="{75FFF5A8-2F3D-422D-B5F8-022B5B8E206A}" sibTransId="{17884E7D-D4F5-4E39-AF76-8B0F7EAFB263}"/>
    <dgm:cxn modelId="{ACDB49E7-4B9C-4F6B-9F9A-DBAD04855858}" srcId="{05FD8C70-B007-4805-A50A-21217F7CD027}" destId="{799C366A-7D3D-4590-A191-A83D1FCD2539}" srcOrd="1" destOrd="0" parTransId="{DB864A6C-0262-4FCE-93F8-2F017CA1423B}" sibTransId="{CF8441AE-2135-4C94-9CDA-68B1CAB458B7}"/>
    <dgm:cxn modelId="{47CB51EF-F808-4A6D-8EF5-F8411425BEE6}" type="presOf" srcId="{E602B548-FC09-4B33-8490-29BDFFAD4C01}" destId="{24753C18-9FEE-44CE-A60C-8EA9FB76E9B1}" srcOrd="0" destOrd="0" presId="urn:microsoft.com/office/officeart/2008/layout/LinedList"/>
    <dgm:cxn modelId="{2880E3F1-75CF-44C3-B0F8-03D4F8E468F7}" srcId="{05FD8C70-B007-4805-A50A-21217F7CD027}" destId="{F5CE0E7F-BD3F-4FF3-904F-3537FE230FF7}" srcOrd="6" destOrd="0" parTransId="{AE551FF8-10CC-43E3-8095-6042E46F113D}" sibTransId="{81EF3B68-68AF-4B9F-8EB5-0D39590984F9}"/>
    <dgm:cxn modelId="{0F87D7F3-6FA4-4030-B944-C06CCE05F618}" srcId="{05FD8C70-B007-4805-A50A-21217F7CD027}" destId="{03E53163-AF07-4498-BF59-914045300091}" srcOrd="3" destOrd="0" parTransId="{4C795982-3920-443F-B7D7-52CC80D64438}" sibTransId="{F0BEA655-3CDD-4A99-96D5-FF1863957687}"/>
    <dgm:cxn modelId="{BD9590F6-69BF-47C6-AC35-AEE610A68090}" srcId="{05FD8C70-B007-4805-A50A-21217F7CD027}" destId="{3BBAE607-4B71-4943-BB40-07086B3D38A3}" srcOrd="4" destOrd="0" parTransId="{B3B75F3B-9555-4181-827E-BA6D8E87E46A}" sibTransId="{8E59542F-AB92-4C21-91A2-AE279CBB4A5D}"/>
    <dgm:cxn modelId="{F0A55966-9C00-466A-943F-3CEAF630B10F}" type="presParOf" srcId="{818C52B8-DBA1-40AF-AD45-A4BF501992D8}" destId="{4C3C903F-A914-4A40-9E26-5188A66959FB}" srcOrd="0" destOrd="0" presId="urn:microsoft.com/office/officeart/2008/layout/LinedList"/>
    <dgm:cxn modelId="{CF14B561-CA26-47B7-AD36-51F7F8E010D9}" type="presParOf" srcId="{818C52B8-DBA1-40AF-AD45-A4BF501992D8}" destId="{BAB5DD5E-E723-48B8-8D3E-42F9608C932A}" srcOrd="1" destOrd="0" presId="urn:microsoft.com/office/officeart/2008/layout/LinedList"/>
    <dgm:cxn modelId="{42807C62-FA33-4A82-B822-497B1B14412B}" type="presParOf" srcId="{BAB5DD5E-E723-48B8-8D3E-42F9608C932A}" destId="{24753C18-9FEE-44CE-A60C-8EA9FB76E9B1}" srcOrd="0" destOrd="0" presId="urn:microsoft.com/office/officeart/2008/layout/LinedList"/>
    <dgm:cxn modelId="{06B1DD9B-CE11-494B-8BF8-AD35656F04F4}" type="presParOf" srcId="{BAB5DD5E-E723-48B8-8D3E-42F9608C932A}" destId="{3FD02E89-84A5-4463-A39C-5538471FA43E}" srcOrd="1" destOrd="0" presId="urn:microsoft.com/office/officeart/2008/layout/LinedList"/>
    <dgm:cxn modelId="{B5BBCD47-58B2-4DE6-B022-7555F3217975}" type="presParOf" srcId="{818C52B8-DBA1-40AF-AD45-A4BF501992D8}" destId="{B83CD998-CA3D-4B9B-A0FC-85B5B65E6C64}" srcOrd="2" destOrd="0" presId="urn:microsoft.com/office/officeart/2008/layout/LinedList"/>
    <dgm:cxn modelId="{4DE7D4D8-47AF-44EB-A85F-758069EBCFC3}" type="presParOf" srcId="{818C52B8-DBA1-40AF-AD45-A4BF501992D8}" destId="{3107F898-A849-4A38-A9D9-5C05A998C925}" srcOrd="3" destOrd="0" presId="urn:microsoft.com/office/officeart/2008/layout/LinedList"/>
    <dgm:cxn modelId="{B8BB0CE2-FEB5-45FF-845C-9548AD376049}" type="presParOf" srcId="{3107F898-A849-4A38-A9D9-5C05A998C925}" destId="{545EC280-876A-4CAF-B0D9-D3E3D786EE72}" srcOrd="0" destOrd="0" presId="urn:microsoft.com/office/officeart/2008/layout/LinedList"/>
    <dgm:cxn modelId="{64065B7A-83D5-44A5-8F16-A06D92B367CA}" type="presParOf" srcId="{3107F898-A849-4A38-A9D9-5C05A998C925}" destId="{CFDB0DAD-786F-48CA-AF8C-682499B5E1A0}" srcOrd="1" destOrd="0" presId="urn:microsoft.com/office/officeart/2008/layout/LinedList"/>
    <dgm:cxn modelId="{4E78BA51-DBBB-46A7-89E6-4C4D187509A5}" type="presParOf" srcId="{818C52B8-DBA1-40AF-AD45-A4BF501992D8}" destId="{F10DE2B9-092D-4BD6-80FF-A4F58DDC063C}" srcOrd="4" destOrd="0" presId="urn:microsoft.com/office/officeart/2008/layout/LinedList"/>
    <dgm:cxn modelId="{FC600DAE-6207-44C7-BFD2-B78520FC44D4}" type="presParOf" srcId="{818C52B8-DBA1-40AF-AD45-A4BF501992D8}" destId="{F2CF1620-A409-4C28-993D-1E676FAAC44F}" srcOrd="5" destOrd="0" presId="urn:microsoft.com/office/officeart/2008/layout/LinedList"/>
    <dgm:cxn modelId="{98D1F924-D7E1-4908-981D-7FE552EACD69}" type="presParOf" srcId="{F2CF1620-A409-4C28-993D-1E676FAAC44F}" destId="{2C919DDF-0F86-47D3-9A46-A9BEF57FB509}" srcOrd="0" destOrd="0" presId="urn:microsoft.com/office/officeart/2008/layout/LinedList"/>
    <dgm:cxn modelId="{CFE141FB-A5E6-41F2-835B-C344EC3DFB36}" type="presParOf" srcId="{F2CF1620-A409-4C28-993D-1E676FAAC44F}" destId="{DF2310E7-EF95-4156-B2F7-10462AB72834}" srcOrd="1" destOrd="0" presId="urn:microsoft.com/office/officeart/2008/layout/LinedList"/>
    <dgm:cxn modelId="{B7872DD9-D83B-4F33-890A-77613F406307}" type="presParOf" srcId="{818C52B8-DBA1-40AF-AD45-A4BF501992D8}" destId="{65BC7AF2-9F90-41C3-BA88-7A96BF5B1040}" srcOrd="6" destOrd="0" presId="urn:microsoft.com/office/officeart/2008/layout/LinedList"/>
    <dgm:cxn modelId="{C3A6680A-F65F-4A8F-A4D5-990E0F4EDD85}" type="presParOf" srcId="{818C52B8-DBA1-40AF-AD45-A4BF501992D8}" destId="{6511B19D-7020-41FC-9B3E-2B88E895AFAC}" srcOrd="7" destOrd="0" presId="urn:microsoft.com/office/officeart/2008/layout/LinedList"/>
    <dgm:cxn modelId="{2B7520FF-9F9F-4CA9-871D-60EF3261F050}" type="presParOf" srcId="{6511B19D-7020-41FC-9B3E-2B88E895AFAC}" destId="{4D084C23-AB7A-4C28-BEB4-F2C875FA404A}" srcOrd="0" destOrd="0" presId="urn:microsoft.com/office/officeart/2008/layout/LinedList"/>
    <dgm:cxn modelId="{8AE415D5-A71C-4AAB-9D83-A6062E01F9C4}" type="presParOf" srcId="{6511B19D-7020-41FC-9B3E-2B88E895AFAC}" destId="{FE512476-AFEF-42DC-A4DE-465B596BAAC3}" srcOrd="1" destOrd="0" presId="urn:microsoft.com/office/officeart/2008/layout/LinedList"/>
    <dgm:cxn modelId="{84A0ADAA-06A2-40D0-980F-B8061B6BE7B6}" type="presParOf" srcId="{818C52B8-DBA1-40AF-AD45-A4BF501992D8}" destId="{DF058D3E-1BDE-4097-8704-CE0F7FFAC91E}" srcOrd="8" destOrd="0" presId="urn:microsoft.com/office/officeart/2008/layout/LinedList"/>
    <dgm:cxn modelId="{DA6E0CC5-9A00-4E88-82A6-77778A92484F}" type="presParOf" srcId="{818C52B8-DBA1-40AF-AD45-A4BF501992D8}" destId="{4695FB4B-6244-4D30-8EFA-4C1BF4320705}" srcOrd="9" destOrd="0" presId="urn:microsoft.com/office/officeart/2008/layout/LinedList"/>
    <dgm:cxn modelId="{AC72B625-D1C3-4939-AD2D-1D12857A3DB4}" type="presParOf" srcId="{4695FB4B-6244-4D30-8EFA-4C1BF4320705}" destId="{3FAE8638-7CAC-409D-B6C1-2B6C12E5D7C2}" srcOrd="0" destOrd="0" presId="urn:microsoft.com/office/officeart/2008/layout/LinedList"/>
    <dgm:cxn modelId="{1BC2D8B9-B5D9-4A82-8BE8-B4C5A83474FC}" type="presParOf" srcId="{4695FB4B-6244-4D30-8EFA-4C1BF4320705}" destId="{33638BE9-A445-4017-8973-7FEC6DE56A39}" srcOrd="1" destOrd="0" presId="urn:microsoft.com/office/officeart/2008/layout/LinedList"/>
    <dgm:cxn modelId="{6AEEBB95-9275-4255-8E83-58C1AFCA38E8}" type="presParOf" srcId="{818C52B8-DBA1-40AF-AD45-A4BF501992D8}" destId="{F1ECA801-99B0-4800-A08E-43B767C80AB7}" srcOrd="10" destOrd="0" presId="urn:microsoft.com/office/officeart/2008/layout/LinedList"/>
    <dgm:cxn modelId="{9ED56EA1-55E9-4EC5-8207-001BE62EBC6F}" type="presParOf" srcId="{818C52B8-DBA1-40AF-AD45-A4BF501992D8}" destId="{3B9C25BE-1B53-4AE7-B8FF-8FD0AB30C619}" srcOrd="11" destOrd="0" presId="urn:microsoft.com/office/officeart/2008/layout/LinedList"/>
    <dgm:cxn modelId="{21CACDBA-EA3E-42AC-8889-79BAAECD7C03}" type="presParOf" srcId="{3B9C25BE-1B53-4AE7-B8FF-8FD0AB30C619}" destId="{E683A112-AF5A-4E8A-81A6-1B842D16773D}" srcOrd="0" destOrd="0" presId="urn:microsoft.com/office/officeart/2008/layout/LinedList"/>
    <dgm:cxn modelId="{DDF503E8-7CC2-490C-9B0D-9AB60FF9ED06}" type="presParOf" srcId="{3B9C25BE-1B53-4AE7-B8FF-8FD0AB30C619}" destId="{9862E7BF-80CA-4E3B-BBE5-12364C46C28A}" srcOrd="1" destOrd="0" presId="urn:microsoft.com/office/officeart/2008/layout/LinedList"/>
    <dgm:cxn modelId="{C645BD16-D172-4F1E-9BC9-DEDB5C915B66}" type="presParOf" srcId="{818C52B8-DBA1-40AF-AD45-A4BF501992D8}" destId="{A65DE004-6F59-499A-91BE-4399404CF642}" srcOrd="12" destOrd="0" presId="urn:microsoft.com/office/officeart/2008/layout/LinedList"/>
    <dgm:cxn modelId="{E7E70D40-C3F6-4FD2-9A7A-DB38799B8563}" type="presParOf" srcId="{818C52B8-DBA1-40AF-AD45-A4BF501992D8}" destId="{9E2FADB2-F723-4BB1-B568-4B40540E416A}" srcOrd="13" destOrd="0" presId="urn:microsoft.com/office/officeart/2008/layout/LinedList"/>
    <dgm:cxn modelId="{404BD7DF-D0E3-4577-819E-C82398A09651}" type="presParOf" srcId="{9E2FADB2-F723-4BB1-B568-4B40540E416A}" destId="{BC3E273A-0890-49FC-B7FE-625756783AC3}" srcOrd="0" destOrd="0" presId="urn:microsoft.com/office/officeart/2008/layout/LinedList"/>
    <dgm:cxn modelId="{CCD685FB-3EC3-416F-9020-987B3BAA133A}" type="presParOf" srcId="{9E2FADB2-F723-4BB1-B568-4B40540E416A}" destId="{0936D87A-DABA-4D74-8CE1-4396CEA81B7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21A576-82D2-415F-A51E-1752252407AF}">
      <dsp:nvSpPr>
        <dsp:cNvPr id="0" name=""/>
        <dsp:cNvSpPr/>
      </dsp:nvSpPr>
      <dsp:spPr>
        <a:xfrm>
          <a:off x="1339" y="450552"/>
          <a:ext cx="5223867" cy="313432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AU" sz="2300" kern="1200"/>
            <a:t>Importance of WHS compliance for contractors is crucial because it ensures the health and safety of their workers, protects them from legal repercussions, maintains a good reputation and is a requirement to secure contracts by demonstrating their commitment to workplace safety.</a:t>
          </a:r>
          <a:endParaRPr lang="en-US" sz="2300" kern="1200"/>
        </a:p>
      </dsp:txBody>
      <dsp:txXfrm>
        <a:off x="1339" y="450552"/>
        <a:ext cx="5223867" cy="3134320"/>
      </dsp:txXfrm>
    </dsp:sp>
    <dsp:sp modelId="{247E56F7-7F16-4029-B81E-F456CF22219F}">
      <dsp:nvSpPr>
        <dsp:cNvPr id="0" name=""/>
        <dsp:cNvSpPr/>
      </dsp:nvSpPr>
      <dsp:spPr>
        <a:xfrm>
          <a:off x="5747593" y="450552"/>
          <a:ext cx="5223867" cy="3134320"/>
        </a:xfrm>
        <a:prstGeom prst="rect">
          <a:avLst/>
        </a:prstGeom>
        <a:solidFill>
          <a:schemeClr val="accent2">
            <a:hueOff val="1525298"/>
            <a:satOff val="-41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AU" sz="2300" kern="1200"/>
            <a:t>They must adhere to the Work Health and Safety Act 2011 (QLD)</a:t>
          </a:r>
          <a:endParaRPr lang="en-US" sz="2300" kern="1200"/>
        </a:p>
      </dsp:txBody>
      <dsp:txXfrm>
        <a:off x="5747593" y="450552"/>
        <a:ext cx="5223867" cy="31343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374F1D-1D18-456A-9527-5F28E654B722}">
      <dsp:nvSpPr>
        <dsp:cNvPr id="0" name=""/>
        <dsp:cNvSpPr/>
      </dsp:nvSpPr>
      <dsp:spPr>
        <a:xfrm>
          <a:off x="0" y="3152"/>
          <a:ext cx="10972800" cy="67151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05FDC5-CD7A-4551-A6F7-AF9E3EF500A0}">
      <dsp:nvSpPr>
        <dsp:cNvPr id="0" name=""/>
        <dsp:cNvSpPr/>
      </dsp:nvSpPr>
      <dsp:spPr>
        <a:xfrm>
          <a:off x="203134" y="154244"/>
          <a:ext cx="369335" cy="3693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083F3D-92C7-4AC2-BE3B-D012B225F428}">
      <dsp:nvSpPr>
        <dsp:cNvPr id="0" name=""/>
        <dsp:cNvSpPr/>
      </dsp:nvSpPr>
      <dsp:spPr>
        <a:xfrm>
          <a:off x="775605" y="3152"/>
          <a:ext cx="10197194" cy="671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069" tIns="71069" rIns="71069" bIns="71069" numCol="1" spcCol="1270" anchor="ctr" anchorCtr="0">
          <a:noAutofit/>
        </a:bodyPr>
        <a:lstStyle/>
        <a:p>
          <a:pPr marL="0" lvl="0" indent="0" algn="l" defTabSz="844550">
            <a:lnSpc>
              <a:spcPct val="90000"/>
            </a:lnSpc>
            <a:spcBef>
              <a:spcPct val="0"/>
            </a:spcBef>
            <a:spcAft>
              <a:spcPct val="35000"/>
            </a:spcAft>
            <a:buNone/>
          </a:pPr>
          <a:r>
            <a:rPr lang="en-AU" sz="1900" kern="1200"/>
            <a:t>What is WHS compliance?</a:t>
          </a:r>
          <a:endParaRPr lang="en-US" sz="1900" kern="1200"/>
        </a:p>
      </dsp:txBody>
      <dsp:txXfrm>
        <a:off x="775605" y="3152"/>
        <a:ext cx="10197194" cy="671519"/>
      </dsp:txXfrm>
    </dsp:sp>
    <dsp:sp modelId="{B64B2873-4EE1-41C6-A8FA-310ACCEA5EE5}">
      <dsp:nvSpPr>
        <dsp:cNvPr id="0" name=""/>
        <dsp:cNvSpPr/>
      </dsp:nvSpPr>
      <dsp:spPr>
        <a:xfrm>
          <a:off x="0" y="842552"/>
          <a:ext cx="10972800" cy="67151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B6FFDD-4A11-4048-94AD-32D3B1FC95B4}">
      <dsp:nvSpPr>
        <dsp:cNvPr id="0" name=""/>
        <dsp:cNvSpPr/>
      </dsp:nvSpPr>
      <dsp:spPr>
        <a:xfrm>
          <a:off x="203134" y="993644"/>
          <a:ext cx="369335" cy="3693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52BF24-FF08-4351-9AC0-3C9E21C66E19}">
      <dsp:nvSpPr>
        <dsp:cNvPr id="0" name=""/>
        <dsp:cNvSpPr/>
      </dsp:nvSpPr>
      <dsp:spPr>
        <a:xfrm>
          <a:off x="775605" y="842552"/>
          <a:ext cx="10197194" cy="671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069" tIns="71069" rIns="71069" bIns="71069" numCol="1" spcCol="1270" anchor="ctr" anchorCtr="0">
          <a:noAutofit/>
        </a:bodyPr>
        <a:lstStyle/>
        <a:p>
          <a:pPr marL="0" lvl="0" indent="0" algn="l" defTabSz="844550">
            <a:lnSpc>
              <a:spcPct val="90000"/>
            </a:lnSpc>
            <a:spcBef>
              <a:spcPct val="0"/>
            </a:spcBef>
            <a:spcAft>
              <a:spcPct val="35000"/>
            </a:spcAft>
            <a:buNone/>
          </a:pPr>
          <a:r>
            <a:rPr lang="en-AU" sz="1900" kern="1200" dirty="0"/>
            <a:t>Developing Safety Plans, Training and Induction, Incident Reporting, Risk Assessment, Communication and Collaboration</a:t>
          </a:r>
          <a:endParaRPr lang="en-US" sz="1900" kern="1200" dirty="0"/>
        </a:p>
      </dsp:txBody>
      <dsp:txXfrm>
        <a:off x="775605" y="842552"/>
        <a:ext cx="10197194" cy="671519"/>
      </dsp:txXfrm>
    </dsp:sp>
    <dsp:sp modelId="{4E679D7B-EA7E-4AB5-A81A-81E6816A9F00}">
      <dsp:nvSpPr>
        <dsp:cNvPr id="0" name=""/>
        <dsp:cNvSpPr/>
      </dsp:nvSpPr>
      <dsp:spPr>
        <a:xfrm>
          <a:off x="0" y="1681952"/>
          <a:ext cx="10972800" cy="67151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D88580-9BA8-4F47-841F-EEC36B21EA45}">
      <dsp:nvSpPr>
        <dsp:cNvPr id="0" name=""/>
        <dsp:cNvSpPr/>
      </dsp:nvSpPr>
      <dsp:spPr>
        <a:xfrm>
          <a:off x="203134" y="1833044"/>
          <a:ext cx="369335" cy="3693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E052C16-2ADC-4C57-B8DE-ED51C3B970D3}">
      <dsp:nvSpPr>
        <dsp:cNvPr id="0" name=""/>
        <dsp:cNvSpPr/>
      </dsp:nvSpPr>
      <dsp:spPr>
        <a:xfrm>
          <a:off x="775605" y="1681952"/>
          <a:ext cx="10197194" cy="671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069" tIns="71069" rIns="71069" bIns="71069" numCol="1" spcCol="1270" anchor="ctr" anchorCtr="0">
          <a:noAutofit/>
        </a:bodyPr>
        <a:lstStyle/>
        <a:p>
          <a:pPr marL="0" lvl="0" indent="0" algn="l" defTabSz="844550">
            <a:lnSpc>
              <a:spcPct val="90000"/>
            </a:lnSpc>
            <a:spcBef>
              <a:spcPct val="0"/>
            </a:spcBef>
            <a:spcAft>
              <a:spcPct val="35000"/>
            </a:spcAft>
            <a:buNone/>
          </a:pPr>
          <a:r>
            <a:rPr lang="en-AU" sz="1900" kern="1200"/>
            <a:t>Why is it crucial for contractors?</a:t>
          </a:r>
          <a:endParaRPr lang="en-US" sz="1900" kern="1200"/>
        </a:p>
      </dsp:txBody>
      <dsp:txXfrm>
        <a:off x="775605" y="1681952"/>
        <a:ext cx="10197194" cy="671519"/>
      </dsp:txXfrm>
    </dsp:sp>
    <dsp:sp modelId="{067A3386-DCD5-497D-B35C-00EDD0106FEA}">
      <dsp:nvSpPr>
        <dsp:cNvPr id="0" name=""/>
        <dsp:cNvSpPr/>
      </dsp:nvSpPr>
      <dsp:spPr>
        <a:xfrm>
          <a:off x="0" y="2521352"/>
          <a:ext cx="10972800" cy="671519"/>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D0FDD8-4ECF-4471-82BF-811F80E5BA1D}">
      <dsp:nvSpPr>
        <dsp:cNvPr id="0" name=""/>
        <dsp:cNvSpPr/>
      </dsp:nvSpPr>
      <dsp:spPr>
        <a:xfrm>
          <a:off x="203134" y="2672444"/>
          <a:ext cx="369335" cy="36933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50CF8C-1E0A-4A54-886F-A0A666EED575}">
      <dsp:nvSpPr>
        <dsp:cNvPr id="0" name=""/>
        <dsp:cNvSpPr/>
      </dsp:nvSpPr>
      <dsp:spPr>
        <a:xfrm>
          <a:off x="775605" y="2521352"/>
          <a:ext cx="10197194" cy="671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069" tIns="71069" rIns="71069" bIns="71069" numCol="1" spcCol="1270" anchor="ctr" anchorCtr="0">
          <a:noAutofit/>
        </a:bodyPr>
        <a:lstStyle/>
        <a:p>
          <a:pPr marL="0" lvl="0" indent="0" algn="l" defTabSz="844550">
            <a:lnSpc>
              <a:spcPct val="90000"/>
            </a:lnSpc>
            <a:spcBef>
              <a:spcPct val="0"/>
            </a:spcBef>
            <a:spcAft>
              <a:spcPct val="35000"/>
            </a:spcAft>
            <a:buNone/>
          </a:pPr>
          <a:r>
            <a:rPr lang="en-AU" sz="1900" kern="1200" dirty="0"/>
            <a:t>Legal Obligations, Risk Mitigation, Contract Eligibility, Potential Penalties</a:t>
          </a:r>
          <a:endParaRPr lang="en-US" sz="1900" kern="1200" dirty="0"/>
        </a:p>
      </dsp:txBody>
      <dsp:txXfrm>
        <a:off x="775605" y="2521352"/>
        <a:ext cx="10197194" cy="671519"/>
      </dsp:txXfrm>
    </dsp:sp>
    <dsp:sp modelId="{379448D4-19E3-4C15-AA4D-09E806E889E2}">
      <dsp:nvSpPr>
        <dsp:cNvPr id="0" name=""/>
        <dsp:cNvSpPr/>
      </dsp:nvSpPr>
      <dsp:spPr>
        <a:xfrm>
          <a:off x="0" y="3360752"/>
          <a:ext cx="10972800" cy="671519"/>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CBA913-8735-403E-A4CF-C343C77C4297}">
      <dsp:nvSpPr>
        <dsp:cNvPr id="0" name=""/>
        <dsp:cNvSpPr/>
      </dsp:nvSpPr>
      <dsp:spPr>
        <a:xfrm>
          <a:off x="203134" y="3511844"/>
          <a:ext cx="369335" cy="36933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49BDBC-DA87-45A5-9D4A-AFF3DA9AB8C3}">
      <dsp:nvSpPr>
        <dsp:cNvPr id="0" name=""/>
        <dsp:cNvSpPr/>
      </dsp:nvSpPr>
      <dsp:spPr>
        <a:xfrm>
          <a:off x="775605" y="3360752"/>
          <a:ext cx="10197194" cy="671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069" tIns="71069" rIns="71069" bIns="71069" numCol="1" spcCol="1270" anchor="ctr" anchorCtr="0">
          <a:noAutofit/>
        </a:bodyPr>
        <a:lstStyle/>
        <a:p>
          <a:pPr marL="0" lvl="0" indent="0" algn="l" defTabSz="844550">
            <a:lnSpc>
              <a:spcPct val="90000"/>
            </a:lnSpc>
            <a:spcBef>
              <a:spcPct val="0"/>
            </a:spcBef>
            <a:spcAft>
              <a:spcPct val="35000"/>
            </a:spcAft>
            <a:buNone/>
          </a:pPr>
          <a:r>
            <a:rPr lang="en-AU" sz="1900" kern="1200"/>
            <a:t>A WHS Management Plan must demonstrate compliance with its WHS duties under applicable legislation and satisfies Australia Posts Safety Standards (Aus Post Contract)</a:t>
          </a:r>
          <a:endParaRPr lang="en-US" sz="1900" kern="1200"/>
        </a:p>
      </dsp:txBody>
      <dsp:txXfrm>
        <a:off x="775605" y="3360752"/>
        <a:ext cx="10197194" cy="6715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BC2D43-D5EB-4097-A589-F41F8A700F02}">
      <dsp:nvSpPr>
        <dsp:cNvPr id="0" name=""/>
        <dsp:cNvSpPr/>
      </dsp:nvSpPr>
      <dsp:spPr>
        <a:xfrm>
          <a:off x="2339068" y="1001992"/>
          <a:ext cx="507297" cy="91440"/>
        </a:xfrm>
        <a:custGeom>
          <a:avLst/>
          <a:gdLst/>
          <a:ahLst/>
          <a:cxnLst/>
          <a:rect l="0" t="0" r="0" b="0"/>
          <a:pathLst>
            <a:path>
              <a:moveTo>
                <a:pt x="0" y="45720"/>
              </a:moveTo>
              <a:lnTo>
                <a:pt x="507297"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79269" y="1045023"/>
        <a:ext cx="26894" cy="5378"/>
      </dsp:txXfrm>
    </dsp:sp>
    <dsp:sp modelId="{DF328B8F-AF3A-44FD-BAA1-1E5C3A92A8C7}">
      <dsp:nvSpPr>
        <dsp:cNvPr id="0" name=""/>
        <dsp:cNvSpPr/>
      </dsp:nvSpPr>
      <dsp:spPr>
        <a:xfrm>
          <a:off x="2183" y="346107"/>
          <a:ext cx="2338685" cy="14032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598" tIns="120290" rIns="114598" bIns="120290" numCol="1" spcCol="1270" anchor="ctr" anchorCtr="0">
          <a:noAutofit/>
        </a:bodyPr>
        <a:lstStyle/>
        <a:p>
          <a:pPr marL="0" lvl="0" indent="0" algn="ctr" defTabSz="622300">
            <a:lnSpc>
              <a:spcPct val="90000"/>
            </a:lnSpc>
            <a:spcBef>
              <a:spcPct val="0"/>
            </a:spcBef>
            <a:spcAft>
              <a:spcPct val="35000"/>
            </a:spcAft>
            <a:buNone/>
          </a:pPr>
          <a:r>
            <a:rPr lang="en-US" sz="1400" b="1" kern="1200" dirty="0"/>
            <a:t>Managing Health and Safety Risks</a:t>
          </a:r>
          <a:endParaRPr lang="en-US" sz="1400" kern="1200" dirty="0"/>
        </a:p>
      </dsp:txBody>
      <dsp:txXfrm>
        <a:off x="2183" y="346107"/>
        <a:ext cx="2338685" cy="1403211"/>
      </dsp:txXfrm>
    </dsp:sp>
    <dsp:sp modelId="{D8C92858-020B-42A0-AA96-66490EBC8AE2}">
      <dsp:nvSpPr>
        <dsp:cNvPr id="0" name=""/>
        <dsp:cNvSpPr/>
      </dsp:nvSpPr>
      <dsp:spPr>
        <a:xfrm>
          <a:off x="5215651" y="1001992"/>
          <a:ext cx="507297" cy="91440"/>
        </a:xfrm>
        <a:custGeom>
          <a:avLst/>
          <a:gdLst/>
          <a:ahLst/>
          <a:cxnLst/>
          <a:rect l="0" t="0" r="0" b="0"/>
          <a:pathLst>
            <a:path>
              <a:moveTo>
                <a:pt x="0" y="45720"/>
              </a:moveTo>
              <a:lnTo>
                <a:pt x="507297"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55852" y="1045023"/>
        <a:ext cx="26894" cy="5378"/>
      </dsp:txXfrm>
    </dsp:sp>
    <dsp:sp modelId="{A52D6546-8FCC-40FF-AA9D-B579E09434F0}">
      <dsp:nvSpPr>
        <dsp:cNvPr id="0" name=""/>
        <dsp:cNvSpPr/>
      </dsp:nvSpPr>
      <dsp:spPr>
        <a:xfrm>
          <a:off x="2878766" y="346107"/>
          <a:ext cx="2338685" cy="14032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598" tIns="120290" rIns="114598" bIns="120290" numCol="1" spcCol="1270" anchor="ctr" anchorCtr="0">
          <a:noAutofit/>
        </a:bodyPr>
        <a:lstStyle/>
        <a:p>
          <a:pPr marL="0" lvl="0" indent="0" algn="ctr" defTabSz="622300">
            <a:lnSpc>
              <a:spcPct val="90000"/>
            </a:lnSpc>
            <a:spcBef>
              <a:spcPct val="0"/>
            </a:spcBef>
            <a:spcAft>
              <a:spcPct val="35000"/>
            </a:spcAft>
            <a:buNone/>
          </a:pPr>
          <a:r>
            <a:rPr lang="en-US" sz="1400" b="1" kern="1200"/>
            <a:t>Incident Rate</a:t>
          </a:r>
          <a:r>
            <a:rPr lang="en-US" sz="1400" kern="1200"/>
            <a:t>: Number of workplace incidents (e.g., injuries, accidents) per 100 employees per year.</a:t>
          </a:r>
        </a:p>
      </dsp:txBody>
      <dsp:txXfrm>
        <a:off x="2878766" y="346107"/>
        <a:ext cx="2338685" cy="1403211"/>
      </dsp:txXfrm>
    </dsp:sp>
    <dsp:sp modelId="{68D1719E-BA7F-4F5A-AFE8-B5052EF8438F}">
      <dsp:nvSpPr>
        <dsp:cNvPr id="0" name=""/>
        <dsp:cNvSpPr/>
      </dsp:nvSpPr>
      <dsp:spPr>
        <a:xfrm>
          <a:off x="8092233" y="1001992"/>
          <a:ext cx="507297" cy="91440"/>
        </a:xfrm>
        <a:custGeom>
          <a:avLst/>
          <a:gdLst/>
          <a:ahLst/>
          <a:cxnLst/>
          <a:rect l="0" t="0" r="0" b="0"/>
          <a:pathLst>
            <a:path>
              <a:moveTo>
                <a:pt x="0" y="45720"/>
              </a:moveTo>
              <a:lnTo>
                <a:pt x="507297"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332435" y="1045023"/>
        <a:ext cx="26894" cy="5378"/>
      </dsp:txXfrm>
    </dsp:sp>
    <dsp:sp modelId="{AADCF9DD-5ECC-4095-A203-F0ADCF0C473A}">
      <dsp:nvSpPr>
        <dsp:cNvPr id="0" name=""/>
        <dsp:cNvSpPr/>
      </dsp:nvSpPr>
      <dsp:spPr>
        <a:xfrm>
          <a:off x="5755348" y="346107"/>
          <a:ext cx="2338685" cy="14032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598" tIns="120290" rIns="114598" bIns="120290" numCol="1" spcCol="1270" anchor="ctr" anchorCtr="0">
          <a:noAutofit/>
        </a:bodyPr>
        <a:lstStyle/>
        <a:p>
          <a:pPr marL="0" lvl="0" indent="0" algn="ctr" defTabSz="622300">
            <a:lnSpc>
              <a:spcPct val="90000"/>
            </a:lnSpc>
            <a:spcBef>
              <a:spcPct val="0"/>
            </a:spcBef>
            <a:spcAft>
              <a:spcPct val="35000"/>
            </a:spcAft>
            <a:buNone/>
          </a:pPr>
          <a:r>
            <a:rPr lang="en-US" sz="1400" b="1" kern="1200"/>
            <a:t>Near Misses</a:t>
          </a:r>
          <a:r>
            <a:rPr lang="en-US" sz="1400" kern="1200"/>
            <a:t>: Number of near-miss incidents reported and investigated.</a:t>
          </a:r>
        </a:p>
      </dsp:txBody>
      <dsp:txXfrm>
        <a:off x="5755348" y="346107"/>
        <a:ext cx="2338685" cy="1403211"/>
      </dsp:txXfrm>
    </dsp:sp>
    <dsp:sp modelId="{72013337-7571-4B8B-952F-FE5D0B9DA9D1}">
      <dsp:nvSpPr>
        <dsp:cNvPr id="0" name=""/>
        <dsp:cNvSpPr/>
      </dsp:nvSpPr>
      <dsp:spPr>
        <a:xfrm>
          <a:off x="1171525" y="1747518"/>
          <a:ext cx="8629748" cy="507297"/>
        </a:xfrm>
        <a:custGeom>
          <a:avLst/>
          <a:gdLst/>
          <a:ahLst/>
          <a:cxnLst/>
          <a:rect l="0" t="0" r="0" b="0"/>
          <a:pathLst>
            <a:path>
              <a:moveTo>
                <a:pt x="8629748" y="0"/>
              </a:moveTo>
              <a:lnTo>
                <a:pt x="8629748" y="270748"/>
              </a:lnTo>
              <a:lnTo>
                <a:pt x="0" y="270748"/>
              </a:lnTo>
              <a:lnTo>
                <a:pt x="0" y="507297"/>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70237" y="1998477"/>
        <a:ext cx="432324" cy="5378"/>
      </dsp:txXfrm>
    </dsp:sp>
    <dsp:sp modelId="{5A1083D5-B8E6-4301-9DB9-5F891EF15A3C}">
      <dsp:nvSpPr>
        <dsp:cNvPr id="0" name=""/>
        <dsp:cNvSpPr/>
      </dsp:nvSpPr>
      <dsp:spPr>
        <a:xfrm>
          <a:off x="8631931" y="346107"/>
          <a:ext cx="2338685" cy="14032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598" tIns="120290" rIns="114598" bIns="120290" numCol="1" spcCol="1270" anchor="ctr" anchorCtr="0">
          <a:noAutofit/>
        </a:bodyPr>
        <a:lstStyle/>
        <a:p>
          <a:pPr marL="0" lvl="0" indent="0" algn="ctr" defTabSz="622300">
            <a:lnSpc>
              <a:spcPct val="90000"/>
            </a:lnSpc>
            <a:spcBef>
              <a:spcPct val="0"/>
            </a:spcBef>
            <a:spcAft>
              <a:spcPct val="35000"/>
            </a:spcAft>
            <a:buNone/>
          </a:pPr>
          <a:r>
            <a:rPr lang="en-US" sz="1400" b="1" kern="1200"/>
            <a:t>Safety Training Completion</a:t>
          </a:r>
          <a:r>
            <a:rPr lang="en-US" sz="1400" kern="1200"/>
            <a:t>: Percentage of employees who have completed mandatory safety training.</a:t>
          </a:r>
        </a:p>
      </dsp:txBody>
      <dsp:txXfrm>
        <a:off x="8631931" y="346107"/>
        <a:ext cx="2338685" cy="1403211"/>
      </dsp:txXfrm>
    </dsp:sp>
    <dsp:sp modelId="{C1BF98BC-13C8-4A20-8A5F-0E1756F76C04}">
      <dsp:nvSpPr>
        <dsp:cNvPr id="0" name=""/>
        <dsp:cNvSpPr/>
      </dsp:nvSpPr>
      <dsp:spPr>
        <a:xfrm>
          <a:off x="2339068" y="2943101"/>
          <a:ext cx="507297" cy="91440"/>
        </a:xfrm>
        <a:custGeom>
          <a:avLst/>
          <a:gdLst/>
          <a:ahLst/>
          <a:cxnLst/>
          <a:rect l="0" t="0" r="0" b="0"/>
          <a:pathLst>
            <a:path>
              <a:moveTo>
                <a:pt x="0" y="45720"/>
              </a:moveTo>
              <a:lnTo>
                <a:pt x="507297"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79269" y="2986131"/>
        <a:ext cx="26894" cy="5378"/>
      </dsp:txXfrm>
    </dsp:sp>
    <dsp:sp modelId="{6C0C03BA-A277-46D8-B481-8C4550D0707E}">
      <dsp:nvSpPr>
        <dsp:cNvPr id="0" name=""/>
        <dsp:cNvSpPr/>
      </dsp:nvSpPr>
      <dsp:spPr>
        <a:xfrm>
          <a:off x="2183" y="2287215"/>
          <a:ext cx="2338685" cy="14032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598" tIns="120290" rIns="114598" bIns="120290" numCol="1" spcCol="1270" anchor="ctr" anchorCtr="0">
          <a:noAutofit/>
        </a:bodyPr>
        <a:lstStyle/>
        <a:p>
          <a:pPr marL="0" lvl="0" indent="0" algn="ctr" defTabSz="622300">
            <a:lnSpc>
              <a:spcPct val="90000"/>
            </a:lnSpc>
            <a:spcBef>
              <a:spcPct val="0"/>
            </a:spcBef>
            <a:spcAft>
              <a:spcPct val="35000"/>
            </a:spcAft>
            <a:buNone/>
          </a:pPr>
          <a:r>
            <a:rPr lang="en-US" sz="1400" b="1" kern="1200"/>
            <a:t>Compliance Audits</a:t>
          </a:r>
          <a:r>
            <a:rPr lang="en-US" sz="1400" kern="1200"/>
            <a:t>: Number of safety compliance audits conducted and passed.</a:t>
          </a:r>
        </a:p>
      </dsp:txBody>
      <dsp:txXfrm>
        <a:off x="2183" y="2287215"/>
        <a:ext cx="2338685" cy="1403211"/>
      </dsp:txXfrm>
    </dsp:sp>
    <dsp:sp modelId="{B40C94CF-A2D9-4713-95B8-75D2402A7AE0}">
      <dsp:nvSpPr>
        <dsp:cNvPr id="0" name=""/>
        <dsp:cNvSpPr/>
      </dsp:nvSpPr>
      <dsp:spPr>
        <a:xfrm>
          <a:off x="5215651" y="2943101"/>
          <a:ext cx="507297" cy="91440"/>
        </a:xfrm>
        <a:custGeom>
          <a:avLst/>
          <a:gdLst/>
          <a:ahLst/>
          <a:cxnLst/>
          <a:rect l="0" t="0" r="0" b="0"/>
          <a:pathLst>
            <a:path>
              <a:moveTo>
                <a:pt x="0" y="45720"/>
              </a:moveTo>
              <a:lnTo>
                <a:pt x="507297"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55852" y="2986131"/>
        <a:ext cx="26894" cy="5378"/>
      </dsp:txXfrm>
    </dsp:sp>
    <dsp:sp modelId="{5837014B-E6CC-4721-B053-27F4A2B57171}">
      <dsp:nvSpPr>
        <dsp:cNvPr id="0" name=""/>
        <dsp:cNvSpPr/>
      </dsp:nvSpPr>
      <dsp:spPr>
        <a:xfrm>
          <a:off x="2878766" y="2287215"/>
          <a:ext cx="2338685" cy="14032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598" tIns="120290" rIns="114598" bIns="120290" numCol="1" spcCol="1270" anchor="ctr" anchorCtr="0">
          <a:noAutofit/>
        </a:bodyPr>
        <a:lstStyle/>
        <a:p>
          <a:pPr marL="0" lvl="0" indent="0" algn="ctr" defTabSz="622300">
            <a:lnSpc>
              <a:spcPct val="90000"/>
            </a:lnSpc>
            <a:spcBef>
              <a:spcPct val="0"/>
            </a:spcBef>
            <a:spcAft>
              <a:spcPct val="35000"/>
            </a:spcAft>
            <a:buNone/>
          </a:pPr>
          <a:r>
            <a:rPr lang="en-US" sz="1400" b="1" kern="1200"/>
            <a:t>Employee Safety Engagement</a:t>
          </a:r>
          <a:r>
            <a:rPr lang="en-US" sz="1400" kern="1200"/>
            <a:t>: Employee participation rate in safety programs and initiatives.</a:t>
          </a:r>
        </a:p>
      </dsp:txBody>
      <dsp:txXfrm>
        <a:off x="2878766" y="2287215"/>
        <a:ext cx="2338685" cy="1403211"/>
      </dsp:txXfrm>
    </dsp:sp>
    <dsp:sp modelId="{3F12B99B-4581-4E65-A482-7A17BA206E45}">
      <dsp:nvSpPr>
        <dsp:cNvPr id="0" name=""/>
        <dsp:cNvSpPr/>
      </dsp:nvSpPr>
      <dsp:spPr>
        <a:xfrm>
          <a:off x="8092233" y="2943101"/>
          <a:ext cx="507297" cy="91440"/>
        </a:xfrm>
        <a:custGeom>
          <a:avLst/>
          <a:gdLst/>
          <a:ahLst/>
          <a:cxnLst/>
          <a:rect l="0" t="0" r="0" b="0"/>
          <a:pathLst>
            <a:path>
              <a:moveTo>
                <a:pt x="0" y="45720"/>
              </a:moveTo>
              <a:lnTo>
                <a:pt x="507297"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332435" y="2986131"/>
        <a:ext cx="26894" cy="5378"/>
      </dsp:txXfrm>
    </dsp:sp>
    <dsp:sp modelId="{81BCEEBB-D30B-4E2A-964F-1FCE89B291DC}">
      <dsp:nvSpPr>
        <dsp:cNvPr id="0" name=""/>
        <dsp:cNvSpPr/>
      </dsp:nvSpPr>
      <dsp:spPr>
        <a:xfrm>
          <a:off x="5755348" y="2287215"/>
          <a:ext cx="2338685" cy="14032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598" tIns="120290" rIns="114598" bIns="120290" numCol="1" spcCol="1270" anchor="ctr" anchorCtr="0">
          <a:noAutofit/>
        </a:bodyPr>
        <a:lstStyle/>
        <a:p>
          <a:pPr marL="0" lvl="0" indent="0" algn="ctr" defTabSz="622300">
            <a:lnSpc>
              <a:spcPct val="90000"/>
            </a:lnSpc>
            <a:spcBef>
              <a:spcPct val="0"/>
            </a:spcBef>
            <a:spcAft>
              <a:spcPct val="35000"/>
            </a:spcAft>
            <a:buNone/>
          </a:pPr>
          <a:r>
            <a:rPr lang="en-US" sz="1400" b="1" kern="1200"/>
            <a:t>Lost Time Injury Frequency Rate (LTIFR)</a:t>
          </a:r>
          <a:r>
            <a:rPr lang="en-US" sz="1400" kern="1200"/>
            <a:t>: Number of lost-time injuries per million hours worked.</a:t>
          </a:r>
        </a:p>
      </dsp:txBody>
      <dsp:txXfrm>
        <a:off x="5755348" y="2287215"/>
        <a:ext cx="2338685" cy="1403211"/>
      </dsp:txXfrm>
    </dsp:sp>
    <dsp:sp modelId="{FF07D0EE-FBEB-4518-8689-A3315D9E52C2}">
      <dsp:nvSpPr>
        <dsp:cNvPr id="0" name=""/>
        <dsp:cNvSpPr/>
      </dsp:nvSpPr>
      <dsp:spPr>
        <a:xfrm>
          <a:off x="8631931" y="2287215"/>
          <a:ext cx="2338685" cy="14032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598" tIns="120290" rIns="114598" bIns="120290" numCol="1" spcCol="1270" anchor="ctr" anchorCtr="0">
          <a:noAutofit/>
        </a:bodyPr>
        <a:lstStyle/>
        <a:p>
          <a:pPr marL="0" lvl="0" indent="0" algn="ctr" defTabSz="622300">
            <a:lnSpc>
              <a:spcPct val="90000"/>
            </a:lnSpc>
            <a:spcBef>
              <a:spcPct val="0"/>
            </a:spcBef>
            <a:spcAft>
              <a:spcPct val="35000"/>
            </a:spcAft>
            <a:buNone/>
          </a:pPr>
          <a:r>
            <a:rPr lang="en-US" sz="1400" kern="1200"/>
            <a:t>.</a:t>
          </a:r>
        </a:p>
      </dsp:txBody>
      <dsp:txXfrm>
        <a:off x="8631931" y="2287215"/>
        <a:ext cx="2338685" cy="140321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636B18-5FF9-452C-B6D2-7BCB1EA09119}">
      <dsp:nvSpPr>
        <dsp:cNvPr id="0" name=""/>
        <dsp:cNvSpPr/>
      </dsp:nvSpPr>
      <dsp:spPr>
        <a:xfrm>
          <a:off x="2457971" y="629557"/>
          <a:ext cx="486964" cy="91440"/>
        </a:xfrm>
        <a:custGeom>
          <a:avLst/>
          <a:gdLst/>
          <a:ahLst/>
          <a:cxnLst/>
          <a:rect l="0" t="0" r="0" b="0"/>
          <a:pathLst>
            <a:path>
              <a:moveTo>
                <a:pt x="0" y="45720"/>
              </a:moveTo>
              <a:lnTo>
                <a:pt x="48696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88514" y="672689"/>
        <a:ext cx="25878" cy="5175"/>
      </dsp:txXfrm>
    </dsp:sp>
    <dsp:sp modelId="{B959D930-3DF7-44A7-9A61-DE84442ED78A}">
      <dsp:nvSpPr>
        <dsp:cNvPr id="0" name=""/>
        <dsp:cNvSpPr/>
      </dsp:nvSpPr>
      <dsp:spPr>
        <a:xfrm>
          <a:off x="209490" y="192"/>
          <a:ext cx="2250281" cy="13501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266" tIns="115743" rIns="110266" bIns="115743" numCol="1" spcCol="1270" anchor="ctr" anchorCtr="0">
          <a:noAutofit/>
        </a:bodyPr>
        <a:lstStyle/>
        <a:p>
          <a:pPr marL="0" lvl="0" indent="0" algn="ctr" defTabSz="577850">
            <a:lnSpc>
              <a:spcPct val="90000"/>
            </a:lnSpc>
            <a:spcBef>
              <a:spcPct val="0"/>
            </a:spcBef>
            <a:spcAft>
              <a:spcPct val="35000"/>
            </a:spcAft>
            <a:buNone/>
          </a:pPr>
          <a:r>
            <a:rPr lang="en-US" sz="1300" b="1" kern="1200" dirty="0"/>
            <a:t>Managing Risks of Hazardous Chemicals</a:t>
          </a:r>
          <a:endParaRPr lang="en-US" sz="1300" kern="1200" dirty="0"/>
        </a:p>
      </dsp:txBody>
      <dsp:txXfrm>
        <a:off x="209490" y="192"/>
        <a:ext cx="2250281" cy="1350168"/>
      </dsp:txXfrm>
    </dsp:sp>
    <dsp:sp modelId="{4F6C906E-A932-4E18-9082-0B2E3DA65FF5}">
      <dsp:nvSpPr>
        <dsp:cNvPr id="0" name=""/>
        <dsp:cNvSpPr/>
      </dsp:nvSpPr>
      <dsp:spPr>
        <a:xfrm>
          <a:off x="5225817" y="629557"/>
          <a:ext cx="486964" cy="91440"/>
        </a:xfrm>
        <a:custGeom>
          <a:avLst/>
          <a:gdLst/>
          <a:ahLst/>
          <a:cxnLst/>
          <a:rect l="0" t="0" r="0" b="0"/>
          <a:pathLst>
            <a:path>
              <a:moveTo>
                <a:pt x="0" y="45720"/>
              </a:moveTo>
              <a:lnTo>
                <a:pt x="48696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56360" y="672689"/>
        <a:ext cx="25878" cy="5175"/>
      </dsp:txXfrm>
    </dsp:sp>
    <dsp:sp modelId="{E49C69F6-EC36-4781-8F79-009998691BD8}">
      <dsp:nvSpPr>
        <dsp:cNvPr id="0" name=""/>
        <dsp:cNvSpPr/>
      </dsp:nvSpPr>
      <dsp:spPr>
        <a:xfrm>
          <a:off x="2977336" y="192"/>
          <a:ext cx="2250281" cy="13501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266" tIns="115743" rIns="110266" bIns="115743" numCol="1" spcCol="1270" anchor="ctr" anchorCtr="0">
          <a:noAutofit/>
        </a:bodyPr>
        <a:lstStyle/>
        <a:p>
          <a:pPr marL="0" lvl="0" indent="0" algn="ctr" defTabSz="577850">
            <a:lnSpc>
              <a:spcPct val="90000"/>
            </a:lnSpc>
            <a:spcBef>
              <a:spcPct val="0"/>
            </a:spcBef>
            <a:spcAft>
              <a:spcPct val="35000"/>
            </a:spcAft>
            <a:buNone/>
          </a:pPr>
          <a:r>
            <a:rPr lang="en-US" sz="1300" b="1" kern="1200"/>
            <a:t>Chemical Inventory Accuracy</a:t>
          </a:r>
          <a:r>
            <a:rPr lang="en-US" sz="1300" kern="1200"/>
            <a:t>: Percentage of accurate records in the hazardous chemical inventory.</a:t>
          </a:r>
        </a:p>
      </dsp:txBody>
      <dsp:txXfrm>
        <a:off x="2977336" y="192"/>
        <a:ext cx="2250281" cy="1350168"/>
      </dsp:txXfrm>
    </dsp:sp>
    <dsp:sp modelId="{23FD61F0-9132-4665-BA53-5E7C505BA2BF}">
      <dsp:nvSpPr>
        <dsp:cNvPr id="0" name=""/>
        <dsp:cNvSpPr/>
      </dsp:nvSpPr>
      <dsp:spPr>
        <a:xfrm>
          <a:off x="7993663" y="629557"/>
          <a:ext cx="486964" cy="91440"/>
        </a:xfrm>
        <a:custGeom>
          <a:avLst/>
          <a:gdLst/>
          <a:ahLst/>
          <a:cxnLst/>
          <a:rect l="0" t="0" r="0" b="0"/>
          <a:pathLst>
            <a:path>
              <a:moveTo>
                <a:pt x="0" y="45720"/>
              </a:moveTo>
              <a:lnTo>
                <a:pt x="48696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224206" y="672689"/>
        <a:ext cx="25878" cy="5175"/>
      </dsp:txXfrm>
    </dsp:sp>
    <dsp:sp modelId="{2246BE2B-D545-4BFB-AA83-300124AF55EF}">
      <dsp:nvSpPr>
        <dsp:cNvPr id="0" name=""/>
        <dsp:cNvSpPr/>
      </dsp:nvSpPr>
      <dsp:spPr>
        <a:xfrm>
          <a:off x="5745182" y="192"/>
          <a:ext cx="2250281" cy="13501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266" tIns="115743" rIns="110266" bIns="115743" numCol="1" spcCol="1270" anchor="ctr" anchorCtr="0">
          <a:noAutofit/>
        </a:bodyPr>
        <a:lstStyle/>
        <a:p>
          <a:pPr marL="0" lvl="0" indent="0" algn="ctr" defTabSz="577850">
            <a:lnSpc>
              <a:spcPct val="90000"/>
            </a:lnSpc>
            <a:spcBef>
              <a:spcPct val="0"/>
            </a:spcBef>
            <a:spcAft>
              <a:spcPct val="35000"/>
            </a:spcAft>
            <a:buNone/>
          </a:pPr>
          <a:r>
            <a:rPr lang="en-US" sz="1300" b="1" kern="1200"/>
            <a:t>Safety Data Sheet (SDS) Availability</a:t>
          </a:r>
          <a:r>
            <a:rPr lang="en-US" sz="1300" kern="1200"/>
            <a:t>: Percentage of hazardous chemicals with up-to-date SDS available.</a:t>
          </a:r>
        </a:p>
      </dsp:txBody>
      <dsp:txXfrm>
        <a:off x="5745182" y="192"/>
        <a:ext cx="2250281" cy="1350168"/>
      </dsp:txXfrm>
    </dsp:sp>
    <dsp:sp modelId="{A1D1D3FF-E8BE-4941-8C49-243C8AC6CA2F}">
      <dsp:nvSpPr>
        <dsp:cNvPr id="0" name=""/>
        <dsp:cNvSpPr/>
      </dsp:nvSpPr>
      <dsp:spPr>
        <a:xfrm>
          <a:off x="1334631" y="1258647"/>
          <a:ext cx="8303537" cy="576879"/>
        </a:xfrm>
        <a:custGeom>
          <a:avLst/>
          <a:gdLst/>
          <a:ahLst/>
          <a:cxnLst/>
          <a:rect l="0" t="0" r="0" b="0"/>
          <a:pathLst>
            <a:path>
              <a:moveTo>
                <a:pt x="8303537" y="0"/>
              </a:moveTo>
              <a:lnTo>
                <a:pt x="8303537" y="305539"/>
              </a:lnTo>
              <a:lnTo>
                <a:pt x="0" y="305539"/>
              </a:lnTo>
              <a:lnTo>
                <a:pt x="0" y="576879"/>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78256" y="1544498"/>
        <a:ext cx="416286" cy="5175"/>
      </dsp:txXfrm>
    </dsp:sp>
    <dsp:sp modelId="{78C423C2-89CC-4834-A355-79E5BC626380}">
      <dsp:nvSpPr>
        <dsp:cNvPr id="0" name=""/>
        <dsp:cNvSpPr/>
      </dsp:nvSpPr>
      <dsp:spPr>
        <a:xfrm>
          <a:off x="8513028" y="90107"/>
          <a:ext cx="2250281" cy="11703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266" tIns="115743" rIns="110266" bIns="115743" numCol="1" spcCol="1270" anchor="ctr" anchorCtr="0">
          <a:noAutofit/>
        </a:bodyPr>
        <a:lstStyle/>
        <a:p>
          <a:pPr marL="0" lvl="0" indent="0" algn="ctr" defTabSz="577850">
            <a:lnSpc>
              <a:spcPct val="90000"/>
            </a:lnSpc>
            <a:spcBef>
              <a:spcPct val="0"/>
            </a:spcBef>
            <a:spcAft>
              <a:spcPct val="35000"/>
            </a:spcAft>
            <a:buNone/>
          </a:pPr>
          <a:r>
            <a:rPr lang="en-US" sz="1300" b="1" kern="1200" dirty="0"/>
            <a:t>Exposure Monitoring</a:t>
          </a:r>
          <a:r>
            <a:rPr lang="en-US" sz="1300" kern="1200" dirty="0"/>
            <a:t>: Frequency of monitoring exposure levels to hazardous chemicals.</a:t>
          </a:r>
        </a:p>
      </dsp:txBody>
      <dsp:txXfrm>
        <a:off x="8513028" y="90107"/>
        <a:ext cx="2250281" cy="1170339"/>
      </dsp:txXfrm>
    </dsp:sp>
    <dsp:sp modelId="{B88C3173-D698-40AD-8568-D2FAE2916246}">
      <dsp:nvSpPr>
        <dsp:cNvPr id="0" name=""/>
        <dsp:cNvSpPr/>
      </dsp:nvSpPr>
      <dsp:spPr>
        <a:xfrm>
          <a:off x="2457971" y="2497290"/>
          <a:ext cx="486964" cy="91440"/>
        </a:xfrm>
        <a:custGeom>
          <a:avLst/>
          <a:gdLst/>
          <a:ahLst/>
          <a:cxnLst/>
          <a:rect l="0" t="0" r="0" b="0"/>
          <a:pathLst>
            <a:path>
              <a:moveTo>
                <a:pt x="0" y="45720"/>
              </a:moveTo>
              <a:lnTo>
                <a:pt x="48696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88514" y="2540422"/>
        <a:ext cx="25878" cy="5175"/>
      </dsp:txXfrm>
    </dsp:sp>
    <dsp:sp modelId="{BFFB6F91-CE6F-4BCD-B318-42090C8EEF33}">
      <dsp:nvSpPr>
        <dsp:cNvPr id="0" name=""/>
        <dsp:cNvSpPr/>
      </dsp:nvSpPr>
      <dsp:spPr>
        <a:xfrm>
          <a:off x="209490" y="1867926"/>
          <a:ext cx="2250281" cy="13501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266" tIns="115743" rIns="110266" bIns="115743" numCol="1" spcCol="1270" anchor="ctr" anchorCtr="0">
          <a:noAutofit/>
        </a:bodyPr>
        <a:lstStyle/>
        <a:p>
          <a:pPr marL="0" lvl="0" indent="0" algn="ctr" defTabSz="577850">
            <a:lnSpc>
              <a:spcPct val="90000"/>
            </a:lnSpc>
            <a:spcBef>
              <a:spcPct val="0"/>
            </a:spcBef>
            <a:spcAft>
              <a:spcPct val="35000"/>
            </a:spcAft>
            <a:buNone/>
          </a:pPr>
          <a:r>
            <a:rPr lang="en-US" sz="1300" b="1" kern="1200"/>
            <a:t>Personal Protective Equipment (PPE) Usage</a:t>
          </a:r>
          <a:r>
            <a:rPr lang="en-US" sz="1300" kern="1200"/>
            <a:t>: Percentage of employees using PPE correctly when handling hazardous chemicals.</a:t>
          </a:r>
        </a:p>
      </dsp:txBody>
      <dsp:txXfrm>
        <a:off x="209490" y="1867926"/>
        <a:ext cx="2250281" cy="1350168"/>
      </dsp:txXfrm>
    </dsp:sp>
    <dsp:sp modelId="{224EA45E-B727-4F34-8AB7-7683580C4C09}">
      <dsp:nvSpPr>
        <dsp:cNvPr id="0" name=""/>
        <dsp:cNvSpPr/>
      </dsp:nvSpPr>
      <dsp:spPr>
        <a:xfrm>
          <a:off x="5225817" y="2497290"/>
          <a:ext cx="486964" cy="91440"/>
        </a:xfrm>
        <a:custGeom>
          <a:avLst/>
          <a:gdLst/>
          <a:ahLst/>
          <a:cxnLst/>
          <a:rect l="0" t="0" r="0" b="0"/>
          <a:pathLst>
            <a:path>
              <a:moveTo>
                <a:pt x="0" y="45720"/>
              </a:moveTo>
              <a:lnTo>
                <a:pt x="486964"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56360" y="2540422"/>
        <a:ext cx="25878" cy="5175"/>
      </dsp:txXfrm>
    </dsp:sp>
    <dsp:sp modelId="{AEC95912-AC39-48FC-A07C-8E69DB4F23C5}">
      <dsp:nvSpPr>
        <dsp:cNvPr id="0" name=""/>
        <dsp:cNvSpPr/>
      </dsp:nvSpPr>
      <dsp:spPr>
        <a:xfrm>
          <a:off x="2977336" y="1867926"/>
          <a:ext cx="2250281" cy="13501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266" tIns="115743" rIns="110266" bIns="115743" numCol="1" spcCol="1270" anchor="ctr" anchorCtr="0">
          <a:noAutofit/>
        </a:bodyPr>
        <a:lstStyle/>
        <a:p>
          <a:pPr marL="0" lvl="0" indent="0" algn="ctr" defTabSz="577850">
            <a:lnSpc>
              <a:spcPct val="90000"/>
            </a:lnSpc>
            <a:spcBef>
              <a:spcPct val="0"/>
            </a:spcBef>
            <a:spcAft>
              <a:spcPct val="35000"/>
            </a:spcAft>
            <a:buNone/>
          </a:pPr>
          <a:r>
            <a:rPr lang="en-US" sz="1300" b="1" kern="1200"/>
            <a:t>Emergency Response Drills</a:t>
          </a:r>
          <a:r>
            <a:rPr lang="en-US" sz="1300" kern="1200"/>
            <a:t>: Number of emergency response drills conducted and employee participation rate.</a:t>
          </a:r>
        </a:p>
      </dsp:txBody>
      <dsp:txXfrm>
        <a:off x="2977336" y="1867926"/>
        <a:ext cx="2250281" cy="1350168"/>
      </dsp:txXfrm>
    </dsp:sp>
    <dsp:sp modelId="{C9910B5E-51B8-4457-B660-951404661758}">
      <dsp:nvSpPr>
        <dsp:cNvPr id="0" name=""/>
        <dsp:cNvSpPr/>
      </dsp:nvSpPr>
      <dsp:spPr>
        <a:xfrm>
          <a:off x="5745182" y="1867926"/>
          <a:ext cx="2250281" cy="13501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266" tIns="115743" rIns="110266" bIns="115743" numCol="1" spcCol="1270" anchor="ctr" anchorCtr="0">
          <a:noAutofit/>
        </a:bodyPr>
        <a:lstStyle/>
        <a:p>
          <a:pPr marL="0" lvl="0" indent="0" algn="ctr" defTabSz="577850">
            <a:lnSpc>
              <a:spcPct val="90000"/>
            </a:lnSpc>
            <a:spcBef>
              <a:spcPct val="0"/>
            </a:spcBef>
            <a:spcAft>
              <a:spcPct val="35000"/>
            </a:spcAft>
            <a:buNone/>
          </a:pPr>
          <a:r>
            <a:rPr lang="en-US" sz="1300" b="1" kern="1200"/>
            <a:t>Hazardous Waste Disposal Compliance</a:t>
          </a:r>
          <a:r>
            <a:rPr lang="en-US" sz="1300" kern="1200"/>
            <a:t>: Percentage of hazardous waste disposed of according to regulations</a:t>
          </a:r>
        </a:p>
      </dsp:txBody>
      <dsp:txXfrm>
        <a:off x="5745182" y="1867926"/>
        <a:ext cx="2250281" cy="135016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3C903F-A914-4A40-9E26-5188A66959FB}">
      <dsp:nvSpPr>
        <dsp:cNvPr id="0" name=""/>
        <dsp:cNvSpPr/>
      </dsp:nvSpPr>
      <dsp:spPr>
        <a:xfrm>
          <a:off x="0" y="492"/>
          <a:ext cx="109728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753C18-9FEE-44CE-A60C-8EA9FB76E9B1}">
      <dsp:nvSpPr>
        <dsp:cNvPr id="0" name=""/>
        <dsp:cNvSpPr/>
      </dsp:nvSpPr>
      <dsp:spPr>
        <a:xfrm>
          <a:off x="0" y="492"/>
          <a:ext cx="10972800" cy="576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1" kern="1200"/>
            <a:t>PCBUs (Persons Conducting a Business or Undertaking)</a:t>
          </a:r>
          <a:r>
            <a:rPr lang="en-US" sz="1600" kern="1200"/>
            <a:t> play a vital role in ensuring contractors comply with health and safety regulations. Their responsibilities include:</a:t>
          </a:r>
        </a:p>
      </dsp:txBody>
      <dsp:txXfrm>
        <a:off x="0" y="492"/>
        <a:ext cx="10972800" cy="576506"/>
      </dsp:txXfrm>
    </dsp:sp>
    <dsp:sp modelId="{B83CD998-CA3D-4B9B-A0FC-85B5B65E6C64}">
      <dsp:nvSpPr>
        <dsp:cNvPr id="0" name=""/>
        <dsp:cNvSpPr/>
      </dsp:nvSpPr>
      <dsp:spPr>
        <a:xfrm>
          <a:off x="0" y="576999"/>
          <a:ext cx="109728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5EC280-876A-4CAF-B0D9-D3E3D786EE72}">
      <dsp:nvSpPr>
        <dsp:cNvPr id="0" name=""/>
        <dsp:cNvSpPr/>
      </dsp:nvSpPr>
      <dsp:spPr>
        <a:xfrm>
          <a:off x="0" y="576999"/>
          <a:ext cx="10972800" cy="576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1" kern="1200"/>
            <a:t>Risk Assessment</a:t>
          </a:r>
          <a:r>
            <a:rPr lang="en-US" sz="1600" kern="1200"/>
            <a:t>: Identifying and assessing potential hazards associated with contractor work.</a:t>
          </a:r>
        </a:p>
      </dsp:txBody>
      <dsp:txXfrm>
        <a:off x="0" y="576999"/>
        <a:ext cx="10972800" cy="576506"/>
      </dsp:txXfrm>
    </dsp:sp>
    <dsp:sp modelId="{F10DE2B9-092D-4BD6-80FF-A4F58DDC063C}">
      <dsp:nvSpPr>
        <dsp:cNvPr id="0" name=""/>
        <dsp:cNvSpPr/>
      </dsp:nvSpPr>
      <dsp:spPr>
        <a:xfrm>
          <a:off x="0" y="1153506"/>
          <a:ext cx="109728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919DDF-0F86-47D3-9A46-A9BEF57FB509}">
      <dsp:nvSpPr>
        <dsp:cNvPr id="0" name=""/>
        <dsp:cNvSpPr/>
      </dsp:nvSpPr>
      <dsp:spPr>
        <a:xfrm>
          <a:off x="0" y="1153506"/>
          <a:ext cx="10972800" cy="576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1" kern="1200"/>
            <a:t>Contractor Selection</a:t>
          </a:r>
          <a:r>
            <a:rPr lang="en-US" sz="1600" kern="1200"/>
            <a:t>: Choosing contractors with a proven track record of compliance and safety.</a:t>
          </a:r>
        </a:p>
      </dsp:txBody>
      <dsp:txXfrm>
        <a:off x="0" y="1153506"/>
        <a:ext cx="10972800" cy="576506"/>
      </dsp:txXfrm>
    </dsp:sp>
    <dsp:sp modelId="{65BC7AF2-9F90-41C3-BA88-7A96BF5B1040}">
      <dsp:nvSpPr>
        <dsp:cNvPr id="0" name=""/>
        <dsp:cNvSpPr/>
      </dsp:nvSpPr>
      <dsp:spPr>
        <a:xfrm>
          <a:off x="0" y="1730013"/>
          <a:ext cx="109728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084C23-AB7A-4C28-BEB4-F2C875FA404A}">
      <dsp:nvSpPr>
        <dsp:cNvPr id="0" name=""/>
        <dsp:cNvSpPr/>
      </dsp:nvSpPr>
      <dsp:spPr>
        <a:xfrm>
          <a:off x="0" y="1730013"/>
          <a:ext cx="10972800" cy="576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1" kern="1200"/>
            <a:t>Monitoring and Supervision</a:t>
          </a:r>
          <a:r>
            <a:rPr lang="en-US" sz="1600" kern="1200"/>
            <a:t>: Regularly checking that contractors adhere to safety protocols and legal requirements.</a:t>
          </a:r>
        </a:p>
      </dsp:txBody>
      <dsp:txXfrm>
        <a:off x="0" y="1730013"/>
        <a:ext cx="10972800" cy="576506"/>
      </dsp:txXfrm>
    </dsp:sp>
    <dsp:sp modelId="{DF058D3E-1BDE-4097-8704-CE0F7FFAC91E}">
      <dsp:nvSpPr>
        <dsp:cNvPr id="0" name=""/>
        <dsp:cNvSpPr/>
      </dsp:nvSpPr>
      <dsp:spPr>
        <a:xfrm>
          <a:off x="0" y="2306520"/>
          <a:ext cx="109728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AE8638-7CAC-409D-B6C1-2B6C12E5D7C2}">
      <dsp:nvSpPr>
        <dsp:cNvPr id="0" name=""/>
        <dsp:cNvSpPr/>
      </dsp:nvSpPr>
      <dsp:spPr>
        <a:xfrm>
          <a:off x="0" y="2306520"/>
          <a:ext cx="10972800" cy="576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1" kern="1200"/>
            <a:t>Incident Reporting</a:t>
          </a:r>
          <a:r>
            <a:rPr lang="en-US" sz="1600" kern="1200"/>
            <a:t>: Ensuring contractors report any incidents or near-misses promptly.</a:t>
          </a:r>
        </a:p>
      </dsp:txBody>
      <dsp:txXfrm>
        <a:off x="0" y="2306520"/>
        <a:ext cx="10972800" cy="576506"/>
      </dsp:txXfrm>
    </dsp:sp>
    <dsp:sp modelId="{F1ECA801-99B0-4800-A08E-43B767C80AB7}">
      <dsp:nvSpPr>
        <dsp:cNvPr id="0" name=""/>
        <dsp:cNvSpPr/>
      </dsp:nvSpPr>
      <dsp:spPr>
        <a:xfrm>
          <a:off x="0" y="2883027"/>
          <a:ext cx="109728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83A112-AF5A-4E8A-81A6-1B842D16773D}">
      <dsp:nvSpPr>
        <dsp:cNvPr id="0" name=""/>
        <dsp:cNvSpPr/>
      </dsp:nvSpPr>
      <dsp:spPr>
        <a:xfrm>
          <a:off x="0" y="2883027"/>
          <a:ext cx="10972800" cy="576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1" kern="1200"/>
            <a:t>Training and Support</a:t>
          </a:r>
          <a:r>
            <a:rPr lang="en-US" sz="1600" kern="1200"/>
            <a:t>: Providing necessary training and resources to help contractors meet compliance standards.</a:t>
          </a:r>
        </a:p>
      </dsp:txBody>
      <dsp:txXfrm>
        <a:off x="0" y="2883027"/>
        <a:ext cx="10972800" cy="576506"/>
      </dsp:txXfrm>
    </dsp:sp>
    <dsp:sp modelId="{A65DE004-6F59-499A-91BE-4399404CF642}">
      <dsp:nvSpPr>
        <dsp:cNvPr id="0" name=""/>
        <dsp:cNvSpPr/>
      </dsp:nvSpPr>
      <dsp:spPr>
        <a:xfrm>
          <a:off x="0" y="3459534"/>
          <a:ext cx="109728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3E273A-0890-49FC-B7FE-625756783AC3}">
      <dsp:nvSpPr>
        <dsp:cNvPr id="0" name=""/>
        <dsp:cNvSpPr/>
      </dsp:nvSpPr>
      <dsp:spPr>
        <a:xfrm>
          <a:off x="0" y="3459534"/>
          <a:ext cx="10972800" cy="5765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By following up on contractors, PCBUs help create a safer workplace for everyone</a:t>
          </a:r>
        </a:p>
      </dsp:txBody>
      <dsp:txXfrm>
        <a:off x="0" y="3459534"/>
        <a:ext cx="10972800" cy="57650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D94BBC-783A-4BF1-9530-EC670C595B76}" type="datetimeFigureOut">
              <a:rPr lang="en-AU" smtClean="0"/>
              <a:t>29/01/2025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50209A-DEC4-4E5E-BA4A-C88038C6AC70}" type="slidenum">
              <a:rPr lang="en-AU" smtClean="0"/>
              <a:t>‹#›</a:t>
            </a:fld>
            <a:endParaRPr lang="en-AU"/>
          </a:p>
        </p:txBody>
      </p:sp>
    </p:spTree>
    <p:extLst>
      <p:ext uri="{BB962C8B-B14F-4D97-AF65-F5344CB8AC3E}">
        <p14:creationId xmlns:p14="http://schemas.microsoft.com/office/powerpoint/2010/main" val="41051769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612648" y="557783"/>
            <a:ext cx="10969752" cy="3130807"/>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612648" y="3902206"/>
            <a:ext cx="10969752" cy="2240529"/>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79C5A860-F335-4252-AA00-24FB67ED2982}" type="datetime1">
              <a:rPr lang="en-US" smtClean="0"/>
              <a:t>1/29/2025</a:t>
            </a:fld>
            <a:endParaRPr lang="en-US"/>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435214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D04BC802-30E3-4658-9CCA-F873646FEC67}" type="datetime1">
              <a:rPr lang="en-US" smtClean="0"/>
              <a:t>1/29/2025</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281599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612648" y="557784"/>
            <a:ext cx="10969752" cy="3146400"/>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612648" y="3902207"/>
            <a:ext cx="10969752" cy="2187443"/>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AB227A3-19CE-4153-81CE-64EB7AB094B3}" type="datetime1">
              <a:rPr lang="en-US" smtClean="0"/>
              <a:t>1/29/2025</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07040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609600"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2"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B819A100-10F6-477E-8847-29D479EF1C92}" type="datetime1">
              <a:rPr lang="en-US" smtClean="0"/>
              <a:t>1/29/2025</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21263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609600" y="365125"/>
            <a:ext cx="10745788"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609600" y="1895096"/>
            <a:ext cx="5387975"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609600" y="2842211"/>
            <a:ext cx="5387975"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67890" y="1895096"/>
            <a:ext cx="5414510"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67890" y="2842211"/>
            <a:ext cx="5414510"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5DF128AB-198A-495F-8475-FDB360C9873F}" type="datetime1">
              <a:rPr lang="en-US" smtClean="0"/>
              <a:t>1/29/2025</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971158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21A235E-F8FD-479F-9FC7-18BE84110877}" type="datetime1">
              <a:rPr lang="en-US" smtClean="0"/>
              <a:t>1/29/2025</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540428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E890F09B-68DA-462E-9DB4-4C9ADAB8CBCC}" type="datetime1">
              <a:rPr lang="en-US" smtClean="0"/>
              <a:t>1/29/2025</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340402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612649" y="457199"/>
            <a:ext cx="4970822" cy="2660205"/>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6096000" y="457200"/>
            <a:ext cx="5483352" cy="5744003"/>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612649" y="3329989"/>
            <a:ext cx="4970822" cy="287121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17AC4E36-FABE-47EB-AA7F-C19A93824617}" type="datetime1">
              <a:rPr lang="en-US" smtClean="0"/>
              <a:t>1/29/2025</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359403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612649" y="457199"/>
            <a:ext cx="4970822" cy="2667485"/>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6096000" y="457199"/>
            <a:ext cx="5483352"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612649" y="3322708"/>
            <a:ext cx="4970822" cy="254628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F199CE6B-5DE6-4A2D-B72E-5E8969F9F56F}" type="datetime1">
              <a:rPr lang="en-US" smtClean="0"/>
              <a:t>1/29/2025</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206322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46AB1048-0047-48CA-88BA-D69B470942CF}" type="datetime1">
              <a:rPr lang="en-US" smtClean="0"/>
              <a:t>1/29/2025</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8999101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557784"/>
            <a:ext cx="2854452" cy="564342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612648" y="557784"/>
            <a:ext cx="7734300" cy="56434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5BD83879-648C-49A9-81A2-0EF5946532D0}" type="datetime1">
              <a:rPr lang="en-US" smtClean="0"/>
              <a:t>1/29/2025</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488825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42E603F-28B7-4831-BF23-65FBAB13D5FB}"/>
              </a:ext>
            </a:extLst>
          </p:cNvPr>
          <p:cNvSpPr/>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Shape 7">
            <a:extLst>
              <a:ext uri="{FF2B5EF4-FFF2-40B4-BE49-F238E27FC236}">
                <a16:creationId xmlns:a16="http://schemas.microsoft.com/office/drawing/2014/main" id="{4D39700F-2B10-4402-A7DD-06EE2245880D}"/>
              </a:ext>
              <a:ext uri="{C183D7F6-B498-43B3-948B-1728B52AA6E4}">
                <adec:decorative xmlns:adec="http://schemas.microsoft.com/office/drawing/2017/decorative" val="1"/>
              </a:ext>
            </a:extLst>
          </p:cNvPr>
          <p:cNvSpPr/>
          <p:nvPr/>
        </p:nvSpPr>
        <p:spPr>
          <a:xfrm>
            <a:off x="-1" y="232968"/>
            <a:ext cx="9560477" cy="6625032"/>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609600" y="557784"/>
            <a:ext cx="10972800" cy="13255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609600" y="2106204"/>
            <a:ext cx="10972800" cy="40365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609600" y="6356350"/>
            <a:ext cx="2743200" cy="365125"/>
          </a:xfrm>
          <a:prstGeom prst="rect">
            <a:avLst/>
          </a:prstGeom>
        </p:spPr>
        <p:txBody>
          <a:bodyPr vert="horz" lIns="91440" tIns="45720" rIns="91440" bIns="45720" rtlCol="0" anchor="ctr"/>
          <a:lstStyle>
            <a:lvl1pPr algn="l">
              <a:defRPr lang="en-US" sz="800" kern="1200" cap="all" spc="200" smtClean="0">
                <a:solidFill>
                  <a:schemeClr val="tx1"/>
                </a:solidFill>
                <a:latin typeface="+mn-lt"/>
                <a:ea typeface="+mn-ea"/>
                <a:cs typeface="Segoe UI Semilight" panose="020B0402040204020203" pitchFamily="34" charset="0"/>
              </a:defRPr>
            </a:lvl1pPr>
          </a:lstStyle>
          <a:p>
            <a:fld id="{F481A142-DA77-4A5F-AD1F-14E6C18F0F5F}" type="datetime1">
              <a:rPr lang="en-US" smtClean="0"/>
              <a:t>1/29/2025</a:t>
            </a:fld>
            <a:endParaRPr lang="en-US" dirty="0"/>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800" kern="1200" cap="all" spc="200" dirty="0">
                <a:solidFill>
                  <a:schemeClr val="tx1"/>
                </a:solidFill>
                <a:latin typeface="+mn-lt"/>
                <a:ea typeface="+mn-ea"/>
                <a:cs typeface="Segoe UI Semilight" panose="020B0402040204020203" pitchFamily="34" charset="0"/>
              </a:defRPr>
            </a:lvl1pPr>
          </a:lstStyle>
          <a:p>
            <a:endParaRPr lang="en-US" dirty="0"/>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10134600" y="6356350"/>
            <a:ext cx="1447800" cy="365125"/>
          </a:xfrm>
          <a:prstGeom prst="rect">
            <a:avLst/>
          </a:prstGeom>
        </p:spPr>
        <p:txBody>
          <a:bodyPr vert="horz" lIns="91440" tIns="45720" rIns="91440" bIns="45720" rtlCol="0" anchor="ctr"/>
          <a:lstStyle>
            <a:lvl1pPr algn="r">
              <a:defRPr lang="en-US" sz="800" kern="1200" cap="all" spc="200" smtClean="0">
                <a:solidFill>
                  <a:schemeClr val="tx1"/>
                </a:solidFill>
                <a:latin typeface="+mn-lt"/>
                <a:ea typeface="+mn-ea"/>
                <a:cs typeface="Segoe UI Semilight" panose="020B0402040204020203" pitchFamily="34" charset="0"/>
              </a:defRPr>
            </a:lvl1pPr>
          </a:lstStyle>
          <a:p>
            <a:fld id="{1F646F3F-274D-499B-ABBE-824EB4ABDC3D}" type="slidenum">
              <a:rPr lang="en-US" smtClean="0"/>
              <a:pPr/>
              <a:t>‹#›</a:t>
            </a:fld>
            <a:endParaRPr lang="en-US"/>
          </a:p>
        </p:txBody>
      </p:sp>
    </p:spTree>
    <p:extLst>
      <p:ext uri="{BB962C8B-B14F-4D97-AF65-F5344CB8AC3E}">
        <p14:creationId xmlns:p14="http://schemas.microsoft.com/office/powerpoint/2010/main" val="3461823271"/>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hf sldNum="0"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oercollective.caul.edu.au/conceptual-guide-whs-hr-managers-nz-au/chapter/test/" TargetMode="External"/><Relationship Id="rId3" Type="http://schemas.openxmlformats.org/officeDocument/2006/relationships/diagramLayout" Target="../diagrams/layout1.xml"/><Relationship Id="rId7" Type="http://schemas.openxmlformats.org/officeDocument/2006/relationships/image" Target="../media/image2.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hyperlink" Target="https://openclipart.org/detail/212397/rodentia-icons_package-x-installer-by-sixsixfive-212397" TargetMode="External"/><Relationship Id="rId2" Type="http://schemas.openxmlformats.org/officeDocument/2006/relationships/image" Target="../media/image13.png"/><Relationship Id="rId1" Type="http://schemas.openxmlformats.org/officeDocument/2006/relationships/slideLayout" Target="../slideLayouts/slideLayout4.xml"/><Relationship Id="rId4" Type="http://schemas.openxmlformats.org/officeDocument/2006/relationships/image" Target="../media/image14.jpg"/></Relationships>
</file>

<file path=ppt/slides/_rels/slide5.xml.rels><?xml version="1.0" encoding="UTF-8" standalone="yes"?>
<Relationships xmlns="http://schemas.openxmlformats.org/package/2006/relationships"><Relationship Id="rId3" Type="http://schemas.openxmlformats.org/officeDocument/2006/relationships/hyperlink" Target="https://wisc.pb.unizin.org/technicalpm/chapter/managing-project-risks/"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libguides.jcu.edu.au/LEGuide/Trainin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assistente-tecnico.blogspot.com/2016/06/portaria-n-1622016-financas-e-trabalho.html" TargetMode="External"/><Relationship Id="rId3" Type="http://schemas.openxmlformats.org/officeDocument/2006/relationships/diagramLayout" Target="../diagrams/layout3.xml"/><Relationship Id="rId7" Type="http://schemas.openxmlformats.org/officeDocument/2006/relationships/image" Target="../media/image17.jp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hyperlink" Target="https://creativecommons.org/licenses/by-nc-sa/3.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eea.europa.eu/data-and-maps/daviz/production-of-toxic-chemicals-by" TargetMode="External"/><Relationship Id="rId3" Type="http://schemas.openxmlformats.org/officeDocument/2006/relationships/diagramLayout" Target="../diagrams/layout4.xml"/><Relationship Id="rId7" Type="http://schemas.openxmlformats.org/officeDocument/2006/relationships/image" Target="../media/image18.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hyperlink" Target="https://creativecommons.org/licenses/by/3.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safeworkaustralia.com.au/" TargetMode="External"/><Relationship Id="rId1" Type="http://schemas.openxmlformats.org/officeDocument/2006/relationships/slideLayout" Target="../slideLayouts/slideLayout5.xml"/><Relationship Id="rId4" Type="http://schemas.openxmlformats.org/officeDocument/2006/relationships/hyperlink" Target="https://greciacontabilidad.blogspot.com/"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en/lifting-box-wood-heavy-crate-24401/" TargetMode="External"/><Relationship Id="rId2" Type="http://schemas.openxmlformats.org/officeDocument/2006/relationships/image" Target="../media/image20.png"/><Relationship Id="rId1" Type="http://schemas.openxmlformats.org/officeDocument/2006/relationships/slideLayout" Target="../slideLayouts/slideLayout4.xml"/><Relationship Id="rId6" Type="http://schemas.openxmlformats.org/officeDocument/2006/relationships/hyperlink" Target="https://creativecommons.org/licenses/by-sa/3.0/" TargetMode="External"/><Relationship Id="rId5" Type="http://schemas.openxmlformats.org/officeDocument/2006/relationships/hyperlink" Target="https://en.wikipedia.org/wiki/Corrosive_substance" TargetMode="Externa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8" Type="http://schemas.openxmlformats.org/officeDocument/2006/relationships/hyperlink" Target="https://uk.wikipedia.org/wiki/Australia_Post" TargetMode="External"/><Relationship Id="rId3" Type="http://schemas.openxmlformats.org/officeDocument/2006/relationships/diagramLayout" Target="../diagrams/layout5.xml"/><Relationship Id="rId7" Type="http://schemas.openxmlformats.org/officeDocument/2006/relationships/image" Target="../media/image23.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4" name="Background Fill">
            <a:extLst>
              <a:ext uri="{FF2B5EF4-FFF2-40B4-BE49-F238E27FC236}">
                <a16:creationId xmlns:a16="http://schemas.microsoft.com/office/drawing/2014/main" id="{6DA65B90-7B06-4499-91BA-CDDD361324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olorful mailboxes stacked inside a wooden box">
            <a:extLst>
              <a:ext uri="{FF2B5EF4-FFF2-40B4-BE49-F238E27FC236}">
                <a16:creationId xmlns:a16="http://schemas.microsoft.com/office/drawing/2014/main" id="{D5CE22BB-526D-4FA8-2A05-D0ECAC57C9A0}"/>
              </a:ext>
            </a:extLst>
          </p:cNvPr>
          <p:cNvPicPr>
            <a:picLocks noChangeAspect="1"/>
          </p:cNvPicPr>
          <p:nvPr/>
        </p:nvPicPr>
        <p:blipFill>
          <a:blip r:embed="rId2">
            <a:alphaModFix/>
          </a:blip>
          <a:srcRect b="14449"/>
          <a:stretch/>
        </p:blipFill>
        <p:spPr>
          <a:xfrm>
            <a:off x="20" y="10"/>
            <a:ext cx="12191980" cy="6857990"/>
          </a:xfrm>
          <a:prstGeom prst="rect">
            <a:avLst/>
          </a:prstGeom>
        </p:spPr>
      </p:pic>
      <p:sp useBgFill="1">
        <p:nvSpPr>
          <p:cNvPr id="16" name="Freeform: Shape 15">
            <a:extLst>
              <a:ext uri="{FF2B5EF4-FFF2-40B4-BE49-F238E27FC236}">
                <a16:creationId xmlns:a16="http://schemas.microsoft.com/office/drawing/2014/main" id="{56BD7DD2-1738-4D5D-955B-0F7C68C99E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534478" y="3308697"/>
            <a:ext cx="2657521" cy="3554844"/>
          </a:xfrm>
          <a:custGeom>
            <a:avLst/>
            <a:gdLst>
              <a:gd name="connsiteX0" fmla="*/ 1231997 w 3761741"/>
              <a:gd name="connsiteY0" fmla="*/ 3753085 h 5031909"/>
              <a:gd name="connsiteX1" fmla="*/ 1491504 w 3761741"/>
              <a:gd name="connsiteY1" fmla="*/ 3915246 h 5031909"/>
              <a:gd name="connsiteX2" fmla="*/ 1372239 w 3761741"/>
              <a:gd name="connsiteY2" fmla="*/ 4360348 h 5031909"/>
              <a:gd name="connsiteX3" fmla="*/ 927138 w 3761741"/>
              <a:gd name="connsiteY3" fmla="*/ 4241084 h 5031909"/>
              <a:gd name="connsiteX4" fmla="*/ 1046403 w 3761741"/>
              <a:gd name="connsiteY4" fmla="*/ 3795982 h 5031909"/>
              <a:gd name="connsiteX5" fmla="*/ 1231997 w 3761741"/>
              <a:gd name="connsiteY5" fmla="*/ 3753085 h 5031909"/>
              <a:gd name="connsiteX6" fmla="*/ 1759997 w 3761741"/>
              <a:gd name="connsiteY6" fmla="*/ 3489191 h 5031909"/>
              <a:gd name="connsiteX7" fmla="*/ 1919508 w 3761741"/>
              <a:gd name="connsiteY7" fmla="*/ 3568587 h 5031909"/>
              <a:gd name="connsiteX8" fmla="*/ 1860512 w 3761741"/>
              <a:gd name="connsiteY8" fmla="*/ 3788765 h 5031909"/>
              <a:gd name="connsiteX9" fmla="*/ 1640334 w 3761741"/>
              <a:gd name="connsiteY9" fmla="*/ 3729768 h 5031909"/>
              <a:gd name="connsiteX10" fmla="*/ 1699331 w 3761741"/>
              <a:gd name="connsiteY10" fmla="*/ 3509591 h 5031909"/>
              <a:gd name="connsiteX11" fmla="*/ 1759997 w 3761741"/>
              <a:gd name="connsiteY11" fmla="*/ 3489191 h 5031909"/>
              <a:gd name="connsiteX12" fmla="*/ 0 w 3761741"/>
              <a:gd name="connsiteY12" fmla="*/ 0 h 5031909"/>
              <a:gd name="connsiteX13" fmla="*/ 3761741 w 3761741"/>
              <a:gd name="connsiteY13" fmla="*/ 0 h 5031909"/>
              <a:gd name="connsiteX14" fmla="*/ 3681829 w 3761741"/>
              <a:gd name="connsiteY14" fmla="*/ 50256 h 5031909"/>
              <a:gd name="connsiteX15" fmla="*/ 2937684 w 3761741"/>
              <a:gd name="connsiteY15" fmla="*/ 451413 h 5031909"/>
              <a:gd name="connsiteX16" fmla="*/ 2372686 w 3761741"/>
              <a:gd name="connsiteY16" fmla="*/ 1727662 h 5031909"/>
              <a:gd name="connsiteX17" fmla="*/ 2465529 w 3761741"/>
              <a:gd name="connsiteY17" fmla="*/ 2404960 h 5031909"/>
              <a:gd name="connsiteX18" fmla="*/ 1386395 w 3761741"/>
              <a:gd name="connsiteY18" fmla="*/ 3432457 h 5031909"/>
              <a:gd name="connsiteX19" fmla="*/ 717407 w 3761741"/>
              <a:gd name="connsiteY19" fmla="*/ 3749372 h 5031909"/>
              <a:gd name="connsiteX20" fmla="*/ 322998 w 3761741"/>
              <a:gd name="connsiteY20" fmla="*/ 4542230 h 5031909"/>
              <a:gd name="connsiteX21" fmla="*/ 7948 w 3761741"/>
              <a:gd name="connsiteY21" fmla="*/ 5025561 h 5031909"/>
              <a:gd name="connsiteX22" fmla="*/ 0 w 3761741"/>
              <a:gd name="connsiteY22" fmla="*/ 5031909 h 5031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61741" h="5031909">
                <a:moveTo>
                  <a:pt x="1231997" y="3753085"/>
                </a:moveTo>
                <a:cubicBezTo>
                  <a:pt x="1336336" y="3760459"/>
                  <a:pt x="1435268" y="3817843"/>
                  <a:pt x="1491504" y="3915246"/>
                </a:cubicBezTo>
                <a:cubicBezTo>
                  <a:pt x="1581482" y="4071092"/>
                  <a:pt x="1528085" y="4270371"/>
                  <a:pt x="1372239" y="4360348"/>
                </a:cubicBezTo>
                <a:cubicBezTo>
                  <a:pt x="1216394" y="4450325"/>
                  <a:pt x="1017115" y="4396929"/>
                  <a:pt x="927138" y="4241084"/>
                </a:cubicBezTo>
                <a:cubicBezTo>
                  <a:pt x="837160" y="4085238"/>
                  <a:pt x="890557" y="3885959"/>
                  <a:pt x="1046403" y="3795982"/>
                </a:cubicBezTo>
                <a:cubicBezTo>
                  <a:pt x="1104845" y="3762240"/>
                  <a:pt x="1169394" y="3748660"/>
                  <a:pt x="1231997" y="3753085"/>
                </a:cubicBezTo>
                <a:close/>
                <a:moveTo>
                  <a:pt x="1759997" y="3489191"/>
                </a:moveTo>
                <a:cubicBezTo>
                  <a:pt x="1822331" y="3481456"/>
                  <a:pt x="1886126" y="3510769"/>
                  <a:pt x="1919508" y="3568587"/>
                </a:cubicBezTo>
                <a:cubicBezTo>
                  <a:pt x="1964017" y="3645679"/>
                  <a:pt x="1937603" y="3744256"/>
                  <a:pt x="1860512" y="3788765"/>
                </a:cubicBezTo>
                <a:cubicBezTo>
                  <a:pt x="1783420" y="3833274"/>
                  <a:pt x="1684844" y="3806860"/>
                  <a:pt x="1640334" y="3729768"/>
                </a:cubicBezTo>
                <a:cubicBezTo>
                  <a:pt x="1595825" y="3652677"/>
                  <a:pt x="1622238" y="3554100"/>
                  <a:pt x="1699331" y="3509591"/>
                </a:cubicBezTo>
                <a:cubicBezTo>
                  <a:pt x="1718604" y="3498464"/>
                  <a:pt x="1739219" y="3491769"/>
                  <a:pt x="1759997" y="3489191"/>
                </a:cubicBezTo>
                <a:close/>
                <a:moveTo>
                  <a:pt x="0" y="0"/>
                </a:moveTo>
                <a:lnTo>
                  <a:pt x="3761741" y="0"/>
                </a:lnTo>
                <a:lnTo>
                  <a:pt x="3681829" y="50256"/>
                </a:lnTo>
                <a:cubicBezTo>
                  <a:pt x="3438848" y="191089"/>
                  <a:pt x="3181881" y="311202"/>
                  <a:pt x="2937684" y="451413"/>
                </a:cubicBezTo>
                <a:cubicBezTo>
                  <a:pt x="2479845" y="715229"/>
                  <a:pt x="2214753" y="1139058"/>
                  <a:pt x="2372686" y="1727662"/>
                </a:cubicBezTo>
                <a:cubicBezTo>
                  <a:pt x="2431549" y="1947175"/>
                  <a:pt x="2491082" y="2185236"/>
                  <a:pt x="2465529" y="2404960"/>
                </a:cubicBezTo>
                <a:cubicBezTo>
                  <a:pt x="2399653" y="2971510"/>
                  <a:pt x="2011160" y="3315831"/>
                  <a:pt x="1386395" y="3432457"/>
                </a:cubicBezTo>
                <a:cubicBezTo>
                  <a:pt x="1135728" y="3479297"/>
                  <a:pt x="864140" y="3520006"/>
                  <a:pt x="717407" y="3749372"/>
                </a:cubicBezTo>
                <a:cubicBezTo>
                  <a:pt x="559240" y="3996927"/>
                  <a:pt x="433133" y="4268292"/>
                  <a:pt x="322998" y="4542230"/>
                </a:cubicBezTo>
                <a:cubicBezTo>
                  <a:pt x="247175" y="4731198"/>
                  <a:pt x="151079" y="4898056"/>
                  <a:pt x="7948" y="5025561"/>
                </a:cubicBezTo>
                <a:lnTo>
                  <a:pt x="0" y="503190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Rectangle 17">
            <a:extLst>
              <a:ext uri="{FF2B5EF4-FFF2-40B4-BE49-F238E27FC236}">
                <a16:creationId xmlns:a16="http://schemas.microsoft.com/office/drawing/2014/main" id="{8509A13B-4750-4C28-974C-8E9C13C5B0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55816" y="-1555812"/>
            <a:ext cx="6858000" cy="9969624"/>
          </a:xfrm>
          <a:prstGeom prst="rect">
            <a:avLst/>
          </a:prstGeom>
          <a:gradFill>
            <a:gsLst>
              <a:gs pos="41000">
                <a:srgbClr val="000000">
                  <a:alpha val="50000"/>
                </a:srgbClr>
              </a:gs>
              <a:gs pos="100000">
                <a:srgbClr val="000000">
                  <a:alpha val="0"/>
                </a:srgbClr>
              </a:gs>
              <a:gs pos="0">
                <a:schemeClr val="tx1"/>
              </a:gs>
              <a:gs pos="0">
                <a:srgbClr val="000000">
                  <a:alpha val="56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E3A6AE-A38E-C6B7-95B7-D6B7F39BDC62}"/>
              </a:ext>
            </a:extLst>
          </p:cNvPr>
          <p:cNvSpPr>
            <a:spLocks noGrp="1"/>
          </p:cNvSpPr>
          <p:nvPr>
            <p:ph type="ctrTitle"/>
          </p:nvPr>
        </p:nvSpPr>
        <p:spPr>
          <a:xfrm>
            <a:off x="609600" y="663960"/>
            <a:ext cx="5048250" cy="3228104"/>
          </a:xfrm>
        </p:spPr>
        <p:txBody>
          <a:bodyPr anchor="ctr">
            <a:normAutofit/>
          </a:bodyPr>
          <a:lstStyle/>
          <a:p>
            <a:r>
              <a:rPr lang="en-AU" dirty="0">
                <a:solidFill>
                  <a:srgbClr val="FFFFFF"/>
                </a:solidFill>
              </a:rPr>
              <a:t>Managing WHS Compliance of Contractors</a:t>
            </a:r>
            <a:endParaRPr lang="en-AU">
              <a:solidFill>
                <a:srgbClr val="FFFFFF"/>
              </a:solidFill>
            </a:endParaRPr>
          </a:p>
        </p:txBody>
      </p:sp>
      <p:sp>
        <p:nvSpPr>
          <p:cNvPr id="3" name="Subtitle 2">
            <a:extLst>
              <a:ext uri="{FF2B5EF4-FFF2-40B4-BE49-F238E27FC236}">
                <a16:creationId xmlns:a16="http://schemas.microsoft.com/office/drawing/2014/main" id="{36E52413-5FB9-B3C9-5AC7-C0DC66F81433}"/>
              </a:ext>
            </a:extLst>
          </p:cNvPr>
          <p:cNvSpPr>
            <a:spLocks noGrp="1"/>
          </p:cNvSpPr>
          <p:nvPr>
            <p:ph type="subTitle" idx="1"/>
          </p:nvPr>
        </p:nvSpPr>
        <p:spPr>
          <a:xfrm>
            <a:off x="609600" y="4257675"/>
            <a:ext cx="5048250" cy="1607294"/>
          </a:xfrm>
        </p:spPr>
        <p:txBody>
          <a:bodyPr anchor="b">
            <a:normAutofit/>
          </a:bodyPr>
          <a:lstStyle/>
          <a:p>
            <a:r>
              <a:rPr lang="en-AU" dirty="0">
                <a:solidFill>
                  <a:srgbClr val="FFFFFF"/>
                </a:solidFill>
              </a:rPr>
              <a:t>Australia Post Contractor Compliance Presentation</a:t>
            </a:r>
            <a:endParaRPr lang="en-AU">
              <a:solidFill>
                <a:srgbClr val="FFFFFF"/>
              </a:solidFill>
            </a:endParaRPr>
          </a:p>
          <a:p>
            <a:endParaRPr lang="en-AU">
              <a:solidFill>
                <a:srgbClr val="FFFFFF"/>
              </a:solidFill>
            </a:endParaRPr>
          </a:p>
        </p:txBody>
      </p:sp>
    </p:spTree>
    <p:extLst>
      <p:ext uri="{BB962C8B-B14F-4D97-AF65-F5344CB8AC3E}">
        <p14:creationId xmlns:p14="http://schemas.microsoft.com/office/powerpoint/2010/main" val="1348573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FF975DA-2F73-4697-B7A9-A2E8347123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230CE8D-156E-6B3E-5AA2-2F59E072AAD1}"/>
              </a:ext>
            </a:extLst>
          </p:cNvPr>
          <p:cNvSpPr>
            <a:spLocks noGrp="1"/>
          </p:cNvSpPr>
          <p:nvPr>
            <p:ph type="title"/>
          </p:nvPr>
        </p:nvSpPr>
        <p:spPr>
          <a:xfrm>
            <a:off x="609600" y="557784"/>
            <a:ext cx="10972800" cy="1325563"/>
          </a:xfrm>
        </p:spPr>
        <p:txBody>
          <a:bodyPr>
            <a:normAutofit/>
          </a:bodyPr>
          <a:lstStyle/>
          <a:p>
            <a:r>
              <a:rPr lang="en-AU" dirty="0"/>
              <a:t>Introduction</a:t>
            </a:r>
          </a:p>
        </p:txBody>
      </p:sp>
      <p:graphicFrame>
        <p:nvGraphicFramePr>
          <p:cNvPr id="5" name="Content Placeholder 2">
            <a:extLst>
              <a:ext uri="{FF2B5EF4-FFF2-40B4-BE49-F238E27FC236}">
                <a16:creationId xmlns:a16="http://schemas.microsoft.com/office/drawing/2014/main" id="{4AEB41CD-D0EB-A7BF-2506-B3017FFCC788}"/>
              </a:ext>
            </a:extLst>
          </p:cNvPr>
          <p:cNvGraphicFramePr>
            <a:graphicFrameLocks noGrp="1"/>
          </p:cNvGraphicFramePr>
          <p:nvPr>
            <p:ph idx="1"/>
            <p:extLst>
              <p:ext uri="{D42A27DB-BD31-4B8C-83A1-F6EECF244321}">
                <p14:modId xmlns:p14="http://schemas.microsoft.com/office/powerpoint/2010/main" val="525556214"/>
              </p:ext>
            </p:extLst>
          </p:nvPr>
        </p:nvGraphicFramePr>
        <p:xfrm>
          <a:off x="609600" y="2106613"/>
          <a:ext cx="10972800" cy="4035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A circular shape with words in it&#10;&#10;Description automatically generated">
            <a:extLst>
              <a:ext uri="{FF2B5EF4-FFF2-40B4-BE49-F238E27FC236}">
                <a16:creationId xmlns:a16="http://schemas.microsoft.com/office/drawing/2014/main" id="{ABE687B3-270A-3272-D3F3-D1174E828A7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862552" y="0"/>
            <a:ext cx="7062950" cy="2569779"/>
          </a:xfrm>
          <a:prstGeom prst="rect">
            <a:avLst/>
          </a:prstGeom>
        </p:spPr>
      </p:pic>
    </p:spTree>
    <p:extLst>
      <p:ext uri="{BB962C8B-B14F-4D97-AF65-F5344CB8AC3E}">
        <p14:creationId xmlns:p14="http://schemas.microsoft.com/office/powerpoint/2010/main" val="381601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FF975DA-2F73-4697-B7A9-A2E8347123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625DC21-51BF-34BD-ECB1-CABFC8D2A544}"/>
              </a:ext>
            </a:extLst>
          </p:cNvPr>
          <p:cNvSpPr>
            <a:spLocks noGrp="1"/>
          </p:cNvSpPr>
          <p:nvPr>
            <p:ph type="title"/>
          </p:nvPr>
        </p:nvSpPr>
        <p:spPr>
          <a:xfrm>
            <a:off x="609600" y="557784"/>
            <a:ext cx="10972800" cy="1325563"/>
          </a:xfrm>
        </p:spPr>
        <p:txBody>
          <a:bodyPr>
            <a:normAutofit/>
          </a:bodyPr>
          <a:lstStyle/>
          <a:p>
            <a:r>
              <a:rPr lang="en-AU" dirty="0"/>
              <a:t>WHS Compliance Overview</a:t>
            </a:r>
          </a:p>
        </p:txBody>
      </p:sp>
      <p:graphicFrame>
        <p:nvGraphicFramePr>
          <p:cNvPr id="5" name="Content Placeholder 2">
            <a:extLst>
              <a:ext uri="{FF2B5EF4-FFF2-40B4-BE49-F238E27FC236}">
                <a16:creationId xmlns:a16="http://schemas.microsoft.com/office/drawing/2014/main" id="{A645677F-E71C-BC2B-8EFC-001A97B8100B}"/>
              </a:ext>
            </a:extLst>
          </p:cNvPr>
          <p:cNvGraphicFramePr>
            <a:graphicFrameLocks noGrp="1"/>
          </p:cNvGraphicFramePr>
          <p:nvPr>
            <p:ph idx="1"/>
            <p:extLst>
              <p:ext uri="{D42A27DB-BD31-4B8C-83A1-F6EECF244321}">
                <p14:modId xmlns:p14="http://schemas.microsoft.com/office/powerpoint/2010/main" val="3099642546"/>
              </p:ext>
            </p:extLst>
          </p:nvPr>
        </p:nvGraphicFramePr>
        <p:xfrm>
          <a:off x="609600" y="2106613"/>
          <a:ext cx="10972800" cy="4035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40501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55315-B6D1-959E-2CE3-3F81DDF0E70B}"/>
              </a:ext>
            </a:extLst>
          </p:cNvPr>
          <p:cNvSpPr>
            <a:spLocks noGrp="1"/>
          </p:cNvSpPr>
          <p:nvPr>
            <p:ph type="title"/>
          </p:nvPr>
        </p:nvSpPr>
        <p:spPr/>
        <p:txBody>
          <a:bodyPr/>
          <a:lstStyle/>
          <a:p>
            <a:r>
              <a:rPr lang="en-AU" dirty="0"/>
              <a:t>Our Contractors</a:t>
            </a:r>
          </a:p>
        </p:txBody>
      </p:sp>
      <p:sp>
        <p:nvSpPr>
          <p:cNvPr id="3" name="Content Placeholder 2">
            <a:extLst>
              <a:ext uri="{FF2B5EF4-FFF2-40B4-BE49-F238E27FC236}">
                <a16:creationId xmlns:a16="http://schemas.microsoft.com/office/drawing/2014/main" id="{C49BCF95-AF78-0D2A-3598-F5C02F50814D}"/>
              </a:ext>
            </a:extLst>
          </p:cNvPr>
          <p:cNvSpPr>
            <a:spLocks noGrp="1"/>
          </p:cNvSpPr>
          <p:nvPr>
            <p:ph sz="half" idx="1"/>
          </p:nvPr>
        </p:nvSpPr>
        <p:spPr/>
        <p:txBody>
          <a:bodyPr>
            <a:normAutofit fontScale="92500" lnSpcReduction="20000"/>
          </a:bodyPr>
          <a:lstStyle/>
          <a:p>
            <a:r>
              <a:rPr lang="en-AU" dirty="0"/>
              <a:t>Mail and Parcel Contractor</a:t>
            </a:r>
          </a:p>
          <a:p>
            <a:pPr marL="342900" lvl="0" indent="-342900">
              <a:lnSpc>
                <a:spcPct val="115000"/>
              </a:lnSpc>
              <a:spcAft>
                <a:spcPts val="800"/>
              </a:spcAft>
              <a:buSzPts val="1000"/>
              <a:buFont typeface="Symbol" panose="05050102010706020507" pitchFamily="18" charset="2"/>
              <a:buChar char=""/>
              <a:tabLst>
                <a:tab pos="457200" algn="l"/>
              </a:tabLst>
            </a:pPr>
            <a:r>
              <a:rPr lang="en-AU" sz="1400" b="1" kern="0" dirty="0">
                <a:effectLst/>
                <a:ea typeface="Times New Roman" panose="02020603050405020304" pitchFamily="18" charset="0"/>
                <a:cs typeface="Times New Roman" panose="02020603050405020304" pitchFamily="18" charset="0"/>
              </a:rPr>
              <a:t>Services Provided:</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ffectLst/>
                <a:ea typeface="Times New Roman" panose="02020603050405020304" pitchFamily="18" charset="0"/>
                <a:cs typeface="Times New Roman" panose="02020603050405020304" pitchFamily="18" charset="0"/>
              </a:rPr>
              <a:t>Delivery of mail and parcels</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ffectLst/>
                <a:ea typeface="Times New Roman" panose="02020603050405020304" pitchFamily="18" charset="0"/>
                <a:cs typeface="Times New Roman" panose="02020603050405020304" pitchFamily="18" charset="0"/>
              </a:rPr>
              <a:t>Vehicle maintenance and insurance</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ffectLst/>
                <a:ea typeface="Times New Roman" panose="02020603050405020304" pitchFamily="18" charset="0"/>
                <a:cs typeface="Times New Roman" panose="02020603050405020304" pitchFamily="18" charset="0"/>
              </a:rPr>
              <a:t>Use of handheld scanners and sorting frames</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ffectLst/>
                <a:ea typeface="Times New Roman" panose="02020603050405020304" pitchFamily="18" charset="0"/>
                <a:cs typeface="Times New Roman" panose="02020603050405020304" pitchFamily="18" charset="0"/>
              </a:rPr>
              <a:t>Public liability and personal accident insurance</a:t>
            </a:r>
            <a:endParaRPr lang="en-AU" sz="1400" kern="100" dirty="0">
              <a:effectLst/>
              <a:ea typeface="Aptos" panose="020B000402020202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AU" sz="1400" b="1" kern="0" dirty="0">
                <a:effectLst/>
                <a:ea typeface="Times New Roman" panose="02020603050405020304" pitchFamily="18" charset="0"/>
                <a:cs typeface="Times New Roman" panose="02020603050405020304" pitchFamily="18" charset="0"/>
              </a:rPr>
              <a:t>WHS Compliance:</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ffectLst/>
                <a:ea typeface="Times New Roman" panose="02020603050405020304" pitchFamily="18" charset="0"/>
                <a:cs typeface="Times New Roman" panose="02020603050405020304" pitchFamily="18" charset="0"/>
              </a:rPr>
              <a:t>Regular safety audits</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ffectLst/>
                <a:ea typeface="Times New Roman" panose="02020603050405020304" pitchFamily="18" charset="0"/>
                <a:cs typeface="Times New Roman" panose="02020603050405020304" pitchFamily="18" charset="0"/>
              </a:rPr>
              <a:t>Training such as </a:t>
            </a:r>
            <a:r>
              <a:rPr lang="en-AU" sz="1400" kern="0" dirty="0">
                <a:ea typeface="Times New Roman" panose="02020603050405020304" pitchFamily="18" charset="0"/>
                <a:cs typeface="Times New Roman" panose="02020603050405020304" pitchFamily="18" charset="0"/>
              </a:rPr>
              <a:t>manual handling </a:t>
            </a:r>
            <a:r>
              <a:rPr lang="en-AU" sz="1400" kern="0" dirty="0">
                <a:effectLst/>
                <a:ea typeface="Times New Roman" panose="02020603050405020304" pitchFamily="18" charset="0"/>
                <a:cs typeface="Times New Roman" panose="02020603050405020304" pitchFamily="18" charset="0"/>
              </a:rPr>
              <a:t>and communication</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ffectLst/>
                <a:ea typeface="Times New Roman" panose="02020603050405020304" pitchFamily="18" charset="0"/>
                <a:cs typeface="Times New Roman" panose="02020603050405020304" pitchFamily="18" charset="0"/>
              </a:rPr>
              <a:t>Risk management and mitigation</a:t>
            </a: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a typeface="Times New Roman" panose="02020603050405020304" pitchFamily="18" charset="0"/>
                <a:cs typeface="Times New Roman" panose="02020603050405020304" pitchFamily="18" charset="0"/>
              </a:rPr>
              <a:t>Personal Protective Equipment (PPE)</a:t>
            </a:r>
            <a:endParaRPr lang="en-AU" sz="1400" kern="0" dirty="0">
              <a:effectLst/>
              <a:ea typeface="Times New Roman" panose="02020603050405020304" pitchFamily="18"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endParaRPr lang="en-AU" sz="1400" kern="100" dirty="0">
              <a:effectLst/>
              <a:ea typeface="Aptos" panose="020B0004020202020204" pitchFamily="34" charset="0"/>
              <a:cs typeface="Times New Roman" panose="02020603050405020304" pitchFamily="18" charset="0"/>
            </a:endParaRPr>
          </a:p>
          <a:p>
            <a:endParaRPr lang="en-AU" dirty="0"/>
          </a:p>
        </p:txBody>
      </p:sp>
      <p:sp>
        <p:nvSpPr>
          <p:cNvPr id="4" name="Content Placeholder 3">
            <a:extLst>
              <a:ext uri="{FF2B5EF4-FFF2-40B4-BE49-F238E27FC236}">
                <a16:creationId xmlns:a16="http://schemas.microsoft.com/office/drawing/2014/main" id="{1CC7D279-C4BF-5470-25FB-E235B77794AA}"/>
              </a:ext>
            </a:extLst>
          </p:cNvPr>
          <p:cNvSpPr>
            <a:spLocks noGrp="1"/>
          </p:cNvSpPr>
          <p:nvPr>
            <p:ph sz="half" idx="2"/>
          </p:nvPr>
        </p:nvSpPr>
        <p:spPr/>
        <p:txBody>
          <a:bodyPr>
            <a:normAutofit fontScale="92500" lnSpcReduction="20000"/>
          </a:bodyPr>
          <a:lstStyle/>
          <a:p>
            <a:pPr lvl="0">
              <a:lnSpc>
                <a:spcPct val="115000"/>
              </a:lnSpc>
              <a:spcAft>
                <a:spcPts val="800"/>
              </a:spcAft>
              <a:buSzPts val="1000"/>
              <a:tabLst>
                <a:tab pos="457200" algn="l"/>
              </a:tabLst>
            </a:pPr>
            <a:r>
              <a:rPr lang="en-AU" dirty="0"/>
              <a:t>Cleaning Contractor</a:t>
            </a:r>
          </a:p>
          <a:p>
            <a:pPr marL="342900" lvl="0" indent="-342900">
              <a:lnSpc>
                <a:spcPct val="115000"/>
              </a:lnSpc>
              <a:spcAft>
                <a:spcPts val="800"/>
              </a:spcAft>
              <a:buSzPts val="1000"/>
              <a:buFont typeface="Symbol" panose="05050102010706020507" pitchFamily="18" charset="2"/>
              <a:buChar char=""/>
              <a:tabLst>
                <a:tab pos="457200" algn="l"/>
              </a:tabLst>
            </a:pPr>
            <a:r>
              <a:rPr lang="en-AU" sz="1400" b="1" kern="0" dirty="0">
                <a:effectLst/>
                <a:ea typeface="Times New Roman" panose="02020603050405020304" pitchFamily="18" charset="0"/>
                <a:cs typeface="Times New Roman" panose="02020603050405020304" pitchFamily="18" charset="0"/>
              </a:rPr>
              <a:t>Services Provided:</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ffectLst/>
                <a:ea typeface="Times New Roman" panose="02020603050405020304" pitchFamily="18" charset="0"/>
                <a:cs typeface="Times New Roman" panose="02020603050405020304" pitchFamily="18" charset="0"/>
              </a:rPr>
              <a:t>General cleaning and maintenance</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ffectLst/>
                <a:ea typeface="Times New Roman" panose="02020603050405020304" pitchFamily="18" charset="0"/>
                <a:cs typeface="Times New Roman" panose="02020603050405020304" pitchFamily="18" charset="0"/>
              </a:rPr>
              <a:t>Sanitary bin and sharps container management</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ffectLst/>
                <a:ea typeface="Times New Roman" panose="02020603050405020304" pitchFamily="18" charset="0"/>
                <a:cs typeface="Times New Roman" panose="02020603050405020304" pitchFamily="18" charset="0"/>
              </a:rPr>
              <a:t>Washroom cleaning and decontamination</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ffectLst/>
                <a:ea typeface="Times New Roman" panose="02020603050405020304" pitchFamily="18" charset="0"/>
                <a:cs typeface="Times New Roman" panose="02020603050405020304" pitchFamily="18" charset="0"/>
              </a:rPr>
              <a:t>Waste management and recycling</a:t>
            </a:r>
            <a:endParaRPr lang="en-AU" sz="1400" kern="100" dirty="0">
              <a:effectLst/>
              <a:ea typeface="Aptos" panose="020B000402020202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AU" sz="1400" b="1" kern="0" dirty="0">
                <a:effectLst/>
                <a:ea typeface="Times New Roman" panose="02020603050405020304" pitchFamily="18" charset="0"/>
                <a:cs typeface="Times New Roman" panose="02020603050405020304" pitchFamily="18" charset="0"/>
              </a:rPr>
              <a:t>WHS Compliance:</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a typeface="Aptos" panose="020B0004020202020204" pitchFamily="34" charset="0"/>
                <a:cs typeface="Times New Roman" panose="02020603050405020304" pitchFamily="18" charset="0"/>
              </a:rPr>
              <a:t>Personal Protective Equipment</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ffectLst/>
                <a:ea typeface="Times New Roman" panose="02020603050405020304" pitchFamily="18" charset="0"/>
                <a:cs typeface="Times New Roman" panose="02020603050405020304" pitchFamily="18" charset="0"/>
              </a:rPr>
              <a:t>Safety assessments and regular safety audits</a:t>
            </a:r>
            <a:endParaRPr lang="en-AU" sz="1400" kern="100" dirty="0">
              <a:effectLst/>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AU" sz="1400" kern="0" dirty="0">
                <a:effectLst/>
                <a:ea typeface="Times New Roman" panose="02020603050405020304" pitchFamily="18" charset="0"/>
                <a:cs typeface="Times New Roman" panose="02020603050405020304" pitchFamily="18" charset="0"/>
              </a:rPr>
              <a:t>Training </a:t>
            </a:r>
            <a:r>
              <a:rPr lang="en-AU" sz="1400" kern="0" dirty="0">
                <a:ea typeface="Times New Roman" panose="02020603050405020304" pitchFamily="18" charset="0"/>
                <a:cs typeface="Times New Roman" panose="02020603050405020304" pitchFamily="18" charset="0"/>
              </a:rPr>
              <a:t>such as risks of hazardous chemicals in the workplace (Code of Practice)</a:t>
            </a:r>
            <a:endParaRPr lang="en-AU" sz="1400" kern="100" dirty="0">
              <a:effectLst/>
              <a:ea typeface="Aptos" panose="020B0004020202020204" pitchFamily="34" charset="0"/>
              <a:cs typeface="Times New Roman" panose="02020603050405020304" pitchFamily="18" charset="0"/>
            </a:endParaRPr>
          </a:p>
          <a:p>
            <a:endParaRPr lang="en-AU" dirty="0"/>
          </a:p>
          <a:p>
            <a:endParaRPr lang="en-AU" dirty="0"/>
          </a:p>
        </p:txBody>
      </p:sp>
      <p:pic>
        <p:nvPicPr>
          <p:cNvPr id="6" name="Picture 5" descr="A red envelope with a black background">
            <a:extLst>
              <a:ext uri="{FF2B5EF4-FFF2-40B4-BE49-F238E27FC236}">
                <a16:creationId xmlns:a16="http://schemas.microsoft.com/office/drawing/2014/main" id="{37ED157C-DEA8-CD0D-007A-BCB6D6CCC25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013960" y="426720"/>
            <a:ext cx="3505200" cy="1456627"/>
          </a:xfrm>
          <a:prstGeom prst="rect">
            <a:avLst/>
          </a:prstGeom>
        </p:spPr>
      </p:pic>
      <p:pic>
        <p:nvPicPr>
          <p:cNvPr id="8" name="Picture 7" descr="Brightly colored spray bottle, sponges, and dustpan">
            <a:extLst>
              <a:ext uri="{FF2B5EF4-FFF2-40B4-BE49-F238E27FC236}">
                <a16:creationId xmlns:a16="http://schemas.microsoft.com/office/drawing/2014/main" id="{709210FA-8EC8-74AD-1D03-EFB9477E40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19159" y="426720"/>
            <a:ext cx="2715227" cy="1456627"/>
          </a:xfrm>
          <a:prstGeom prst="rect">
            <a:avLst/>
          </a:prstGeom>
        </p:spPr>
      </p:pic>
    </p:spTree>
    <p:extLst>
      <p:ext uri="{BB962C8B-B14F-4D97-AF65-F5344CB8AC3E}">
        <p14:creationId xmlns:p14="http://schemas.microsoft.com/office/powerpoint/2010/main" val="2047523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4"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39796C61-3902-4C2A-AD60-D926667F53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Freeform: Shape 47">
            <a:extLst>
              <a:ext uri="{FF2B5EF4-FFF2-40B4-BE49-F238E27FC236}">
                <a16:creationId xmlns:a16="http://schemas.microsoft.com/office/drawing/2014/main" id="{36A49EC6-053B-4ACB-9913-5C4B245E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9474" y="2353584"/>
            <a:ext cx="7276966" cy="4504413"/>
          </a:xfrm>
          <a:custGeom>
            <a:avLst/>
            <a:gdLst>
              <a:gd name="connsiteX0" fmla="*/ 1412408 w 8831334"/>
              <a:gd name="connsiteY0" fmla="*/ 4231273 h 4923095"/>
              <a:gd name="connsiteX1" fmla="*/ 1480115 w 8831334"/>
              <a:gd name="connsiteY1" fmla="*/ 4255873 h 4923095"/>
              <a:gd name="connsiteX2" fmla="*/ 1555026 w 8831334"/>
              <a:gd name="connsiteY2" fmla="*/ 4493895 h 4923095"/>
              <a:gd name="connsiteX3" fmla="*/ 1315323 w 8831334"/>
              <a:gd name="connsiteY3" fmla="*/ 4546785 h 4923095"/>
              <a:gd name="connsiteX4" fmla="*/ 1240411 w 8831334"/>
              <a:gd name="connsiteY4" fmla="*/ 4308763 h 4923095"/>
              <a:gd name="connsiteX5" fmla="*/ 1344748 w 8831334"/>
              <a:gd name="connsiteY5" fmla="*/ 4233023 h 4923095"/>
              <a:gd name="connsiteX6" fmla="*/ 1412408 w 8831334"/>
              <a:gd name="connsiteY6" fmla="*/ 4231273 h 4923095"/>
              <a:gd name="connsiteX7" fmla="*/ 622613 w 8831334"/>
              <a:gd name="connsiteY7" fmla="*/ 3711323 h 4923095"/>
              <a:gd name="connsiteX8" fmla="*/ 726058 w 8831334"/>
              <a:gd name="connsiteY8" fmla="*/ 3713477 h 4923095"/>
              <a:gd name="connsiteX9" fmla="*/ 862930 w 8831334"/>
              <a:gd name="connsiteY9" fmla="*/ 3763207 h 4923095"/>
              <a:gd name="connsiteX10" fmla="*/ 1014368 w 8831334"/>
              <a:gd name="connsiteY10" fmla="*/ 4244384 h 4923095"/>
              <a:gd name="connsiteX11" fmla="*/ 529792 w 8831334"/>
              <a:gd name="connsiteY11" fmla="*/ 4351304 h 4923095"/>
              <a:gd name="connsiteX12" fmla="*/ 378355 w 8831334"/>
              <a:gd name="connsiteY12" fmla="*/ 3870127 h 4923095"/>
              <a:gd name="connsiteX13" fmla="*/ 622613 w 8831334"/>
              <a:gd name="connsiteY13" fmla="*/ 3711323 h 4923095"/>
              <a:gd name="connsiteX14" fmla="*/ 0 w 8831334"/>
              <a:gd name="connsiteY14" fmla="*/ 0 h 4923095"/>
              <a:gd name="connsiteX15" fmla="*/ 7345477 w 8831334"/>
              <a:gd name="connsiteY15" fmla="*/ 0 h 4923095"/>
              <a:gd name="connsiteX16" fmla="*/ 7330937 w 8831334"/>
              <a:gd name="connsiteY16" fmla="*/ 57909 h 4923095"/>
              <a:gd name="connsiteX17" fmla="*/ 7204045 w 8831334"/>
              <a:gd name="connsiteY17" fmla="*/ 525057 h 4923095"/>
              <a:gd name="connsiteX18" fmla="*/ 7423939 w 8831334"/>
              <a:gd name="connsiteY18" fmla="*/ 1259431 h 4923095"/>
              <a:gd name="connsiteX19" fmla="*/ 8123848 w 8831334"/>
              <a:gd name="connsiteY19" fmla="*/ 1829863 h 4923095"/>
              <a:gd name="connsiteX20" fmla="*/ 8304560 w 8831334"/>
              <a:gd name="connsiteY20" fmla="*/ 4410617 h 4923095"/>
              <a:gd name="connsiteX21" fmla="*/ 5824906 w 8831334"/>
              <a:gd name="connsiteY21" fmla="*/ 4582246 h 4923095"/>
              <a:gd name="connsiteX22" fmla="*/ 4814027 w 8831334"/>
              <a:gd name="connsiteY22" fmla="*/ 3900391 h 4923095"/>
              <a:gd name="connsiteX23" fmla="*/ 3389336 w 8831334"/>
              <a:gd name="connsiteY23" fmla="*/ 4033298 h 4923095"/>
              <a:gd name="connsiteX24" fmla="*/ 2844266 w 8831334"/>
              <a:gd name="connsiteY24" fmla="*/ 4497245 h 4923095"/>
              <a:gd name="connsiteX25" fmla="*/ 1361823 w 8831334"/>
              <a:gd name="connsiteY25" fmla="*/ 3978831 h 4923095"/>
              <a:gd name="connsiteX26" fmla="*/ 723961 w 8831334"/>
              <a:gd name="connsiteY26" fmla="*/ 3482165 h 4923095"/>
              <a:gd name="connsiteX27" fmla="*/ 41451 w 8831334"/>
              <a:gd name="connsiteY27" fmla="*/ 3495177 h 4923095"/>
              <a:gd name="connsiteX28" fmla="*/ 0 w 8831334"/>
              <a:gd name="connsiteY28" fmla="*/ 3499960 h 4923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8831334" h="4923095">
                <a:moveTo>
                  <a:pt x="1412408" y="4231273"/>
                </a:moveTo>
                <a:cubicBezTo>
                  <a:pt x="1435398" y="4234988"/>
                  <a:pt x="1458395" y="4243092"/>
                  <a:pt x="1480115" y="4255873"/>
                </a:cubicBezTo>
                <a:cubicBezTo>
                  <a:pt x="1566994" y="4306997"/>
                  <a:pt x="1600533" y="4413563"/>
                  <a:pt x="1555026" y="4493895"/>
                </a:cubicBezTo>
                <a:cubicBezTo>
                  <a:pt x="1509520" y="4574228"/>
                  <a:pt x="1402201" y="4597907"/>
                  <a:pt x="1315323" y="4546785"/>
                </a:cubicBezTo>
                <a:cubicBezTo>
                  <a:pt x="1228444" y="4495662"/>
                  <a:pt x="1194905" y="4389095"/>
                  <a:pt x="1240411" y="4308763"/>
                </a:cubicBezTo>
                <a:cubicBezTo>
                  <a:pt x="1263164" y="4268597"/>
                  <a:pt x="1301371" y="4242593"/>
                  <a:pt x="1344748" y="4233023"/>
                </a:cubicBezTo>
                <a:cubicBezTo>
                  <a:pt x="1366437" y="4228237"/>
                  <a:pt x="1389419" y="4227559"/>
                  <a:pt x="1412408" y="4231273"/>
                </a:cubicBezTo>
                <a:close/>
                <a:moveTo>
                  <a:pt x="622613" y="3711323"/>
                </a:moveTo>
                <a:cubicBezTo>
                  <a:pt x="656354" y="3707209"/>
                  <a:pt x="691202" y="3707845"/>
                  <a:pt x="726058" y="3713477"/>
                </a:cubicBezTo>
                <a:cubicBezTo>
                  <a:pt x="772533" y="3720984"/>
                  <a:pt x="819023" y="3737370"/>
                  <a:pt x="862930" y="3763207"/>
                </a:cubicBezTo>
                <a:cubicBezTo>
                  <a:pt x="1038560" y="3866555"/>
                  <a:pt x="1106361" y="4081986"/>
                  <a:pt x="1014368" y="4244384"/>
                </a:cubicBezTo>
                <a:cubicBezTo>
                  <a:pt x="922373" y="4406782"/>
                  <a:pt x="705422" y="4454653"/>
                  <a:pt x="529792" y="4351304"/>
                </a:cubicBezTo>
                <a:cubicBezTo>
                  <a:pt x="354162" y="4247957"/>
                  <a:pt x="286361" y="4032525"/>
                  <a:pt x="378355" y="3870127"/>
                </a:cubicBezTo>
                <a:cubicBezTo>
                  <a:pt x="430102" y="3778778"/>
                  <a:pt x="521385" y="3723667"/>
                  <a:pt x="622613" y="3711323"/>
                </a:cubicBezTo>
                <a:close/>
                <a:moveTo>
                  <a:pt x="0" y="0"/>
                </a:moveTo>
                <a:lnTo>
                  <a:pt x="7345477" y="0"/>
                </a:lnTo>
                <a:lnTo>
                  <a:pt x="7330937" y="57909"/>
                </a:lnTo>
                <a:cubicBezTo>
                  <a:pt x="7288864" y="213626"/>
                  <a:pt x="7242961" y="368487"/>
                  <a:pt x="7204045" y="525057"/>
                </a:cubicBezTo>
                <a:cubicBezTo>
                  <a:pt x="7133676" y="809936"/>
                  <a:pt x="7207545" y="1073056"/>
                  <a:pt x="7423939" y="1259431"/>
                </a:cubicBezTo>
                <a:cubicBezTo>
                  <a:pt x="7652783" y="1456418"/>
                  <a:pt x="7881464" y="1655861"/>
                  <a:pt x="8123848" y="1829863"/>
                </a:cubicBezTo>
                <a:cubicBezTo>
                  <a:pt x="9170527" y="2581053"/>
                  <a:pt x="8902406" y="3889765"/>
                  <a:pt x="8304560" y="4410617"/>
                </a:cubicBezTo>
                <a:cubicBezTo>
                  <a:pt x="7554009" y="5063887"/>
                  <a:pt x="6697479" y="5060469"/>
                  <a:pt x="5824906" y="4582246"/>
                </a:cubicBezTo>
                <a:cubicBezTo>
                  <a:pt x="5473190" y="4390333"/>
                  <a:pt x="5153204" y="4124206"/>
                  <a:pt x="4814027" y="3900391"/>
                </a:cubicBezTo>
                <a:cubicBezTo>
                  <a:pt x="4336267" y="3586184"/>
                  <a:pt x="3821519" y="3552717"/>
                  <a:pt x="3389336" y="4033298"/>
                </a:cubicBezTo>
                <a:cubicBezTo>
                  <a:pt x="3228138" y="4212489"/>
                  <a:pt x="3051008" y="4402509"/>
                  <a:pt x="2844266" y="4497245"/>
                </a:cubicBezTo>
                <a:cubicBezTo>
                  <a:pt x="2311195" y="4741524"/>
                  <a:pt x="1799982" y="4540883"/>
                  <a:pt x="1361823" y="3978831"/>
                </a:cubicBezTo>
                <a:cubicBezTo>
                  <a:pt x="1185983" y="3753353"/>
                  <a:pt x="1004288" y="3503556"/>
                  <a:pt x="723961" y="3482165"/>
                </a:cubicBezTo>
                <a:cubicBezTo>
                  <a:pt x="497125" y="3465003"/>
                  <a:pt x="268214" y="3473242"/>
                  <a:pt x="41451" y="3495177"/>
                </a:cubicBezTo>
                <a:lnTo>
                  <a:pt x="0" y="3499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6BD6940-A391-DC0D-A9A6-953E7B359604}"/>
              </a:ext>
            </a:extLst>
          </p:cNvPr>
          <p:cNvSpPr>
            <a:spLocks noGrp="1"/>
          </p:cNvSpPr>
          <p:nvPr>
            <p:ph type="title"/>
          </p:nvPr>
        </p:nvSpPr>
        <p:spPr>
          <a:xfrm>
            <a:off x="609600" y="810563"/>
            <a:ext cx="4618072" cy="1782986"/>
          </a:xfrm>
        </p:spPr>
        <p:txBody>
          <a:bodyPr anchor="t">
            <a:normAutofit/>
          </a:bodyPr>
          <a:lstStyle/>
          <a:p>
            <a:r>
              <a:rPr lang="en-AU" dirty="0"/>
              <a:t>Workplace Requirements</a:t>
            </a:r>
          </a:p>
        </p:txBody>
      </p:sp>
      <p:sp>
        <p:nvSpPr>
          <p:cNvPr id="3" name="Content Placeholder 2">
            <a:extLst>
              <a:ext uri="{FF2B5EF4-FFF2-40B4-BE49-F238E27FC236}">
                <a16:creationId xmlns:a16="http://schemas.microsoft.com/office/drawing/2014/main" id="{4542146A-2364-0AEB-7B97-081A3ACD7272}"/>
              </a:ext>
            </a:extLst>
          </p:cNvPr>
          <p:cNvSpPr>
            <a:spLocks noGrp="1"/>
          </p:cNvSpPr>
          <p:nvPr>
            <p:ph idx="1"/>
          </p:nvPr>
        </p:nvSpPr>
        <p:spPr>
          <a:xfrm>
            <a:off x="5981050" y="810562"/>
            <a:ext cx="4349198" cy="5033021"/>
          </a:xfrm>
        </p:spPr>
        <p:txBody>
          <a:bodyPr>
            <a:normAutofit/>
          </a:bodyPr>
          <a:lstStyle/>
          <a:p>
            <a:pPr>
              <a:lnSpc>
                <a:spcPct val="100000"/>
              </a:lnSpc>
            </a:pPr>
            <a:r>
              <a:rPr lang="en-AU" sz="1900"/>
              <a:t>Contractors must have a system for identifying and managing risks. Other requirements include:</a:t>
            </a:r>
          </a:p>
          <a:p>
            <a:pPr marL="342900" indent="-342900">
              <a:lnSpc>
                <a:spcPct val="100000"/>
              </a:lnSpc>
              <a:buFontTx/>
              <a:buChar char="-"/>
            </a:pPr>
            <a:r>
              <a:rPr lang="en-AU" sz="1900"/>
              <a:t>Procedures and work instructions.</a:t>
            </a:r>
          </a:p>
          <a:p>
            <a:pPr marL="342900" indent="-342900">
              <a:lnSpc>
                <a:spcPct val="100000"/>
              </a:lnSpc>
              <a:buFontTx/>
              <a:buChar char="-"/>
            </a:pPr>
            <a:r>
              <a:rPr lang="en-AU" sz="1900"/>
              <a:t>Personal Protective Equipment.</a:t>
            </a:r>
          </a:p>
          <a:p>
            <a:pPr marL="342900" indent="-342900">
              <a:lnSpc>
                <a:spcPct val="100000"/>
              </a:lnSpc>
              <a:buFontTx/>
              <a:buChar char="-"/>
            </a:pPr>
            <a:r>
              <a:rPr lang="en-AU" sz="1900"/>
              <a:t>Health and Safety Audits and Inspections.</a:t>
            </a:r>
          </a:p>
          <a:p>
            <a:pPr marL="342900" indent="-342900">
              <a:lnSpc>
                <a:spcPct val="100000"/>
              </a:lnSpc>
              <a:buFontTx/>
              <a:buChar char="-"/>
            </a:pPr>
            <a:r>
              <a:rPr lang="en-AU" sz="1900"/>
              <a:t>Licences and Insurance.</a:t>
            </a:r>
          </a:p>
          <a:p>
            <a:pPr marL="342900" indent="-342900">
              <a:lnSpc>
                <a:spcPct val="100000"/>
              </a:lnSpc>
              <a:buFontTx/>
              <a:buChar char="-"/>
            </a:pPr>
            <a:r>
              <a:rPr lang="en-AU" sz="1900"/>
              <a:t>Vehicle Maintenance.</a:t>
            </a:r>
          </a:p>
          <a:p>
            <a:pPr marL="342900" indent="-342900">
              <a:lnSpc>
                <a:spcPct val="100000"/>
              </a:lnSpc>
              <a:buFontTx/>
              <a:buChar char="-"/>
            </a:pPr>
            <a:r>
              <a:rPr lang="en-AU" sz="1900"/>
              <a:t>Training such as Manual Handling and Handling Hazardous Chemicals (MSDS)</a:t>
            </a:r>
          </a:p>
          <a:p>
            <a:pPr marL="342900" indent="-342900">
              <a:lnSpc>
                <a:spcPct val="100000"/>
              </a:lnSpc>
              <a:buFontTx/>
              <a:buChar char="-"/>
            </a:pPr>
            <a:r>
              <a:rPr lang="en-AU" sz="1900"/>
              <a:t>First Aid Facilities</a:t>
            </a:r>
          </a:p>
          <a:p>
            <a:pPr>
              <a:lnSpc>
                <a:spcPct val="100000"/>
              </a:lnSpc>
            </a:pPr>
            <a:endParaRPr lang="en-AU" sz="1900"/>
          </a:p>
        </p:txBody>
      </p:sp>
      <p:pic>
        <p:nvPicPr>
          <p:cNvPr id="5" name="Picture 4" descr="A screen shot of a chart&#10;&#10;Description automatically generated">
            <a:extLst>
              <a:ext uri="{FF2B5EF4-FFF2-40B4-BE49-F238E27FC236}">
                <a16:creationId xmlns:a16="http://schemas.microsoft.com/office/drawing/2014/main" id="{E2FD6C17-DEF7-A81E-42DA-15C81265EB5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9601" y="2353581"/>
            <a:ext cx="5368400" cy="3693856"/>
          </a:xfrm>
          <a:prstGeom prst="rect">
            <a:avLst/>
          </a:prstGeom>
        </p:spPr>
      </p:pic>
      <p:sp>
        <p:nvSpPr>
          <p:cNvPr id="6" name="TextBox 5">
            <a:extLst>
              <a:ext uri="{FF2B5EF4-FFF2-40B4-BE49-F238E27FC236}">
                <a16:creationId xmlns:a16="http://schemas.microsoft.com/office/drawing/2014/main" id="{54954A99-9A7F-F067-23E6-45C2989AF68F}"/>
              </a:ext>
            </a:extLst>
          </p:cNvPr>
          <p:cNvSpPr txBox="1"/>
          <p:nvPr/>
        </p:nvSpPr>
        <p:spPr>
          <a:xfrm>
            <a:off x="2763537" y="5208415"/>
            <a:ext cx="2464136" cy="200055"/>
          </a:xfrm>
          <a:prstGeom prst="rect">
            <a:avLst/>
          </a:prstGeom>
          <a:solidFill>
            <a:srgbClr val="000000"/>
          </a:solidFill>
        </p:spPr>
        <p:txBody>
          <a:bodyPr wrap="none" rtlCol="0">
            <a:spAutoFit/>
          </a:bodyPr>
          <a:lstStyle/>
          <a:p>
            <a:pPr algn="r">
              <a:spcAft>
                <a:spcPts val="600"/>
              </a:spcAft>
            </a:pPr>
            <a:r>
              <a:rPr lang="en-AU" sz="700">
                <a:solidFill>
                  <a:srgbClr val="FFFFFF"/>
                </a:solidFill>
                <a:hlinkClick r:id="rId3" tooltip="https://wisc.pb.unizin.org/technicalpm/chapter/managing-project-risks/">
                  <a:extLst>
                    <a:ext uri="{A12FA001-AC4F-418D-AE19-62706E023703}">
                      <ahyp:hlinkClr xmlns:ahyp="http://schemas.microsoft.com/office/drawing/2018/hyperlinkcolor" val="tx"/>
                    </a:ext>
                  </a:extLst>
                </a:hlinkClick>
              </a:rPr>
              <a:t>This Photo</a:t>
            </a:r>
            <a:r>
              <a:rPr lang="en-AU" sz="700">
                <a:solidFill>
                  <a:srgbClr val="FFFFFF"/>
                </a:solidFill>
              </a:rPr>
              <a:t> by Unknown Author is licensed under </a:t>
            </a:r>
            <a:r>
              <a:rPr lang="en-AU" sz="70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AU" sz="700">
              <a:solidFill>
                <a:srgbClr val="FFFFFF"/>
              </a:solidFill>
            </a:endParaRPr>
          </a:p>
        </p:txBody>
      </p:sp>
    </p:spTree>
    <p:extLst>
      <p:ext uri="{BB962C8B-B14F-4D97-AF65-F5344CB8AC3E}">
        <p14:creationId xmlns:p14="http://schemas.microsoft.com/office/powerpoint/2010/main" val="18251849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C48F90-AFD5-4232-AE7D-27B956BF7E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73C96EE1-9524-4300-BFAC-56AA55EB49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855747" y="-1"/>
            <a:ext cx="6336253" cy="6858001"/>
          </a:xfrm>
          <a:custGeom>
            <a:avLst/>
            <a:gdLst>
              <a:gd name="connsiteX0" fmla="*/ 5721063 w 6336253"/>
              <a:gd name="connsiteY0" fmla="*/ 3536635 h 6858001"/>
              <a:gd name="connsiteX1" fmla="*/ 6230651 w 6336253"/>
              <a:gd name="connsiteY1" fmla="*/ 4046223 h 6858001"/>
              <a:gd name="connsiteX2" fmla="*/ 5721063 w 6336253"/>
              <a:gd name="connsiteY2" fmla="*/ 4555811 h 6858001"/>
              <a:gd name="connsiteX3" fmla="*/ 5211475 w 6336253"/>
              <a:gd name="connsiteY3" fmla="*/ 4046223 h 6858001"/>
              <a:gd name="connsiteX4" fmla="*/ 5721063 w 6336253"/>
              <a:gd name="connsiteY4" fmla="*/ 3536635 h 6858001"/>
              <a:gd name="connsiteX5" fmla="*/ 5456902 w 6336253"/>
              <a:gd name="connsiteY5" fmla="*/ 0 h 6858001"/>
              <a:gd name="connsiteX6" fmla="*/ 6321710 w 6336253"/>
              <a:gd name="connsiteY6" fmla="*/ 0 h 6858001"/>
              <a:gd name="connsiteX7" fmla="*/ 6332019 w 6336253"/>
              <a:gd name="connsiteY7" fmla="*/ 42969 h 6858001"/>
              <a:gd name="connsiteX8" fmla="*/ 6320934 w 6336253"/>
              <a:gd name="connsiteY8" fmla="*/ 219852 h 6858001"/>
              <a:gd name="connsiteX9" fmla="*/ 5774313 w 6336253"/>
              <a:gd name="connsiteY9" fmla="*/ 535443 h 6858001"/>
              <a:gd name="connsiteX10" fmla="*/ 5444200 w 6336253"/>
              <a:gd name="connsiteY10" fmla="*/ 78052 h 6858001"/>
              <a:gd name="connsiteX11" fmla="*/ 609600 w 6336253"/>
              <a:gd name="connsiteY11" fmla="*/ 0 h 6858001"/>
              <a:gd name="connsiteX12" fmla="*/ 1171409 w 6336253"/>
              <a:gd name="connsiteY12" fmla="*/ 0 h 6858001"/>
              <a:gd name="connsiteX13" fmla="*/ 4838473 w 6336253"/>
              <a:gd name="connsiteY13" fmla="*/ 0 h 6858001"/>
              <a:gd name="connsiteX14" fmla="*/ 4830349 w 6336253"/>
              <a:gd name="connsiteY14" fmla="*/ 184996 h 6858001"/>
              <a:gd name="connsiteX15" fmla="*/ 4833376 w 6336253"/>
              <a:gd name="connsiteY15" fmla="*/ 419995 h 6858001"/>
              <a:gd name="connsiteX16" fmla="*/ 5281338 w 6336253"/>
              <a:gd name="connsiteY16" fmla="*/ 1068099 h 6858001"/>
              <a:gd name="connsiteX17" fmla="*/ 5729205 w 6336253"/>
              <a:gd name="connsiteY17" fmla="*/ 2589405 h 6858001"/>
              <a:gd name="connsiteX18" fmla="*/ 5283212 w 6336253"/>
              <a:gd name="connsiteY18" fmla="*/ 3164269 h 6858001"/>
              <a:gd name="connsiteX19" fmla="*/ 5124820 w 6336253"/>
              <a:gd name="connsiteY19" fmla="*/ 4641255 h 6858001"/>
              <a:gd name="connsiteX20" fmla="*/ 5736551 w 6336253"/>
              <a:gd name="connsiteY20" fmla="*/ 5670858 h 6858001"/>
              <a:gd name="connsiteX21" fmla="*/ 6022123 w 6336253"/>
              <a:gd name="connsiteY21" fmla="*/ 6707670 h 6858001"/>
              <a:gd name="connsiteX22" fmla="*/ 6024496 w 6336253"/>
              <a:gd name="connsiteY22" fmla="*/ 6858000 h 6858001"/>
              <a:gd name="connsiteX23" fmla="*/ 2242268 w 6336253"/>
              <a:gd name="connsiteY23" fmla="*/ 6858000 h 6858001"/>
              <a:gd name="connsiteX24" fmla="*/ 2242268 w 6336253"/>
              <a:gd name="connsiteY24" fmla="*/ 6858001 h 6858001"/>
              <a:gd name="connsiteX25" fmla="*/ 0 w 6336253"/>
              <a:gd name="connsiteY25" fmla="*/ 6858001 h 6858001"/>
              <a:gd name="connsiteX26" fmla="*/ 0 w 6336253"/>
              <a:gd name="connsiteY26" fmla="*/ 1 h 6858001"/>
              <a:gd name="connsiteX27" fmla="*/ 609600 w 6336253"/>
              <a:gd name="connsiteY27"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336253" h="6858001">
                <a:moveTo>
                  <a:pt x="5721063" y="3536635"/>
                </a:moveTo>
                <a:cubicBezTo>
                  <a:pt x="6002501" y="3536635"/>
                  <a:pt x="6230651" y="3764785"/>
                  <a:pt x="6230651" y="4046223"/>
                </a:cubicBezTo>
                <a:cubicBezTo>
                  <a:pt x="6230651" y="4327661"/>
                  <a:pt x="6002501" y="4555811"/>
                  <a:pt x="5721063" y="4555811"/>
                </a:cubicBezTo>
                <a:cubicBezTo>
                  <a:pt x="5439625" y="4555811"/>
                  <a:pt x="5211475" y="4327661"/>
                  <a:pt x="5211475" y="4046223"/>
                </a:cubicBezTo>
                <a:cubicBezTo>
                  <a:pt x="5211475" y="3764785"/>
                  <a:pt x="5439625" y="3536635"/>
                  <a:pt x="5721063" y="3536635"/>
                </a:cubicBezTo>
                <a:close/>
                <a:moveTo>
                  <a:pt x="5456902" y="0"/>
                </a:moveTo>
                <a:lnTo>
                  <a:pt x="6321710" y="0"/>
                </a:lnTo>
                <a:lnTo>
                  <a:pt x="6332019" y="42969"/>
                </a:lnTo>
                <a:cubicBezTo>
                  <a:pt x="6340015" y="100391"/>
                  <a:pt x="6336884" y="160329"/>
                  <a:pt x="6320934" y="219852"/>
                </a:cubicBezTo>
                <a:cubicBezTo>
                  <a:pt x="6257137" y="457945"/>
                  <a:pt x="6012407" y="599240"/>
                  <a:pt x="5774313" y="535443"/>
                </a:cubicBezTo>
                <a:cubicBezTo>
                  <a:pt x="5565982" y="479621"/>
                  <a:pt x="5431761" y="285271"/>
                  <a:pt x="5444200" y="78052"/>
                </a:cubicBezTo>
                <a:close/>
                <a:moveTo>
                  <a:pt x="609600" y="0"/>
                </a:moveTo>
                <a:lnTo>
                  <a:pt x="1171409" y="0"/>
                </a:lnTo>
                <a:lnTo>
                  <a:pt x="4838473" y="0"/>
                </a:lnTo>
                <a:lnTo>
                  <a:pt x="4830349" y="184996"/>
                </a:lnTo>
                <a:cubicBezTo>
                  <a:pt x="4828991" y="263520"/>
                  <a:pt x="4829864" y="341910"/>
                  <a:pt x="4833376" y="419995"/>
                </a:cubicBezTo>
                <a:cubicBezTo>
                  <a:pt x="4846565" y="709488"/>
                  <a:pt x="5075226" y="891535"/>
                  <a:pt x="5281338" y="1068099"/>
                </a:cubicBezTo>
                <a:cubicBezTo>
                  <a:pt x="5795128" y="1508061"/>
                  <a:pt x="5969974" y="2032158"/>
                  <a:pt x="5729205" y="2589405"/>
                </a:cubicBezTo>
                <a:cubicBezTo>
                  <a:pt x="5635831" y="2805523"/>
                  <a:pt x="5454276" y="2993264"/>
                  <a:pt x="5283212" y="3164269"/>
                </a:cubicBezTo>
                <a:cubicBezTo>
                  <a:pt x="4824418" y="3622744"/>
                  <a:pt x="4843217" y="4154456"/>
                  <a:pt x="5124820" y="4641255"/>
                </a:cubicBezTo>
                <a:cubicBezTo>
                  <a:pt x="5325440" y="4986832"/>
                  <a:pt x="5565996" y="5311556"/>
                  <a:pt x="5736551" y="5670858"/>
                </a:cubicBezTo>
                <a:cubicBezTo>
                  <a:pt x="5902602" y="6019042"/>
                  <a:pt x="6001121" y="6366409"/>
                  <a:pt x="6022123" y="6707670"/>
                </a:cubicBezTo>
                <a:lnTo>
                  <a:pt x="6024496" y="6858000"/>
                </a:lnTo>
                <a:lnTo>
                  <a:pt x="2242268" y="6858000"/>
                </a:lnTo>
                <a:lnTo>
                  <a:pt x="2242268" y="6858001"/>
                </a:lnTo>
                <a:lnTo>
                  <a:pt x="0" y="6858001"/>
                </a:lnTo>
                <a:lnTo>
                  <a:pt x="0" y="1"/>
                </a:lnTo>
                <a:lnTo>
                  <a:pt x="609600"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35758D6-F0D9-61A9-3783-DAE483E0CE3D}"/>
              </a:ext>
            </a:extLst>
          </p:cNvPr>
          <p:cNvSpPr>
            <a:spLocks noGrp="1"/>
          </p:cNvSpPr>
          <p:nvPr>
            <p:ph type="title"/>
          </p:nvPr>
        </p:nvSpPr>
        <p:spPr>
          <a:xfrm>
            <a:off x="609600" y="552782"/>
            <a:ext cx="5545870" cy="1658525"/>
          </a:xfrm>
        </p:spPr>
        <p:txBody>
          <a:bodyPr>
            <a:normAutofit/>
          </a:bodyPr>
          <a:lstStyle/>
          <a:p>
            <a:r>
              <a:rPr lang="en-AU" dirty="0"/>
              <a:t>Inductions</a:t>
            </a:r>
          </a:p>
        </p:txBody>
      </p:sp>
      <p:sp>
        <p:nvSpPr>
          <p:cNvPr id="3" name="Content Placeholder 2">
            <a:extLst>
              <a:ext uri="{FF2B5EF4-FFF2-40B4-BE49-F238E27FC236}">
                <a16:creationId xmlns:a16="http://schemas.microsoft.com/office/drawing/2014/main" id="{8F37E0B7-2131-00C1-9DCB-E4C0863BD060}"/>
              </a:ext>
            </a:extLst>
          </p:cNvPr>
          <p:cNvSpPr>
            <a:spLocks noGrp="1"/>
          </p:cNvSpPr>
          <p:nvPr>
            <p:ph idx="1"/>
          </p:nvPr>
        </p:nvSpPr>
        <p:spPr>
          <a:xfrm>
            <a:off x="609600" y="2211308"/>
            <a:ext cx="6568440" cy="4250452"/>
          </a:xfrm>
        </p:spPr>
        <p:txBody>
          <a:bodyPr>
            <a:normAutofit/>
          </a:bodyPr>
          <a:lstStyle/>
          <a:p>
            <a:pPr>
              <a:lnSpc>
                <a:spcPct val="100000"/>
              </a:lnSpc>
            </a:pPr>
            <a:r>
              <a:rPr lang="en-US" sz="1400" dirty="0"/>
              <a:t>Australia Post has a comprehensive </a:t>
            </a:r>
            <a:r>
              <a:rPr lang="en-US" sz="1400" b="1" dirty="0"/>
              <a:t>contractor induction program</a:t>
            </a:r>
            <a:r>
              <a:rPr lang="en-US" sz="1400" dirty="0"/>
              <a:t> designed to ensure that contractors are well-prepared and aligned with the company's safety and operational standards. This program includes:</a:t>
            </a:r>
          </a:p>
          <a:p>
            <a:pPr>
              <a:lnSpc>
                <a:spcPct val="100000"/>
              </a:lnSpc>
              <a:buFont typeface="+mj-lt"/>
              <a:buAutoNum type="arabicPeriod"/>
            </a:pPr>
            <a:r>
              <a:rPr lang="en-US" sz="1400" b="1" dirty="0"/>
              <a:t>Identity Verification</a:t>
            </a:r>
            <a:r>
              <a:rPr lang="en-US" sz="1400" dirty="0"/>
              <a:t>: Contractors undergo in-person identity checks and photo capture to ensure accurate and up-to-date records.</a:t>
            </a:r>
          </a:p>
          <a:p>
            <a:pPr>
              <a:lnSpc>
                <a:spcPct val="100000"/>
              </a:lnSpc>
              <a:buFont typeface="+mj-lt"/>
              <a:buAutoNum type="arabicPeriod"/>
            </a:pPr>
            <a:r>
              <a:rPr lang="en-US" sz="1400" b="1" dirty="0">
                <a:effectLst/>
              </a:rPr>
              <a:t>Safety Training</a:t>
            </a:r>
            <a:r>
              <a:rPr lang="en-US" sz="1400" dirty="0">
                <a:effectLst/>
              </a:rPr>
              <a:t>: Emphasis on safety protocols, hazard awareness, and the importance of maintaining a safe working environment.</a:t>
            </a:r>
          </a:p>
          <a:p>
            <a:pPr>
              <a:lnSpc>
                <a:spcPct val="100000"/>
              </a:lnSpc>
              <a:buFont typeface="+mj-lt"/>
              <a:buAutoNum type="arabicPeriod"/>
            </a:pPr>
            <a:r>
              <a:rPr lang="en-US" sz="1400" b="1" dirty="0">
                <a:effectLst/>
              </a:rPr>
              <a:t>Competency and Training Management</a:t>
            </a:r>
            <a:r>
              <a:rPr lang="en-US" sz="1400" dirty="0">
                <a:effectLst/>
              </a:rPr>
              <a:t>: Contractors' qualifications and training records are managed and verified to ensure they meet the necessary standards.</a:t>
            </a:r>
          </a:p>
          <a:p>
            <a:pPr>
              <a:lnSpc>
                <a:spcPct val="100000"/>
              </a:lnSpc>
              <a:buFont typeface="+mj-lt"/>
              <a:buAutoNum type="arabicPeriod"/>
            </a:pPr>
            <a:r>
              <a:rPr lang="en-US" sz="1400" b="1" dirty="0">
                <a:effectLst/>
              </a:rPr>
              <a:t>Photo Identification Cards</a:t>
            </a:r>
            <a:r>
              <a:rPr lang="en-US" sz="1400" dirty="0">
                <a:effectLst/>
              </a:rPr>
              <a:t>: Contractors receive photo ID cards that link all their qualifications, streamlining the verification process.</a:t>
            </a:r>
          </a:p>
          <a:p>
            <a:pPr>
              <a:lnSpc>
                <a:spcPct val="100000"/>
              </a:lnSpc>
            </a:pPr>
            <a:r>
              <a:rPr lang="en-US" sz="1400" dirty="0"/>
              <a:t>This program is part of Australia Post's broader commitment to safety and efficiency, aiming to reduce risks and improve overall operational effectiveness</a:t>
            </a:r>
          </a:p>
        </p:txBody>
      </p:sp>
      <p:pic>
        <p:nvPicPr>
          <p:cNvPr id="5" name="Picture 4" descr="A person with a first aid kit&#10;&#10;Description automatically generated">
            <a:extLst>
              <a:ext uri="{FF2B5EF4-FFF2-40B4-BE49-F238E27FC236}">
                <a16:creationId xmlns:a16="http://schemas.microsoft.com/office/drawing/2014/main" id="{73FCADB0-6F6A-033F-D72B-8C4A6F82B0C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293116" y="1979701"/>
            <a:ext cx="4289283" cy="2723694"/>
          </a:xfrm>
          <a:prstGeom prst="rect">
            <a:avLst/>
          </a:prstGeom>
        </p:spPr>
      </p:pic>
      <p:sp>
        <p:nvSpPr>
          <p:cNvPr id="6" name="TextBox 5">
            <a:extLst>
              <a:ext uri="{FF2B5EF4-FFF2-40B4-BE49-F238E27FC236}">
                <a16:creationId xmlns:a16="http://schemas.microsoft.com/office/drawing/2014/main" id="{17C0FA15-E4C7-8C3B-6D9D-6FA24EEC59D5}"/>
              </a:ext>
            </a:extLst>
          </p:cNvPr>
          <p:cNvSpPr txBox="1"/>
          <p:nvPr/>
        </p:nvSpPr>
        <p:spPr>
          <a:xfrm>
            <a:off x="8975596" y="4503340"/>
            <a:ext cx="2606803" cy="200055"/>
          </a:xfrm>
          <a:prstGeom prst="rect">
            <a:avLst/>
          </a:prstGeom>
          <a:solidFill>
            <a:srgbClr val="000000"/>
          </a:solidFill>
        </p:spPr>
        <p:txBody>
          <a:bodyPr wrap="none" rtlCol="0">
            <a:spAutoFit/>
          </a:bodyPr>
          <a:lstStyle/>
          <a:p>
            <a:pPr algn="r">
              <a:spcAft>
                <a:spcPts val="600"/>
              </a:spcAft>
            </a:pPr>
            <a:r>
              <a:rPr lang="en-AU" sz="700">
                <a:solidFill>
                  <a:srgbClr val="FFFFFF"/>
                </a:solidFill>
                <a:hlinkClick r:id="rId3" tooltip="https://libguides.jcu.edu.au/LEGuide/Training">
                  <a:extLst>
                    <a:ext uri="{A12FA001-AC4F-418D-AE19-62706E023703}">
                      <ahyp:hlinkClr xmlns:ahyp="http://schemas.microsoft.com/office/drawing/2018/hyperlinkcolor" val="tx"/>
                    </a:ext>
                  </a:extLst>
                </a:hlinkClick>
              </a:rPr>
              <a:t>This Photo</a:t>
            </a:r>
            <a:r>
              <a:rPr lang="en-AU" sz="700">
                <a:solidFill>
                  <a:srgbClr val="FFFFFF"/>
                </a:solidFill>
              </a:rPr>
              <a:t> by Unknown Author is licensed under </a:t>
            </a:r>
            <a:r>
              <a:rPr lang="en-AU"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AU" sz="700">
              <a:solidFill>
                <a:srgbClr val="FFFFFF"/>
              </a:solidFill>
            </a:endParaRPr>
          </a:p>
        </p:txBody>
      </p:sp>
    </p:spTree>
    <p:extLst>
      <p:ext uri="{BB962C8B-B14F-4D97-AF65-F5344CB8AC3E}">
        <p14:creationId xmlns:p14="http://schemas.microsoft.com/office/powerpoint/2010/main" val="871343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DBF25-E255-59E0-E1C7-7A874F561D7D}"/>
              </a:ext>
            </a:extLst>
          </p:cNvPr>
          <p:cNvSpPr>
            <a:spLocks noGrp="1"/>
          </p:cNvSpPr>
          <p:nvPr>
            <p:ph type="title"/>
          </p:nvPr>
        </p:nvSpPr>
        <p:spPr/>
        <p:txBody>
          <a:bodyPr/>
          <a:lstStyle/>
          <a:p>
            <a:r>
              <a:rPr lang="en-AU" dirty="0"/>
              <a:t>WHS Key Performance Indicators</a:t>
            </a:r>
          </a:p>
        </p:txBody>
      </p:sp>
      <p:sp>
        <p:nvSpPr>
          <p:cNvPr id="3" name="Content Placeholder 2">
            <a:extLst>
              <a:ext uri="{FF2B5EF4-FFF2-40B4-BE49-F238E27FC236}">
                <a16:creationId xmlns:a16="http://schemas.microsoft.com/office/drawing/2014/main" id="{18896F5B-DB86-6277-880F-D34EF82C0702}"/>
              </a:ext>
            </a:extLst>
          </p:cNvPr>
          <p:cNvSpPr>
            <a:spLocks noGrp="1"/>
          </p:cNvSpPr>
          <p:nvPr>
            <p:ph idx="1"/>
          </p:nvPr>
        </p:nvSpPr>
        <p:spPr/>
        <p:txBody>
          <a:bodyPr/>
          <a:lstStyle/>
          <a:p>
            <a:r>
              <a:rPr lang="en-AU" dirty="0"/>
              <a:t>It is essential to keep records of accidents and incidents to monitor and improve safety measures. These are useful when measuring key performance indicators (KPI’S) against WHS compliance and the following Codes of Practice.</a:t>
            </a:r>
          </a:p>
          <a:p>
            <a:r>
              <a:rPr lang="en-US" dirty="0"/>
              <a:t>These KPIs can help organisations track their performance and ensure they are meeting the required standards for health and safety.</a:t>
            </a:r>
            <a:r>
              <a:rPr lang="en-AU" dirty="0"/>
              <a:t> </a:t>
            </a:r>
          </a:p>
          <a:p>
            <a:r>
              <a:rPr lang="en-AU" dirty="0"/>
              <a:t>There are 2 Codes of Practice both contractors have agreed to observe.</a:t>
            </a:r>
          </a:p>
          <a:p>
            <a:endParaRPr lang="en-US" dirty="0"/>
          </a:p>
          <a:p>
            <a:endParaRPr lang="en-US" dirty="0"/>
          </a:p>
          <a:p>
            <a:endParaRPr lang="en-US" dirty="0"/>
          </a:p>
          <a:p>
            <a:endParaRPr lang="en-AU" dirty="0"/>
          </a:p>
          <a:p>
            <a:endParaRPr lang="en-AU" dirty="0"/>
          </a:p>
          <a:p>
            <a:endParaRPr lang="en-AU" dirty="0"/>
          </a:p>
        </p:txBody>
      </p:sp>
      <p:sp>
        <p:nvSpPr>
          <p:cNvPr id="4" name="Oval 3">
            <a:extLst>
              <a:ext uri="{FF2B5EF4-FFF2-40B4-BE49-F238E27FC236}">
                <a16:creationId xmlns:a16="http://schemas.microsoft.com/office/drawing/2014/main" id="{85ED2752-4F1B-0DD8-A35A-0524688F24FB}"/>
              </a:ext>
            </a:extLst>
          </p:cNvPr>
          <p:cNvSpPr/>
          <p:nvPr/>
        </p:nvSpPr>
        <p:spPr>
          <a:xfrm>
            <a:off x="1173706" y="4462818"/>
            <a:ext cx="4016994" cy="167992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How to manage Work Health and Safety Risks</a:t>
            </a:r>
          </a:p>
        </p:txBody>
      </p:sp>
      <p:sp>
        <p:nvSpPr>
          <p:cNvPr id="5" name="Oval 4">
            <a:extLst>
              <a:ext uri="{FF2B5EF4-FFF2-40B4-BE49-F238E27FC236}">
                <a16:creationId xmlns:a16="http://schemas.microsoft.com/office/drawing/2014/main" id="{D1AFD8D2-7646-4AC6-513B-27C5036BFCD7}"/>
              </a:ext>
            </a:extLst>
          </p:cNvPr>
          <p:cNvSpPr/>
          <p:nvPr/>
        </p:nvSpPr>
        <p:spPr>
          <a:xfrm>
            <a:off x="7001302" y="4462818"/>
            <a:ext cx="4016992" cy="167992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Managing Risks of Hazardous Chemicals in the workplace</a:t>
            </a:r>
          </a:p>
        </p:txBody>
      </p:sp>
    </p:spTree>
    <p:extLst>
      <p:ext uri="{BB962C8B-B14F-4D97-AF65-F5344CB8AC3E}">
        <p14:creationId xmlns:p14="http://schemas.microsoft.com/office/powerpoint/2010/main" val="3225025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DCD53-33FC-9DC1-0A6F-494891FBEAD4}"/>
              </a:ext>
            </a:extLst>
          </p:cNvPr>
          <p:cNvSpPr>
            <a:spLocks noGrp="1"/>
          </p:cNvSpPr>
          <p:nvPr>
            <p:ph type="title"/>
          </p:nvPr>
        </p:nvSpPr>
        <p:spPr/>
        <p:txBody>
          <a:bodyPr>
            <a:normAutofit fontScale="90000"/>
          </a:bodyPr>
          <a:lstStyle/>
          <a:p>
            <a:r>
              <a:rPr lang="en-AU" dirty="0"/>
              <a:t>Codes of Practice KPI Breakdown Examples</a:t>
            </a:r>
          </a:p>
        </p:txBody>
      </p:sp>
      <p:graphicFrame>
        <p:nvGraphicFramePr>
          <p:cNvPr id="15" name="Content Placeholder 2">
            <a:extLst>
              <a:ext uri="{FF2B5EF4-FFF2-40B4-BE49-F238E27FC236}">
                <a16:creationId xmlns:a16="http://schemas.microsoft.com/office/drawing/2014/main" id="{CE56526B-00B2-B936-1CD6-785D3305F400}"/>
              </a:ext>
            </a:extLst>
          </p:cNvPr>
          <p:cNvGraphicFramePr>
            <a:graphicFrameLocks noGrp="1"/>
          </p:cNvGraphicFramePr>
          <p:nvPr>
            <p:ph idx="1"/>
            <p:extLst>
              <p:ext uri="{D42A27DB-BD31-4B8C-83A1-F6EECF244321}">
                <p14:modId xmlns:p14="http://schemas.microsoft.com/office/powerpoint/2010/main" val="252259065"/>
              </p:ext>
            </p:extLst>
          </p:nvPr>
        </p:nvGraphicFramePr>
        <p:xfrm>
          <a:off x="609600" y="2106204"/>
          <a:ext cx="10972800" cy="40365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A cartoon of a person with a bandaged head&#10;&#10;Description automatically generated">
            <a:extLst>
              <a:ext uri="{FF2B5EF4-FFF2-40B4-BE49-F238E27FC236}">
                <a16:creationId xmlns:a16="http://schemas.microsoft.com/office/drawing/2014/main" id="{AF7DFD74-8FC0-85D8-6233-AC6C22A77208}"/>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9220200" y="4271812"/>
            <a:ext cx="2362200" cy="1998747"/>
          </a:xfrm>
          <a:prstGeom prst="rect">
            <a:avLst/>
          </a:prstGeom>
        </p:spPr>
      </p:pic>
      <p:sp>
        <p:nvSpPr>
          <p:cNvPr id="7" name="TextBox 6">
            <a:extLst>
              <a:ext uri="{FF2B5EF4-FFF2-40B4-BE49-F238E27FC236}">
                <a16:creationId xmlns:a16="http://schemas.microsoft.com/office/drawing/2014/main" id="{77207EAD-23C8-98DE-1DC8-F9AC689B0899}"/>
              </a:ext>
            </a:extLst>
          </p:cNvPr>
          <p:cNvSpPr txBox="1"/>
          <p:nvPr/>
        </p:nvSpPr>
        <p:spPr>
          <a:xfrm>
            <a:off x="9220200" y="6964680"/>
            <a:ext cx="2362200" cy="369332"/>
          </a:xfrm>
          <a:prstGeom prst="rect">
            <a:avLst/>
          </a:prstGeom>
          <a:noFill/>
        </p:spPr>
        <p:txBody>
          <a:bodyPr wrap="square" rtlCol="0">
            <a:spAutoFit/>
          </a:bodyPr>
          <a:lstStyle/>
          <a:p>
            <a:r>
              <a:rPr lang="en-AU" sz="900">
                <a:hlinkClick r:id="rId8" tooltip="http://assistente-tecnico.blogspot.com/2016/06/portaria-n-1622016-financas-e-trabalho.html"/>
              </a:rPr>
              <a:t>This Photo</a:t>
            </a:r>
            <a:r>
              <a:rPr lang="en-AU" sz="900"/>
              <a:t> by Unknown Author is licensed under </a:t>
            </a:r>
            <a:r>
              <a:rPr lang="en-AU" sz="900">
                <a:hlinkClick r:id="rId9" tooltip="https://creativecommons.org/licenses/by-nc-sa/3.0/"/>
              </a:rPr>
              <a:t>CC BY-SA-NC</a:t>
            </a:r>
            <a:endParaRPr lang="en-AU" sz="900"/>
          </a:p>
        </p:txBody>
      </p:sp>
    </p:spTree>
    <p:extLst>
      <p:ext uri="{BB962C8B-B14F-4D97-AF65-F5344CB8AC3E}">
        <p14:creationId xmlns:p14="http://schemas.microsoft.com/office/powerpoint/2010/main" val="4188519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A46C5F3-4EAC-473B-BD72-1219E833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12231725-D083-4E0F-9428-1C2635189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2140699"/>
            <a:ext cx="12192000" cy="4717301"/>
          </a:xfrm>
          <a:custGeom>
            <a:avLst/>
            <a:gdLst>
              <a:gd name="connsiteX0" fmla="*/ 8930642 w 12192000"/>
              <a:gd name="connsiteY0" fmla="*/ 4273734 h 4717301"/>
              <a:gd name="connsiteX1" fmla="*/ 9143134 w 12192000"/>
              <a:gd name="connsiteY1" fmla="*/ 4396362 h 4717301"/>
              <a:gd name="connsiteX2" fmla="*/ 9043549 w 12192000"/>
              <a:gd name="connsiteY2" fmla="*/ 4693978 h 4717301"/>
              <a:gd name="connsiteX3" fmla="*/ 8745984 w 12192000"/>
              <a:gd name="connsiteY3" fmla="*/ 4594249 h 4717301"/>
              <a:gd name="connsiteX4" fmla="*/ 8845568 w 12192000"/>
              <a:gd name="connsiteY4" fmla="*/ 4296634 h 4717301"/>
              <a:gd name="connsiteX5" fmla="*/ 8930642 w 12192000"/>
              <a:gd name="connsiteY5" fmla="*/ 4273734 h 4717301"/>
              <a:gd name="connsiteX6" fmla="*/ 9842642 w 12192000"/>
              <a:gd name="connsiteY6" fmla="*/ 3718743 h 4717301"/>
              <a:gd name="connsiteX7" fmla="*/ 10272210 w 12192000"/>
              <a:gd name="connsiteY7" fmla="*/ 3966645 h 4717301"/>
              <a:gd name="connsiteX8" fmla="*/ 10070896 w 12192000"/>
              <a:gd name="connsiteY8" fmla="*/ 4568292 h 4717301"/>
              <a:gd name="connsiteX9" fmla="*/ 9469346 w 12192000"/>
              <a:gd name="connsiteY9" fmla="*/ 4366686 h 4717301"/>
              <a:gd name="connsiteX10" fmla="*/ 9670660 w 12192000"/>
              <a:gd name="connsiteY10" fmla="*/ 3765038 h 4717301"/>
              <a:gd name="connsiteX11" fmla="*/ 9842642 w 12192000"/>
              <a:gd name="connsiteY11" fmla="*/ 3718743 h 4717301"/>
              <a:gd name="connsiteX12" fmla="*/ 0 w 12192000"/>
              <a:gd name="connsiteY12" fmla="*/ 0 h 4717301"/>
              <a:gd name="connsiteX13" fmla="*/ 12192000 w 12192000"/>
              <a:gd name="connsiteY13" fmla="*/ 0 h 4717301"/>
              <a:gd name="connsiteX14" fmla="*/ 12192000 w 12192000"/>
              <a:gd name="connsiteY14" fmla="*/ 3369891 h 4717301"/>
              <a:gd name="connsiteX15" fmla="*/ 12124015 w 12192000"/>
              <a:gd name="connsiteY15" fmla="*/ 3410713 h 4717301"/>
              <a:gd name="connsiteX16" fmla="*/ 11077457 w 12192000"/>
              <a:gd name="connsiteY16" fmla="*/ 3501725 h 4717301"/>
              <a:gd name="connsiteX17" fmla="*/ 9867246 w 12192000"/>
              <a:gd name="connsiteY17" fmla="*/ 3351592 h 4717301"/>
              <a:gd name="connsiteX18" fmla="*/ 8994802 w 12192000"/>
              <a:gd name="connsiteY18" fmla="*/ 3878378 h 4717301"/>
              <a:gd name="connsiteX19" fmla="*/ 6994655 w 12192000"/>
              <a:gd name="connsiteY19" fmla="*/ 4335637 h 4717301"/>
              <a:gd name="connsiteX20" fmla="*/ 6287534 w 12192000"/>
              <a:gd name="connsiteY20" fmla="*/ 3714199 h 4717301"/>
              <a:gd name="connsiteX21" fmla="*/ 4392596 w 12192000"/>
              <a:gd name="connsiteY21" fmla="*/ 3392344 h 4717301"/>
              <a:gd name="connsiteX22" fmla="*/ 3014500 w 12192000"/>
              <a:gd name="connsiteY22" fmla="*/ 4100222 h 4717301"/>
              <a:gd name="connsiteX23" fmla="*/ 86414 w 12192000"/>
              <a:gd name="connsiteY23" fmla="*/ 3903305 h 4717301"/>
              <a:gd name="connsiteX24" fmla="*/ 0 w 12192000"/>
              <a:gd name="connsiteY24" fmla="*/ 3840566 h 4717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192000" h="4717301">
                <a:moveTo>
                  <a:pt x="8930642" y="4273734"/>
                </a:moveTo>
                <a:cubicBezTo>
                  <a:pt x="9016941" y="4268381"/>
                  <a:pt x="9102130" y="4314070"/>
                  <a:pt x="9143134" y="4396362"/>
                </a:cubicBezTo>
                <a:cubicBezTo>
                  <a:pt x="9197806" y="4506087"/>
                  <a:pt x="9153221" y="4639333"/>
                  <a:pt x="9043549" y="4693978"/>
                </a:cubicBezTo>
                <a:cubicBezTo>
                  <a:pt x="8933879" y="4748622"/>
                  <a:pt x="8800655" y="4703973"/>
                  <a:pt x="8745984" y="4594249"/>
                </a:cubicBezTo>
                <a:cubicBezTo>
                  <a:pt x="8691311" y="4484525"/>
                  <a:pt x="8735897" y="4351279"/>
                  <a:pt x="8845568" y="4296634"/>
                </a:cubicBezTo>
                <a:cubicBezTo>
                  <a:pt x="8872986" y="4282973"/>
                  <a:pt x="8901875" y="4275517"/>
                  <a:pt x="8930642" y="4273734"/>
                </a:cubicBezTo>
                <a:close/>
                <a:moveTo>
                  <a:pt x="9842642" y="3718743"/>
                </a:moveTo>
                <a:cubicBezTo>
                  <a:pt x="10017101" y="3707923"/>
                  <a:pt x="10189318" y="3800286"/>
                  <a:pt x="10272210" y="3966645"/>
                </a:cubicBezTo>
                <a:cubicBezTo>
                  <a:pt x="10382732" y="4188458"/>
                  <a:pt x="10292600" y="4457825"/>
                  <a:pt x="10070896" y="4568292"/>
                </a:cubicBezTo>
                <a:cubicBezTo>
                  <a:pt x="9849191" y="4678760"/>
                  <a:pt x="9579867" y="4588498"/>
                  <a:pt x="9469346" y="4366686"/>
                </a:cubicBezTo>
                <a:cubicBezTo>
                  <a:pt x="9358824" y="4144873"/>
                  <a:pt x="9448956" y="3875506"/>
                  <a:pt x="9670660" y="3765038"/>
                </a:cubicBezTo>
                <a:cubicBezTo>
                  <a:pt x="9726087" y="3737421"/>
                  <a:pt x="9784490" y="3722349"/>
                  <a:pt x="9842642" y="3718743"/>
                </a:cubicBezTo>
                <a:close/>
                <a:moveTo>
                  <a:pt x="0" y="0"/>
                </a:moveTo>
                <a:lnTo>
                  <a:pt x="12192000" y="0"/>
                </a:lnTo>
                <a:lnTo>
                  <a:pt x="12192000" y="3369891"/>
                </a:lnTo>
                <a:lnTo>
                  <a:pt x="12124015" y="3410713"/>
                </a:lnTo>
                <a:cubicBezTo>
                  <a:pt x="11792041" y="3581538"/>
                  <a:pt x="11443617" y="3577252"/>
                  <a:pt x="11077457" y="3501725"/>
                </a:cubicBezTo>
                <a:cubicBezTo>
                  <a:pt x="10679189" y="3419860"/>
                  <a:pt x="10271734" y="3358281"/>
                  <a:pt x="9867246" y="3351592"/>
                </a:cubicBezTo>
                <a:cubicBezTo>
                  <a:pt x="9492336" y="3345611"/>
                  <a:pt x="9239136" y="3626329"/>
                  <a:pt x="8994802" y="3878378"/>
                </a:cubicBezTo>
                <a:cubicBezTo>
                  <a:pt x="8385954" y="4506678"/>
                  <a:pt x="7695268" y="4690742"/>
                  <a:pt x="6994655" y="4335637"/>
                </a:cubicBezTo>
                <a:cubicBezTo>
                  <a:pt x="6722938" y="4197922"/>
                  <a:pt x="6494843" y="3948626"/>
                  <a:pt x="6287534" y="3714199"/>
                </a:cubicBezTo>
                <a:cubicBezTo>
                  <a:pt x="5731733" y="3085491"/>
                  <a:pt x="5043559" y="3067499"/>
                  <a:pt x="4392596" y="3392344"/>
                </a:cubicBezTo>
                <a:cubicBezTo>
                  <a:pt x="3930423" y="3623867"/>
                  <a:pt x="3492022" y="3908604"/>
                  <a:pt x="3014500" y="4100222"/>
                </a:cubicBezTo>
                <a:cubicBezTo>
                  <a:pt x="1977820" y="4518409"/>
                  <a:pt x="973242" y="4499486"/>
                  <a:pt x="86414" y="3903305"/>
                </a:cubicBezTo>
                <a:lnTo>
                  <a:pt x="0" y="38405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147E07-A8E1-D4B8-3C52-76718DE20EAF}"/>
              </a:ext>
            </a:extLst>
          </p:cNvPr>
          <p:cNvSpPr>
            <a:spLocks noGrp="1"/>
          </p:cNvSpPr>
          <p:nvPr>
            <p:ph type="title"/>
          </p:nvPr>
        </p:nvSpPr>
        <p:spPr>
          <a:xfrm>
            <a:off x="609600" y="557784"/>
            <a:ext cx="10972800" cy="1446390"/>
          </a:xfrm>
        </p:spPr>
        <p:txBody>
          <a:bodyPr>
            <a:normAutofit/>
          </a:bodyPr>
          <a:lstStyle/>
          <a:p>
            <a:r>
              <a:rPr lang="en-AU" sz="4000" dirty="0"/>
              <a:t>Codes of Practice KPI Breakdown Examples</a:t>
            </a:r>
          </a:p>
        </p:txBody>
      </p:sp>
      <p:graphicFrame>
        <p:nvGraphicFramePr>
          <p:cNvPr id="5" name="Content Placeholder 2">
            <a:extLst>
              <a:ext uri="{FF2B5EF4-FFF2-40B4-BE49-F238E27FC236}">
                <a16:creationId xmlns:a16="http://schemas.microsoft.com/office/drawing/2014/main" id="{2502B2D7-E0A8-AE96-ECE6-2B6E91738356}"/>
              </a:ext>
            </a:extLst>
          </p:cNvPr>
          <p:cNvGraphicFramePr>
            <a:graphicFrameLocks noGrp="1"/>
          </p:cNvGraphicFramePr>
          <p:nvPr>
            <p:ph idx="1"/>
            <p:extLst>
              <p:ext uri="{D42A27DB-BD31-4B8C-83A1-F6EECF244321}">
                <p14:modId xmlns:p14="http://schemas.microsoft.com/office/powerpoint/2010/main" val="4286106160"/>
              </p:ext>
            </p:extLst>
          </p:nvPr>
        </p:nvGraphicFramePr>
        <p:xfrm>
          <a:off x="609600" y="2923750"/>
          <a:ext cx="10972800" cy="3218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A group of glass bottles with different colored liquids&#10;&#10;Description automatically generated">
            <a:extLst>
              <a:ext uri="{FF2B5EF4-FFF2-40B4-BE49-F238E27FC236}">
                <a16:creationId xmlns:a16="http://schemas.microsoft.com/office/drawing/2014/main" id="{EE4D0AFC-ED5F-3C0C-029C-0617DF3F7D0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93874" y="4763069"/>
            <a:ext cx="2588525" cy="1455598"/>
          </a:xfrm>
          <a:prstGeom prst="rect">
            <a:avLst/>
          </a:prstGeom>
        </p:spPr>
      </p:pic>
      <p:sp>
        <p:nvSpPr>
          <p:cNvPr id="7" name="TextBox 6">
            <a:extLst>
              <a:ext uri="{FF2B5EF4-FFF2-40B4-BE49-F238E27FC236}">
                <a16:creationId xmlns:a16="http://schemas.microsoft.com/office/drawing/2014/main" id="{05BFD11B-4507-8E30-718C-28250960F813}"/>
              </a:ext>
            </a:extLst>
          </p:cNvPr>
          <p:cNvSpPr txBox="1"/>
          <p:nvPr/>
        </p:nvSpPr>
        <p:spPr>
          <a:xfrm>
            <a:off x="10822674" y="3771900"/>
            <a:ext cx="759725" cy="1061829"/>
          </a:xfrm>
          <a:prstGeom prst="rect">
            <a:avLst/>
          </a:prstGeom>
          <a:noFill/>
        </p:spPr>
        <p:txBody>
          <a:bodyPr wrap="square" rtlCol="0">
            <a:spAutoFit/>
          </a:bodyPr>
          <a:lstStyle/>
          <a:p>
            <a:r>
              <a:rPr lang="en-AU" sz="900" dirty="0">
                <a:hlinkClick r:id="rId8" tooltip="https://www.eea.europa.eu/data-and-maps/daviz/production-of-toxic-chemicals-by"/>
              </a:rPr>
              <a:t>This Photo</a:t>
            </a:r>
            <a:r>
              <a:rPr lang="en-AU" sz="900" dirty="0"/>
              <a:t> by Unknown Author is licensed under </a:t>
            </a:r>
            <a:r>
              <a:rPr lang="en-AU" sz="900" dirty="0">
                <a:hlinkClick r:id="rId9" tooltip="https://creativecommons.org/licenses/by/3.0/"/>
              </a:rPr>
              <a:t>CC BY</a:t>
            </a:r>
            <a:endParaRPr lang="en-AU" sz="900" dirty="0"/>
          </a:p>
        </p:txBody>
      </p:sp>
    </p:spTree>
    <p:extLst>
      <p:ext uri="{BB962C8B-B14F-4D97-AF65-F5344CB8AC3E}">
        <p14:creationId xmlns:p14="http://schemas.microsoft.com/office/powerpoint/2010/main" val="6136475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32956-0136-91AD-D50B-6470760A0B61}"/>
              </a:ext>
            </a:extLst>
          </p:cNvPr>
          <p:cNvSpPr>
            <a:spLocks noGrp="1"/>
          </p:cNvSpPr>
          <p:nvPr>
            <p:ph type="title"/>
          </p:nvPr>
        </p:nvSpPr>
        <p:spPr/>
        <p:txBody>
          <a:bodyPr/>
          <a:lstStyle/>
          <a:p>
            <a:r>
              <a:rPr lang="en-AU" dirty="0"/>
              <a:t>Codes of Practice</a:t>
            </a:r>
          </a:p>
        </p:txBody>
      </p:sp>
      <p:sp>
        <p:nvSpPr>
          <p:cNvPr id="3" name="Text Placeholder 2">
            <a:extLst>
              <a:ext uri="{FF2B5EF4-FFF2-40B4-BE49-F238E27FC236}">
                <a16:creationId xmlns:a16="http://schemas.microsoft.com/office/drawing/2014/main" id="{1244A499-88FC-9E1B-1750-A5523501CB20}"/>
              </a:ext>
            </a:extLst>
          </p:cNvPr>
          <p:cNvSpPr>
            <a:spLocks noGrp="1"/>
          </p:cNvSpPr>
          <p:nvPr>
            <p:ph type="body" idx="1"/>
          </p:nvPr>
        </p:nvSpPr>
        <p:spPr/>
        <p:txBody>
          <a:bodyPr>
            <a:normAutofit/>
          </a:bodyPr>
          <a:lstStyle/>
          <a:p>
            <a:r>
              <a:rPr lang="en-AU" sz="2000" b="1" dirty="0"/>
              <a:t>How to Manage Health and Safety Risks</a:t>
            </a:r>
          </a:p>
        </p:txBody>
      </p:sp>
      <p:sp>
        <p:nvSpPr>
          <p:cNvPr id="4" name="Content Placeholder 3">
            <a:extLst>
              <a:ext uri="{FF2B5EF4-FFF2-40B4-BE49-F238E27FC236}">
                <a16:creationId xmlns:a16="http://schemas.microsoft.com/office/drawing/2014/main" id="{5D8D7353-BE14-A015-CFC0-977C94946B96}"/>
              </a:ext>
            </a:extLst>
          </p:cNvPr>
          <p:cNvSpPr>
            <a:spLocks noGrp="1"/>
          </p:cNvSpPr>
          <p:nvPr>
            <p:ph sz="half" idx="2"/>
          </p:nvPr>
        </p:nvSpPr>
        <p:spPr/>
        <p:txBody>
          <a:bodyPr/>
          <a:lstStyle/>
          <a:p>
            <a:r>
              <a:rPr lang="en-AU" dirty="0"/>
              <a:t>Identify Hazards</a:t>
            </a:r>
          </a:p>
          <a:p>
            <a:r>
              <a:rPr lang="en-AU" dirty="0"/>
              <a:t>Assess Risks</a:t>
            </a:r>
          </a:p>
          <a:p>
            <a:r>
              <a:rPr lang="en-AU" dirty="0"/>
              <a:t>Control Risks</a:t>
            </a:r>
          </a:p>
          <a:p>
            <a:r>
              <a:rPr lang="en-AU" dirty="0"/>
              <a:t>Review Controls for Effectiveness</a:t>
            </a:r>
          </a:p>
          <a:p>
            <a:r>
              <a:rPr lang="en-AU" dirty="0"/>
              <a:t>Record Keeping</a:t>
            </a:r>
          </a:p>
          <a:p>
            <a:endParaRPr lang="en-AU" dirty="0"/>
          </a:p>
          <a:p>
            <a:r>
              <a:rPr lang="en-AU" dirty="0"/>
              <a:t>@ </a:t>
            </a:r>
            <a:r>
              <a:rPr lang="en-AU" dirty="0">
                <a:hlinkClick r:id="rId2"/>
              </a:rPr>
              <a:t>www.safeworkaustralia.com.au</a:t>
            </a:r>
            <a:endParaRPr lang="en-AU" dirty="0"/>
          </a:p>
          <a:p>
            <a:endParaRPr lang="en-AU" dirty="0"/>
          </a:p>
        </p:txBody>
      </p:sp>
      <p:sp>
        <p:nvSpPr>
          <p:cNvPr id="5" name="Text Placeholder 4">
            <a:extLst>
              <a:ext uri="{FF2B5EF4-FFF2-40B4-BE49-F238E27FC236}">
                <a16:creationId xmlns:a16="http://schemas.microsoft.com/office/drawing/2014/main" id="{B76CE6B1-330F-9C15-0738-579A8BA15EDE}"/>
              </a:ext>
            </a:extLst>
          </p:cNvPr>
          <p:cNvSpPr>
            <a:spLocks noGrp="1"/>
          </p:cNvSpPr>
          <p:nvPr>
            <p:ph type="body" sz="quarter" idx="3"/>
          </p:nvPr>
        </p:nvSpPr>
        <p:spPr/>
        <p:txBody>
          <a:bodyPr>
            <a:normAutofit/>
          </a:bodyPr>
          <a:lstStyle/>
          <a:p>
            <a:r>
              <a:rPr lang="en-AU" sz="2000" b="1" dirty="0"/>
              <a:t>Managing Risks of Hazardous Chemicals</a:t>
            </a:r>
          </a:p>
        </p:txBody>
      </p:sp>
      <p:sp>
        <p:nvSpPr>
          <p:cNvPr id="6" name="Content Placeholder 5">
            <a:extLst>
              <a:ext uri="{FF2B5EF4-FFF2-40B4-BE49-F238E27FC236}">
                <a16:creationId xmlns:a16="http://schemas.microsoft.com/office/drawing/2014/main" id="{FF0FA4E2-9B99-5DDF-AC40-0A23BA065F43}"/>
              </a:ext>
            </a:extLst>
          </p:cNvPr>
          <p:cNvSpPr>
            <a:spLocks noGrp="1"/>
          </p:cNvSpPr>
          <p:nvPr>
            <p:ph sz="quarter" idx="4"/>
          </p:nvPr>
        </p:nvSpPr>
        <p:spPr/>
        <p:txBody>
          <a:bodyPr/>
          <a:lstStyle/>
          <a:p>
            <a:r>
              <a:rPr lang="en-AU" dirty="0"/>
              <a:t>Workplace Exposure Standards</a:t>
            </a:r>
          </a:p>
          <a:p>
            <a:r>
              <a:rPr lang="en-AU" dirty="0"/>
              <a:t>Hazardous Chemical Register</a:t>
            </a:r>
          </a:p>
          <a:p>
            <a:r>
              <a:rPr lang="en-AU" dirty="0"/>
              <a:t>Labelling and Safety Data Sheets (SDS)</a:t>
            </a:r>
          </a:p>
          <a:p>
            <a:r>
              <a:rPr lang="en-AU" dirty="0"/>
              <a:t>Health Monitoring</a:t>
            </a:r>
          </a:p>
          <a:p>
            <a:r>
              <a:rPr lang="en-AU" dirty="0"/>
              <a:t>Emergency Plans</a:t>
            </a:r>
          </a:p>
          <a:p>
            <a:r>
              <a:rPr lang="en-AU" dirty="0"/>
              <a:t>Risk Management</a:t>
            </a:r>
          </a:p>
          <a:p>
            <a:r>
              <a:rPr lang="en-AU" dirty="0"/>
              <a:t>@ </a:t>
            </a:r>
            <a:r>
              <a:rPr lang="en-AU" dirty="0">
                <a:hlinkClick r:id="rId2"/>
              </a:rPr>
              <a:t>www.safeworkaustralia.com.au</a:t>
            </a:r>
            <a:endParaRPr lang="en-AU" dirty="0"/>
          </a:p>
          <a:p>
            <a:endParaRPr lang="en-AU" dirty="0"/>
          </a:p>
          <a:p>
            <a:endParaRPr lang="en-AU" dirty="0"/>
          </a:p>
        </p:txBody>
      </p:sp>
      <p:pic>
        <p:nvPicPr>
          <p:cNvPr id="22" name="Picture 21" descr="A close-up of a sign&#10;&#10;Description automatically generated">
            <a:extLst>
              <a:ext uri="{FF2B5EF4-FFF2-40B4-BE49-F238E27FC236}">
                <a16:creationId xmlns:a16="http://schemas.microsoft.com/office/drawing/2014/main" id="{BE33402C-463B-CE2F-F72F-45B4290FEB0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111192" y="0"/>
            <a:ext cx="5414510" cy="2424545"/>
          </a:xfrm>
          <a:prstGeom prst="rect">
            <a:avLst/>
          </a:prstGeom>
        </p:spPr>
      </p:pic>
    </p:spTree>
    <p:extLst>
      <p:ext uri="{BB962C8B-B14F-4D97-AF65-F5344CB8AC3E}">
        <p14:creationId xmlns:p14="http://schemas.microsoft.com/office/powerpoint/2010/main" val="1256232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A9825-642D-3CCB-4A9F-46C6D81389B5}"/>
              </a:ext>
            </a:extLst>
          </p:cNvPr>
          <p:cNvSpPr>
            <a:spLocks noGrp="1"/>
          </p:cNvSpPr>
          <p:nvPr>
            <p:ph type="title"/>
          </p:nvPr>
        </p:nvSpPr>
        <p:spPr/>
        <p:txBody>
          <a:bodyPr/>
          <a:lstStyle/>
          <a:p>
            <a:r>
              <a:rPr lang="en-AU" dirty="0"/>
              <a:t>Non-Compliance</a:t>
            </a:r>
          </a:p>
        </p:txBody>
      </p:sp>
      <p:sp>
        <p:nvSpPr>
          <p:cNvPr id="3" name="Content Placeholder 2">
            <a:extLst>
              <a:ext uri="{FF2B5EF4-FFF2-40B4-BE49-F238E27FC236}">
                <a16:creationId xmlns:a16="http://schemas.microsoft.com/office/drawing/2014/main" id="{05268CB7-CB6B-2214-2F9C-2255728D39FC}"/>
              </a:ext>
            </a:extLst>
          </p:cNvPr>
          <p:cNvSpPr>
            <a:spLocks noGrp="1"/>
          </p:cNvSpPr>
          <p:nvPr>
            <p:ph sz="half" idx="1"/>
          </p:nvPr>
        </p:nvSpPr>
        <p:spPr/>
        <p:txBody>
          <a:bodyPr/>
          <a:lstStyle/>
          <a:p>
            <a:pPr algn="l"/>
            <a:r>
              <a:rPr lang="en-AU" sz="1800" dirty="0">
                <a:effectLst/>
                <a:latin typeface="Arial" panose="020B0604020202020204" pitchFamily="34" charset="0"/>
                <a:ea typeface="Calibri" panose="020F0502020204030204" pitchFamily="34" charset="0"/>
                <a:cs typeface="Times New Roman" panose="02020603050405020304" pitchFamily="18" charset="0"/>
              </a:rPr>
              <a:t>Contractor 1 was involved in a manual handling incident. They were not observing appropriate posture whilst lifting a parcel weighing 20kg. They did not utilise load shifting equipment or ask for assistance for a team lift.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cap="all"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endParaRPr lang="en-AU" dirty="0"/>
          </a:p>
        </p:txBody>
      </p:sp>
      <p:sp>
        <p:nvSpPr>
          <p:cNvPr id="4" name="Content Placeholder 3">
            <a:extLst>
              <a:ext uri="{FF2B5EF4-FFF2-40B4-BE49-F238E27FC236}">
                <a16:creationId xmlns:a16="http://schemas.microsoft.com/office/drawing/2014/main" id="{B1B2610B-E22D-077B-E4D0-76E24A236025}"/>
              </a:ext>
            </a:extLst>
          </p:cNvPr>
          <p:cNvSpPr>
            <a:spLocks noGrp="1"/>
          </p:cNvSpPr>
          <p:nvPr>
            <p:ph sz="half" idx="2"/>
          </p:nvPr>
        </p:nvSpPr>
        <p:spPr/>
        <p:txBody>
          <a:bodyPr/>
          <a:lstStyle/>
          <a:p>
            <a:r>
              <a:rPr lang="en-AU" sz="1800" dirty="0">
                <a:effectLst/>
                <a:latin typeface="Arial" panose="020B0604020202020204" pitchFamily="34" charset="0"/>
                <a:ea typeface="Calibri" panose="020F0502020204030204" pitchFamily="34" charset="0"/>
                <a:cs typeface="Times New Roman" panose="02020603050405020304" pitchFamily="18" charset="0"/>
              </a:rPr>
              <a:t>Contractor 2 was undertaking after-hours cleaning tasks and mishandled some cleaning products, causing a chemical burn on their skin. Contractor 2 provided the equipment and chemicals. The Safety Data Sheet (SDS) and gloves were available but were not used</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endParaRPr lang="en-AU" dirty="0"/>
          </a:p>
        </p:txBody>
      </p:sp>
      <p:pic>
        <p:nvPicPr>
          <p:cNvPr id="6" name="Picture 5" descr="A cartoon of a person carrying a large wooden box">
            <a:extLst>
              <a:ext uri="{FF2B5EF4-FFF2-40B4-BE49-F238E27FC236}">
                <a16:creationId xmlns:a16="http://schemas.microsoft.com/office/drawing/2014/main" id="{8B1875E1-8228-45E0-503A-88D57E92992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528550" y="3766782"/>
            <a:ext cx="2866030" cy="3091218"/>
          </a:xfrm>
          <a:prstGeom prst="rect">
            <a:avLst/>
          </a:prstGeom>
        </p:spPr>
      </p:pic>
      <p:pic>
        <p:nvPicPr>
          <p:cNvPr id="8" name="Picture 7" descr="A warning sign with a red border">
            <a:extLst>
              <a:ext uri="{FF2B5EF4-FFF2-40B4-BE49-F238E27FC236}">
                <a16:creationId xmlns:a16="http://schemas.microsoft.com/office/drawing/2014/main" id="{08D358C6-53B7-3F71-C9E5-FE32E1251CC6}"/>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658968" y="3920836"/>
            <a:ext cx="4004482" cy="2937164"/>
          </a:xfrm>
          <a:prstGeom prst="rect">
            <a:avLst/>
          </a:prstGeom>
        </p:spPr>
      </p:pic>
      <p:sp>
        <p:nvSpPr>
          <p:cNvPr id="9" name="TextBox 8">
            <a:extLst>
              <a:ext uri="{FF2B5EF4-FFF2-40B4-BE49-F238E27FC236}">
                <a16:creationId xmlns:a16="http://schemas.microsoft.com/office/drawing/2014/main" id="{3F1C0321-FB1C-C5C1-7922-24AF683528AC}"/>
              </a:ext>
            </a:extLst>
          </p:cNvPr>
          <p:cNvSpPr txBox="1"/>
          <p:nvPr/>
        </p:nvSpPr>
        <p:spPr>
          <a:xfrm>
            <a:off x="6658968" y="6858000"/>
            <a:ext cx="4004482" cy="230832"/>
          </a:xfrm>
          <a:prstGeom prst="rect">
            <a:avLst/>
          </a:prstGeom>
          <a:noFill/>
        </p:spPr>
        <p:txBody>
          <a:bodyPr wrap="square" rtlCol="0">
            <a:spAutoFit/>
          </a:bodyPr>
          <a:lstStyle/>
          <a:p>
            <a:r>
              <a:rPr lang="en-AU" sz="900">
                <a:hlinkClick r:id="rId5" tooltip="https://en.wikipedia.org/wiki/Corrosive_substance"/>
              </a:rPr>
              <a:t>This Photo</a:t>
            </a:r>
            <a:r>
              <a:rPr lang="en-AU" sz="900"/>
              <a:t> by Unknown Author is licensed under </a:t>
            </a:r>
            <a:r>
              <a:rPr lang="en-AU" sz="900">
                <a:hlinkClick r:id="rId6" tooltip="https://creativecommons.org/licenses/by-sa/3.0/"/>
              </a:rPr>
              <a:t>CC BY-SA</a:t>
            </a:r>
            <a:endParaRPr lang="en-AU" sz="900"/>
          </a:p>
        </p:txBody>
      </p:sp>
    </p:spTree>
    <p:extLst>
      <p:ext uri="{BB962C8B-B14F-4D97-AF65-F5344CB8AC3E}">
        <p14:creationId xmlns:p14="http://schemas.microsoft.com/office/powerpoint/2010/main" val="4049103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42E603F-28B7-4831-BF23-65FBAB13D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4D39700F-2B10-4402-A7DD-06EE22458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32968"/>
            <a:ext cx="9560477" cy="6625032"/>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4"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E64E4A9-D8D0-4AE7-99BD-EFE51D6EB1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AFD62F46-8DC3-4EDF-BDEF-27C439C6F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336253" cy="6858001"/>
          </a:xfrm>
          <a:custGeom>
            <a:avLst/>
            <a:gdLst>
              <a:gd name="connsiteX0" fmla="*/ 5721063 w 6336253"/>
              <a:gd name="connsiteY0" fmla="*/ 3536635 h 6858001"/>
              <a:gd name="connsiteX1" fmla="*/ 6230651 w 6336253"/>
              <a:gd name="connsiteY1" fmla="*/ 4046223 h 6858001"/>
              <a:gd name="connsiteX2" fmla="*/ 5721063 w 6336253"/>
              <a:gd name="connsiteY2" fmla="*/ 4555811 h 6858001"/>
              <a:gd name="connsiteX3" fmla="*/ 5211475 w 6336253"/>
              <a:gd name="connsiteY3" fmla="*/ 4046223 h 6858001"/>
              <a:gd name="connsiteX4" fmla="*/ 5721063 w 6336253"/>
              <a:gd name="connsiteY4" fmla="*/ 3536635 h 6858001"/>
              <a:gd name="connsiteX5" fmla="*/ 5456902 w 6336253"/>
              <a:gd name="connsiteY5" fmla="*/ 0 h 6858001"/>
              <a:gd name="connsiteX6" fmla="*/ 6321710 w 6336253"/>
              <a:gd name="connsiteY6" fmla="*/ 0 h 6858001"/>
              <a:gd name="connsiteX7" fmla="*/ 6332019 w 6336253"/>
              <a:gd name="connsiteY7" fmla="*/ 42969 h 6858001"/>
              <a:gd name="connsiteX8" fmla="*/ 6320934 w 6336253"/>
              <a:gd name="connsiteY8" fmla="*/ 219852 h 6858001"/>
              <a:gd name="connsiteX9" fmla="*/ 5774313 w 6336253"/>
              <a:gd name="connsiteY9" fmla="*/ 535443 h 6858001"/>
              <a:gd name="connsiteX10" fmla="*/ 5444200 w 6336253"/>
              <a:gd name="connsiteY10" fmla="*/ 78052 h 6858001"/>
              <a:gd name="connsiteX11" fmla="*/ 609600 w 6336253"/>
              <a:gd name="connsiteY11" fmla="*/ 0 h 6858001"/>
              <a:gd name="connsiteX12" fmla="*/ 1171409 w 6336253"/>
              <a:gd name="connsiteY12" fmla="*/ 0 h 6858001"/>
              <a:gd name="connsiteX13" fmla="*/ 4838473 w 6336253"/>
              <a:gd name="connsiteY13" fmla="*/ 0 h 6858001"/>
              <a:gd name="connsiteX14" fmla="*/ 4830349 w 6336253"/>
              <a:gd name="connsiteY14" fmla="*/ 184996 h 6858001"/>
              <a:gd name="connsiteX15" fmla="*/ 4833376 w 6336253"/>
              <a:gd name="connsiteY15" fmla="*/ 419995 h 6858001"/>
              <a:gd name="connsiteX16" fmla="*/ 5281338 w 6336253"/>
              <a:gd name="connsiteY16" fmla="*/ 1068099 h 6858001"/>
              <a:gd name="connsiteX17" fmla="*/ 5729205 w 6336253"/>
              <a:gd name="connsiteY17" fmla="*/ 2589405 h 6858001"/>
              <a:gd name="connsiteX18" fmla="*/ 5283212 w 6336253"/>
              <a:gd name="connsiteY18" fmla="*/ 3164269 h 6858001"/>
              <a:gd name="connsiteX19" fmla="*/ 5124820 w 6336253"/>
              <a:gd name="connsiteY19" fmla="*/ 4641255 h 6858001"/>
              <a:gd name="connsiteX20" fmla="*/ 5736551 w 6336253"/>
              <a:gd name="connsiteY20" fmla="*/ 5670858 h 6858001"/>
              <a:gd name="connsiteX21" fmla="*/ 6022123 w 6336253"/>
              <a:gd name="connsiteY21" fmla="*/ 6707670 h 6858001"/>
              <a:gd name="connsiteX22" fmla="*/ 6024496 w 6336253"/>
              <a:gd name="connsiteY22" fmla="*/ 6858000 h 6858001"/>
              <a:gd name="connsiteX23" fmla="*/ 2242268 w 6336253"/>
              <a:gd name="connsiteY23" fmla="*/ 6858000 h 6858001"/>
              <a:gd name="connsiteX24" fmla="*/ 2242268 w 6336253"/>
              <a:gd name="connsiteY24" fmla="*/ 6858001 h 6858001"/>
              <a:gd name="connsiteX25" fmla="*/ 0 w 6336253"/>
              <a:gd name="connsiteY25" fmla="*/ 6858001 h 6858001"/>
              <a:gd name="connsiteX26" fmla="*/ 0 w 6336253"/>
              <a:gd name="connsiteY26" fmla="*/ 1 h 6858001"/>
              <a:gd name="connsiteX27" fmla="*/ 609600 w 6336253"/>
              <a:gd name="connsiteY27"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336253" h="6858001">
                <a:moveTo>
                  <a:pt x="5721063" y="3536635"/>
                </a:moveTo>
                <a:cubicBezTo>
                  <a:pt x="6002501" y="3536635"/>
                  <a:pt x="6230651" y="3764785"/>
                  <a:pt x="6230651" y="4046223"/>
                </a:cubicBezTo>
                <a:cubicBezTo>
                  <a:pt x="6230651" y="4327661"/>
                  <a:pt x="6002501" y="4555811"/>
                  <a:pt x="5721063" y="4555811"/>
                </a:cubicBezTo>
                <a:cubicBezTo>
                  <a:pt x="5439625" y="4555811"/>
                  <a:pt x="5211475" y="4327661"/>
                  <a:pt x="5211475" y="4046223"/>
                </a:cubicBezTo>
                <a:cubicBezTo>
                  <a:pt x="5211475" y="3764785"/>
                  <a:pt x="5439625" y="3536635"/>
                  <a:pt x="5721063" y="3536635"/>
                </a:cubicBezTo>
                <a:close/>
                <a:moveTo>
                  <a:pt x="5456902" y="0"/>
                </a:moveTo>
                <a:lnTo>
                  <a:pt x="6321710" y="0"/>
                </a:lnTo>
                <a:lnTo>
                  <a:pt x="6332019" y="42969"/>
                </a:lnTo>
                <a:cubicBezTo>
                  <a:pt x="6340015" y="100391"/>
                  <a:pt x="6336884" y="160329"/>
                  <a:pt x="6320934" y="219852"/>
                </a:cubicBezTo>
                <a:cubicBezTo>
                  <a:pt x="6257137" y="457945"/>
                  <a:pt x="6012407" y="599240"/>
                  <a:pt x="5774313" y="535443"/>
                </a:cubicBezTo>
                <a:cubicBezTo>
                  <a:pt x="5565982" y="479621"/>
                  <a:pt x="5431761" y="285271"/>
                  <a:pt x="5444200" y="78052"/>
                </a:cubicBezTo>
                <a:close/>
                <a:moveTo>
                  <a:pt x="609600" y="0"/>
                </a:moveTo>
                <a:lnTo>
                  <a:pt x="1171409" y="0"/>
                </a:lnTo>
                <a:lnTo>
                  <a:pt x="4838473" y="0"/>
                </a:lnTo>
                <a:lnTo>
                  <a:pt x="4830349" y="184996"/>
                </a:lnTo>
                <a:cubicBezTo>
                  <a:pt x="4828991" y="263520"/>
                  <a:pt x="4829864" y="341910"/>
                  <a:pt x="4833376" y="419995"/>
                </a:cubicBezTo>
                <a:cubicBezTo>
                  <a:pt x="4846565" y="709488"/>
                  <a:pt x="5075226" y="891535"/>
                  <a:pt x="5281338" y="1068099"/>
                </a:cubicBezTo>
                <a:cubicBezTo>
                  <a:pt x="5795128" y="1508061"/>
                  <a:pt x="5969974" y="2032158"/>
                  <a:pt x="5729205" y="2589405"/>
                </a:cubicBezTo>
                <a:cubicBezTo>
                  <a:pt x="5635831" y="2805523"/>
                  <a:pt x="5454276" y="2993264"/>
                  <a:pt x="5283212" y="3164269"/>
                </a:cubicBezTo>
                <a:cubicBezTo>
                  <a:pt x="4824418" y="3622744"/>
                  <a:pt x="4843217" y="4154456"/>
                  <a:pt x="5124820" y="4641255"/>
                </a:cubicBezTo>
                <a:cubicBezTo>
                  <a:pt x="5325440" y="4986832"/>
                  <a:pt x="5565996" y="5311556"/>
                  <a:pt x="5736551" y="5670858"/>
                </a:cubicBezTo>
                <a:cubicBezTo>
                  <a:pt x="5902602" y="6019042"/>
                  <a:pt x="6001121" y="6366409"/>
                  <a:pt x="6022123" y="6707670"/>
                </a:cubicBezTo>
                <a:lnTo>
                  <a:pt x="6024496" y="6858000"/>
                </a:lnTo>
                <a:lnTo>
                  <a:pt x="2242268" y="6858000"/>
                </a:lnTo>
                <a:lnTo>
                  <a:pt x="2242268" y="6858001"/>
                </a:lnTo>
                <a:lnTo>
                  <a:pt x="0" y="6858001"/>
                </a:lnTo>
                <a:lnTo>
                  <a:pt x="0" y="1"/>
                </a:lnTo>
                <a:lnTo>
                  <a:pt x="609600"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2E2CADA-14B1-0FFC-E5B7-4A8ACEF315B6}"/>
              </a:ext>
            </a:extLst>
          </p:cNvPr>
          <p:cNvSpPr>
            <a:spLocks noGrp="1"/>
          </p:cNvSpPr>
          <p:nvPr>
            <p:ph type="title"/>
          </p:nvPr>
        </p:nvSpPr>
        <p:spPr>
          <a:xfrm>
            <a:off x="6456458" y="552782"/>
            <a:ext cx="5125941" cy="1936746"/>
          </a:xfrm>
        </p:spPr>
        <p:txBody>
          <a:bodyPr vert="horz" lIns="91440" tIns="45720" rIns="91440" bIns="45720" rtlCol="0" anchor="b">
            <a:normAutofit/>
          </a:bodyPr>
          <a:lstStyle/>
          <a:p>
            <a:r>
              <a:rPr lang="en-US" kern="1200" dirty="0">
                <a:solidFill>
                  <a:schemeClr val="tx1"/>
                </a:solidFill>
                <a:latin typeface="+mj-lt"/>
                <a:ea typeface="+mj-ea"/>
                <a:cs typeface="+mj-cs"/>
              </a:rPr>
              <a:t>Non-Compliance Follow Up</a:t>
            </a:r>
          </a:p>
        </p:txBody>
      </p:sp>
      <p:sp>
        <p:nvSpPr>
          <p:cNvPr id="3" name="Content Placeholder 2">
            <a:extLst>
              <a:ext uri="{FF2B5EF4-FFF2-40B4-BE49-F238E27FC236}">
                <a16:creationId xmlns:a16="http://schemas.microsoft.com/office/drawing/2014/main" id="{F03A7750-E27A-4914-937B-B6544259247D}"/>
              </a:ext>
            </a:extLst>
          </p:cNvPr>
          <p:cNvSpPr>
            <a:spLocks noGrp="1"/>
          </p:cNvSpPr>
          <p:nvPr>
            <p:ph sz="half" idx="1"/>
          </p:nvPr>
        </p:nvSpPr>
        <p:spPr>
          <a:xfrm>
            <a:off x="6456458" y="2735229"/>
            <a:ext cx="5125941" cy="3484596"/>
          </a:xfrm>
        </p:spPr>
        <p:txBody>
          <a:bodyPr vert="horz" lIns="91440" tIns="45720" rIns="91440" bIns="45720" rtlCol="0">
            <a:normAutofit/>
          </a:bodyPr>
          <a:lstStyle/>
          <a:p>
            <a:pPr marL="342900">
              <a:lnSpc>
                <a:spcPct val="100000"/>
              </a:lnSpc>
            </a:pPr>
            <a:r>
              <a:rPr lang="en-US"/>
              <a:t>Improved induction process</a:t>
            </a:r>
          </a:p>
          <a:p>
            <a:pPr marL="342900">
              <a:lnSpc>
                <a:spcPct val="100000"/>
              </a:lnSpc>
            </a:pPr>
            <a:r>
              <a:rPr lang="en-US"/>
              <a:t>Modifying policies, procedures and systems</a:t>
            </a:r>
          </a:p>
          <a:p>
            <a:pPr marL="342900">
              <a:lnSpc>
                <a:spcPct val="100000"/>
              </a:lnSpc>
            </a:pPr>
            <a:r>
              <a:rPr lang="en-US"/>
              <a:t>Provide further training for contract workers</a:t>
            </a:r>
          </a:p>
          <a:p>
            <a:pPr marL="342900">
              <a:lnSpc>
                <a:spcPct val="100000"/>
              </a:lnSpc>
            </a:pPr>
            <a:r>
              <a:rPr lang="en-US"/>
              <a:t>Ensure communication to all involved parties</a:t>
            </a:r>
          </a:p>
          <a:p>
            <a:pPr marL="342900">
              <a:lnSpc>
                <a:spcPct val="100000"/>
              </a:lnSpc>
            </a:pPr>
            <a:r>
              <a:rPr lang="en-US"/>
              <a:t>Monitor changes to ensure they are achieving their goals</a:t>
            </a:r>
          </a:p>
        </p:txBody>
      </p:sp>
      <p:pic>
        <p:nvPicPr>
          <p:cNvPr id="5" name="Picture 2" descr="Successful Working System">
            <a:extLst>
              <a:ext uri="{FF2B5EF4-FFF2-40B4-BE49-F238E27FC236}">
                <a16:creationId xmlns:a16="http://schemas.microsoft.com/office/drawing/2014/main" id="{13BD429A-B61B-1D7D-4A21-7CE569A3645B}"/>
              </a:ext>
            </a:extLst>
          </p:cNvPr>
          <p:cNvPicPr>
            <a:picLocks noGrp="1" noChangeAspect="1" noChangeArrowheads="1"/>
          </p:cNvPicPr>
          <p:nvPr>
            <p:ph sz="half" idx="2"/>
          </p:nvPr>
        </p:nvPicPr>
        <p:blipFill>
          <a:blip r:embed="rId2" cstate="email">
            <a:extLst>
              <a:ext uri="{28A0092B-C50C-407E-A947-70E740481C1C}">
                <a14:useLocalDpi xmlns:a14="http://schemas.microsoft.com/office/drawing/2010/main"/>
              </a:ext>
            </a:extLst>
          </a:blip>
          <a:stretch>
            <a:fillRect/>
          </a:stretch>
        </p:blipFill>
        <p:spPr bwMode="auto">
          <a:xfrm>
            <a:off x="609600" y="1666712"/>
            <a:ext cx="4600913" cy="3439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32168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0BAA3-15E4-8FD4-A312-B0B0BBF38A9A}"/>
              </a:ext>
            </a:extLst>
          </p:cNvPr>
          <p:cNvSpPr>
            <a:spLocks noGrp="1"/>
          </p:cNvSpPr>
          <p:nvPr>
            <p:ph type="title"/>
          </p:nvPr>
        </p:nvSpPr>
        <p:spPr/>
        <p:txBody>
          <a:bodyPr/>
          <a:lstStyle/>
          <a:p>
            <a:r>
              <a:rPr lang="en-AU" dirty="0"/>
              <a:t>PCBU’S Role in Follow Up</a:t>
            </a:r>
          </a:p>
        </p:txBody>
      </p:sp>
      <p:graphicFrame>
        <p:nvGraphicFramePr>
          <p:cNvPr id="8" name="Content Placeholder 2">
            <a:extLst>
              <a:ext uri="{FF2B5EF4-FFF2-40B4-BE49-F238E27FC236}">
                <a16:creationId xmlns:a16="http://schemas.microsoft.com/office/drawing/2014/main" id="{1CFD16E6-1710-7D6B-287D-46C2540E720D}"/>
              </a:ext>
            </a:extLst>
          </p:cNvPr>
          <p:cNvGraphicFramePr>
            <a:graphicFrameLocks noGrp="1"/>
          </p:cNvGraphicFramePr>
          <p:nvPr>
            <p:ph idx="1"/>
            <p:extLst>
              <p:ext uri="{D42A27DB-BD31-4B8C-83A1-F6EECF244321}">
                <p14:modId xmlns:p14="http://schemas.microsoft.com/office/powerpoint/2010/main" val="2617783280"/>
              </p:ext>
            </p:extLst>
          </p:nvPr>
        </p:nvGraphicFramePr>
        <p:xfrm>
          <a:off x="609600" y="2106204"/>
          <a:ext cx="10972800" cy="40365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A red and white logo&#10;&#10;Description automatically generated">
            <a:extLst>
              <a:ext uri="{FF2B5EF4-FFF2-40B4-BE49-F238E27FC236}">
                <a16:creationId xmlns:a16="http://schemas.microsoft.com/office/drawing/2014/main" id="{096EC2B9-5D4B-E192-4E2E-F807F99BCCC3}"/>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519916" y="715262"/>
            <a:ext cx="4062484" cy="1398917"/>
          </a:xfrm>
          <a:prstGeom prst="rect">
            <a:avLst/>
          </a:prstGeom>
        </p:spPr>
      </p:pic>
    </p:spTree>
    <p:extLst>
      <p:ext uri="{BB962C8B-B14F-4D97-AF65-F5344CB8AC3E}">
        <p14:creationId xmlns:p14="http://schemas.microsoft.com/office/powerpoint/2010/main" val="3828563207"/>
      </p:ext>
    </p:extLst>
  </p:cSld>
  <p:clrMapOvr>
    <a:masterClrMapping/>
  </p:clrMapOvr>
</p:sld>
</file>

<file path=ppt/theme/theme1.xml><?xml version="1.0" encoding="utf-8"?>
<a:theme xmlns:a="http://schemas.openxmlformats.org/drawingml/2006/main" name="SplashVTI">
  <a:themeElements>
    <a:clrScheme name="AnalogousFromDarkSeedRightStep">
      <a:dk1>
        <a:srgbClr val="000000"/>
      </a:dk1>
      <a:lt1>
        <a:srgbClr val="FFFFFF"/>
      </a:lt1>
      <a:dk2>
        <a:srgbClr val="413024"/>
      </a:dk2>
      <a:lt2>
        <a:srgbClr val="E3E8E2"/>
      </a:lt2>
      <a:accent1>
        <a:srgbClr val="A64DC3"/>
      </a:accent1>
      <a:accent2>
        <a:srgbClr val="B13B9E"/>
      </a:accent2>
      <a:accent3>
        <a:srgbClr val="C34D7E"/>
      </a:accent3>
      <a:accent4>
        <a:srgbClr val="B13B3B"/>
      </a:accent4>
      <a:accent5>
        <a:srgbClr val="C37E4D"/>
      </a:accent5>
      <a:accent6>
        <a:srgbClr val="B19E3B"/>
      </a:accent6>
      <a:hlink>
        <a:srgbClr val="388CA9"/>
      </a:hlink>
      <a:folHlink>
        <a:srgbClr val="7F7F7F"/>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lashVTI" id="{CD38C481-21EC-466B-953B-A1440B42712A}" vid="{D3E4813C-1D98-48C2-AF59-2D0D78E2550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11230</TotalTime>
  <Words>1075</Words>
  <Application>Microsoft Office PowerPoint</Application>
  <PresentationFormat>Widescreen</PresentationFormat>
  <Paragraphs>116</Paragraphs>
  <Slides>13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Aptos</vt:lpstr>
      <vt:lpstr>Arial</vt:lpstr>
      <vt:lpstr>Arial Narrow</vt:lpstr>
      <vt:lpstr>Avenir Next LT Pro</vt:lpstr>
      <vt:lpstr>Courier New</vt:lpstr>
      <vt:lpstr>Posterama</vt:lpstr>
      <vt:lpstr>Symbol</vt:lpstr>
      <vt:lpstr>Times New Roman</vt:lpstr>
      <vt:lpstr>SplashVTI</vt:lpstr>
      <vt:lpstr>Managing WHS Compliance of Contractors</vt:lpstr>
      <vt:lpstr>Introduction</vt:lpstr>
      <vt:lpstr>WHS Compliance Overview</vt:lpstr>
      <vt:lpstr>Our Contractors</vt:lpstr>
      <vt:lpstr>Workplace Requirements</vt:lpstr>
      <vt:lpstr>Inductions</vt:lpstr>
      <vt:lpstr>WHS Key Performance Indicators</vt:lpstr>
      <vt:lpstr>Codes of Practice KPI Breakdown Examples</vt:lpstr>
      <vt:lpstr>Codes of Practice KPI Breakdown Examples</vt:lpstr>
      <vt:lpstr>Codes of Practice</vt:lpstr>
      <vt:lpstr>Non-Compliance</vt:lpstr>
      <vt:lpstr>Non-Compliance Follow Up</vt:lpstr>
      <vt:lpstr>PCBU’S Role in Follow Up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Alison Radford</dc:creator>
  <cp:lastModifiedBy>Alison Radford</cp:lastModifiedBy>
  <cp:revision>1</cp:revision>
  <dcterms:created xsi:type="dcterms:W3CDTF">2025-01-21T11:33:26Z</dcterms:created>
  <dcterms:modified xsi:type="dcterms:W3CDTF">2025-01-30T12:52:34Z</dcterms:modified>
</cp:coreProperties>
</file>