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6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CC1F64-9103-4940-BD8E-78FC3368488C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3C87D8-3CEA-4BFF-94CD-BA2A2BB8270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57726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Certificate</a:t>
            </a:r>
            <a:r>
              <a:rPr lang="en-AU" baseline="0" dirty="0" smtClean="0"/>
              <a:t> 1 was completed in year 10 at Nambour State College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3C87D8-3CEA-4BFF-94CD-BA2A2BB82706}" type="slidenum">
              <a:rPr lang="en-AU" smtClean="0"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25564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dirty="0" smtClean="0"/>
              <a:t>Certificate</a:t>
            </a:r>
            <a:r>
              <a:rPr lang="en-AU" baseline="0" dirty="0" smtClean="0"/>
              <a:t> 2 was completed in year 11 at Nambour State College</a:t>
            </a:r>
            <a:endParaRPr lang="en-AU" dirty="0" smtClean="0"/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3C87D8-3CEA-4BFF-94CD-BA2A2BB82706}" type="slidenum">
              <a:rPr lang="en-AU" smtClean="0"/>
              <a:t>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070002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dirty="0" smtClean="0"/>
              <a:t>Certificate</a:t>
            </a:r>
            <a:r>
              <a:rPr lang="en-AU" baseline="0" dirty="0" smtClean="0"/>
              <a:t> 3 is to be completed in year 12 at Nambour State College</a:t>
            </a:r>
            <a:endParaRPr lang="en-AU" dirty="0" smtClean="0"/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3C87D8-3CEA-4BFF-94CD-BA2A2BB82706}" type="slidenum">
              <a:rPr lang="en-AU" smtClean="0"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97655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46C68-A61C-4D2E-B7A9-5B2875A348CE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084A-0AA3-4EC3-9C79-5FD571BB502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73863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46C68-A61C-4D2E-B7A9-5B2875A348CE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084A-0AA3-4EC3-9C79-5FD571BB502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78918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46C68-A61C-4D2E-B7A9-5B2875A348CE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084A-0AA3-4EC3-9C79-5FD571BB502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13258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46C68-A61C-4D2E-B7A9-5B2875A348CE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084A-0AA3-4EC3-9C79-5FD571BB502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5471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46C68-A61C-4D2E-B7A9-5B2875A348CE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084A-0AA3-4EC3-9C79-5FD571BB502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97787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46C68-A61C-4D2E-B7A9-5B2875A348CE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084A-0AA3-4EC3-9C79-5FD571BB502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63979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46C68-A61C-4D2E-B7A9-5B2875A348CE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084A-0AA3-4EC3-9C79-5FD571BB502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14064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46C68-A61C-4D2E-B7A9-5B2875A348CE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084A-0AA3-4EC3-9C79-5FD571BB502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5527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46C68-A61C-4D2E-B7A9-5B2875A348CE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084A-0AA3-4EC3-9C79-5FD571BB502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659478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46C68-A61C-4D2E-B7A9-5B2875A348CE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084A-0AA3-4EC3-9C79-5FD571BB502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88057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46C68-A61C-4D2E-B7A9-5B2875A348CE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7084A-0AA3-4EC3-9C79-5FD571BB502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49887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4046C68-A61C-4D2E-B7A9-5B2875A348CE}" type="datetimeFigureOut">
              <a:rPr lang="en-AU" smtClean="0"/>
              <a:t>28/08/2019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5E47084A-0AA3-4EC3-9C79-5FD571BB502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468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Business Studies</a:t>
            </a:r>
            <a:br>
              <a:rPr lang="en-AU" dirty="0" smtClean="0"/>
            </a:br>
            <a:r>
              <a:rPr lang="en-AU" dirty="0" smtClean="0"/>
              <a:t> 				</a:t>
            </a:r>
            <a:r>
              <a:rPr lang="en-AU" sz="2000" dirty="0" smtClean="0"/>
              <a:t>Dwi </a:t>
            </a:r>
            <a:r>
              <a:rPr lang="en-AU" sz="2000" dirty="0" err="1" smtClean="0"/>
              <a:t>Nugraha</a:t>
            </a:r>
            <a:r>
              <a:rPr lang="en-AU" sz="2000" dirty="0" smtClean="0"/>
              <a:t> </a:t>
            </a:r>
            <a:endParaRPr lang="en-AU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9474" y="1298448"/>
            <a:ext cx="4314825" cy="431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120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8293" y="1157478"/>
            <a:ext cx="7677150" cy="45339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Business Studies Agenda 	</a:t>
            </a:r>
            <a:br>
              <a:rPr lang="en-AU" dirty="0"/>
            </a:b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13514" y="3424428"/>
            <a:ext cx="2026707" cy="2831592"/>
          </a:xfrm>
        </p:spPr>
        <p:txBody>
          <a:bodyPr/>
          <a:lstStyle/>
          <a:p>
            <a:r>
              <a:rPr lang="en-AU" b="1" dirty="0" smtClean="0">
                <a:solidFill>
                  <a:schemeClr val="tx1"/>
                </a:solidFill>
              </a:rPr>
              <a:t>Title </a:t>
            </a:r>
          </a:p>
          <a:p>
            <a:r>
              <a:rPr lang="en-AU" b="1" dirty="0" smtClean="0">
                <a:solidFill>
                  <a:schemeClr val="tx1"/>
                </a:solidFill>
              </a:rPr>
              <a:t>Certificate 1 </a:t>
            </a:r>
          </a:p>
          <a:p>
            <a:r>
              <a:rPr lang="en-AU" b="1" dirty="0" smtClean="0">
                <a:solidFill>
                  <a:schemeClr val="tx1"/>
                </a:solidFill>
              </a:rPr>
              <a:t>Certificate 2 </a:t>
            </a:r>
          </a:p>
          <a:p>
            <a:r>
              <a:rPr lang="en-AU" b="1" dirty="0" smtClean="0">
                <a:solidFill>
                  <a:schemeClr val="tx1"/>
                </a:solidFill>
              </a:rPr>
              <a:t>Certificate 3 </a:t>
            </a:r>
          </a:p>
          <a:p>
            <a:r>
              <a:rPr lang="en-AU" b="1" dirty="0" smtClean="0">
                <a:solidFill>
                  <a:schemeClr val="tx1"/>
                </a:solidFill>
              </a:rPr>
              <a:t>Tourism 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679244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9268" y="382778"/>
            <a:ext cx="7315200" cy="445562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Certificate 1</a:t>
            </a:r>
            <a:br>
              <a:rPr lang="en-AU" dirty="0"/>
            </a:b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9268" y="4978400"/>
            <a:ext cx="3547532" cy="1006348"/>
          </a:xfrm>
        </p:spPr>
        <p:txBody>
          <a:bodyPr/>
          <a:lstStyle/>
          <a:p>
            <a:r>
              <a:rPr lang="en-AU" dirty="0" smtClean="0">
                <a:solidFill>
                  <a:schemeClr val="tx1"/>
                </a:solidFill>
              </a:rPr>
              <a:t>Completed in Year 10</a:t>
            </a:r>
            <a:endParaRPr lang="en-A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78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912" y="864108"/>
            <a:ext cx="6948488" cy="462390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Certificate 2</a:t>
            </a:r>
            <a:br>
              <a:rPr lang="en-AU" dirty="0"/>
            </a:b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9268" y="5488010"/>
            <a:ext cx="2937932" cy="496737"/>
          </a:xfrm>
        </p:spPr>
        <p:txBody>
          <a:bodyPr/>
          <a:lstStyle/>
          <a:p>
            <a:r>
              <a:rPr lang="en-AU" dirty="0" smtClean="0">
                <a:solidFill>
                  <a:schemeClr val="tx1"/>
                </a:solidFill>
              </a:rPr>
              <a:t>Completed in year 11 </a:t>
            </a:r>
            <a:endParaRPr lang="en-A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5412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0436" y="575564"/>
            <a:ext cx="6912864" cy="38884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Certificate 3</a:t>
            </a:r>
            <a:br>
              <a:rPr lang="en-AU" dirty="0"/>
            </a:b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70436" y="4464050"/>
            <a:ext cx="5503332" cy="853948"/>
          </a:xfrm>
        </p:spPr>
        <p:txBody>
          <a:bodyPr/>
          <a:lstStyle/>
          <a:p>
            <a:r>
              <a:rPr lang="en-AU" dirty="0" smtClean="0">
                <a:solidFill>
                  <a:schemeClr val="tx1"/>
                </a:solidFill>
              </a:rPr>
              <a:t>To be completed in Year 12  </a:t>
            </a:r>
            <a:endParaRPr lang="en-A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9445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ame">
  <a:themeElements>
    <a:clrScheme name="Custom 2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BF0000"/>
      </a:accent1>
      <a:accent2>
        <a:srgbClr val="FFC000"/>
      </a:accent2>
      <a:accent3>
        <a:srgbClr val="EEB5C7"/>
      </a:accent3>
      <a:accent4>
        <a:srgbClr val="EE81BD"/>
      </a:accent4>
      <a:accent5>
        <a:srgbClr val="B4176D"/>
      </a:accent5>
      <a:accent6>
        <a:srgbClr val="641766"/>
      </a:accent6>
      <a:hlink>
        <a:srgbClr val="6B9F25"/>
      </a:hlink>
      <a:folHlink>
        <a:srgbClr val="8C8C8C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23</TotalTime>
  <Words>71</Words>
  <Application>Microsoft Office PowerPoint</Application>
  <PresentationFormat>Widescreen</PresentationFormat>
  <Paragraphs>19</Paragraphs>
  <Slides>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Calibri</vt:lpstr>
      <vt:lpstr>Cambria</vt:lpstr>
      <vt:lpstr>Wingdings 2</vt:lpstr>
      <vt:lpstr>Frame</vt:lpstr>
      <vt:lpstr>Business Studies      Dwi Nugraha </vt:lpstr>
      <vt:lpstr>Business Studies Agenda   </vt:lpstr>
      <vt:lpstr>Certificate 1 </vt:lpstr>
      <vt:lpstr>Certificate 2 </vt:lpstr>
      <vt:lpstr>Certificate 3 </vt:lpstr>
    </vt:vector>
  </TitlesOfParts>
  <Company>Queensland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NUGRAHA, Dwi</dc:creator>
  <cp:lastModifiedBy>NUGRAHA, Dwi</cp:lastModifiedBy>
  <cp:revision>9</cp:revision>
  <dcterms:created xsi:type="dcterms:W3CDTF">2019-08-28T01:15:36Z</dcterms:created>
  <dcterms:modified xsi:type="dcterms:W3CDTF">2019-08-28T01:39:25Z</dcterms:modified>
</cp:coreProperties>
</file>