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6" d="100"/>
          <a:sy n="76" d="100"/>
        </p:scale>
        <p:origin x="126" y="7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5B15B20-9AE0-4897-9C72-99944D9C1F30}" type="datetimeFigureOut">
              <a:rPr lang="en-AU" smtClean="0"/>
              <a:t>28/08/2019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6FFF8E1-4068-4451-9DA6-007301AC2A3C}" type="slidenum">
              <a:rPr lang="en-AU" smtClean="0"/>
              <a:t>‹#›</a:t>
            </a:fld>
            <a:endParaRPr lang="en-AU"/>
          </a:p>
        </p:txBody>
      </p:sp>
    </p:spTree>
    <p:extLst>
      <p:ext uri="{BB962C8B-B14F-4D97-AF65-F5344CB8AC3E}">
        <p14:creationId xmlns:p14="http://schemas.microsoft.com/office/powerpoint/2010/main" val="21541657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B15B20-9AE0-4897-9C72-99944D9C1F30}" type="datetimeFigureOut">
              <a:rPr lang="en-AU" smtClean="0"/>
              <a:t>28/08/2019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6FFF8E1-4068-4451-9DA6-007301AC2A3C}" type="slidenum">
              <a:rPr lang="en-AU" smtClean="0"/>
              <a:t>‹#›</a:t>
            </a:fld>
            <a:endParaRPr lang="en-AU"/>
          </a:p>
        </p:txBody>
      </p:sp>
    </p:spTree>
    <p:extLst>
      <p:ext uri="{BB962C8B-B14F-4D97-AF65-F5344CB8AC3E}">
        <p14:creationId xmlns:p14="http://schemas.microsoft.com/office/powerpoint/2010/main" val="2733124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5B15B20-9AE0-4897-9C72-99944D9C1F30}" type="datetimeFigureOut">
              <a:rPr lang="en-AU" smtClean="0"/>
              <a:t>28/08/2019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6FFF8E1-4068-4451-9DA6-007301AC2A3C}" type="slidenum">
              <a:rPr lang="en-AU" smtClean="0"/>
              <a:t>‹#›</a:t>
            </a:fld>
            <a:endParaRPr lang="en-AU"/>
          </a:p>
        </p:txBody>
      </p:sp>
    </p:spTree>
    <p:extLst>
      <p:ext uri="{BB962C8B-B14F-4D97-AF65-F5344CB8AC3E}">
        <p14:creationId xmlns:p14="http://schemas.microsoft.com/office/powerpoint/2010/main" val="39291307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5B15B20-9AE0-4897-9C72-99944D9C1F30}" type="datetimeFigureOut">
              <a:rPr lang="en-AU" smtClean="0"/>
              <a:t>28/08/2019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6FFF8E1-4068-4451-9DA6-007301AC2A3C}" type="slidenum">
              <a:rPr lang="en-AU" smtClean="0"/>
              <a:t>‹#›</a:t>
            </a:fld>
            <a:endParaRPr lang="en-AU"/>
          </a:p>
        </p:txBody>
      </p:sp>
    </p:spTree>
    <p:extLst>
      <p:ext uri="{BB962C8B-B14F-4D97-AF65-F5344CB8AC3E}">
        <p14:creationId xmlns:p14="http://schemas.microsoft.com/office/powerpoint/2010/main" val="2106089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5B15B20-9AE0-4897-9C72-99944D9C1F30}" type="datetimeFigureOut">
              <a:rPr lang="en-AU" smtClean="0"/>
              <a:t>28/08/2019</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26FFF8E1-4068-4451-9DA6-007301AC2A3C}" type="slidenum">
              <a:rPr lang="en-AU" smtClean="0"/>
              <a:t>‹#›</a:t>
            </a:fld>
            <a:endParaRPr lang="en-AU"/>
          </a:p>
        </p:txBody>
      </p:sp>
    </p:spTree>
    <p:extLst>
      <p:ext uri="{BB962C8B-B14F-4D97-AF65-F5344CB8AC3E}">
        <p14:creationId xmlns:p14="http://schemas.microsoft.com/office/powerpoint/2010/main" val="23849629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5B15B20-9AE0-4897-9C72-99944D9C1F30}" type="datetimeFigureOut">
              <a:rPr lang="en-AU" smtClean="0"/>
              <a:t>28/08/2019</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26FFF8E1-4068-4451-9DA6-007301AC2A3C}" type="slidenum">
              <a:rPr lang="en-AU" smtClean="0"/>
              <a:t>‹#›</a:t>
            </a:fld>
            <a:endParaRPr lang="en-AU"/>
          </a:p>
        </p:txBody>
      </p:sp>
    </p:spTree>
    <p:extLst>
      <p:ext uri="{BB962C8B-B14F-4D97-AF65-F5344CB8AC3E}">
        <p14:creationId xmlns:p14="http://schemas.microsoft.com/office/powerpoint/2010/main" val="1762465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B15B20-9AE0-4897-9C72-99944D9C1F30}" type="datetimeFigureOut">
              <a:rPr lang="en-AU" smtClean="0"/>
              <a:t>28/08/2019</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26FFF8E1-4068-4451-9DA6-007301AC2A3C}" type="slidenum">
              <a:rPr lang="en-AU" smtClean="0"/>
              <a:t>‹#›</a:t>
            </a:fld>
            <a:endParaRPr lang="en-AU"/>
          </a:p>
        </p:txBody>
      </p:sp>
    </p:spTree>
    <p:extLst>
      <p:ext uri="{BB962C8B-B14F-4D97-AF65-F5344CB8AC3E}">
        <p14:creationId xmlns:p14="http://schemas.microsoft.com/office/powerpoint/2010/main" val="21988832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5B15B20-9AE0-4897-9C72-99944D9C1F30}" type="datetimeFigureOut">
              <a:rPr lang="en-AU" smtClean="0"/>
              <a:t>28/08/2019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6FFF8E1-4068-4451-9DA6-007301AC2A3C}" type="slidenum">
              <a:rPr lang="en-AU" smtClean="0"/>
              <a:t>‹#›</a:t>
            </a:fld>
            <a:endParaRPr lang="en-AU"/>
          </a:p>
        </p:txBody>
      </p:sp>
    </p:spTree>
    <p:extLst>
      <p:ext uri="{BB962C8B-B14F-4D97-AF65-F5344CB8AC3E}">
        <p14:creationId xmlns:p14="http://schemas.microsoft.com/office/powerpoint/2010/main" val="830819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55B15B20-9AE0-4897-9C72-99944D9C1F30}" type="datetimeFigureOut">
              <a:rPr lang="en-AU" smtClean="0"/>
              <a:t>28/08/2019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6FFF8E1-4068-4451-9DA6-007301AC2A3C}" type="slidenum">
              <a:rPr lang="en-AU" smtClean="0"/>
              <a:t>‹#›</a:t>
            </a:fld>
            <a:endParaRPr lang="en-AU"/>
          </a:p>
        </p:txBody>
      </p:sp>
    </p:spTree>
    <p:extLst>
      <p:ext uri="{BB962C8B-B14F-4D97-AF65-F5344CB8AC3E}">
        <p14:creationId xmlns:p14="http://schemas.microsoft.com/office/powerpoint/2010/main" val="8033209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5B15B20-9AE0-4897-9C72-99944D9C1F30}" type="datetimeFigureOut">
              <a:rPr lang="en-AU" smtClean="0"/>
              <a:t>28/08/2019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6FFF8E1-4068-4451-9DA6-007301AC2A3C}" type="slidenum">
              <a:rPr lang="en-AU" smtClean="0"/>
              <a:t>‹#›</a:t>
            </a:fld>
            <a:endParaRPr lang="en-AU"/>
          </a:p>
        </p:txBody>
      </p:sp>
    </p:spTree>
    <p:extLst>
      <p:ext uri="{BB962C8B-B14F-4D97-AF65-F5344CB8AC3E}">
        <p14:creationId xmlns:p14="http://schemas.microsoft.com/office/powerpoint/2010/main" val="933884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5B15B20-9AE0-4897-9C72-99944D9C1F30}" type="datetimeFigureOut">
              <a:rPr lang="en-AU" smtClean="0"/>
              <a:t>28/08/2019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6FFF8E1-4068-4451-9DA6-007301AC2A3C}" type="slidenum">
              <a:rPr lang="en-AU" smtClean="0"/>
              <a:t>‹#›</a:t>
            </a:fld>
            <a:endParaRPr lang="en-A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949342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5B15B20-9AE0-4897-9C72-99944D9C1F30}" type="datetimeFigureOut">
              <a:rPr lang="en-AU" smtClean="0"/>
              <a:t>28/08/2019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6FFF8E1-4068-4451-9DA6-007301AC2A3C}" type="slidenum">
              <a:rPr lang="en-AU" smtClean="0"/>
              <a:t>‹#›</a:t>
            </a:fld>
            <a:endParaRPr lang="en-AU"/>
          </a:p>
        </p:txBody>
      </p:sp>
    </p:spTree>
    <p:extLst>
      <p:ext uri="{BB962C8B-B14F-4D97-AF65-F5344CB8AC3E}">
        <p14:creationId xmlns:p14="http://schemas.microsoft.com/office/powerpoint/2010/main" val="11225915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5B15B20-9AE0-4897-9C72-99944D9C1F30}" type="datetimeFigureOut">
              <a:rPr lang="en-AU" smtClean="0"/>
              <a:t>28/08/2019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6FFF8E1-4068-4451-9DA6-007301AC2A3C}" type="slidenum">
              <a:rPr lang="en-AU" smtClean="0"/>
              <a:t>‹#›</a:t>
            </a:fld>
            <a:endParaRPr lang="en-A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373943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5B15B20-9AE0-4897-9C72-99944D9C1F30}" type="datetimeFigureOut">
              <a:rPr lang="en-AU" smtClean="0"/>
              <a:t>28/08/2019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6FFF8E1-4068-4451-9DA6-007301AC2A3C}" type="slidenum">
              <a:rPr lang="en-AU" smtClean="0"/>
              <a:t>‹#›</a:t>
            </a:fld>
            <a:endParaRPr lang="en-AU"/>
          </a:p>
        </p:txBody>
      </p:sp>
    </p:spTree>
    <p:extLst>
      <p:ext uri="{BB962C8B-B14F-4D97-AF65-F5344CB8AC3E}">
        <p14:creationId xmlns:p14="http://schemas.microsoft.com/office/powerpoint/2010/main" val="40423597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B15B20-9AE0-4897-9C72-99944D9C1F30}" type="datetimeFigureOut">
              <a:rPr lang="en-AU" smtClean="0"/>
              <a:t>28/08/2019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6FFF8E1-4068-4451-9DA6-007301AC2A3C}" type="slidenum">
              <a:rPr lang="en-AU" smtClean="0"/>
              <a:t>‹#›</a:t>
            </a:fld>
            <a:endParaRPr lang="en-AU"/>
          </a:p>
        </p:txBody>
      </p:sp>
    </p:spTree>
    <p:extLst>
      <p:ext uri="{BB962C8B-B14F-4D97-AF65-F5344CB8AC3E}">
        <p14:creationId xmlns:p14="http://schemas.microsoft.com/office/powerpoint/2010/main" val="21315726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B15B20-9AE0-4897-9C72-99944D9C1F30}" type="datetimeFigureOut">
              <a:rPr lang="en-AU" smtClean="0"/>
              <a:t>28/08/2019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6FFF8E1-4068-4451-9DA6-007301AC2A3C}" type="slidenum">
              <a:rPr lang="en-AU" smtClean="0"/>
              <a:t>‹#›</a:t>
            </a:fld>
            <a:endParaRPr lang="en-AU"/>
          </a:p>
        </p:txBody>
      </p:sp>
    </p:spTree>
    <p:extLst>
      <p:ext uri="{BB962C8B-B14F-4D97-AF65-F5344CB8AC3E}">
        <p14:creationId xmlns:p14="http://schemas.microsoft.com/office/powerpoint/2010/main" val="17750094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5B15B20-9AE0-4897-9C72-99944D9C1F30}" type="datetimeFigureOut">
              <a:rPr lang="en-AU" smtClean="0"/>
              <a:t>28/08/2019</a:t>
            </a:fld>
            <a:endParaRPr lang="en-A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6FFF8E1-4068-4451-9DA6-007301AC2A3C}" type="slidenum">
              <a:rPr lang="en-AU" smtClean="0"/>
              <a:t>‹#›</a:t>
            </a:fld>
            <a:endParaRPr lang="en-AU"/>
          </a:p>
        </p:txBody>
      </p:sp>
    </p:spTree>
    <p:extLst>
      <p:ext uri="{BB962C8B-B14F-4D97-AF65-F5344CB8AC3E}">
        <p14:creationId xmlns:p14="http://schemas.microsoft.com/office/powerpoint/2010/main" val="1332711346"/>
      </p:ext>
    </p:extLst>
  </p:cSld>
  <p:clrMap bg1="dk1" tx1="lt1" bg2="dk2" tx2="lt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AU" dirty="0" smtClean="0"/>
              <a:t>Two important procedures </a:t>
            </a:r>
            <a:endParaRPr lang="en-AU" dirty="0"/>
          </a:p>
        </p:txBody>
      </p:sp>
      <p:sp>
        <p:nvSpPr>
          <p:cNvPr id="3" name="Subtitle 2"/>
          <p:cNvSpPr>
            <a:spLocks noGrp="1"/>
          </p:cNvSpPr>
          <p:nvPr>
            <p:ph type="subTitle" idx="1"/>
          </p:nvPr>
        </p:nvSpPr>
        <p:spPr/>
        <p:txBody>
          <a:bodyPr/>
          <a:lstStyle/>
          <a:p>
            <a:r>
              <a:rPr lang="en-AU" dirty="0" smtClean="0"/>
              <a:t>By Tahlia Roberts</a:t>
            </a:r>
            <a:endParaRPr lang="en-AU" dirty="0"/>
          </a:p>
        </p:txBody>
      </p:sp>
    </p:spTree>
    <p:extLst>
      <p:ext uri="{BB962C8B-B14F-4D97-AF65-F5344CB8AC3E}">
        <p14:creationId xmlns:p14="http://schemas.microsoft.com/office/powerpoint/2010/main" val="11771205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New Safety procedures </a:t>
            </a:r>
            <a:endParaRPr lang="en-AU" dirty="0"/>
          </a:p>
        </p:txBody>
      </p:sp>
      <p:sp>
        <p:nvSpPr>
          <p:cNvPr id="3" name="Content Placeholder 2"/>
          <p:cNvSpPr>
            <a:spLocks noGrp="1"/>
          </p:cNvSpPr>
          <p:nvPr>
            <p:ph idx="1"/>
          </p:nvPr>
        </p:nvSpPr>
        <p:spPr>
          <a:xfrm>
            <a:off x="393700" y="1563689"/>
            <a:ext cx="7251700" cy="2424111"/>
          </a:xfrm>
        </p:spPr>
        <p:txBody>
          <a:bodyPr/>
          <a:lstStyle/>
          <a:p>
            <a:r>
              <a:rPr lang="en-AU" dirty="0"/>
              <a:t>The OSH Act's general duty clause requires every employer to "furnish to each of his employees employment and a place of employment which are free from recognized hazards that are causing or are likely to cause death or serious physical harm to his employees." This means that employers are obligated to identify hazards within their own workplaces and take actions to eliminate these hazards even when there is no specific OSHA standard requiring such. </a:t>
            </a:r>
          </a:p>
        </p:txBody>
      </p:sp>
    </p:spTree>
    <p:extLst>
      <p:ext uri="{BB962C8B-B14F-4D97-AF65-F5344CB8AC3E}">
        <p14:creationId xmlns:p14="http://schemas.microsoft.com/office/powerpoint/2010/main" val="34619217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Hiring Procedures</a:t>
            </a:r>
            <a:endParaRPr lang="en-AU" dirty="0"/>
          </a:p>
        </p:txBody>
      </p:sp>
      <p:sp>
        <p:nvSpPr>
          <p:cNvPr id="3" name="Content Placeholder 2"/>
          <p:cNvSpPr>
            <a:spLocks noGrp="1"/>
          </p:cNvSpPr>
          <p:nvPr>
            <p:ph idx="1"/>
          </p:nvPr>
        </p:nvSpPr>
        <p:spPr>
          <a:xfrm>
            <a:off x="330200" y="1525589"/>
            <a:ext cx="7594600" cy="2005011"/>
          </a:xfrm>
        </p:spPr>
        <p:txBody>
          <a:bodyPr/>
          <a:lstStyle/>
          <a:p>
            <a:r>
              <a:rPr lang="en-AU" dirty="0"/>
              <a:t>The hiring process includes multiple steps and various practices, including the use of application forms, interviews and pre-employment testing. Whether to use a written employment contract and the terms of an employment offer also come into play at this stage. Finally, HR must oversee the process of organizational entry, referred to as "</a:t>
            </a:r>
            <a:r>
              <a:rPr lang="en-AU" dirty="0" err="1"/>
              <a:t>onboarding</a:t>
            </a:r>
            <a:r>
              <a:rPr lang="en-AU" dirty="0"/>
              <a:t>" or "orientation." </a:t>
            </a:r>
          </a:p>
        </p:txBody>
      </p:sp>
    </p:spTree>
    <p:extLst>
      <p:ext uri="{BB962C8B-B14F-4D97-AF65-F5344CB8AC3E}">
        <p14:creationId xmlns:p14="http://schemas.microsoft.com/office/powerpoint/2010/main" val="4045791107"/>
      </p:ext>
    </p:extLst>
  </p:cSld>
  <p:clrMapOvr>
    <a:masterClrMapping/>
  </p:clrMapOvr>
</p:sld>
</file>

<file path=ppt/theme/theme1.xml><?xml version="1.0" encoding="utf-8"?>
<a:theme xmlns:a="http://schemas.openxmlformats.org/drawingml/2006/main" name="Facet">
  <a:themeElements>
    <a:clrScheme name="Custom 4">
      <a:dk1>
        <a:sysClr val="windowText" lastClr="000000"/>
      </a:dk1>
      <a:lt1>
        <a:sysClr val="window" lastClr="FFFFFF"/>
      </a:lt1>
      <a:dk2>
        <a:srgbClr val="FF6566"/>
      </a:dk2>
      <a:lt2>
        <a:srgbClr val="FF0000"/>
      </a:lt2>
      <a:accent1>
        <a:srgbClr val="712CA7"/>
      </a:accent1>
      <a:accent2>
        <a:srgbClr val="D7BBED"/>
      </a:accent2>
      <a:accent3>
        <a:srgbClr val="0C0C0C"/>
      </a:accent3>
      <a:accent4>
        <a:srgbClr val="665EB8"/>
      </a:accent4>
      <a:accent5>
        <a:srgbClr val="C00000"/>
      </a:accent5>
      <a:accent6>
        <a:srgbClr val="311631"/>
      </a:accent6>
      <a:hlink>
        <a:srgbClr val="D565D2"/>
      </a:hlink>
      <a:folHlink>
        <a:srgbClr val="755DD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5</TotalTime>
  <Words>153</Words>
  <Application>Microsoft Office PowerPoint</Application>
  <PresentationFormat>Widescreen</PresentationFormat>
  <Paragraphs>6</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Trebuchet MS</vt:lpstr>
      <vt:lpstr>Wingdings 3</vt:lpstr>
      <vt:lpstr>Facet</vt:lpstr>
      <vt:lpstr>Two important procedures </vt:lpstr>
      <vt:lpstr>New Safety procedures </vt:lpstr>
      <vt:lpstr>Hiring Procedures</vt:lpstr>
    </vt:vector>
  </TitlesOfParts>
  <Company>Queensland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Two important procedures</dc:title>
  <dc:creator>O'NEIL, Chad</dc:creator>
  <cp:lastModifiedBy>ROBERTS, Tahlia</cp:lastModifiedBy>
  <cp:revision>6</cp:revision>
  <dcterms:created xsi:type="dcterms:W3CDTF">2019-08-07T01:52:45Z</dcterms:created>
  <dcterms:modified xsi:type="dcterms:W3CDTF">2019-08-28T01:27:22Z</dcterms:modified>
</cp:coreProperties>
</file>