
<file path=[Content_Types].xml><?xml version="1.0" encoding="utf-8"?>
<Types xmlns="http://schemas.openxmlformats.org/package/2006/content-types">
  <Default Extension="jpeg" ContentType="image/jpeg"/>
  <Default Extension="m4a" ContentType="audio/mp4"/>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6"/>
  </p:notesMasterIdLst>
  <p:sldIdLst>
    <p:sldId id="256" r:id="rId2"/>
    <p:sldId id="257" r:id="rId3"/>
    <p:sldId id="258" r:id="rId4"/>
    <p:sldId id="259" r:id="rId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F33FDCD-D875-41FE-8CA5-5E7098C8FEBD}" v="2" dt="2024-06-26T10:21:44.55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69" autoAdjust="0"/>
    <p:restoredTop sz="94660"/>
  </p:normalViewPr>
  <p:slideViewPr>
    <p:cSldViewPr snapToGrid="0">
      <p:cViewPr varScale="1">
        <p:scale>
          <a:sx n="103" d="100"/>
          <a:sy n="103" d="100"/>
        </p:scale>
        <p:origin x="138" y="276"/>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12" Type="http://schemas.microsoft.com/office/2015/10/relationships/revisionInfo" Target="revisionInfo.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notesMaster" Target="notesMasters/notesMaster1.xml"/><Relationship Id="rId11" Type="http://schemas.microsoft.com/office/2016/11/relationships/changesInfo" Target="changesInfos/changesInfo1.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ick franz" userId="a3bdcf7ccfb55cb9" providerId="LiveId" clId="{5F33FDCD-D875-41FE-8CA5-5E7098C8FEBD}"/>
    <pc:docChg chg="modSld">
      <pc:chgData name="mick franz" userId="a3bdcf7ccfb55cb9" providerId="LiveId" clId="{5F33FDCD-D875-41FE-8CA5-5E7098C8FEBD}" dt="2024-06-26T10:21:44.554" v="1"/>
      <pc:docMkLst>
        <pc:docMk/>
      </pc:docMkLst>
      <pc:sldChg chg="modTransition">
        <pc:chgData name="mick franz" userId="a3bdcf7ccfb55cb9" providerId="LiveId" clId="{5F33FDCD-D875-41FE-8CA5-5E7098C8FEBD}" dt="2024-06-26T10:21:44.554" v="1"/>
        <pc:sldMkLst>
          <pc:docMk/>
          <pc:sldMk cId="3972981322" sldId="259"/>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AU"/>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B0FE3C8-0F6E-4C72-9998-CB01BB09D720}" type="datetimeFigureOut">
              <a:rPr lang="en-AU" smtClean="0"/>
              <a:t>26/06/2024</a:t>
            </a:fld>
            <a:endParaRPr lang="en-AU"/>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AU"/>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AU"/>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AU"/>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60D2ED-EE5A-4158-8E40-C5CF0C18F04B}" type="slidenum">
              <a:rPr lang="en-AU" smtClean="0"/>
              <a:t>‹#›</a:t>
            </a:fld>
            <a:endParaRPr lang="en-AU"/>
          </a:p>
        </p:txBody>
      </p:sp>
    </p:spTree>
    <p:extLst>
      <p:ext uri="{BB962C8B-B14F-4D97-AF65-F5344CB8AC3E}">
        <p14:creationId xmlns:p14="http://schemas.microsoft.com/office/powerpoint/2010/main" val="31784751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0660D2ED-EE5A-4158-8E40-C5CF0C18F04B}" type="slidenum">
              <a:rPr lang="en-AU" smtClean="0"/>
              <a:t>1</a:t>
            </a:fld>
            <a:endParaRPr lang="en-AU"/>
          </a:p>
        </p:txBody>
      </p:sp>
    </p:spTree>
    <p:extLst>
      <p:ext uri="{BB962C8B-B14F-4D97-AF65-F5344CB8AC3E}">
        <p14:creationId xmlns:p14="http://schemas.microsoft.com/office/powerpoint/2010/main" val="59319040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AU"/>
          </a:p>
        </p:txBody>
      </p:sp>
      <p:sp>
        <p:nvSpPr>
          <p:cNvPr id="4" name="Slide Number Placeholder 3"/>
          <p:cNvSpPr>
            <a:spLocks noGrp="1"/>
          </p:cNvSpPr>
          <p:nvPr>
            <p:ph type="sldNum" sz="quarter" idx="5"/>
          </p:nvPr>
        </p:nvSpPr>
        <p:spPr/>
        <p:txBody>
          <a:bodyPr/>
          <a:lstStyle/>
          <a:p>
            <a:fld id="{0660D2ED-EE5A-4158-8E40-C5CF0C18F04B}" type="slidenum">
              <a:rPr lang="en-AU" smtClean="0"/>
              <a:t>2</a:t>
            </a:fld>
            <a:endParaRPr lang="en-AU"/>
          </a:p>
        </p:txBody>
      </p:sp>
    </p:spTree>
    <p:extLst>
      <p:ext uri="{BB962C8B-B14F-4D97-AF65-F5344CB8AC3E}">
        <p14:creationId xmlns:p14="http://schemas.microsoft.com/office/powerpoint/2010/main" val="46007562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9" name="Group 18"/>
          <p:cNvGrpSpPr/>
          <p:nvPr/>
        </p:nvGrpSpPr>
        <p:grpSpPr>
          <a:xfrm>
            <a:off x="546100" y="-4763"/>
            <a:ext cx="5014912" cy="6862763"/>
            <a:chOff x="2928938" y="-4763"/>
            <a:chExt cx="5014912" cy="6862763"/>
          </a:xfrm>
        </p:grpSpPr>
        <p:sp>
          <p:nvSpPr>
            <p:cNvPr id="22" name="Freeform 6"/>
            <p:cNvSpPr/>
            <p:nvPr/>
          </p:nvSpPr>
          <p:spPr bwMode="auto">
            <a:xfrm>
              <a:off x="3367088" y="-4763"/>
              <a:ext cx="1063625" cy="2782888"/>
            </a:xfrm>
            <a:custGeom>
              <a:avLst/>
              <a:gdLst/>
              <a:ahLst/>
              <a:cxnLst/>
              <a:rect l="0" t="0" r="r" b="b"/>
              <a:pathLst>
                <a:path w="670" h="1753">
                  <a:moveTo>
                    <a:pt x="0" y="1696"/>
                  </a:moveTo>
                  <a:lnTo>
                    <a:pt x="225" y="1753"/>
                  </a:lnTo>
                  <a:lnTo>
                    <a:pt x="670" y="0"/>
                  </a:lnTo>
                  <a:lnTo>
                    <a:pt x="430" y="0"/>
                  </a:lnTo>
                  <a:lnTo>
                    <a:pt x="0" y="1696"/>
                  </a:lnTo>
                  <a:close/>
                </a:path>
              </a:pathLst>
            </a:custGeom>
            <a:solidFill>
              <a:schemeClr val="accent1"/>
            </a:solidFill>
            <a:ln>
              <a:noFill/>
            </a:ln>
          </p:spPr>
        </p:sp>
        <p:sp>
          <p:nvSpPr>
            <p:cNvPr id="23" name="Freeform 7"/>
            <p:cNvSpPr/>
            <p:nvPr/>
          </p:nvSpPr>
          <p:spPr bwMode="auto">
            <a:xfrm>
              <a:off x="2928938" y="-4763"/>
              <a:ext cx="1035050" cy="2673350"/>
            </a:xfrm>
            <a:custGeom>
              <a:avLst/>
              <a:gdLst/>
              <a:ahLst/>
              <a:cxnLst/>
              <a:rect l="0" t="0" r="r" b="b"/>
              <a:pathLst>
                <a:path w="652" h="1684">
                  <a:moveTo>
                    <a:pt x="225" y="1684"/>
                  </a:moveTo>
                  <a:lnTo>
                    <a:pt x="652" y="0"/>
                  </a:lnTo>
                  <a:lnTo>
                    <a:pt x="411" y="0"/>
                  </a:lnTo>
                  <a:lnTo>
                    <a:pt x="0" y="1627"/>
                  </a:lnTo>
                  <a:lnTo>
                    <a:pt x="219" y="1681"/>
                  </a:lnTo>
                  <a:lnTo>
                    <a:pt x="225" y="1684"/>
                  </a:lnTo>
                  <a:close/>
                </a:path>
              </a:pathLst>
            </a:custGeom>
            <a:solidFill>
              <a:schemeClr val="tx1">
                <a:lumMod val="65000"/>
                <a:lumOff val="35000"/>
              </a:schemeClr>
            </a:solidFill>
            <a:ln>
              <a:noFill/>
            </a:ln>
          </p:spPr>
        </p:sp>
        <p:sp>
          <p:nvSpPr>
            <p:cNvPr id="24" name="Freeform 9"/>
            <p:cNvSpPr/>
            <p:nvPr/>
          </p:nvSpPr>
          <p:spPr bwMode="auto">
            <a:xfrm>
              <a:off x="2928938" y="2582862"/>
              <a:ext cx="2693987" cy="4275138"/>
            </a:xfrm>
            <a:custGeom>
              <a:avLst/>
              <a:gdLst/>
              <a:ahLst/>
              <a:cxnLst/>
              <a:rect l="0" t="0" r="r" b="b"/>
              <a:pathLst>
                <a:path w="1697" h="2693">
                  <a:moveTo>
                    <a:pt x="0" y="0"/>
                  </a:moveTo>
                  <a:lnTo>
                    <a:pt x="1622" y="2693"/>
                  </a:lnTo>
                  <a:lnTo>
                    <a:pt x="1697" y="2693"/>
                  </a:lnTo>
                  <a:lnTo>
                    <a:pt x="0" y="0"/>
                  </a:lnTo>
                  <a:close/>
                </a:path>
              </a:pathLst>
            </a:custGeom>
            <a:solidFill>
              <a:schemeClr val="tx1">
                <a:lumMod val="85000"/>
                <a:lumOff val="15000"/>
              </a:schemeClr>
            </a:solidFill>
            <a:ln>
              <a:noFill/>
            </a:ln>
          </p:spPr>
        </p:sp>
        <p:sp>
          <p:nvSpPr>
            <p:cNvPr id="25" name="Freeform 10"/>
            <p:cNvSpPr/>
            <p:nvPr/>
          </p:nvSpPr>
          <p:spPr bwMode="auto">
            <a:xfrm>
              <a:off x="3371850" y="2692400"/>
              <a:ext cx="3332162" cy="4165600"/>
            </a:xfrm>
            <a:custGeom>
              <a:avLst/>
              <a:gdLst/>
              <a:ahLst/>
              <a:cxnLst/>
              <a:rect l="0" t="0" r="r" b="b"/>
              <a:pathLst>
                <a:path w="2099" h="2624">
                  <a:moveTo>
                    <a:pt x="2099" y="2624"/>
                  </a:moveTo>
                  <a:lnTo>
                    <a:pt x="0" y="0"/>
                  </a:lnTo>
                  <a:lnTo>
                    <a:pt x="2021" y="2624"/>
                  </a:lnTo>
                  <a:lnTo>
                    <a:pt x="2099" y="2624"/>
                  </a:lnTo>
                  <a:close/>
                </a:path>
              </a:pathLst>
            </a:custGeom>
            <a:solidFill>
              <a:schemeClr val="accent1">
                <a:lumMod val="50000"/>
              </a:schemeClr>
            </a:solidFill>
            <a:ln>
              <a:noFill/>
            </a:ln>
          </p:spPr>
        </p:sp>
        <p:sp>
          <p:nvSpPr>
            <p:cNvPr id="26" name="Freeform 11"/>
            <p:cNvSpPr/>
            <p:nvPr/>
          </p:nvSpPr>
          <p:spPr bwMode="auto">
            <a:xfrm>
              <a:off x="3367088" y="2687637"/>
              <a:ext cx="4576762" cy="4170363"/>
            </a:xfrm>
            <a:custGeom>
              <a:avLst/>
              <a:gdLst/>
              <a:ahLst/>
              <a:cxnLst/>
              <a:rect l="0" t="0" r="r" b="b"/>
              <a:pathLst>
                <a:path w="2883" h="2627">
                  <a:moveTo>
                    <a:pt x="0" y="0"/>
                  </a:moveTo>
                  <a:lnTo>
                    <a:pt x="3" y="3"/>
                  </a:lnTo>
                  <a:lnTo>
                    <a:pt x="2102" y="2627"/>
                  </a:lnTo>
                  <a:lnTo>
                    <a:pt x="2883" y="2627"/>
                  </a:lnTo>
                  <a:lnTo>
                    <a:pt x="225" y="57"/>
                  </a:lnTo>
                  <a:lnTo>
                    <a:pt x="0" y="0"/>
                  </a:lnTo>
                  <a:close/>
                </a:path>
              </a:pathLst>
            </a:custGeom>
            <a:solidFill>
              <a:schemeClr val="accent1">
                <a:lumMod val="75000"/>
              </a:schemeClr>
            </a:solidFill>
            <a:ln>
              <a:noFill/>
            </a:ln>
          </p:spPr>
        </p:sp>
        <p:sp>
          <p:nvSpPr>
            <p:cNvPr id="27" name="Freeform 12"/>
            <p:cNvSpPr/>
            <p:nvPr/>
          </p:nvSpPr>
          <p:spPr bwMode="auto">
            <a:xfrm>
              <a:off x="2928938" y="2578100"/>
              <a:ext cx="3584575" cy="4279900"/>
            </a:xfrm>
            <a:custGeom>
              <a:avLst/>
              <a:gdLst/>
              <a:ahLst/>
              <a:cxnLst/>
              <a:rect l="0" t="0" r="r" b="b"/>
              <a:pathLst>
                <a:path w="2258" h="2696">
                  <a:moveTo>
                    <a:pt x="2258" y="2696"/>
                  </a:moveTo>
                  <a:lnTo>
                    <a:pt x="264" y="111"/>
                  </a:lnTo>
                  <a:lnTo>
                    <a:pt x="228" y="60"/>
                  </a:lnTo>
                  <a:lnTo>
                    <a:pt x="225" y="57"/>
                  </a:lnTo>
                  <a:lnTo>
                    <a:pt x="0" y="0"/>
                  </a:lnTo>
                  <a:lnTo>
                    <a:pt x="0" y="3"/>
                  </a:lnTo>
                  <a:lnTo>
                    <a:pt x="1697" y="2696"/>
                  </a:lnTo>
                  <a:lnTo>
                    <a:pt x="2258" y="2696"/>
                  </a:lnTo>
                  <a:close/>
                </a:path>
              </a:pathLst>
            </a:custGeom>
            <a:solidFill>
              <a:schemeClr val="tx1">
                <a:lumMod val="75000"/>
                <a:lumOff val="25000"/>
              </a:schemeClr>
            </a:solidFill>
            <a:ln>
              <a:noFill/>
            </a:ln>
          </p:spPr>
        </p:sp>
      </p:grpSp>
      <p:sp>
        <p:nvSpPr>
          <p:cNvPr id="2" name="Title 1"/>
          <p:cNvSpPr>
            <a:spLocks noGrp="1"/>
          </p:cNvSpPr>
          <p:nvPr>
            <p:ph type="ctrTitle"/>
          </p:nvPr>
        </p:nvSpPr>
        <p:spPr>
          <a:xfrm>
            <a:off x="2928401" y="1380068"/>
            <a:ext cx="8574622" cy="2616199"/>
          </a:xfrm>
        </p:spPr>
        <p:txBody>
          <a:bodyPr anchor="b">
            <a:normAutofit/>
          </a:bodyPr>
          <a:lstStyle>
            <a:lvl1pPr algn="r">
              <a:defRPr sz="6000">
                <a:effectLst/>
              </a:defRPr>
            </a:lvl1pPr>
          </a:lstStyle>
          <a:p>
            <a:r>
              <a:rPr lang="en-US"/>
              <a:t>Click to edit Master title style</a:t>
            </a:r>
            <a:endParaRPr lang="en-US" dirty="0"/>
          </a:p>
        </p:txBody>
      </p:sp>
      <p:sp>
        <p:nvSpPr>
          <p:cNvPr id="3" name="Subtitle 2"/>
          <p:cNvSpPr>
            <a:spLocks noGrp="1"/>
          </p:cNvSpPr>
          <p:nvPr>
            <p:ph type="subTitle" idx="1"/>
          </p:nvPr>
        </p:nvSpPr>
        <p:spPr>
          <a:xfrm>
            <a:off x="4515377" y="3996267"/>
            <a:ext cx="6987645" cy="1388534"/>
          </a:xfrm>
        </p:spPr>
        <p:txBody>
          <a:bodyPr anchor="t">
            <a:normAutofit/>
          </a:bodyPr>
          <a:lstStyle>
            <a:lvl1pPr marL="0" indent="0" algn="r">
              <a:buNone/>
              <a:defRPr sz="2100">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8623F61-7B02-4B93-9811-5BFF6EA2661C}" type="datetimeFigureOut">
              <a:rPr lang="en-US" smtClean="0"/>
              <a:t>6/26/2024</a:t>
            </a:fld>
            <a:endParaRPr lang="en-US" dirty="0"/>
          </a:p>
        </p:txBody>
      </p:sp>
      <p:sp>
        <p:nvSpPr>
          <p:cNvPr id="5" name="Footer Placeholder 4"/>
          <p:cNvSpPr>
            <a:spLocks noGrp="1"/>
          </p:cNvSpPr>
          <p:nvPr>
            <p:ph type="ftr" sz="quarter" idx="11"/>
          </p:nvPr>
        </p:nvSpPr>
        <p:spPr>
          <a:xfrm>
            <a:off x="5332412" y="5883275"/>
            <a:ext cx="4324044" cy="365125"/>
          </a:xfrm>
        </p:spPr>
        <p:txBody>
          <a:bodyPr/>
          <a:lstStyle/>
          <a:p>
            <a:endParaRPr lang="en-US" dirty="0"/>
          </a:p>
        </p:txBody>
      </p:sp>
      <p:sp>
        <p:nvSpPr>
          <p:cNvPr id="6" name="Slide Number Placeholder 5"/>
          <p:cNvSpPr>
            <a:spLocks noGrp="1"/>
          </p:cNvSpPr>
          <p:nvPr>
            <p:ph type="sldNum" sz="quarter" idx="12"/>
          </p:nvPr>
        </p:nvSpPr>
        <p:spPr/>
        <p:txBody>
          <a:bodyPr/>
          <a:lstStyle/>
          <a:p>
            <a:fld id="{B6E9F205-4B10-40F3-9C5F-D6D3BA9785DC}" type="slidenum">
              <a:rPr lang="en-US" smtClean="0"/>
              <a:t>‹#›</a:t>
            </a:fld>
            <a:endParaRPr lang="en-US" dirty="0"/>
          </a:p>
        </p:txBody>
      </p:sp>
    </p:spTree>
    <p:extLst>
      <p:ext uri="{BB962C8B-B14F-4D97-AF65-F5344CB8AC3E}">
        <p14:creationId xmlns:p14="http://schemas.microsoft.com/office/powerpoint/2010/main" val="9639618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ct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623F61-7B02-4B93-9811-5BFF6EA2661C}" type="datetimeFigureOut">
              <a:rPr lang="en-US" smtClean="0"/>
              <a:t>6/26/2024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a:xfrm>
            <a:off x="10951856" y="5867131"/>
            <a:ext cx="551167" cy="365125"/>
          </a:xfrm>
        </p:spPr>
        <p:txBody>
          <a:bodyPr/>
          <a:lstStyle/>
          <a:p>
            <a:fld id="{B6E9F205-4B10-40F3-9C5F-D6D3BA9785DC}" type="slidenum">
              <a:rPr lang="en-US" smtClean="0"/>
              <a:t>‹#›</a:t>
            </a:fld>
            <a:endParaRPr lang="en-US" dirty="0"/>
          </a:p>
        </p:txBody>
      </p:sp>
    </p:spTree>
    <p:extLst>
      <p:ext uri="{BB962C8B-B14F-4D97-AF65-F5344CB8AC3E}">
        <p14:creationId xmlns:p14="http://schemas.microsoft.com/office/powerpoint/2010/main" val="150712711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572279" y="2666999"/>
            <a:ext cx="8930747" cy="2110382"/>
          </a:xfrm>
        </p:spPr>
        <p:txBody>
          <a:bodyPr anchor="b"/>
          <a:lstStyle>
            <a:lvl1pPr algn="r">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2572278" y="4777381"/>
            <a:ext cx="8930748"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623F61-7B02-4B93-9811-5BFF6EA2661C}" type="datetimeFigureOut">
              <a:rPr lang="en-US" smtClean="0"/>
              <a:t>6/26/2024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E9F205-4B10-40F3-9C5F-D6D3BA9785DC}" type="slidenum">
              <a:rPr lang="en-US" smtClean="0"/>
              <a:t>‹#›</a:t>
            </a:fld>
            <a:endParaRPr lang="en-US" dirty="0"/>
          </a:p>
        </p:txBody>
      </p:sp>
    </p:spTree>
    <p:extLst>
      <p:ext uri="{BB962C8B-B14F-4D97-AF65-F5344CB8AC3E}">
        <p14:creationId xmlns:p14="http://schemas.microsoft.com/office/powerpoint/2010/main" val="306047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84311" y="685800"/>
            <a:ext cx="10018713" cy="175259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484312" y="2666999"/>
            <a:ext cx="4895055"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607967" y="2667000"/>
            <a:ext cx="4895056"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8623F61-7B02-4B93-9811-5BFF6EA2661C}" type="datetimeFigureOut">
              <a:rPr lang="en-US" smtClean="0"/>
              <a:t>6/26/2024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E9F205-4B10-40F3-9C5F-D6D3BA9785DC}" type="slidenum">
              <a:rPr lang="en-US" smtClean="0"/>
              <a:t>‹#›</a:t>
            </a:fld>
            <a:endParaRPr lang="en-US" dirty="0"/>
          </a:p>
        </p:txBody>
      </p:sp>
    </p:spTree>
    <p:extLst>
      <p:ext uri="{BB962C8B-B14F-4D97-AF65-F5344CB8AC3E}">
        <p14:creationId xmlns:p14="http://schemas.microsoft.com/office/powerpoint/2010/main" val="33832170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772179" y="2658533"/>
            <a:ext cx="4607188"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484311"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880487" y="2667000"/>
            <a:ext cx="4622537" cy="576262"/>
          </a:xfrm>
        </p:spPr>
        <p:txBody>
          <a:bodyPr anchor="b">
            <a:noAutofit/>
          </a:bodyPr>
          <a:lstStyle>
            <a:lvl1pPr marL="0" indent="0">
              <a:buNone/>
              <a:defRPr sz="2800" b="0">
                <a:solidFill>
                  <a:schemeClr val="accent1">
                    <a:lumMod val="75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607967" y="3335337"/>
            <a:ext cx="4895056" cy="2455862"/>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8623F61-7B02-4B93-9811-5BFF6EA2661C}" type="datetimeFigureOut">
              <a:rPr lang="en-US" smtClean="0"/>
              <a:t>6/26/2024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B6E9F205-4B10-40F3-9C5F-D6D3BA9785DC}" type="slidenum">
              <a:rPr lang="en-US" smtClean="0"/>
              <a:t>‹#›</a:t>
            </a:fld>
            <a:endParaRPr lang="en-US" dirty="0"/>
          </a:p>
        </p:txBody>
      </p:sp>
    </p:spTree>
    <p:extLst>
      <p:ext uri="{BB962C8B-B14F-4D97-AF65-F5344CB8AC3E}">
        <p14:creationId xmlns:p14="http://schemas.microsoft.com/office/powerpoint/2010/main" val="149747787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8623F61-7B02-4B93-9811-5BFF6EA2661C}" type="datetimeFigureOut">
              <a:rPr lang="en-US" smtClean="0"/>
              <a:t>6/26/2024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B6E9F205-4B10-40F3-9C5F-D6D3BA9785DC}" type="slidenum">
              <a:rPr lang="en-US" smtClean="0"/>
              <a:t>‹#›</a:t>
            </a:fld>
            <a:endParaRPr lang="en-US" dirty="0"/>
          </a:p>
        </p:txBody>
      </p:sp>
    </p:spTree>
    <p:extLst>
      <p:ext uri="{BB962C8B-B14F-4D97-AF65-F5344CB8AC3E}">
        <p14:creationId xmlns:p14="http://schemas.microsoft.com/office/powerpoint/2010/main" val="34807746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8623F61-7B02-4B93-9811-5BFF6EA2661C}" type="datetimeFigureOut">
              <a:rPr lang="en-US" smtClean="0"/>
              <a:t>6/26/2024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B6E9F205-4B10-40F3-9C5F-D6D3BA9785DC}" type="slidenum">
              <a:rPr lang="en-US" smtClean="0"/>
              <a:t>‹#›</a:t>
            </a:fld>
            <a:endParaRPr lang="en-US" dirty="0"/>
          </a:p>
        </p:txBody>
      </p:sp>
    </p:spTree>
    <p:extLst>
      <p:ext uri="{BB962C8B-B14F-4D97-AF65-F5344CB8AC3E}">
        <p14:creationId xmlns:p14="http://schemas.microsoft.com/office/powerpoint/2010/main" val="4241021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1600200"/>
            <a:ext cx="3549121" cy="1371600"/>
          </a:xfrm>
        </p:spPr>
        <p:txBody>
          <a:bodyPr anchor="b">
            <a:normAutofit/>
          </a:bodyPr>
          <a:lstStyle>
            <a:lvl1pPr algn="ctr">
              <a:defRPr sz="2400" b="0"/>
            </a:lvl1pPr>
          </a:lstStyle>
          <a:p>
            <a:r>
              <a:rPr lang="en-US"/>
              <a:t>Click to edit Master title style</a:t>
            </a:r>
            <a:endParaRPr lang="en-US" dirty="0"/>
          </a:p>
        </p:txBody>
      </p:sp>
      <p:sp>
        <p:nvSpPr>
          <p:cNvPr id="3" name="Content Placeholder 2"/>
          <p:cNvSpPr>
            <a:spLocks noGrp="1"/>
          </p:cNvSpPr>
          <p:nvPr>
            <p:ph idx="1"/>
          </p:nvPr>
        </p:nvSpPr>
        <p:spPr>
          <a:xfrm>
            <a:off x="5262033" y="685799"/>
            <a:ext cx="6240990" cy="5105401"/>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484312" y="2971800"/>
            <a:ext cx="3549121" cy="1828800"/>
          </a:xfrm>
        </p:spPr>
        <p:txBody>
          <a:bodyPr>
            <a:normAutofit/>
          </a:bodyPr>
          <a:lstStyle>
            <a:lvl1pPr marL="0" indent="0" algn="ctr">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623F61-7B02-4B93-9811-5BFF6EA2661C}" type="datetimeFigureOut">
              <a:rPr lang="en-US" smtClean="0"/>
              <a:t>6/26/2024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E9F205-4B10-40F3-9C5F-D6D3BA9785DC}" type="slidenum">
              <a:rPr lang="en-US" smtClean="0"/>
              <a:t>‹#›</a:t>
            </a:fld>
            <a:endParaRPr lang="en-US" dirty="0"/>
          </a:p>
        </p:txBody>
      </p:sp>
    </p:spTree>
    <p:extLst>
      <p:ext uri="{BB962C8B-B14F-4D97-AF65-F5344CB8AC3E}">
        <p14:creationId xmlns:p14="http://schemas.microsoft.com/office/powerpoint/2010/main" val="190873998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2724" y="1752599"/>
            <a:ext cx="5426158" cy="1371600"/>
          </a:xfrm>
        </p:spPr>
        <p:txBody>
          <a:bodyPr anchor="b">
            <a:normAutofit/>
          </a:bodyPr>
          <a:lstStyle>
            <a:lvl1pPr algn="ctr">
              <a:defRPr sz="2800" b="0"/>
            </a:lvl1pPr>
          </a:lstStyle>
          <a:p>
            <a:r>
              <a:rPr lang="en-US"/>
              <a:t>Click to edit Master title style</a:t>
            </a:r>
            <a:endParaRPr lang="en-US" dirty="0"/>
          </a:p>
        </p:txBody>
      </p:sp>
      <p:sp>
        <p:nvSpPr>
          <p:cNvPr id="14" name="Picture Placeholder 2"/>
          <p:cNvSpPr>
            <a:spLocks noGrp="1" noChangeAspect="1"/>
          </p:cNvSpPr>
          <p:nvPr>
            <p:ph type="pic" idx="1"/>
          </p:nvPr>
        </p:nvSpPr>
        <p:spPr>
          <a:xfrm>
            <a:off x="7594682" y="914400"/>
            <a:ext cx="3280974" cy="4572000"/>
          </a:xfrm>
          <a:prstGeom prst="roundRect">
            <a:avLst>
              <a:gd name="adj" fmla="val 42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482724" y="3124199"/>
            <a:ext cx="5426158" cy="1828800"/>
          </a:xfrm>
        </p:spPr>
        <p:txBody>
          <a:bodyPr>
            <a:normAutofit/>
          </a:bodyPr>
          <a:lstStyle>
            <a:lvl1pPr marL="0" indent="0" algn="ctr">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623F61-7B02-4B93-9811-5BFF6EA2661C}" type="datetimeFigureOut">
              <a:rPr lang="en-US" smtClean="0"/>
              <a:t>6/26/2024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E9F205-4B10-40F3-9C5F-D6D3BA9785DC}" type="slidenum">
              <a:rPr lang="en-US" smtClean="0"/>
              <a:t>‹#›</a:t>
            </a:fld>
            <a:endParaRPr lang="en-US" dirty="0"/>
          </a:p>
        </p:txBody>
      </p:sp>
    </p:spTree>
    <p:extLst>
      <p:ext uri="{BB962C8B-B14F-4D97-AF65-F5344CB8AC3E}">
        <p14:creationId xmlns:p14="http://schemas.microsoft.com/office/powerpoint/2010/main" val="118251838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1" y="4732865"/>
            <a:ext cx="10018711" cy="566738"/>
          </a:xfrm>
        </p:spPr>
        <p:txBody>
          <a:bodyPr anchor="b">
            <a:normAutofit/>
          </a:bodyPr>
          <a:lstStyle>
            <a:lvl1pPr algn="ctr">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23860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484311" y="5299603"/>
            <a:ext cx="10018711" cy="493712"/>
          </a:xfrm>
        </p:spPr>
        <p:txBody>
          <a:bodyPr>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8623F61-7B02-4B93-9811-5BFF6EA2661C}" type="datetimeFigureOut">
              <a:rPr lang="en-US" smtClean="0"/>
              <a:t>6/26/2024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B6E9F205-4B10-40F3-9C5F-D6D3BA9785DC}" type="slidenum">
              <a:rPr lang="en-US" smtClean="0"/>
              <a:t>‹#›</a:t>
            </a:fld>
            <a:endParaRPr lang="en-US" dirty="0"/>
          </a:p>
        </p:txBody>
      </p:sp>
    </p:spTree>
    <p:extLst>
      <p:ext uri="{BB962C8B-B14F-4D97-AF65-F5344CB8AC3E}">
        <p14:creationId xmlns:p14="http://schemas.microsoft.com/office/powerpoint/2010/main" val="5819023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484312" y="685800"/>
            <a:ext cx="10018711" cy="3048000"/>
          </a:xfrm>
        </p:spPr>
        <p:txBody>
          <a:bodyPr anchor="ctr">
            <a:normAutofit/>
          </a:bodyPr>
          <a:lstStyle>
            <a:lvl1pPr algn="ct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343400"/>
            <a:ext cx="10018713"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623F61-7B02-4B93-9811-5BFF6EA2661C}" type="datetimeFigureOut">
              <a:rPr lang="en-US" smtClean="0"/>
              <a:t>6/26/2024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E9F205-4B10-40F3-9C5F-D6D3BA9785DC}" type="slidenum">
              <a:rPr lang="en-US" smtClean="0"/>
              <a:t>‹#›</a:t>
            </a:fld>
            <a:endParaRPr lang="en-US" dirty="0"/>
          </a:p>
        </p:txBody>
      </p:sp>
    </p:spTree>
    <p:extLst>
      <p:ext uri="{BB962C8B-B14F-4D97-AF65-F5344CB8AC3E}">
        <p14:creationId xmlns:p14="http://schemas.microsoft.com/office/powerpoint/2010/main" val="375536567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2436811" y="3428999"/>
            <a:ext cx="8532815" cy="381000"/>
          </a:xfrm>
        </p:spPr>
        <p:txBody>
          <a:bodyPr anchor="ctr">
            <a:normAutofit/>
          </a:bodyPr>
          <a:lstStyle>
            <a:lvl1pPr marL="0" indent="0">
              <a:buFontTx/>
              <a:buNone/>
              <a:defRPr sz="1800"/>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Click to edit Master text styles</a:t>
            </a:r>
          </a:p>
        </p:txBody>
      </p:sp>
      <p:sp>
        <p:nvSpPr>
          <p:cNvPr id="3" name="Text Placeholder 2"/>
          <p:cNvSpPr>
            <a:spLocks noGrp="1"/>
          </p:cNvSpPr>
          <p:nvPr>
            <p:ph type="body" idx="1"/>
          </p:nvPr>
        </p:nvSpPr>
        <p:spPr>
          <a:xfrm>
            <a:off x="1484311" y="4343400"/>
            <a:ext cx="10018711" cy="1447800"/>
          </a:xfrm>
        </p:spPr>
        <p:txBody>
          <a:bodyPr anchor="ctr">
            <a:normAutofit/>
          </a:bodyPr>
          <a:lstStyle>
            <a:lvl1pPr marL="0" indent="0" algn="ct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623F61-7B02-4B93-9811-5BFF6EA2661C}" type="datetimeFigureOut">
              <a:rPr lang="en-US" smtClean="0"/>
              <a:t>6/26/2024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E9F205-4B10-40F3-9C5F-D6D3BA9785DC}" type="slidenum">
              <a:rPr lang="en-US" smtClean="0"/>
              <a:t>‹#›</a:t>
            </a:fld>
            <a:endParaRPr lang="en-US" dirty="0"/>
          </a:p>
        </p:txBody>
      </p:sp>
    </p:spTree>
    <p:extLst>
      <p:ext uri="{BB962C8B-B14F-4D97-AF65-F5344CB8AC3E}">
        <p14:creationId xmlns:p14="http://schemas.microsoft.com/office/powerpoint/2010/main" val="33025092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484313" y="3308581"/>
            <a:ext cx="10018709" cy="1468800"/>
          </a:xfrm>
        </p:spPr>
        <p:txBody>
          <a:bodyPr anchor="b">
            <a:normAutofit/>
          </a:bodyPr>
          <a:lstStyle>
            <a:lvl1pPr algn="r">
              <a:defRPr sz="3200" b="0" cap="none"/>
            </a:lvl1pPr>
          </a:lstStyle>
          <a:p>
            <a:r>
              <a:rPr lang="en-US"/>
              <a:t>Click to edit Master title style</a:t>
            </a:r>
            <a:endParaRPr lang="en-US" dirty="0"/>
          </a:p>
        </p:txBody>
      </p:sp>
      <p:sp>
        <p:nvSpPr>
          <p:cNvPr id="3" name="Text Placeholder 2"/>
          <p:cNvSpPr>
            <a:spLocks noGrp="1"/>
          </p:cNvSpPr>
          <p:nvPr>
            <p:ph type="body" idx="1"/>
          </p:nvPr>
        </p:nvSpPr>
        <p:spPr>
          <a:xfrm>
            <a:off x="1484312" y="4777381"/>
            <a:ext cx="10018710" cy="860400"/>
          </a:xfrm>
        </p:spPr>
        <p:txBody>
          <a:bodyPr anchor="t">
            <a:normAutofit/>
          </a:bodyPr>
          <a:lstStyle>
            <a:lvl1pPr marL="0" indent="0" algn="r">
              <a:buNone/>
              <a:defRPr sz="20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623F61-7B02-4B93-9811-5BFF6EA2661C}" type="datetimeFigureOut">
              <a:rPr lang="en-US" smtClean="0"/>
              <a:t>6/26/2024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E9F205-4B10-40F3-9C5F-D6D3BA9785DC}" type="slidenum">
              <a:rPr lang="en-US" smtClean="0"/>
              <a:t>‹#›</a:t>
            </a:fld>
            <a:endParaRPr lang="en-US" dirty="0"/>
          </a:p>
        </p:txBody>
      </p:sp>
    </p:spTree>
    <p:extLst>
      <p:ext uri="{BB962C8B-B14F-4D97-AF65-F5344CB8AC3E}">
        <p14:creationId xmlns:p14="http://schemas.microsoft.com/office/powerpoint/2010/main" val="2503339037"/>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1598612" y="863023"/>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5" name="TextBox 14"/>
          <p:cNvSpPr txBox="1"/>
          <p:nvPr/>
        </p:nvSpPr>
        <p:spPr>
          <a:xfrm>
            <a:off x="10893425" y="2819399"/>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2" name="Title 1"/>
          <p:cNvSpPr>
            <a:spLocks noGrp="1"/>
          </p:cNvSpPr>
          <p:nvPr>
            <p:ph type="title"/>
          </p:nvPr>
        </p:nvSpPr>
        <p:spPr>
          <a:xfrm>
            <a:off x="2208212" y="685800"/>
            <a:ext cx="8990012" cy="2743199"/>
          </a:xfrm>
        </p:spPr>
        <p:txBody>
          <a:bodyPr anchor="ctr">
            <a:normAutofit/>
          </a:bodyPr>
          <a:lstStyle>
            <a:lvl1pPr algn="ctr">
              <a:defRPr sz="3200" b="0" cap="none">
                <a:solidFill>
                  <a:schemeClr val="tx1"/>
                </a:solidFill>
              </a:defRPr>
            </a:lvl1pPr>
          </a:lstStyle>
          <a:p>
            <a:r>
              <a:rPr lang="en-US"/>
              <a:t>Click to edit Master title style</a:t>
            </a:r>
            <a:endParaRPr lang="en-US" dirty="0"/>
          </a:p>
        </p:txBody>
      </p:sp>
      <p:sp>
        <p:nvSpPr>
          <p:cNvPr id="10" name="Text Placeholder 9"/>
          <p:cNvSpPr>
            <a:spLocks noGrp="1"/>
          </p:cNvSpPr>
          <p:nvPr>
            <p:ph type="body" sz="quarter" idx="13"/>
          </p:nvPr>
        </p:nvSpPr>
        <p:spPr>
          <a:xfrm>
            <a:off x="1484313" y="3886200"/>
            <a:ext cx="10018710" cy="889000"/>
          </a:xfrm>
        </p:spPr>
        <p:txBody>
          <a:bodyPr vert="horz" lIns="91440" tIns="45720" rIns="91440" bIns="45720" rtlCol="0" anchor="b">
            <a:normAutofit/>
          </a:bodyPr>
          <a:lstStyle>
            <a:lvl1pPr algn="r">
              <a:buNone/>
              <a:defRPr lang="en-US" sz="24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2" y="4775200"/>
            <a:ext cx="10018710" cy="1016000"/>
          </a:xfrm>
        </p:spPr>
        <p:txBody>
          <a:bodyPr anchor="t">
            <a:norm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623F61-7B02-4B93-9811-5BFF6EA2661C}" type="datetimeFigureOut">
              <a:rPr lang="en-US" smtClean="0"/>
              <a:t>6/26/2024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E9F205-4B10-40F3-9C5F-D6D3BA9785DC}" type="slidenum">
              <a:rPr lang="en-US" smtClean="0"/>
              <a:t>‹#›</a:t>
            </a:fld>
            <a:endParaRPr lang="en-US" dirty="0"/>
          </a:p>
        </p:txBody>
      </p:sp>
    </p:spTree>
    <p:extLst>
      <p:ext uri="{BB962C8B-B14F-4D97-AF65-F5344CB8AC3E}">
        <p14:creationId xmlns:p14="http://schemas.microsoft.com/office/powerpoint/2010/main" val="358381419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484313" y="685800"/>
            <a:ext cx="10018712" cy="2727325"/>
          </a:xfrm>
        </p:spPr>
        <p:txBody>
          <a:bodyPr vert="horz" lIns="91440" tIns="45720" rIns="91440" bIns="45720" rtlCol="0" anchor="ctr">
            <a:normAutofit/>
          </a:bodyPr>
          <a:lstStyle>
            <a:lvl1pPr>
              <a:defRPr lang="en-US" b="0" dirty="0"/>
            </a:lvl1pPr>
          </a:lstStyle>
          <a:p>
            <a:pPr marL="0" lvl="0"/>
            <a:r>
              <a:rPr lang="en-US"/>
              <a:t>Click to edit Master title style</a:t>
            </a:r>
            <a:endParaRPr lang="en-US" dirty="0"/>
          </a:p>
        </p:txBody>
      </p:sp>
      <p:sp>
        <p:nvSpPr>
          <p:cNvPr id="10" name="Text Placeholder 9"/>
          <p:cNvSpPr>
            <a:spLocks noGrp="1"/>
          </p:cNvSpPr>
          <p:nvPr>
            <p:ph type="body" sz="quarter" idx="13"/>
          </p:nvPr>
        </p:nvSpPr>
        <p:spPr>
          <a:xfrm>
            <a:off x="1484312" y="3505200"/>
            <a:ext cx="10018713" cy="838200"/>
          </a:xfrm>
        </p:spPr>
        <p:txBody>
          <a:bodyPr vert="horz" lIns="91440" tIns="45720" rIns="91440" bIns="45720" rtlCol="0" anchor="b">
            <a:normAutofit/>
          </a:bodyPr>
          <a:lstStyle>
            <a:lvl1pPr>
              <a:buNone/>
              <a:defRPr lang="en-US" sz="2800" b="0" cap="none" dirty="0">
                <a:ln w="3175" cmpd="sng">
                  <a:noFill/>
                </a:ln>
                <a:solidFill>
                  <a:schemeClr val="tx1"/>
                </a:solidFill>
                <a:effectLst/>
              </a:defRPr>
            </a:lvl1pPr>
          </a:lstStyle>
          <a:p>
            <a:pPr marL="0" lvl="0">
              <a:spcBef>
                <a:spcPct val="0"/>
              </a:spcBef>
              <a:buNone/>
            </a:pPr>
            <a:r>
              <a:rPr lang="en-US"/>
              <a:t>Click to edit Master text styles</a:t>
            </a:r>
          </a:p>
        </p:txBody>
      </p:sp>
      <p:sp>
        <p:nvSpPr>
          <p:cNvPr id="3" name="Text Placeholder 2"/>
          <p:cNvSpPr>
            <a:spLocks noGrp="1"/>
          </p:cNvSpPr>
          <p:nvPr>
            <p:ph type="body" idx="1"/>
          </p:nvPr>
        </p:nvSpPr>
        <p:spPr>
          <a:xfrm>
            <a:off x="1484311" y="4343400"/>
            <a:ext cx="10018713" cy="1447800"/>
          </a:xfrm>
        </p:spPr>
        <p:txBody>
          <a:bodyPr anchor="t">
            <a:norm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8623F61-7B02-4B93-9811-5BFF6EA2661C}" type="datetimeFigureOut">
              <a:rPr lang="en-US" smtClean="0"/>
              <a:t>6/26/2024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E9F205-4B10-40F3-9C5F-D6D3BA9785DC}" type="slidenum">
              <a:rPr lang="en-US" smtClean="0"/>
              <a:t>‹#›</a:t>
            </a:fld>
            <a:endParaRPr lang="en-US" dirty="0"/>
          </a:p>
        </p:txBody>
      </p:sp>
    </p:spTree>
    <p:extLst>
      <p:ext uri="{BB962C8B-B14F-4D97-AF65-F5344CB8AC3E}">
        <p14:creationId xmlns:p14="http://schemas.microsoft.com/office/powerpoint/2010/main" val="1303695965"/>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lgn="ctr">
              <a:defRPr/>
            </a:lvl1p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623F61-7B02-4B93-9811-5BFF6EA2661C}" type="datetimeFigureOut">
              <a:rPr lang="en-US" smtClean="0"/>
              <a:t>6/26/2024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E9F205-4B10-40F3-9C5F-D6D3BA9785DC}" type="slidenum">
              <a:rPr lang="en-US" smtClean="0"/>
              <a:t>‹#›</a:t>
            </a:fld>
            <a:endParaRPr lang="en-US" dirty="0"/>
          </a:p>
        </p:txBody>
      </p:sp>
    </p:spTree>
    <p:extLst>
      <p:ext uri="{BB962C8B-B14F-4D97-AF65-F5344CB8AC3E}">
        <p14:creationId xmlns:p14="http://schemas.microsoft.com/office/powerpoint/2010/main" val="3899692214"/>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732655" y="685800"/>
            <a:ext cx="1770369" cy="51054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1484312" y="685800"/>
            <a:ext cx="8019742" cy="5105400"/>
          </a:xfrm>
        </p:spPr>
        <p:txBody>
          <a:bodyPr vert="eaVert" ancho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8623F61-7B02-4B93-9811-5BFF6EA2661C}" type="datetimeFigureOut">
              <a:rPr lang="en-US" smtClean="0"/>
              <a:t>6/26/2024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B6E9F205-4B10-40F3-9C5F-D6D3BA9785DC}" type="slidenum">
              <a:rPr lang="en-US" smtClean="0"/>
              <a:t>‹#›</a:t>
            </a:fld>
            <a:endParaRPr lang="en-US" dirty="0"/>
          </a:p>
        </p:txBody>
      </p:sp>
    </p:spTree>
    <p:extLst>
      <p:ext uri="{BB962C8B-B14F-4D97-AF65-F5344CB8AC3E}">
        <p14:creationId xmlns:p14="http://schemas.microsoft.com/office/powerpoint/2010/main" val="12899573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7" name="Group 6"/>
          <p:cNvGrpSpPr/>
          <p:nvPr/>
        </p:nvGrpSpPr>
        <p:grpSpPr>
          <a:xfrm>
            <a:off x="150812" y="0"/>
            <a:ext cx="2436813" cy="6858001"/>
            <a:chOff x="1320800" y="0"/>
            <a:chExt cx="2436813" cy="6858001"/>
          </a:xfrm>
        </p:grpSpPr>
        <p:sp>
          <p:nvSpPr>
            <p:cNvPr id="8" name="Freeform 6"/>
            <p:cNvSpPr/>
            <p:nvPr/>
          </p:nvSpPr>
          <p:spPr bwMode="auto">
            <a:xfrm>
              <a:off x="1627188" y="0"/>
              <a:ext cx="1122363" cy="5329238"/>
            </a:xfrm>
            <a:custGeom>
              <a:avLst/>
              <a:gdLst/>
              <a:ahLst/>
              <a:cxnLst/>
              <a:rect l="0" t="0" r="r" b="b"/>
              <a:pathLst>
                <a:path w="707" h="3357">
                  <a:moveTo>
                    <a:pt x="0" y="3330"/>
                  </a:moveTo>
                  <a:lnTo>
                    <a:pt x="156" y="3357"/>
                  </a:lnTo>
                  <a:lnTo>
                    <a:pt x="707" y="0"/>
                  </a:lnTo>
                  <a:lnTo>
                    <a:pt x="547" y="0"/>
                  </a:lnTo>
                  <a:lnTo>
                    <a:pt x="0" y="3330"/>
                  </a:lnTo>
                  <a:close/>
                </a:path>
              </a:pathLst>
            </a:custGeom>
            <a:solidFill>
              <a:schemeClr val="accent1"/>
            </a:solidFill>
            <a:ln>
              <a:noFill/>
            </a:ln>
          </p:spPr>
        </p:sp>
        <p:sp>
          <p:nvSpPr>
            <p:cNvPr id="9" name="Freeform 7"/>
            <p:cNvSpPr/>
            <p:nvPr/>
          </p:nvSpPr>
          <p:spPr bwMode="auto">
            <a:xfrm>
              <a:off x="1320800" y="0"/>
              <a:ext cx="1117600" cy="5276850"/>
            </a:xfrm>
            <a:custGeom>
              <a:avLst/>
              <a:gdLst/>
              <a:ahLst/>
              <a:cxnLst/>
              <a:rect l="0" t="0" r="r" b="b"/>
              <a:pathLst>
                <a:path w="704" h="3324">
                  <a:moveTo>
                    <a:pt x="704" y="0"/>
                  </a:moveTo>
                  <a:lnTo>
                    <a:pt x="545" y="0"/>
                  </a:lnTo>
                  <a:lnTo>
                    <a:pt x="0" y="3300"/>
                  </a:lnTo>
                  <a:lnTo>
                    <a:pt x="157" y="3324"/>
                  </a:lnTo>
                  <a:lnTo>
                    <a:pt x="704" y="0"/>
                  </a:lnTo>
                  <a:close/>
                </a:path>
              </a:pathLst>
            </a:custGeom>
            <a:solidFill>
              <a:schemeClr val="tx1">
                <a:lumMod val="65000"/>
                <a:lumOff val="35000"/>
              </a:schemeClr>
            </a:solidFill>
            <a:ln>
              <a:noFill/>
            </a:ln>
          </p:spPr>
        </p:sp>
        <p:sp>
          <p:nvSpPr>
            <p:cNvPr id="10" name="Freeform 8"/>
            <p:cNvSpPr/>
            <p:nvPr/>
          </p:nvSpPr>
          <p:spPr bwMode="auto">
            <a:xfrm>
              <a:off x="1320800" y="5238750"/>
              <a:ext cx="1228725" cy="1619250"/>
            </a:xfrm>
            <a:custGeom>
              <a:avLst/>
              <a:gdLst/>
              <a:ahLst/>
              <a:cxnLst/>
              <a:rect l="0" t="0" r="r" b="b"/>
              <a:pathLst>
                <a:path w="774" h="1020">
                  <a:moveTo>
                    <a:pt x="0" y="0"/>
                  </a:moveTo>
                  <a:lnTo>
                    <a:pt x="740" y="1020"/>
                  </a:lnTo>
                  <a:lnTo>
                    <a:pt x="774" y="1020"/>
                  </a:lnTo>
                  <a:lnTo>
                    <a:pt x="0" y="0"/>
                  </a:lnTo>
                  <a:close/>
                </a:path>
              </a:pathLst>
            </a:custGeom>
            <a:solidFill>
              <a:schemeClr val="tx1">
                <a:lumMod val="85000"/>
                <a:lumOff val="15000"/>
              </a:schemeClr>
            </a:solidFill>
            <a:ln>
              <a:noFill/>
            </a:ln>
          </p:spPr>
        </p:sp>
        <p:sp>
          <p:nvSpPr>
            <p:cNvPr id="11" name="Freeform 9"/>
            <p:cNvSpPr/>
            <p:nvPr/>
          </p:nvSpPr>
          <p:spPr bwMode="auto">
            <a:xfrm>
              <a:off x="1627188" y="5291138"/>
              <a:ext cx="1495425" cy="1566863"/>
            </a:xfrm>
            <a:custGeom>
              <a:avLst/>
              <a:gdLst/>
              <a:ahLst/>
              <a:cxnLst/>
              <a:rect l="0" t="0" r="r" b="b"/>
              <a:pathLst>
                <a:path w="942" h="987">
                  <a:moveTo>
                    <a:pt x="0" y="0"/>
                  </a:moveTo>
                  <a:lnTo>
                    <a:pt x="909" y="987"/>
                  </a:lnTo>
                  <a:lnTo>
                    <a:pt x="942" y="987"/>
                  </a:lnTo>
                  <a:lnTo>
                    <a:pt x="0" y="0"/>
                  </a:lnTo>
                  <a:close/>
                </a:path>
              </a:pathLst>
            </a:custGeom>
            <a:solidFill>
              <a:schemeClr val="accent1">
                <a:lumMod val="50000"/>
              </a:schemeClr>
            </a:solidFill>
            <a:ln>
              <a:noFill/>
            </a:ln>
          </p:spPr>
        </p:sp>
        <p:sp>
          <p:nvSpPr>
            <p:cNvPr id="12" name="Freeform 10"/>
            <p:cNvSpPr/>
            <p:nvPr/>
          </p:nvSpPr>
          <p:spPr bwMode="auto">
            <a:xfrm>
              <a:off x="1627188" y="5286375"/>
              <a:ext cx="2130425" cy="1571625"/>
            </a:xfrm>
            <a:custGeom>
              <a:avLst/>
              <a:gdLst/>
              <a:ahLst/>
              <a:cxnLst/>
              <a:rect l="0" t="0" r="r" b="b"/>
              <a:pathLst>
                <a:path w="1342" h="990">
                  <a:moveTo>
                    <a:pt x="0" y="3"/>
                  </a:moveTo>
                  <a:lnTo>
                    <a:pt x="942" y="990"/>
                  </a:lnTo>
                  <a:lnTo>
                    <a:pt x="1342" y="990"/>
                  </a:lnTo>
                  <a:lnTo>
                    <a:pt x="156" y="27"/>
                  </a:lnTo>
                  <a:lnTo>
                    <a:pt x="0" y="0"/>
                  </a:lnTo>
                  <a:lnTo>
                    <a:pt x="0" y="3"/>
                  </a:lnTo>
                  <a:close/>
                </a:path>
              </a:pathLst>
            </a:custGeom>
            <a:solidFill>
              <a:schemeClr val="accent1">
                <a:lumMod val="75000"/>
              </a:schemeClr>
            </a:solidFill>
            <a:ln>
              <a:noFill/>
            </a:ln>
          </p:spPr>
        </p:sp>
        <p:sp>
          <p:nvSpPr>
            <p:cNvPr id="13" name="Freeform 11"/>
            <p:cNvSpPr/>
            <p:nvPr/>
          </p:nvSpPr>
          <p:spPr bwMode="auto">
            <a:xfrm>
              <a:off x="1320800" y="5238750"/>
              <a:ext cx="1695450" cy="1619250"/>
            </a:xfrm>
            <a:custGeom>
              <a:avLst/>
              <a:gdLst/>
              <a:ahLst/>
              <a:cxnLst/>
              <a:rect l="0" t="0" r="r" b="b"/>
              <a:pathLst>
                <a:path w="1068" h="1020">
                  <a:moveTo>
                    <a:pt x="1068" y="1020"/>
                  </a:moveTo>
                  <a:lnTo>
                    <a:pt x="184" y="60"/>
                  </a:lnTo>
                  <a:lnTo>
                    <a:pt x="154" y="27"/>
                  </a:lnTo>
                  <a:lnTo>
                    <a:pt x="157" y="27"/>
                  </a:lnTo>
                  <a:lnTo>
                    <a:pt x="157" y="24"/>
                  </a:lnTo>
                  <a:lnTo>
                    <a:pt x="154" y="24"/>
                  </a:lnTo>
                  <a:lnTo>
                    <a:pt x="0" y="0"/>
                  </a:lnTo>
                  <a:lnTo>
                    <a:pt x="0" y="0"/>
                  </a:lnTo>
                  <a:lnTo>
                    <a:pt x="774" y="1020"/>
                  </a:lnTo>
                  <a:lnTo>
                    <a:pt x="1068" y="1020"/>
                  </a:lnTo>
                  <a:close/>
                </a:path>
              </a:pathLst>
            </a:custGeom>
            <a:solidFill>
              <a:schemeClr val="tx1">
                <a:lumMod val="75000"/>
                <a:lumOff val="25000"/>
              </a:schemeClr>
            </a:solidFill>
            <a:ln>
              <a:noFill/>
            </a:ln>
          </p:spPr>
        </p:sp>
      </p:grpSp>
      <p:sp>
        <p:nvSpPr>
          <p:cNvPr id="2" name="Title Placeholder 1"/>
          <p:cNvSpPr>
            <a:spLocks noGrp="1"/>
          </p:cNvSpPr>
          <p:nvPr>
            <p:ph type="title"/>
          </p:nvPr>
        </p:nvSpPr>
        <p:spPr>
          <a:xfrm>
            <a:off x="1484311" y="685800"/>
            <a:ext cx="10018713" cy="1752599"/>
          </a:xfrm>
          <a:prstGeom prst="rect">
            <a:avLst/>
          </a:prstGeom>
          <a:effectLst/>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484310" y="2666999"/>
            <a:ext cx="10018713" cy="3124201"/>
          </a:xfrm>
          <a:prstGeom prst="rect">
            <a:avLst/>
          </a:prstGeom>
        </p:spPr>
        <p:txBody>
          <a:bodyPr vert="horz" lIns="91440" tIns="45720" rIns="91440" bIns="45720" rtlCol="0" anchor="ctr">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9732656" y="5883275"/>
            <a:ext cx="1143000"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18623F61-7B02-4B93-9811-5BFF6EA2661C}" type="datetimeFigureOut">
              <a:rPr lang="en-US" smtClean="0"/>
              <a:t>6/26/2024</a:t>
            </a:fld>
            <a:endParaRPr lang="en-US" dirty="0"/>
          </a:p>
        </p:txBody>
      </p:sp>
      <p:sp>
        <p:nvSpPr>
          <p:cNvPr id="5" name="Footer Placeholder 4"/>
          <p:cNvSpPr>
            <a:spLocks noGrp="1"/>
          </p:cNvSpPr>
          <p:nvPr>
            <p:ph type="ftr" sz="quarter" idx="3"/>
          </p:nvPr>
        </p:nvSpPr>
        <p:spPr>
          <a:xfrm>
            <a:off x="2572279" y="5883275"/>
            <a:ext cx="7084177" cy="365125"/>
          </a:xfrm>
          <a:prstGeom prst="rect">
            <a:avLst/>
          </a:prstGeom>
        </p:spPr>
        <p:txBody>
          <a:bodyPr vert="horz" lIns="91440" tIns="45720" rIns="91440" bIns="45720" rtlCol="0" anchor="ctr"/>
          <a:lstStyle>
            <a:lvl1pPr algn="l">
              <a:defRPr sz="1000" b="0" i="0">
                <a:solidFill>
                  <a:schemeClr val="tx1"/>
                </a:solidFill>
                <a:effectLst/>
                <a:latin typeface="+mn-lt"/>
              </a:defRPr>
            </a:lvl1pPr>
          </a:lstStyle>
          <a:p>
            <a:endParaRPr lang="en-US" dirty="0"/>
          </a:p>
        </p:txBody>
      </p:sp>
      <p:sp>
        <p:nvSpPr>
          <p:cNvPr id="6" name="Slide Number Placeholder 5"/>
          <p:cNvSpPr>
            <a:spLocks noGrp="1"/>
          </p:cNvSpPr>
          <p:nvPr>
            <p:ph type="sldNum" sz="quarter" idx="4"/>
          </p:nvPr>
        </p:nvSpPr>
        <p:spPr>
          <a:xfrm>
            <a:off x="10951856" y="5883275"/>
            <a:ext cx="551167" cy="365125"/>
          </a:xfrm>
          <a:prstGeom prst="rect">
            <a:avLst/>
          </a:prstGeom>
        </p:spPr>
        <p:txBody>
          <a:bodyPr vert="horz" lIns="91440" tIns="45720" rIns="91440" bIns="45720" rtlCol="0" anchor="ctr"/>
          <a:lstStyle>
            <a:lvl1pPr algn="r">
              <a:defRPr sz="1000" b="0" i="0">
                <a:solidFill>
                  <a:schemeClr val="tx1"/>
                </a:solidFill>
                <a:effectLst/>
                <a:latin typeface="+mn-lt"/>
              </a:defRPr>
            </a:lvl1pPr>
          </a:lstStyle>
          <a:p>
            <a:fld id="{B6E9F205-4B10-40F3-9C5F-D6D3BA9785DC}" type="slidenum">
              <a:rPr lang="en-US" smtClean="0"/>
              <a:t>‹#›</a:t>
            </a:fld>
            <a:endParaRPr lang="en-US" dirty="0"/>
          </a:p>
        </p:txBody>
      </p:sp>
    </p:spTree>
    <p:extLst>
      <p:ext uri="{BB962C8B-B14F-4D97-AF65-F5344CB8AC3E}">
        <p14:creationId xmlns:p14="http://schemas.microsoft.com/office/powerpoint/2010/main" val="4132107319"/>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Lst>
  <p:txStyles>
    <p:titleStyle>
      <a:lvl1pPr algn="ctr" defTabSz="457200" rtl="0" eaLnBrk="1" latinLnBrk="0" hangingPunct="1">
        <a:spcBef>
          <a:spcPct val="0"/>
        </a:spcBef>
        <a:buNone/>
        <a:defRPr sz="4000" kern="1200" cap="none">
          <a:ln w="3175" cmpd="sng">
            <a:noFill/>
          </a:ln>
          <a:solidFill>
            <a:schemeClr val="tx1"/>
          </a:solidFill>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accent1">
            <a:lumMod val="75000"/>
          </a:schemeClr>
        </a:buClr>
        <a:buSzPct val="145000"/>
        <a:buFont typeface="Arial"/>
        <a:buChar char="•"/>
        <a:defRPr sz="2400" kern="1200" cap="none">
          <a:solidFill>
            <a:schemeClr val="tx1"/>
          </a:solidFill>
          <a:effectLst/>
          <a:latin typeface="+mn-lt"/>
          <a:ea typeface="+mn-ea"/>
          <a:cs typeface="+mn-cs"/>
        </a:defRPr>
      </a:lvl1pPr>
      <a:lvl2pPr marL="742950" indent="-285750" algn="l" defTabSz="457200" rtl="0" eaLnBrk="1" latinLnBrk="0" hangingPunct="1">
        <a:spcBef>
          <a:spcPct val="20000"/>
        </a:spcBef>
        <a:spcAft>
          <a:spcPts val="600"/>
        </a:spcAft>
        <a:buClr>
          <a:schemeClr val="accent1">
            <a:lumMod val="75000"/>
          </a:schemeClr>
        </a:buClr>
        <a:buSzPct val="145000"/>
        <a:buFont typeface="Arial"/>
        <a:buChar char="•"/>
        <a:defRPr sz="2000" kern="1200" cap="none">
          <a:solidFill>
            <a:schemeClr val="tx1"/>
          </a:solidFill>
          <a:effectLst/>
          <a:latin typeface="+mn-lt"/>
          <a:ea typeface="+mn-ea"/>
          <a:cs typeface="+mn-cs"/>
        </a:defRPr>
      </a:lvl2pPr>
      <a:lvl3pPr marL="1200150" indent="-285750" algn="l" defTabSz="457200" rtl="0" eaLnBrk="1" latinLnBrk="0" hangingPunct="1">
        <a:spcBef>
          <a:spcPct val="20000"/>
        </a:spcBef>
        <a:spcAft>
          <a:spcPts val="600"/>
        </a:spcAft>
        <a:buClr>
          <a:schemeClr val="accent1">
            <a:lumMod val="75000"/>
          </a:schemeClr>
        </a:buClr>
        <a:buSzPct val="145000"/>
        <a:buFont typeface="Arial"/>
        <a:buChar char="•"/>
        <a:defRPr sz="1800" kern="1200" cap="none">
          <a:solidFill>
            <a:schemeClr val="tx1"/>
          </a:solidFill>
          <a:effectLst/>
          <a:latin typeface="+mn-lt"/>
          <a:ea typeface="+mn-ea"/>
          <a:cs typeface="+mn-cs"/>
        </a:defRPr>
      </a:lvl3pPr>
      <a:lvl4pPr marL="1543050" indent="-171450" algn="l" defTabSz="457200" rtl="0" eaLnBrk="1" latinLnBrk="0" hangingPunct="1">
        <a:spcBef>
          <a:spcPct val="20000"/>
        </a:spcBef>
        <a:spcAft>
          <a:spcPts val="600"/>
        </a:spcAft>
        <a:buClr>
          <a:schemeClr val="accent1">
            <a:lumMod val="75000"/>
          </a:schemeClr>
        </a:buClr>
        <a:buSzPct val="145000"/>
        <a:buFont typeface="Arial"/>
        <a:buChar char="•"/>
        <a:defRPr sz="1600" kern="1200" cap="none">
          <a:solidFill>
            <a:schemeClr val="tx1"/>
          </a:solidFill>
          <a:effectLst/>
          <a:latin typeface="+mn-lt"/>
          <a:ea typeface="+mn-ea"/>
          <a:cs typeface="+mn-cs"/>
        </a:defRPr>
      </a:lvl4pPr>
      <a:lvl5pPr marL="2000250" indent="-17145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5pPr>
      <a:lvl6pPr marL="25146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6pPr>
      <a:lvl7pPr marL="29718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7pPr>
      <a:lvl8pPr marL="34290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8pPr>
      <a:lvl9pPr marL="3886200" indent="-228600" algn="l" defTabSz="457200" rtl="0" eaLnBrk="1" latinLnBrk="0" hangingPunct="1">
        <a:spcBef>
          <a:spcPct val="20000"/>
        </a:spcBef>
        <a:spcAft>
          <a:spcPts val="600"/>
        </a:spcAft>
        <a:buClr>
          <a:schemeClr val="accent1">
            <a:lumMod val="75000"/>
          </a:schemeClr>
        </a:buClr>
        <a:buSzPct val="145000"/>
        <a:buFont typeface="Arial"/>
        <a:buChar char="•"/>
        <a:defRPr sz="1400" kern="1200" cap="none">
          <a:solidFill>
            <a:schemeClr val="tx1"/>
          </a:solidFill>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7" Type="http://schemas.openxmlformats.org/officeDocument/2006/relationships/image" Target="../media/image3.png"/><Relationship Id="rId2" Type="http://schemas.openxmlformats.org/officeDocument/2006/relationships/audio" Target="../media/media1.m4a"/><Relationship Id="rId1" Type="http://schemas.microsoft.com/office/2007/relationships/media" Target="../media/media1.m4a"/><Relationship Id="rId6" Type="http://schemas.microsoft.com/office/2007/relationships/hdphoto" Target="../media/hdphoto1.wdp"/><Relationship Id="rId5" Type="http://schemas.openxmlformats.org/officeDocument/2006/relationships/image" Target="../media/image2.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3.png"/><Relationship Id="rId5" Type="http://schemas.openxmlformats.org/officeDocument/2006/relationships/image" Target="../media/image4.png"/><Relationship Id="rId4"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3.m4a"/><Relationship Id="rId1" Type="http://schemas.microsoft.com/office/2007/relationships/media" Target="../media/media3.m4a"/><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audio" Target="../media/media4.m4a"/><Relationship Id="rId1" Type="http://schemas.microsoft.com/office/2007/relationships/media" Target="../media/media4.m4a"/><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Group 10">
            <a:extLst>
              <a:ext uri="{FF2B5EF4-FFF2-40B4-BE49-F238E27FC236}">
                <a16:creationId xmlns:a16="http://schemas.microsoft.com/office/drawing/2014/main" id="{BEDE3666-E016-4358-8549-41C299EFBA43}"/>
              </a:ext>
            </a:extLst>
          </p:cNvPr>
          <p:cNvGrpSpPr/>
          <p:nvPr/>
        </p:nvGrpSpPr>
        <p:grpSpPr>
          <a:xfrm>
            <a:off x="1072808" y="1496099"/>
            <a:ext cx="4146948" cy="4146948"/>
            <a:chOff x="1362029" y="1490992"/>
            <a:chExt cx="4146948" cy="4146948"/>
          </a:xfrm>
        </p:grpSpPr>
        <p:sp>
          <p:nvSpPr>
            <p:cNvPr id="4" name="Oval 3">
              <a:extLst>
                <a:ext uri="{FF2B5EF4-FFF2-40B4-BE49-F238E27FC236}">
                  <a16:creationId xmlns:a16="http://schemas.microsoft.com/office/drawing/2014/main" id="{250155F9-AB88-45C3-AC78-841155EF0860}"/>
                </a:ext>
              </a:extLst>
            </p:cNvPr>
            <p:cNvSpPr/>
            <p:nvPr/>
          </p:nvSpPr>
          <p:spPr>
            <a:xfrm>
              <a:off x="1362029" y="1490992"/>
              <a:ext cx="4146948" cy="4146948"/>
            </a:xfrm>
            <a:prstGeom prst="ellipse">
              <a:avLst/>
            </a:prstGeom>
            <a:solidFill>
              <a:srgbClr val="FFC000"/>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grpSp>
          <p:nvGrpSpPr>
            <p:cNvPr id="7" name="Group 6">
              <a:extLst>
                <a:ext uri="{FF2B5EF4-FFF2-40B4-BE49-F238E27FC236}">
                  <a16:creationId xmlns:a16="http://schemas.microsoft.com/office/drawing/2014/main" id="{50DDA500-6460-4924-99C8-4633AFC61569}"/>
                </a:ext>
              </a:extLst>
            </p:cNvPr>
            <p:cNvGrpSpPr/>
            <p:nvPr/>
          </p:nvGrpSpPr>
          <p:grpSpPr>
            <a:xfrm>
              <a:off x="1872177" y="1504981"/>
              <a:ext cx="3117051" cy="3818957"/>
              <a:chOff x="1766159" y="1490992"/>
              <a:chExt cx="3338689" cy="4090504"/>
            </a:xfrm>
          </p:grpSpPr>
          <p:sp>
            <p:nvSpPr>
              <p:cNvPr id="6" name="Arc 5">
                <a:extLst>
                  <a:ext uri="{FF2B5EF4-FFF2-40B4-BE49-F238E27FC236}">
                    <a16:creationId xmlns:a16="http://schemas.microsoft.com/office/drawing/2014/main" id="{8109F1DF-87EB-4CB2-97C1-7C6DDD4BD96B}"/>
                  </a:ext>
                </a:extLst>
              </p:cNvPr>
              <p:cNvSpPr/>
              <p:nvPr/>
            </p:nvSpPr>
            <p:spPr>
              <a:xfrm>
                <a:off x="2299006" y="3308502"/>
                <a:ext cx="2272994" cy="2272994"/>
              </a:xfrm>
              <a:prstGeom prst="arc">
                <a:avLst>
                  <a:gd name="adj1" fmla="val 20777694"/>
                  <a:gd name="adj2" fmla="val 11714928"/>
                </a:avLst>
              </a:prstGeom>
              <a:ln w="63500">
                <a:solidFill>
                  <a:schemeClr val="bg1"/>
                </a:solidFill>
              </a:ln>
              <a:effectLst>
                <a:outerShdw blurRad="50800" dist="38100" dir="2700000" algn="tl" rotWithShape="0">
                  <a:prstClr val="black">
                    <a:alpha val="40000"/>
                  </a:prstClr>
                </a:outerShdw>
              </a:effectLst>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pic>
            <p:nvPicPr>
              <p:cNvPr id="1026" name="Picture 2" descr="Hard Hats Stock photography Computer Icons - construction workers ...">
                <a:extLst>
                  <a:ext uri="{FF2B5EF4-FFF2-40B4-BE49-F238E27FC236}">
                    <a16:creationId xmlns:a16="http://schemas.microsoft.com/office/drawing/2014/main" id="{8681F63C-CEB8-488A-9F71-77344B6A70DD}"/>
                  </a:ext>
                </a:extLst>
              </p:cNvPr>
              <p:cNvPicPr>
                <a:picLocks noChangeAspect="1" noChangeArrowheads="1"/>
              </p:cNvPicPr>
              <p:nvPr/>
            </p:nvPicPr>
            <p:blipFill>
              <a:blip r:embed="rId5">
                <a:duotone>
                  <a:schemeClr val="accent2">
                    <a:shade val="45000"/>
                    <a:satMod val="135000"/>
                  </a:schemeClr>
                  <a:prstClr val="white"/>
                </a:duotone>
                <a:extLst>
                  <a:ext uri="{BEBA8EAE-BF5A-486C-A8C5-ECC9F3942E4B}">
                    <a14:imgProps xmlns:a14="http://schemas.microsoft.com/office/drawing/2010/main">
                      <a14:imgLayer r:embed="rId6">
                        <a14:imgEffect>
                          <a14:brightnessContrast bright="100000"/>
                        </a14:imgEffect>
                      </a14:imgLayer>
                    </a14:imgProps>
                  </a:ext>
                  <a:ext uri="{28A0092B-C50C-407E-A947-70E740481C1C}">
                    <a14:useLocalDpi xmlns:a14="http://schemas.microsoft.com/office/drawing/2010/main" val="0"/>
                  </a:ext>
                </a:extLst>
              </a:blip>
              <a:srcRect/>
              <a:stretch>
                <a:fillRect/>
              </a:stretch>
            </p:blipFill>
            <p:spPr bwMode="auto">
              <a:xfrm>
                <a:off x="1766159" y="1490992"/>
                <a:ext cx="3338689" cy="3338689"/>
              </a:xfrm>
              <a:prstGeom prst="rect">
                <a:avLst/>
              </a:prstGeom>
              <a:noFill/>
              <a:effectLst>
                <a:outerShdw blurRad="63500" sx="102000" sy="102000" algn="ctr" rotWithShape="0">
                  <a:prstClr val="black">
                    <a:alpha val="40000"/>
                  </a:prstClr>
                </a:outerShdw>
              </a:effectLst>
              <a:extLst>
                <a:ext uri="{909E8E84-426E-40DD-AFC4-6F175D3DCCD1}">
                  <a14:hiddenFill xmlns:a14="http://schemas.microsoft.com/office/drawing/2010/main">
                    <a:solidFill>
                      <a:srgbClr val="FFFFFF"/>
                    </a:solidFill>
                  </a14:hiddenFill>
                </a:ext>
              </a:extLst>
            </p:spPr>
          </p:pic>
        </p:grpSp>
      </p:grpSp>
      <p:grpSp>
        <p:nvGrpSpPr>
          <p:cNvPr id="35" name="Group 34">
            <a:extLst>
              <a:ext uri="{FF2B5EF4-FFF2-40B4-BE49-F238E27FC236}">
                <a16:creationId xmlns:a16="http://schemas.microsoft.com/office/drawing/2014/main" id="{3041E26B-D318-4653-AEDC-66E06B05EE2C}"/>
              </a:ext>
            </a:extLst>
          </p:cNvPr>
          <p:cNvGrpSpPr/>
          <p:nvPr/>
        </p:nvGrpSpPr>
        <p:grpSpPr>
          <a:xfrm>
            <a:off x="6316870" y="2225941"/>
            <a:ext cx="5486399" cy="3048450"/>
            <a:chOff x="6520070" y="927415"/>
            <a:chExt cx="5486399" cy="3048450"/>
          </a:xfrm>
        </p:grpSpPr>
        <p:grpSp>
          <p:nvGrpSpPr>
            <p:cNvPr id="12" name="Group 11">
              <a:extLst>
                <a:ext uri="{FF2B5EF4-FFF2-40B4-BE49-F238E27FC236}">
                  <a16:creationId xmlns:a16="http://schemas.microsoft.com/office/drawing/2014/main" id="{7DF98F27-38C6-406F-A398-7BCCDD724CB9}"/>
                </a:ext>
              </a:extLst>
            </p:cNvPr>
            <p:cNvGrpSpPr/>
            <p:nvPr/>
          </p:nvGrpSpPr>
          <p:grpSpPr>
            <a:xfrm>
              <a:off x="6520070" y="927415"/>
              <a:ext cx="5486399" cy="720454"/>
              <a:chOff x="6096000" y="1602855"/>
              <a:chExt cx="5486399" cy="720454"/>
            </a:xfrm>
          </p:grpSpPr>
          <p:sp>
            <p:nvSpPr>
              <p:cNvPr id="10" name="TextBox 9">
                <a:extLst>
                  <a:ext uri="{FF2B5EF4-FFF2-40B4-BE49-F238E27FC236}">
                    <a16:creationId xmlns:a16="http://schemas.microsoft.com/office/drawing/2014/main" id="{89510C62-3D53-454D-AE5C-C59C782922F5}"/>
                  </a:ext>
                </a:extLst>
              </p:cNvPr>
              <p:cNvSpPr txBox="1"/>
              <p:nvPr/>
            </p:nvSpPr>
            <p:spPr>
              <a:xfrm>
                <a:off x="6921866" y="1611477"/>
                <a:ext cx="4660533" cy="338554"/>
              </a:xfrm>
              <a:prstGeom prst="rect">
                <a:avLst/>
              </a:prstGeom>
              <a:noFill/>
            </p:spPr>
            <p:txBody>
              <a:bodyPr wrap="square" rtlCol="0">
                <a:spAutoFit/>
              </a:bodyPr>
              <a:lstStyle/>
              <a:p>
                <a:pPr lvl="0"/>
                <a:r>
                  <a:rPr lang="en-US" sz="1600" b="1" dirty="0">
                    <a:latin typeface="Georgia" panose="02040502050405020303" pitchFamily="18" charset="0"/>
                  </a:rPr>
                  <a:t>FINDINGS</a:t>
                </a:r>
              </a:p>
            </p:txBody>
          </p:sp>
          <p:sp>
            <p:nvSpPr>
              <p:cNvPr id="13" name="Oval 12">
                <a:extLst>
                  <a:ext uri="{FF2B5EF4-FFF2-40B4-BE49-F238E27FC236}">
                    <a16:creationId xmlns:a16="http://schemas.microsoft.com/office/drawing/2014/main" id="{8AA6510C-C6DD-45A0-A665-CA61FDDEC6C6}"/>
                  </a:ext>
                </a:extLst>
              </p:cNvPr>
              <p:cNvSpPr/>
              <p:nvPr/>
            </p:nvSpPr>
            <p:spPr>
              <a:xfrm>
                <a:off x="6096000" y="1602855"/>
                <a:ext cx="720454" cy="720454"/>
              </a:xfrm>
              <a:prstGeom prst="ellipse">
                <a:avLst/>
              </a:prstGeom>
              <a:solidFill>
                <a:schemeClr val="accent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ffectLst>
                      <a:outerShdw blurRad="38100" dist="38100" dir="2700000" algn="tl">
                        <a:srgbClr val="000000">
                          <a:alpha val="43137"/>
                        </a:srgbClr>
                      </a:outerShdw>
                    </a:effectLst>
                    <a:latin typeface="Georgia Pro Cond" panose="02040506050405020303" pitchFamily="18" charset="0"/>
                  </a:rPr>
                  <a:t>01</a:t>
                </a:r>
              </a:p>
            </p:txBody>
          </p:sp>
        </p:grpSp>
        <p:grpSp>
          <p:nvGrpSpPr>
            <p:cNvPr id="15" name="Group 14">
              <a:extLst>
                <a:ext uri="{FF2B5EF4-FFF2-40B4-BE49-F238E27FC236}">
                  <a16:creationId xmlns:a16="http://schemas.microsoft.com/office/drawing/2014/main" id="{616C050E-6EE3-4C90-83DF-7006DCFB9AFB}"/>
                </a:ext>
              </a:extLst>
            </p:cNvPr>
            <p:cNvGrpSpPr/>
            <p:nvPr/>
          </p:nvGrpSpPr>
          <p:grpSpPr>
            <a:xfrm>
              <a:off x="6520070" y="2091413"/>
              <a:ext cx="5486399" cy="720454"/>
              <a:chOff x="6096000" y="1602855"/>
              <a:chExt cx="5486399" cy="720454"/>
            </a:xfrm>
          </p:grpSpPr>
          <p:sp>
            <p:nvSpPr>
              <p:cNvPr id="19" name="TextBox 18">
                <a:extLst>
                  <a:ext uri="{FF2B5EF4-FFF2-40B4-BE49-F238E27FC236}">
                    <a16:creationId xmlns:a16="http://schemas.microsoft.com/office/drawing/2014/main" id="{3E9E0993-C650-49AB-BF23-C95DE71EADF0}"/>
                  </a:ext>
                </a:extLst>
              </p:cNvPr>
              <p:cNvSpPr txBox="1"/>
              <p:nvPr/>
            </p:nvSpPr>
            <p:spPr>
              <a:xfrm>
                <a:off x="6921866" y="1611477"/>
                <a:ext cx="4660533" cy="338554"/>
              </a:xfrm>
              <a:prstGeom prst="rect">
                <a:avLst/>
              </a:prstGeom>
              <a:noFill/>
            </p:spPr>
            <p:txBody>
              <a:bodyPr wrap="square" rtlCol="0">
                <a:spAutoFit/>
              </a:bodyPr>
              <a:lstStyle/>
              <a:p>
                <a:pPr lvl="0"/>
                <a:r>
                  <a:rPr lang="en-US" sz="1600" b="1" dirty="0">
                    <a:latin typeface="Georgia" panose="02040502050405020303" pitchFamily="18" charset="0"/>
                  </a:rPr>
                  <a:t>RECOMMENDATIONS</a:t>
                </a:r>
              </a:p>
            </p:txBody>
          </p:sp>
          <p:sp>
            <p:nvSpPr>
              <p:cNvPr id="17" name="Oval 16">
                <a:extLst>
                  <a:ext uri="{FF2B5EF4-FFF2-40B4-BE49-F238E27FC236}">
                    <a16:creationId xmlns:a16="http://schemas.microsoft.com/office/drawing/2014/main" id="{B2024697-D926-461A-89B4-FF072799C2CC}"/>
                  </a:ext>
                </a:extLst>
              </p:cNvPr>
              <p:cNvSpPr/>
              <p:nvPr/>
            </p:nvSpPr>
            <p:spPr>
              <a:xfrm>
                <a:off x="6096000" y="1602855"/>
                <a:ext cx="720454" cy="720454"/>
              </a:xfrm>
              <a:prstGeom prst="ellipse">
                <a:avLst/>
              </a:prstGeom>
              <a:solidFill>
                <a:schemeClr val="accent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ffectLst>
                      <a:outerShdw blurRad="38100" dist="38100" dir="2700000" algn="tl">
                        <a:srgbClr val="000000">
                          <a:alpha val="43137"/>
                        </a:srgbClr>
                      </a:outerShdw>
                    </a:effectLst>
                    <a:latin typeface="Georgia Pro Cond" panose="02040506050405020303" pitchFamily="18" charset="0"/>
                  </a:rPr>
                  <a:t>02</a:t>
                </a:r>
              </a:p>
            </p:txBody>
          </p:sp>
        </p:grpSp>
        <p:grpSp>
          <p:nvGrpSpPr>
            <p:cNvPr id="20" name="Group 19">
              <a:extLst>
                <a:ext uri="{FF2B5EF4-FFF2-40B4-BE49-F238E27FC236}">
                  <a16:creationId xmlns:a16="http://schemas.microsoft.com/office/drawing/2014/main" id="{6C921236-C5F6-405C-A5AD-9C9BE79A551E}"/>
                </a:ext>
              </a:extLst>
            </p:cNvPr>
            <p:cNvGrpSpPr/>
            <p:nvPr/>
          </p:nvGrpSpPr>
          <p:grpSpPr>
            <a:xfrm>
              <a:off x="6520070" y="3255411"/>
              <a:ext cx="5486399" cy="720454"/>
              <a:chOff x="6096000" y="1602855"/>
              <a:chExt cx="5486399" cy="720454"/>
            </a:xfrm>
          </p:grpSpPr>
          <p:sp>
            <p:nvSpPr>
              <p:cNvPr id="24" name="TextBox 23">
                <a:extLst>
                  <a:ext uri="{FF2B5EF4-FFF2-40B4-BE49-F238E27FC236}">
                    <a16:creationId xmlns:a16="http://schemas.microsoft.com/office/drawing/2014/main" id="{1BDACCCB-AEF2-4348-B243-8BA68D69AE6E}"/>
                  </a:ext>
                </a:extLst>
              </p:cNvPr>
              <p:cNvSpPr txBox="1"/>
              <p:nvPr/>
            </p:nvSpPr>
            <p:spPr>
              <a:xfrm>
                <a:off x="6921866" y="1611477"/>
                <a:ext cx="4660533" cy="338554"/>
              </a:xfrm>
              <a:prstGeom prst="rect">
                <a:avLst/>
              </a:prstGeom>
              <a:noFill/>
            </p:spPr>
            <p:txBody>
              <a:bodyPr wrap="square" rtlCol="0">
                <a:spAutoFit/>
              </a:bodyPr>
              <a:lstStyle/>
              <a:p>
                <a:pPr lvl="0"/>
                <a:r>
                  <a:rPr lang="en-US" sz="1600" b="1" dirty="0">
                    <a:latin typeface="Georgia" panose="02040502050405020303" pitchFamily="18" charset="0"/>
                  </a:rPr>
                  <a:t>POTENTIAL OUTCOMES</a:t>
                </a:r>
              </a:p>
            </p:txBody>
          </p:sp>
          <p:sp>
            <p:nvSpPr>
              <p:cNvPr id="22" name="Oval 21">
                <a:extLst>
                  <a:ext uri="{FF2B5EF4-FFF2-40B4-BE49-F238E27FC236}">
                    <a16:creationId xmlns:a16="http://schemas.microsoft.com/office/drawing/2014/main" id="{5DB9266E-C419-4E95-9758-AE964A64476E}"/>
                  </a:ext>
                </a:extLst>
              </p:cNvPr>
              <p:cNvSpPr/>
              <p:nvPr/>
            </p:nvSpPr>
            <p:spPr>
              <a:xfrm>
                <a:off x="6096000" y="1602855"/>
                <a:ext cx="720454" cy="720454"/>
              </a:xfrm>
              <a:prstGeom prst="ellipse">
                <a:avLst/>
              </a:prstGeom>
              <a:solidFill>
                <a:schemeClr val="accent3"/>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ffectLst>
                      <a:outerShdw blurRad="38100" dist="38100" dir="2700000" algn="tl">
                        <a:srgbClr val="000000">
                          <a:alpha val="43137"/>
                        </a:srgbClr>
                      </a:outerShdw>
                    </a:effectLst>
                    <a:latin typeface="Georgia Pro Cond" panose="02040506050405020303" pitchFamily="18" charset="0"/>
                  </a:rPr>
                  <a:t>03</a:t>
                </a:r>
              </a:p>
            </p:txBody>
          </p:sp>
        </p:grpSp>
      </p:grpSp>
      <p:sp>
        <p:nvSpPr>
          <p:cNvPr id="14" name="TextBox 13">
            <a:extLst>
              <a:ext uri="{FF2B5EF4-FFF2-40B4-BE49-F238E27FC236}">
                <a16:creationId xmlns:a16="http://schemas.microsoft.com/office/drawing/2014/main" id="{CCF24AFF-C2E6-43C9-B495-B2AFAA0B960D}"/>
              </a:ext>
            </a:extLst>
          </p:cNvPr>
          <p:cNvSpPr txBox="1"/>
          <p:nvPr/>
        </p:nvSpPr>
        <p:spPr>
          <a:xfrm>
            <a:off x="292264" y="197558"/>
            <a:ext cx="5698434" cy="553998"/>
          </a:xfrm>
          <a:prstGeom prst="rect">
            <a:avLst/>
          </a:prstGeom>
          <a:noFill/>
        </p:spPr>
        <p:txBody>
          <a:bodyPr wrap="square" rtlCol="0">
            <a:spAutoFit/>
          </a:bodyPr>
          <a:lstStyle/>
          <a:p>
            <a:pPr algn="ctr"/>
            <a:r>
              <a:rPr lang="en-US" sz="3000" dirty="0">
                <a:latin typeface="Georgia" panose="02040502050405020303" pitchFamily="18" charset="0"/>
              </a:rPr>
              <a:t>PERFECT PAINTERS</a:t>
            </a:r>
          </a:p>
        </p:txBody>
      </p:sp>
      <p:sp>
        <p:nvSpPr>
          <p:cNvPr id="37" name="Oval 36">
            <a:extLst>
              <a:ext uri="{FF2B5EF4-FFF2-40B4-BE49-F238E27FC236}">
                <a16:creationId xmlns:a16="http://schemas.microsoft.com/office/drawing/2014/main" id="{7475A5E6-F5AD-421E-9D57-2D9DD34DDB3F}"/>
              </a:ext>
            </a:extLst>
          </p:cNvPr>
          <p:cNvSpPr/>
          <p:nvPr/>
        </p:nvSpPr>
        <p:spPr>
          <a:xfrm>
            <a:off x="3056158" y="3540835"/>
            <a:ext cx="209331" cy="209331"/>
          </a:xfrm>
          <a:prstGeom prst="ellipse">
            <a:avLst/>
          </a:prstGeom>
          <a:solidFill>
            <a:schemeClr val="tx1">
              <a:lumMod val="75000"/>
              <a:lumOff val="25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44" name="Audio 1043">
            <a:hlinkClick r:id="" action="ppaction://media"/>
            <a:extLst>
              <a:ext uri="{FF2B5EF4-FFF2-40B4-BE49-F238E27FC236}">
                <a16:creationId xmlns:a16="http://schemas.microsoft.com/office/drawing/2014/main" id="{BD3074EF-4497-6996-AEF5-C8932C3EDD8C}"/>
              </a:ext>
            </a:extLst>
          </p:cNvPr>
          <p:cNvPicPr>
            <a:picLocks noChangeAspect="1"/>
          </p:cNvPicPr>
          <p:nvPr>
            <a:audioFile r:link="rId2"/>
            <p:extLst>
              <p:ext uri="{DAA4B4D4-6D71-4841-9C94-3DE7FCFB9230}">
                <p14:media xmlns:p14="http://schemas.microsoft.com/office/powerpoint/2010/main" r:embed="rId1"/>
              </p:ext>
            </p:extLst>
          </p:nvPr>
        </p:nvPicPr>
        <p:blipFill>
          <a:blip r:embed="rId7"/>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1753609068"/>
      </p:ext>
    </p:extLst>
  </p:cSld>
  <p:clrMapOvr>
    <a:masterClrMapping/>
  </p:clrMapOvr>
  <mc:AlternateContent xmlns:mc="http://schemas.openxmlformats.org/markup-compatibility/2006">
    <mc:Choice xmlns:p14="http://schemas.microsoft.com/office/powerpoint/2010/main" Requires="p14">
      <p:transition spd="slow" p14:dur="800" advTm="36525">
        <p:circle/>
      </p:transition>
    </mc:Choice>
    <mc:Fallback>
      <p:transition spd="slow" advTm="36525">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4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04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1A72B32F-D441-9894-1C02-C7D542ED4DA6}"/>
              </a:ext>
            </a:extLst>
          </p:cNvPr>
          <p:cNvSpPr/>
          <p:nvPr/>
        </p:nvSpPr>
        <p:spPr>
          <a:xfrm>
            <a:off x="2120790" y="569861"/>
            <a:ext cx="720454" cy="720454"/>
          </a:xfrm>
          <a:prstGeom prst="ellipse">
            <a:avLst/>
          </a:prstGeom>
          <a:solidFill>
            <a:schemeClr val="accent1"/>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ffectLst>
                  <a:outerShdw blurRad="38100" dist="38100" dir="2700000" algn="tl">
                    <a:srgbClr val="000000">
                      <a:alpha val="43137"/>
                    </a:srgbClr>
                  </a:outerShdw>
                </a:effectLst>
                <a:latin typeface="Georgia Pro Cond" panose="02040506050405020303" pitchFamily="18" charset="0"/>
              </a:rPr>
              <a:t>01</a:t>
            </a:r>
          </a:p>
        </p:txBody>
      </p:sp>
      <p:pic>
        <p:nvPicPr>
          <p:cNvPr id="3" name="Picture 2">
            <a:extLst>
              <a:ext uri="{FF2B5EF4-FFF2-40B4-BE49-F238E27FC236}">
                <a16:creationId xmlns:a16="http://schemas.microsoft.com/office/drawing/2014/main" id="{5B0E1D3D-7FDB-80D9-9175-60AC75448B5F}"/>
              </a:ext>
            </a:extLst>
          </p:cNvPr>
          <p:cNvPicPr>
            <a:picLocks noChangeAspect="1"/>
          </p:cNvPicPr>
          <p:nvPr/>
        </p:nvPicPr>
        <p:blipFill>
          <a:blip r:embed="rId5"/>
          <a:stretch>
            <a:fillRect/>
          </a:stretch>
        </p:blipFill>
        <p:spPr>
          <a:xfrm>
            <a:off x="3007156" y="713661"/>
            <a:ext cx="4694327" cy="432854"/>
          </a:xfrm>
          <a:prstGeom prst="rect">
            <a:avLst/>
          </a:prstGeom>
        </p:spPr>
      </p:pic>
      <p:sp>
        <p:nvSpPr>
          <p:cNvPr id="4" name="TextBox 3">
            <a:extLst>
              <a:ext uri="{FF2B5EF4-FFF2-40B4-BE49-F238E27FC236}">
                <a16:creationId xmlns:a16="http://schemas.microsoft.com/office/drawing/2014/main" id="{839A4D67-8D3E-F9F0-D109-8ABAAC874930}"/>
              </a:ext>
            </a:extLst>
          </p:cNvPr>
          <p:cNvSpPr txBox="1"/>
          <p:nvPr/>
        </p:nvSpPr>
        <p:spPr>
          <a:xfrm>
            <a:off x="1969308" y="1706880"/>
            <a:ext cx="9370170" cy="3970318"/>
          </a:xfrm>
          <a:prstGeom prst="rect">
            <a:avLst/>
          </a:prstGeom>
          <a:noFill/>
        </p:spPr>
        <p:txBody>
          <a:bodyPr wrap="square" rtlCol="0">
            <a:spAutoFit/>
          </a:bodyPr>
          <a:lstStyle/>
          <a:p>
            <a:pPr marL="285750" indent="-285750">
              <a:buFont typeface="Arial" panose="020B0604020202020204" pitchFamily="34" charset="0"/>
              <a:buChar char="•"/>
            </a:pPr>
            <a:r>
              <a:rPr lang="en-AU" b="1" dirty="0">
                <a:latin typeface="Arial" panose="020B0604020202020204" pitchFamily="34" charset="0"/>
                <a:cs typeface="Arial" panose="020B0604020202020204" pitchFamily="34" charset="0"/>
              </a:rPr>
              <a:t>Structure of Policy is Incorrect </a:t>
            </a:r>
            <a:r>
              <a:rPr lang="en-AU" dirty="0">
                <a:latin typeface="Arial" panose="020B0604020202020204" pitchFamily="34" charset="0"/>
                <a:cs typeface="Arial" panose="020B0604020202020204" pitchFamily="34" charset="0"/>
              </a:rPr>
              <a:t>– As this is a combined Policy and Procedure, Policy Statement/Purpose Should be outlined Prior to Procedure – Detail Issue Number and Date For Records</a:t>
            </a:r>
          </a:p>
          <a:p>
            <a:pPr marL="285750" indent="-285750">
              <a:buFont typeface="Arial" panose="020B0604020202020204" pitchFamily="34" charset="0"/>
              <a:buChar char="•"/>
            </a:pPr>
            <a:r>
              <a:rPr lang="en-AU" b="1" dirty="0">
                <a:latin typeface="Arial" panose="020B0604020202020204" pitchFamily="34" charset="0"/>
                <a:cs typeface="Arial" panose="020B0604020202020204" pitchFamily="34" charset="0"/>
              </a:rPr>
              <a:t>Workplace Health &amp; Safety Act Reference Outdated </a:t>
            </a:r>
            <a:r>
              <a:rPr lang="en-AU" dirty="0">
                <a:latin typeface="Arial" panose="020B0604020202020204" pitchFamily="34" charset="0"/>
                <a:cs typeface="Arial" panose="020B0604020202020204" pitchFamily="34" charset="0"/>
              </a:rPr>
              <a:t>– Update to Latest WHS Act 2011- Division 2 Reference Section 19 Primary Duty Of Care</a:t>
            </a:r>
          </a:p>
          <a:p>
            <a:pPr marL="285750" indent="-285750">
              <a:buFont typeface="Arial" panose="020B0604020202020204" pitchFamily="34" charset="0"/>
              <a:buChar char="•"/>
            </a:pPr>
            <a:r>
              <a:rPr lang="en-AU" b="1" dirty="0">
                <a:latin typeface="Arial" panose="020B0604020202020204" pitchFamily="34" charset="0"/>
                <a:cs typeface="Arial" panose="020B0604020202020204" pitchFamily="34" charset="0"/>
              </a:rPr>
              <a:t>Responsibilities – </a:t>
            </a:r>
            <a:r>
              <a:rPr lang="en-AU" dirty="0">
                <a:latin typeface="Arial" panose="020B0604020202020204" pitchFamily="34" charset="0"/>
                <a:cs typeface="Arial" panose="020B0604020202020204" pitchFamily="34" charset="0"/>
              </a:rPr>
              <a:t>Reference can be made to Division 4 Duty of Officers &amp; Other Persons</a:t>
            </a:r>
          </a:p>
          <a:p>
            <a:pPr marL="285750" indent="-285750">
              <a:buFont typeface="Arial" panose="020B0604020202020204" pitchFamily="34" charset="0"/>
              <a:buChar char="•"/>
            </a:pPr>
            <a:r>
              <a:rPr lang="en-AU" b="1" dirty="0">
                <a:latin typeface="Arial" panose="020B0604020202020204" pitchFamily="34" charset="0"/>
                <a:cs typeface="Arial" panose="020B0604020202020204" pitchFamily="34" charset="0"/>
              </a:rPr>
              <a:t>Workers Duties to Be Referenced as part of Responsibilities- </a:t>
            </a:r>
            <a:r>
              <a:rPr lang="en-AU" dirty="0">
                <a:latin typeface="Arial" panose="020B0604020202020204" pitchFamily="34" charset="0"/>
                <a:cs typeface="Arial" panose="020B0604020202020204" pitchFamily="34" charset="0"/>
              </a:rPr>
              <a:t>Section 28 Duties of Workers</a:t>
            </a:r>
          </a:p>
          <a:p>
            <a:pPr marL="285750" indent="-285750">
              <a:buFont typeface="Arial" panose="020B0604020202020204" pitchFamily="34" charset="0"/>
              <a:buChar char="•"/>
            </a:pPr>
            <a:r>
              <a:rPr lang="en-AU" b="1" dirty="0">
                <a:latin typeface="Arial" panose="020B0604020202020204" pitchFamily="34" charset="0"/>
                <a:cs typeface="Arial" panose="020B0604020202020204" pitchFamily="34" charset="0"/>
              </a:rPr>
              <a:t>No Reference to how Records will be monitored and reviewed for Compliance Under Work Health &amp; Safety Regulation Sections 37-38</a:t>
            </a:r>
          </a:p>
          <a:p>
            <a:pPr marL="285750" indent="-285750">
              <a:buFont typeface="Arial" panose="020B0604020202020204" pitchFamily="34" charset="0"/>
              <a:buChar char="•"/>
            </a:pPr>
            <a:endParaRPr lang="en-AU" b="1"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AU" b="1" dirty="0">
              <a:latin typeface="Arial" panose="020B0604020202020204" pitchFamily="34" charset="0"/>
              <a:cs typeface="Arial" panose="020B0604020202020204" pitchFamily="34" charset="0"/>
            </a:endParaRPr>
          </a:p>
          <a:p>
            <a:pPr marL="285750" indent="-285750">
              <a:buFont typeface="Arial" panose="020B0604020202020204" pitchFamily="34" charset="0"/>
              <a:buChar char="•"/>
            </a:pPr>
            <a:endParaRPr lang="en-AU" dirty="0">
              <a:latin typeface="Arial" panose="020B0604020202020204" pitchFamily="34" charset="0"/>
              <a:cs typeface="Arial" panose="020B0604020202020204" pitchFamily="34" charset="0"/>
            </a:endParaRPr>
          </a:p>
        </p:txBody>
      </p:sp>
      <p:pic>
        <p:nvPicPr>
          <p:cNvPr id="29" name="Audio 28">
            <a:hlinkClick r:id="" action="ppaction://media"/>
            <a:extLst>
              <a:ext uri="{FF2B5EF4-FFF2-40B4-BE49-F238E27FC236}">
                <a16:creationId xmlns:a16="http://schemas.microsoft.com/office/drawing/2014/main" id="{A2886CD1-BAF0-67F3-6C31-B126373BE377}"/>
              </a:ext>
            </a:extLst>
          </p:cNvPr>
          <p:cNvPicPr>
            <a:picLocks noChangeAspect="1"/>
          </p:cNvPicPr>
          <p:nvPr>
            <a:audioFile r:link="rId2"/>
            <p:extLst>
              <p:ext uri="{DAA4B4D4-6D71-4841-9C94-3DE7FCFB9230}">
                <p14:media xmlns:p14="http://schemas.microsoft.com/office/powerpoint/2010/main" r:embed="rId1"/>
              </p:ext>
            </p:extLst>
          </p:nvPr>
        </p:nvPicPr>
        <p:blipFill>
          <a:blip r:embed="rId6"/>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187195897"/>
      </p:ext>
    </p:extLst>
  </p:cSld>
  <p:clrMapOvr>
    <a:masterClrMapping/>
  </p:clrMapOvr>
  <mc:AlternateContent xmlns:mc="http://schemas.openxmlformats.org/markup-compatibility/2006">
    <mc:Choice xmlns:p14="http://schemas.microsoft.com/office/powerpoint/2010/main" Requires="p14">
      <p:transition spd="slow" p14:dur="800" advTm="74065">
        <p:circle/>
      </p:transition>
    </mc:Choice>
    <mc:Fallback>
      <p:transition spd="slow" advTm="74065">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29"/>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Oval 3">
            <a:extLst>
              <a:ext uri="{FF2B5EF4-FFF2-40B4-BE49-F238E27FC236}">
                <a16:creationId xmlns:a16="http://schemas.microsoft.com/office/drawing/2014/main" id="{1E189C38-6A80-8006-7BE6-82BAE3E6F19F}"/>
              </a:ext>
            </a:extLst>
          </p:cNvPr>
          <p:cNvSpPr/>
          <p:nvPr/>
        </p:nvSpPr>
        <p:spPr>
          <a:xfrm>
            <a:off x="2108653" y="233622"/>
            <a:ext cx="720454" cy="720454"/>
          </a:xfrm>
          <a:prstGeom prst="ellipse">
            <a:avLst/>
          </a:prstGeom>
          <a:solidFill>
            <a:schemeClr val="accent2"/>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ffectLst>
                  <a:outerShdw blurRad="38100" dist="38100" dir="2700000" algn="tl">
                    <a:srgbClr val="000000">
                      <a:alpha val="43137"/>
                    </a:srgbClr>
                  </a:outerShdw>
                </a:effectLst>
                <a:latin typeface="Georgia Pro Cond" panose="02040506050405020303" pitchFamily="18" charset="0"/>
              </a:rPr>
              <a:t>02</a:t>
            </a:r>
          </a:p>
        </p:txBody>
      </p:sp>
      <p:sp>
        <p:nvSpPr>
          <p:cNvPr id="5" name="TextBox 4">
            <a:extLst>
              <a:ext uri="{FF2B5EF4-FFF2-40B4-BE49-F238E27FC236}">
                <a16:creationId xmlns:a16="http://schemas.microsoft.com/office/drawing/2014/main" id="{EC3385A1-43B4-83AD-BD1D-831BE5822CA6}"/>
              </a:ext>
            </a:extLst>
          </p:cNvPr>
          <p:cNvSpPr txBox="1"/>
          <p:nvPr/>
        </p:nvSpPr>
        <p:spPr>
          <a:xfrm>
            <a:off x="3302256" y="424572"/>
            <a:ext cx="4660533" cy="338554"/>
          </a:xfrm>
          <a:prstGeom prst="rect">
            <a:avLst/>
          </a:prstGeom>
          <a:noFill/>
        </p:spPr>
        <p:txBody>
          <a:bodyPr wrap="square" rtlCol="0">
            <a:spAutoFit/>
          </a:bodyPr>
          <a:lstStyle/>
          <a:p>
            <a:pPr lvl="0"/>
            <a:r>
              <a:rPr lang="en-US" sz="1600" b="1" dirty="0">
                <a:latin typeface="Georgia" panose="02040502050405020303" pitchFamily="18" charset="0"/>
              </a:rPr>
              <a:t>RECOMMENDATIONS</a:t>
            </a:r>
          </a:p>
        </p:txBody>
      </p:sp>
      <p:sp>
        <p:nvSpPr>
          <p:cNvPr id="6" name="TextBox 5">
            <a:extLst>
              <a:ext uri="{FF2B5EF4-FFF2-40B4-BE49-F238E27FC236}">
                <a16:creationId xmlns:a16="http://schemas.microsoft.com/office/drawing/2014/main" id="{54069719-1EA8-60B5-F0F1-FE47F59E128F}"/>
              </a:ext>
            </a:extLst>
          </p:cNvPr>
          <p:cNvSpPr txBox="1"/>
          <p:nvPr/>
        </p:nvSpPr>
        <p:spPr>
          <a:xfrm>
            <a:off x="1584960" y="954076"/>
            <a:ext cx="10607040" cy="5987858"/>
          </a:xfrm>
          <a:prstGeom prst="rect">
            <a:avLst/>
          </a:prstGeom>
          <a:noFill/>
        </p:spPr>
        <p:txBody>
          <a:bodyPr wrap="square" rtlCol="0">
            <a:spAutoFit/>
          </a:bodyPr>
          <a:lstStyle/>
          <a:p>
            <a:r>
              <a:rPr lang="en-AU" b="1" dirty="0"/>
              <a:t>Policy Statement</a:t>
            </a:r>
          </a:p>
          <a:p>
            <a:r>
              <a:rPr lang="en-AU" sz="1600" dirty="0">
                <a:latin typeface="Arial" panose="020B0604020202020204" pitchFamily="34" charset="0"/>
                <a:cs typeface="Arial" panose="020B0604020202020204" pitchFamily="34" charset="0"/>
              </a:rPr>
              <a:t>Outline why the Policy Has Been Developed</a:t>
            </a:r>
          </a:p>
          <a:p>
            <a:r>
              <a:rPr lang="en-AU" sz="1600" kern="100" dirty="0">
                <a:effectLst/>
                <a:latin typeface="Arial" panose="020B0604020202020204" pitchFamily="34" charset="0"/>
                <a:ea typeface="Calibri" panose="020F0502020204030204" pitchFamily="34" charset="0"/>
                <a:cs typeface="Times New Roman" panose="02020603050405020304" pitchFamily="18" charset="0"/>
              </a:rPr>
              <a:t>Eg: Perfect Painters is committed to providing a safe and healthy working environment for our employees and for contractors and visitors to the workplace. Adopting and promoting the provisions of the Workplace Health and Safety Act 2011 and its associated Regulation, Codes and Standards, together with significant importance placed in </a:t>
            </a:r>
            <a:r>
              <a:rPr lang="en-AU" sz="1400" kern="100" dirty="0">
                <a:effectLst/>
                <a:latin typeface="Arial" panose="020B0604020202020204" pitchFamily="34" charset="0"/>
                <a:ea typeface="Calibri" panose="020F0502020204030204" pitchFamily="34" charset="0"/>
                <a:cs typeface="Times New Roman" panose="02020603050405020304" pitchFamily="18" charset="0"/>
              </a:rPr>
              <a:t>the areas of hazard / risk management and injury prevention strategies, will achieve our WH&amp;S Objectives.</a:t>
            </a:r>
          </a:p>
          <a:p>
            <a:endParaRPr lang="en-AU" kern="100" dirty="0">
              <a:latin typeface="Arial" panose="020B0604020202020204" pitchFamily="34" charset="0"/>
              <a:ea typeface="Calibri" panose="020F0502020204030204" pitchFamily="34" charset="0"/>
              <a:cs typeface="Times New Roman" panose="02020603050405020304" pitchFamily="18" charset="0"/>
            </a:endParaRPr>
          </a:p>
          <a:p>
            <a:r>
              <a:rPr lang="en-AU" sz="1600" b="1" kern="100" dirty="0">
                <a:effectLst/>
                <a:latin typeface="Arial" panose="020B0604020202020204" pitchFamily="34" charset="0"/>
                <a:ea typeface="Calibri" panose="020F0502020204030204" pitchFamily="34" charset="0"/>
                <a:cs typeface="Times New Roman" panose="02020603050405020304" pitchFamily="18" charset="0"/>
              </a:rPr>
              <a:t>Responsibilities:</a:t>
            </a:r>
          </a:p>
          <a:p>
            <a:pPr>
              <a:lnSpc>
                <a:spcPct val="107000"/>
              </a:lnSpc>
              <a:spcAft>
                <a:spcPts val="800"/>
              </a:spcAft>
            </a:pPr>
            <a:r>
              <a:rPr lang="en-AU" sz="1600" b="1" kern="100" dirty="0">
                <a:effectLst/>
                <a:latin typeface="Arial" panose="020B0604020202020204" pitchFamily="34" charset="0"/>
                <a:ea typeface="Calibri" panose="020F0502020204030204" pitchFamily="34" charset="0"/>
                <a:cs typeface="Times New Roman" panose="02020603050405020304" pitchFamily="18" charset="0"/>
              </a:rPr>
              <a:t>RESPONSIBILITY FOR IMPLEMENTING&amp; APPROVAL OF PROCEDURE</a:t>
            </a:r>
            <a:endParaRPr lang="en-AU"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AU" sz="1600" kern="100" dirty="0">
                <a:effectLst/>
                <a:latin typeface="Arial" panose="020B0604020202020204" pitchFamily="34" charset="0"/>
                <a:ea typeface="Calibri" panose="020F0502020204030204" pitchFamily="34" charset="0"/>
                <a:cs typeface="Times New Roman" panose="02020603050405020304" pitchFamily="18" charset="0"/>
              </a:rPr>
              <a:t>Executive Management</a:t>
            </a:r>
            <a:endParaRPr lang="en-AU"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AU" sz="1600" b="1" kern="100" dirty="0">
                <a:effectLst/>
                <a:latin typeface="Arial" panose="020B0604020202020204" pitchFamily="34" charset="0"/>
                <a:ea typeface="Calibri" panose="020F0502020204030204" pitchFamily="34" charset="0"/>
                <a:cs typeface="Times New Roman" panose="02020603050405020304" pitchFamily="18" charset="0"/>
              </a:rPr>
              <a:t>RESPONSIBILITY FOR COMMUNICATING PROCEDURE</a:t>
            </a:r>
            <a:endParaRPr lang="en-AU" sz="1600" kern="1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AU" sz="1600" kern="100" dirty="0">
                <a:effectLst/>
                <a:latin typeface="Arial" panose="020B0604020202020204" pitchFamily="34" charset="0"/>
                <a:ea typeface="Calibri" panose="020F0502020204030204" pitchFamily="34" charset="0"/>
                <a:cs typeface="Times New Roman" panose="02020603050405020304" pitchFamily="18" charset="0"/>
              </a:rPr>
              <a:t>Supervisors, WHSOs, WHSRs and selected staff as identified</a:t>
            </a:r>
            <a:endParaRPr lang="en-AU" sz="1600" kern="100" dirty="0">
              <a:effectLst/>
              <a:latin typeface="Calibri" panose="020F0502020204030204" pitchFamily="34" charset="0"/>
              <a:ea typeface="Calibri" panose="020F0502020204030204" pitchFamily="34" charset="0"/>
              <a:cs typeface="Times New Roman" panose="02020603050405020304" pitchFamily="18" charset="0"/>
            </a:endParaRPr>
          </a:p>
          <a:p>
            <a:pPr marL="180340" indent="-179705">
              <a:spcAft>
                <a:spcPts val="400"/>
              </a:spcAft>
            </a:pPr>
            <a:r>
              <a:rPr lang="en-AU" sz="1600" b="1" dirty="0">
                <a:solidFill>
                  <a:srgbClr val="000000"/>
                </a:solidFill>
                <a:effectLst/>
                <a:latin typeface="Arial" panose="020B0604020202020204" pitchFamily="34" charset="0"/>
                <a:ea typeface="Times New Roman" panose="02020603050405020304" pitchFamily="18" charset="0"/>
              </a:rPr>
              <a:t>WORKERS RESPONSIBILITY:</a:t>
            </a:r>
            <a:endParaRPr lang="en-AU" sz="1600" dirty="0">
              <a:effectLst/>
              <a:latin typeface="Times New Roman" panose="02020603050405020304" pitchFamily="18" charset="0"/>
              <a:ea typeface="Times New Roman" panose="02020603050405020304" pitchFamily="18" charset="0"/>
            </a:endParaRPr>
          </a:p>
          <a:p>
            <a:pPr marL="180340" indent="-179705">
              <a:spcAft>
                <a:spcPts val="400"/>
              </a:spcAft>
            </a:pPr>
            <a:r>
              <a:rPr lang="en-AU" sz="1600" dirty="0">
                <a:solidFill>
                  <a:srgbClr val="000000"/>
                </a:solidFill>
                <a:effectLst/>
                <a:latin typeface="Arial" panose="020B0604020202020204" pitchFamily="34" charset="0"/>
                <a:ea typeface="Times New Roman" panose="02020603050405020304" pitchFamily="18" charset="0"/>
              </a:rPr>
              <a:t>Complying with this procedure.</a:t>
            </a:r>
          </a:p>
          <a:p>
            <a:pPr marL="180340" indent="-179705">
              <a:spcAft>
                <a:spcPts val="400"/>
              </a:spcAft>
            </a:pPr>
            <a:endParaRPr lang="en-AU" sz="1400" dirty="0">
              <a:solidFill>
                <a:srgbClr val="000000"/>
              </a:solidFill>
              <a:effectLst/>
              <a:latin typeface="Arial" panose="020B0604020202020204" pitchFamily="34" charset="0"/>
              <a:ea typeface="Times New Roman" panose="02020603050405020304" pitchFamily="18" charset="0"/>
            </a:endParaRPr>
          </a:p>
          <a:p>
            <a:pPr>
              <a:lnSpc>
                <a:spcPct val="107000"/>
              </a:lnSpc>
              <a:spcAft>
                <a:spcPts val="800"/>
              </a:spcAft>
            </a:pPr>
            <a:r>
              <a:rPr lang="en-AU" b="1" kern="1800" dirty="0">
                <a:solidFill>
                  <a:srgbClr val="000000"/>
                </a:solidFill>
                <a:effectLst/>
                <a:latin typeface="Arial" panose="020B0604020202020204" pitchFamily="34" charset="0"/>
                <a:ea typeface="Times New Roman" panose="02020603050405020304" pitchFamily="18" charset="0"/>
                <a:cs typeface="Times New Roman" panose="02020603050405020304" pitchFamily="18" charset="0"/>
              </a:rPr>
              <a:t>RECORDS:</a:t>
            </a:r>
          </a:p>
          <a:p>
            <a:pPr>
              <a:lnSpc>
                <a:spcPct val="107000"/>
              </a:lnSpc>
              <a:spcAft>
                <a:spcPts val="800"/>
              </a:spcAft>
            </a:pPr>
            <a:r>
              <a:rPr lang="en-AU" sz="16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Records of all Reviews carried out by WH&amp;S Committee and Management shall be maintained.  </a:t>
            </a:r>
            <a:br>
              <a:rPr lang="en-AU" sz="16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br>
            <a:r>
              <a:rPr lang="en-AU" sz="1600" kern="100" dirty="0">
                <a:solidFill>
                  <a:srgbClr val="000000"/>
                </a:solidFill>
                <a:effectLst/>
                <a:latin typeface="Arial" panose="020B0604020202020204" pitchFamily="34" charset="0"/>
                <a:ea typeface="Calibri" panose="020F0502020204030204" pitchFamily="34" charset="0"/>
                <a:cs typeface="Arial" panose="020B0604020202020204" pitchFamily="34" charset="0"/>
              </a:rPr>
              <a:t>A file shall be established for each Amendment and communicated and documented to Staff at each review. A Sign off review sheet shall be recorded to Provide proof of Communication to Staff.</a:t>
            </a:r>
            <a:endParaRPr lang="en-AU" sz="1600" kern="100" dirty="0">
              <a:effectLst/>
              <a:latin typeface="Arial" panose="020B0604020202020204" pitchFamily="34" charset="0"/>
              <a:ea typeface="Calibri" panose="020F0502020204030204" pitchFamily="34" charset="0"/>
              <a:cs typeface="Arial" panose="020B0604020202020204" pitchFamily="34" charset="0"/>
            </a:endParaRPr>
          </a:p>
          <a:p>
            <a:pPr marL="180340" indent="-179705">
              <a:spcAft>
                <a:spcPts val="400"/>
              </a:spcAft>
            </a:pPr>
            <a:endParaRPr lang="en-AU" dirty="0"/>
          </a:p>
        </p:txBody>
      </p:sp>
      <p:pic>
        <p:nvPicPr>
          <p:cNvPr id="9" name="Audio 8">
            <a:hlinkClick r:id="" action="ppaction://media"/>
            <a:extLst>
              <a:ext uri="{FF2B5EF4-FFF2-40B4-BE49-F238E27FC236}">
                <a16:creationId xmlns:a16="http://schemas.microsoft.com/office/drawing/2014/main" id="{3125EB74-70EB-9492-D1AF-0A82A858F237}"/>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495909677"/>
      </p:ext>
    </p:extLst>
  </p:cSld>
  <p:clrMapOvr>
    <a:masterClrMapping/>
  </p:clrMapOvr>
  <mc:AlternateContent xmlns:mc="http://schemas.openxmlformats.org/markup-compatibility/2006">
    <mc:Choice xmlns:p14="http://schemas.microsoft.com/office/powerpoint/2010/main" Requires="p14">
      <p:transition spd="slow" p14:dur="800" advTm="99049">
        <p:circle/>
      </p:transition>
    </mc:Choice>
    <mc:Fallback>
      <p:transition spd="slow" advTm="99049">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29C97677-D3D1-46D4-AC96-3AB5BFBF307A}"/>
              </a:ext>
            </a:extLst>
          </p:cNvPr>
          <p:cNvSpPr/>
          <p:nvPr/>
        </p:nvSpPr>
        <p:spPr>
          <a:xfrm>
            <a:off x="2283350" y="408657"/>
            <a:ext cx="720454" cy="720454"/>
          </a:xfrm>
          <a:prstGeom prst="ellipse">
            <a:avLst/>
          </a:prstGeom>
          <a:solidFill>
            <a:schemeClr val="accent3"/>
          </a:solid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effectLst>
                  <a:outerShdw blurRad="38100" dist="38100" dir="2700000" algn="tl">
                    <a:srgbClr val="000000">
                      <a:alpha val="43137"/>
                    </a:srgbClr>
                  </a:outerShdw>
                </a:effectLst>
                <a:latin typeface="Georgia Pro Cond" panose="02040506050405020303" pitchFamily="18" charset="0"/>
              </a:rPr>
              <a:t>03</a:t>
            </a:r>
          </a:p>
        </p:txBody>
      </p:sp>
      <p:sp>
        <p:nvSpPr>
          <p:cNvPr id="3" name="TextBox 2">
            <a:extLst>
              <a:ext uri="{FF2B5EF4-FFF2-40B4-BE49-F238E27FC236}">
                <a16:creationId xmlns:a16="http://schemas.microsoft.com/office/drawing/2014/main" id="{E72E5DD7-66FA-8261-84C5-DC41677AB6AC}"/>
              </a:ext>
            </a:extLst>
          </p:cNvPr>
          <p:cNvSpPr txBox="1"/>
          <p:nvPr/>
        </p:nvSpPr>
        <p:spPr>
          <a:xfrm>
            <a:off x="3332736" y="599607"/>
            <a:ext cx="4660533" cy="338554"/>
          </a:xfrm>
          <a:prstGeom prst="rect">
            <a:avLst/>
          </a:prstGeom>
          <a:noFill/>
        </p:spPr>
        <p:txBody>
          <a:bodyPr wrap="square" rtlCol="0">
            <a:spAutoFit/>
          </a:bodyPr>
          <a:lstStyle/>
          <a:p>
            <a:pPr lvl="0"/>
            <a:r>
              <a:rPr lang="en-US" sz="1600" b="1" dirty="0">
                <a:latin typeface="Georgia" panose="02040502050405020303" pitchFamily="18" charset="0"/>
              </a:rPr>
              <a:t>POTENTIAL OUTCOMES</a:t>
            </a:r>
          </a:p>
        </p:txBody>
      </p:sp>
      <p:sp>
        <p:nvSpPr>
          <p:cNvPr id="4" name="TextBox 3">
            <a:extLst>
              <a:ext uri="{FF2B5EF4-FFF2-40B4-BE49-F238E27FC236}">
                <a16:creationId xmlns:a16="http://schemas.microsoft.com/office/drawing/2014/main" id="{8475C352-9FCE-5ED8-6510-CBD8AD0C5C84}"/>
              </a:ext>
            </a:extLst>
          </p:cNvPr>
          <p:cNvSpPr txBox="1"/>
          <p:nvPr/>
        </p:nvSpPr>
        <p:spPr>
          <a:xfrm>
            <a:off x="1747520" y="1648029"/>
            <a:ext cx="10017760" cy="4801314"/>
          </a:xfrm>
          <a:prstGeom prst="rect">
            <a:avLst/>
          </a:prstGeom>
          <a:noFill/>
        </p:spPr>
        <p:txBody>
          <a:bodyPr wrap="square" rtlCol="0">
            <a:spAutoFit/>
          </a:bodyPr>
          <a:lstStyle/>
          <a:p>
            <a:r>
              <a:rPr lang="en-AU" dirty="0">
                <a:latin typeface="Arial" panose="020B0604020202020204" pitchFamily="34" charset="0"/>
                <a:cs typeface="Arial" panose="020B0604020202020204" pitchFamily="34" charset="0"/>
              </a:rPr>
              <a:t>Failure to Comply with Compliance and Monitoring at a Workplace, The Regulator can, under Section </a:t>
            </a:r>
            <a:r>
              <a:rPr lang="en-US" dirty="0">
                <a:latin typeface="Arial" panose="020B0604020202020204" pitchFamily="34" charset="0"/>
                <a:cs typeface="Arial" panose="020B0604020202020204" pitchFamily="34" charset="0"/>
              </a:rPr>
              <a:t>155 of the Act, give notice for the request of information</a:t>
            </a:r>
          </a:p>
          <a:p>
            <a:endParaRPr lang="en-US" dirty="0">
              <a:latin typeface="Arial" panose="020B0604020202020204" pitchFamily="34" charset="0"/>
              <a:cs typeface="Arial" panose="020B0604020202020204" pitchFamily="34" charset="0"/>
            </a:endParaRPr>
          </a:p>
          <a:p>
            <a:pPr algn="l"/>
            <a:r>
              <a:rPr lang="en-US" b="1" dirty="0">
                <a:latin typeface="Arial" panose="020B0604020202020204" pitchFamily="34" charset="0"/>
                <a:cs typeface="Arial" panose="020B0604020202020204" pitchFamily="34" charset="0"/>
              </a:rPr>
              <a:t>Regulator powers</a:t>
            </a:r>
          </a:p>
          <a:p>
            <a:pPr algn="l"/>
            <a:r>
              <a:rPr lang="en-US" dirty="0">
                <a:latin typeface="Arial" panose="020B0604020202020204" pitchFamily="34" charset="0"/>
                <a:cs typeface="Arial" panose="020B0604020202020204" pitchFamily="34" charset="0"/>
              </a:rPr>
              <a:t>The regulator can ask for information, documents or evidence that they reasonably believe:</a:t>
            </a:r>
          </a:p>
          <a:p>
            <a:pPr algn="l">
              <a:buFont typeface="Arial" panose="020B0604020202020204" pitchFamily="34" charset="0"/>
              <a:buChar char="•"/>
            </a:pPr>
            <a:r>
              <a:rPr lang="en-US" dirty="0">
                <a:latin typeface="Arial" panose="020B0604020202020204" pitchFamily="34" charset="0"/>
                <a:cs typeface="Arial" panose="020B0604020202020204" pitchFamily="34" charset="0"/>
              </a:rPr>
              <a:t>relate to a possible breach of WHS law</a:t>
            </a:r>
          </a:p>
          <a:p>
            <a:pPr algn="l">
              <a:buFont typeface="Arial" panose="020B0604020202020204" pitchFamily="34" charset="0"/>
              <a:buChar char="•"/>
            </a:pPr>
            <a:r>
              <a:rPr lang="en-US" dirty="0">
                <a:latin typeface="Arial" panose="020B0604020202020204" pitchFamily="34" charset="0"/>
                <a:cs typeface="Arial" panose="020B0604020202020204" pitchFamily="34" charset="0"/>
              </a:rPr>
              <a:t>will assist them to monitor compliance with WHS law</a:t>
            </a:r>
          </a:p>
          <a:p>
            <a:pPr algn="l">
              <a:buFont typeface="Arial" panose="020B0604020202020204" pitchFamily="34" charset="0"/>
              <a:buChar char="•"/>
            </a:pPr>
            <a:r>
              <a:rPr lang="en-US" dirty="0">
                <a:latin typeface="Arial" panose="020B0604020202020204" pitchFamily="34" charset="0"/>
                <a:cs typeface="Arial" panose="020B0604020202020204" pitchFamily="34" charset="0"/>
              </a:rPr>
              <a:t>will assist them to enforce WHS law.</a:t>
            </a:r>
          </a:p>
          <a:p>
            <a:endParaRPr lang="en-US" i="0" dirty="0">
              <a:solidFill>
                <a:srgbClr val="000000"/>
              </a:solidFill>
              <a:effectLst/>
              <a:highlight>
                <a:srgbClr val="FFFFFF"/>
              </a:highlight>
              <a:latin typeface="Arial" panose="020B0604020202020204" pitchFamily="34" charset="0"/>
              <a:cs typeface="Arial" panose="020B0604020202020204" pitchFamily="34" charset="0"/>
            </a:endParaRPr>
          </a:p>
          <a:p>
            <a:r>
              <a:rPr lang="en-US" dirty="0">
                <a:latin typeface="Arial" panose="020B0604020202020204" pitchFamily="34" charset="0"/>
                <a:cs typeface="Arial" panose="020B0604020202020204" pitchFamily="34" charset="0"/>
              </a:rPr>
              <a:t>Information could include board minutes, communications and emails to Assist n their investigation.</a:t>
            </a:r>
          </a:p>
          <a:p>
            <a:endParaRPr lang="en-AU" dirty="0">
              <a:latin typeface="Arial" panose="020B0604020202020204" pitchFamily="34" charset="0"/>
              <a:cs typeface="Arial" panose="020B0604020202020204" pitchFamily="34" charset="0"/>
            </a:endParaRPr>
          </a:p>
          <a:p>
            <a:r>
              <a:rPr lang="en-AU" b="1" dirty="0">
                <a:latin typeface="Arial" panose="020B0604020202020204" pitchFamily="34" charset="0"/>
                <a:cs typeface="Arial" panose="020B0604020202020204" pitchFamily="34" charset="0"/>
              </a:rPr>
              <a:t>For More Information on Compliance Monitoring </a:t>
            </a:r>
          </a:p>
          <a:p>
            <a:r>
              <a:rPr lang="en-US" dirty="0"/>
              <a:t>( Website Worksafe.qld.au - </a:t>
            </a:r>
            <a:r>
              <a:rPr lang="en-US" i="1" dirty="0"/>
              <a:t>Compliance Monitoring and Enforcement Policy Workplace Health and Safety Queensland )</a:t>
            </a:r>
            <a:endParaRPr lang="en-AU" i="1" dirty="0">
              <a:latin typeface="Arial" panose="020B0604020202020204" pitchFamily="34" charset="0"/>
              <a:cs typeface="Arial" panose="020B0604020202020204" pitchFamily="34" charset="0"/>
            </a:endParaRPr>
          </a:p>
          <a:p>
            <a:endParaRPr lang="en-AU" dirty="0"/>
          </a:p>
          <a:p>
            <a:endParaRPr lang="en-AU" dirty="0"/>
          </a:p>
        </p:txBody>
      </p:sp>
      <p:pic>
        <p:nvPicPr>
          <p:cNvPr id="12" name="Audio 11">
            <a:hlinkClick r:id="" action="ppaction://media"/>
            <a:extLst>
              <a:ext uri="{FF2B5EF4-FFF2-40B4-BE49-F238E27FC236}">
                <a16:creationId xmlns:a16="http://schemas.microsoft.com/office/drawing/2014/main" id="{45C506F0-E9B2-63FB-F6C5-2994F15011DC}"/>
              </a:ext>
            </a:extLst>
          </p:cNvPr>
          <p:cNvPicPr>
            <a:picLocks noChangeAspect="1"/>
          </p:cNvPicPr>
          <p:nvPr>
            <a:audioFile r:link="rId2"/>
            <p:extLst>
              <p:ext uri="{DAA4B4D4-6D71-4841-9C94-3DE7FCFB9230}">
                <p14:media xmlns:p14="http://schemas.microsoft.com/office/powerpoint/2010/main" r:embed="rId1"/>
              </p:ext>
            </p:extLst>
          </p:nvPr>
        </p:nvPicPr>
        <p:blipFill>
          <a:blip r:embed="rId4"/>
          <a:srcRect l="-203125" t="-203125" r="-203125" b="-203125"/>
          <a:stretch>
            <a:fillRect/>
          </a:stretch>
        </p:blipFill>
        <p:spPr>
          <a:xfrm>
            <a:off x="10052304" y="4718304"/>
            <a:ext cx="2057400" cy="2057400"/>
          </a:xfrm>
          <a:prstGeom prst="ellipse">
            <a:avLst/>
          </a:prstGeom>
        </p:spPr>
      </p:pic>
    </p:spTree>
    <p:extLst>
      <p:ext uri="{BB962C8B-B14F-4D97-AF65-F5344CB8AC3E}">
        <p14:creationId xmlns:p14="http://schemas.microsoft.com/office/powerpoint/2010/main" val="3972981322"/>
      </p:ext>
    </p:extLst>
  </p:cSld>
  <p:clrMapOvr>
    <a:masterClrMapping/>
  </p:clrMapOvr>
  <mc:AlternateContent xmlns:mc="http://schemas.openxmlformats.org/markup-compatibility/2006">
    <mc:Choice xmlns:p14="http://schemas.microsoft.com/office/powerpoint/2010/main" Requires="p14">
      <p:transition spd="slow" p14:dur="77770" advTm="78507">
        <p:circle/>
      </p:transition>
    </mc:Choice>
    <mc:Fallback>
      <p:transition spd="slow" advTm="78507">
        <p:circl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2"/>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12"/>
                </p:tgtEl>
              </p:cMediaNode>
            </p:audio>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Parallax">
  <a:themeElements>
    <a:clrScheme name="Parallax">
      <a:dk1>
        <a:sysClr val="windowText" lastClr="000000"/>
      </a:dk1>
      <a:lt1>
        <a:sysClr val="window" lastClr="FFFFFF"/>
      </a:lt1>
      <a:dk2>
        <a:srgbClr val="212121"/>
      </a:dk2>
      <a:lt2>
        <a:srgbClr val="CDD0D1"/>
      </a:lt2>
      <a:accent1>
        <a:srgbClr val="30ACEC"/>
      </a:accent1>
      <a:accent2>
        <a:srgbClr val="80C34F"/>
      </a:accent2>
      <a:accent3>
        <a:srgbClr val="E29D3E"/>
      </a:accent3>
      <a:accent4>
        <a:srgbClr val="D64A3B"/>
      </a:accent4>
      <a:accent5>
        <a:srgbClr val="D64787"/>
      </a:accent5>
      <a:accent6>
        <a:srgbClr val="A666E1"/>
      </a:accent6>
      <a:hlink>
        <a:srgbClr val="3085ED"/>
      </a:hlink>
      <a:folHlink>
        <a:srgbClr val="82B6F4"/>
      </a:folHlink>
    </a:clrScheme>
    <a:fontScheme name="Parallax">
      <a:maj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Corbel" panose="020B0503020204020204"/>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Parallax">
      <a:fillStyleLst>
        <a:solidFill>
          <a:schemeClr val="phClr"/>
        </a:solidFill>
        <a:gradFill rotWithShape="1">
          <a:gsLst>
            <a:gs pos="0">
              <a:schemeClr val="phClr">
                <a:tint val="60000"/>
                <a:lumMod val="104000"/>
              </a:schemeClr>
            </a:gs>
            <a:gs pos="100000">
              <a:schemeClr val="phClr">
                <a:tint val="84000"/>
              </a:schemeClr>
            </a:gs>
          </a:gsLst>
          <a:lin ang="5400000" scaled="0"/>
        </a:gradFill>
        <a:gradFill rotWithShape="1">
          <a:gsLst>
            <a:gs pos="0">
              <a:schemeClr val="phClr">
                <a:tint val="96000"/>
                <a:lumMod val="102000"/>
              </a:schemeClr>
            </a:gs>
            <a:gs pos="100000">
              <a:schemeClr val="phClr">
                <a:shade val="88000"/>
                <a:lumMod val="94000"/>
              </a:schemeClr>
            </a:gs>
          </a:gsLst>
          <a:path path="circle">
            <a:fillToRect l="50000" t="100000" r="100000" b="50000"/>
          </a:path>
        </a:gradFill>
      </a:fillStyleLst>
      <a:lnStyleLst>
        <a:ln w="9525" cap="rnd" cmpd="sng" algn="ctr">
          <a:solidFill>
            <a:schemeClr val="phClr">
              <a:tint val="6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reflection blurRad="12700" stA="26000" endPos="32000" dist="12700" dir="5400000" sy="-100000" rotWithShape="0"/>
          </a:effectLst>
        </a:effectStyle>
        <a:effectStyle>
          <a:effectLst>
            <a:outerShdw blurRad="38100" dist="25400" dir="5400000" rotWithShape="0">
              <a:srgbClr val="000000">
                <a:alpha val="64000"/>
              </a:srgbClr>
            </a:outerShdw>
          </a:effectLst>
          <a:scene3d>
            <a:camera prst="orthographicFront">
              <a:rot lat="0" lon="0" rev="0"/>
            </a:camera>
            <a:lightRig rig="threePt" dir="tl">
              <a:rot lat="0" lon="0" rev="1200000"/>
            </a:lightRig>
          </a:scene3d>
          <a:sp3d>
            <a:bevelT w="25400" h="12700"/>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76000"/>
                <a:satMod val="180000"/>
              </a:schemeClr>
              <a:schemeClr val="phClr">
                <a:tint val="80000"/>
                <a:satMod val="120000"/>
                <a:lumMod val="180000"/>
              </a:schemeClr>
            </a:duotone>
          </a:blip>
          <a:stretch/>
        </a:blipFill>
      </a:bgFillStyleLst>
    </a:fmtScheme>
  </a:themeElements>
  <a:objectDefaults/>
  <a:extraClrSchemeLst/>
  <a:extLst>
    <a:ext uri="{05A4C25C-085E-4340-85A3-A5531E510DB2}">
      <thm15:themeFamily xmlns:thm15="http://schemas.microsoft.com/office/thememl/2012/main" name="Parallax" id="{3388167B-A2EB-4685-9635-1831D9AEF8C4}" vid="{4F7A876A-7598-49CA-AFC8-8EDA2551E4A7}"/>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emplate>Parallax</Template>
  <TotalTime>973</TotalTime>
  <Words>403</Words>
  <Application>Microsoft Office PowerPoint</Application>
  <PresentationFormat>Widescreen</PresentationFormat>
  <Paragraphs>46</Paragraphs>
  <Slides>4</Slides>
  <Notes>2</Notes>
  <HiddenSlides>0</HiddenSlides>
  <MMClips>4</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vt:i4>
      </vt:variant>
    </vt:vector>
  </HeadingPairs>
  <TitlesOfParts>
    <vt:vector size="12" baseType="lpstr">
      <vt:lpstr>Aptos</vt:lpstr>
      <vt:lpstr>Arial</vt:lpstr>
      <vt:lpstr>Calibri</vt:lpstr>
      <vt:lpstr>Corbel</vt:lpstr>
      <vt:lpstr>Georgia</vt:lpstr>
      <vt:lpstr>Georgia Pro Cond</vt:lpstr>
      <vt:lpstr>Times New Roman</vt:lpstr>
      <vt:lpstr>Parallax</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Kavitha</dc:creator>
  <cp:lastModifiedBy>mick franz</cp:lastModifiedBy>
  <cp:revision>8</cp:revision>
  <dcterms:created xsi:type="dcterms:W3CDTF">2020-04-29T12:59:24Z</dcterms:created>
  <dcterms:modified xsi:type="dcterms:W3CDTF">2024-06-26T10:21:53Z</dcterms:modified>
</cp:coreProperties>
</file>