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7"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11"/>
  </p:normalViewPr>
  <p:slideViewPr>
    <p:cSldViewPr snapToGrid="0" snapToObjects="1">
      <p:cViewPr varScale="1">
        <p:scale>
          <a:sx n="90" d="100"/>
          <a:sy n="90" d="100"/>
        </p:scale>
        <p:origin x="232" y="3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F2D3-35FC-CA41-6110-DD1E9595B1B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8D30BCD-A20F-0773-6868-C176F56056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98F7D1C-8700-5FEE-01C6-6077EE6F11DF}"/>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5" name="Footer Placeholder 4">
            <a:extLst>
              <a:ext uri="{FF2B5EF4-FFF2-40B4-BE49-F238E27FC236}">
                <a16:creationId xmlns:a16="http://schemas.microsoft.com/office/drawing/2014/main" id="{16AB8F32-8488-9E37-E6ED-3D014E528F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CB88EF-091C-0091-8080-E67B643CAAD0}"/>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2544564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6E516-657B-7E43-85E8-A20712CB383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982AD45-B386-76D2-FB86-C39A26E0AE5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B8E5B93-9ABD-6EA2-25F8-77117A470CA1}"/>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5" name="Footer Placeholder 4">
            <a:extLst>
              <a:ext uri="{FF2B5EF4-FFF2-40B4-BE49-F238E27FC236}">
                <a16:creationId xmlns:a16="http://schemas.microsoft.com/office/drawing/2014/main" id="{963D48CC-1E0A-5C27-539D-C38D9DBFEC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242596-B259-58A2-0C3D-9E41F6FD0385}"/>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230118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DCCEF-15C2-7298-06FB-13163233548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3E8CEA2-5562-8CA1-8476-313FB438ED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1DAD9E8-A818-3249-7854-0797EA5622BD}"/>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5" name="Footer Placeholder 4">
            <a:extLst>
              <a:ext uri="{FF2B5EF4-FFF2-40B4-BE49-F238E27FC236}">
                <a16:creationId xmlns:a16="http://schemas.microsoft.com/office/drawing/2014/main" id="{A850C22D-C451-7576-2828-331C457171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6564E6-2C10-81E3-F420-0BACD7D24EC3}"/>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2468679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DCAEA-7459-A0E8-3D6A-5CA296F2884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495FAF6-A85C-D454-8A7E-95581E343C5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4027197-212B-F30C-B132-493E7EE5016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344A619-31B5-C9A6-C803-2267B10B5EFB}"/>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6" name="Footer Placeholder 5">
            <a:extLst>
              <a:ext uri="{FF2B5EF4-FFF2-40B4-BE49-F238E27FC236}">
                <a16:creationId xmlns:a16="http://schemas.microsoft.com/office/drawing/2014/main" id="{61D0278E-347D-EFB0-533C-DD8B16A5A3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131A38E-2FCC-1A5A-1FBD-0DBCB7CE9DAD}"/>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2772508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2571D-5CEC-3F10-5896-4ABCEAD577D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339F322-ACFD-6345-6366-5C065B7095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A29C782-04B3-9FD8-978C-2774F5952DC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BA0AEFD-AA75-554C-0070-6412EE4958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CFE8C47-F186-84E2-3ADE-28CE499F20F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D08E4C4-28F9-3F23-9974-2B7D4BFE1EAE}"/>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8" name="Footer Placeholder 7">
            <a:extLst>
              <a:ext uri="{FF2B5EF4-FFF2-40B4-BE49-F238E27FC236}">
                <a16:creationId xmlns:a16="http://schemas.microsoft.com/office/drawing/2014/main" id="{D6608110-5B4F-DE0E-155D-292BA13C445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EC29B01-1AF7-60EC-294B-FA6003103FA5}"/>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182746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973D9-5006-EC94-C490-D7263B970D5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8AD85C0-C112-1192-FEC1-FEA0B54D10C5}"/>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4" name="Footer Placeholder 3">
            <a:extLst>
              <a:ext uri="{FF2B5EF4-FFF2-40B4-BE49-F238E27FC236}">
                <a16:creationId xmlns:a16="http://schemas.microsoft.com/office/drawing/2014/main" id="{597BF9BB-FD78-7F05-0E24-90247514B86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C2BC25-E5F4-2A06-BE7C-97FE6ACB3BEF}"/>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4366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836F48-56EE-778D-5C63-47B9A1C3A90E}"/>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3" name="Footer Placeholder 2">
            <a:extLst>
              <a:ext uri="{FF2B5EF4-FFF2-40B4-BE49-F238E27FC236}">
                <a16:creationId xmlns:a16="http://schemas.microsoft.com/office/drawing/2014/main" id="{6BDCC335-15FE-21FE-8C74-230DA9F5C82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3E12529-42AE-29CB-785F-484EA3602B03}"/>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60306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26074-AED0-90D2-A86A-0DAB75FF2A9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4BB70E7-D465-CED1-2D57-A7215E575E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BEEE205-870B-9922-C57B-95EEDB9192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E83194A-2CC6-1D61-7FB0-FACA1EAB9D9C}"/>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6" name="Footer Placeholder 5">
            <a:extLst>
              <a:ext uri="{FF2B5EF4-FFF2-40B4-BE49-F238E27FC236}">
                <a16:creationId xmlns:a16="http://schemas.microsoft.com/office/drawing/2014/main" id="{D0D3B028-0F07-D11B-3E3E-03834DA035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F18B17-51C7-1227-DCA1-8D291004DC3B}"/>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1221723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63AD2-EF4F-8F71-F6A7-D791AE1D65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764DA32-42CA-AB1E-F170-6079500372A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E46F339-859B-6643-693F-1526A814FA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B5BAF31-858F-5916-CC5F-356E2DA5B72B}"/>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6" name="Footer Placeholder 5">
            <a:extLst>
              <a:ext uri="{FF2B5EF4-FFF2-40B4-BE49-F238E27FC236}">
                <a16:creationId xmlns:a16="http://schemas.microsoft.com/office/drawing/2014/main" id="{98101B99-A3BA-1DB8-3691-DBA93FBF4F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A92A8B-E9D6-059A-CCAE-B469B12BD5D6}"/>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792467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28B41-116B-54F4-FDA2-B8A74479EA6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965D19B-7F48-0613-1A7F-CD2358D9BFE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E924F07-B05F-A632-D3C9-E3EE703CE5AA}"/>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5" name="Footer Placeholder 4">
            <a:extLst>
              <a:ext uri="{FF2B5EF4-FFF2-40B4-BE49-F238E27FC236}">
                <a16:creationId xmlns:a16="http://schemas.microsoft.com/office/drawing/2014/main" id="{3B29ABF2-6544-6CFC-2CED-30F47329C0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3446E5-C028-7D02-FF2C-A668DE1A0EB9}"/>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22727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ABA6AF-F078-0310-31CF-BB12D1154A2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C3E06D7-0135-416A-D072-3CCA519D3BE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565E141-C18E-AD0D-7FD3-EC9AD55A96D7}"/>
              </a:ext>
            </a:extLst>
          </p:cNvPr>
          <p:cNvSpPr>
            <a:spLocks noGrp="1"/>
          </p:cNvSpPr>
          <p:nvPr>
            <p:ph type="dt" sz="half" idx="10"/>
          </p:nvPr>
        </p:nvSpPr>
        <p:spPr/>
        <p:txBody>
          <a:bodyPr/>
          <a:lstStyle/>
          <a:p>
            <a:fld id="{22F9BC15-0608-B14E-AA56-28132AC2DA69}" type="datetimeFigureOut">
              <a:rPr lang="en-US" smtClean="0"/>
              <a:t>4/13/23</a:t>
            </a:fld>
            <a:endParaRPr lang="en-US"/>
          </a:p>
        </p:txBody>
      </p:sp>
      <p:sp>
        <p:nvSpPr>
          <p:cNvPr id="5" name="Footer Placeholder 4">
            <a:extLst>
              <a:ext uri="{FF2B5EF4-FFF2-40B4-BE49-F238E27FC236}">
                <a16:creationId xmlns:a16="http://schemas.microsoft.com/office/drawing/2014/main" id="{26F50004-ACEB-9801-3716-167A3DA450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06BCF6-6633-2BAC-B70B-CB9B91983026}"/>
              </a:ext>
            </a:extLst>
          </p:cNvPr>
          <p:cNvSpPr>
            <a:spLocks noGrp="1"/>
          </p:cNvSpPr>
          <p:nvPr>
            <p:ph type="sldNum" sz="quarter" idx="12"/>
          </p:nvPr>
        </p:nvSpPr>
        <p:spPr/>
        <p:txBody>
          <a:bodyPr/>
          <a:lstStyle/>
          <a:p>
            <a:fld id="{C45B92B1-65A0-EC44-9DD9-AA611CCD1073}" type="slidenum">
              <a:rPr lang="en-US" smtClean="0"/>
              <a:t>‹#›</a:t>
            </a:fld>
            <a:endParaRPr lang="en-US"/>
          </a:p>
        </p:txBody>
      </p:sp>
    </p:spTree>
    <p:extLst>
      <p:ext uri="{BB962C8B-B14F-4D97-AF65-F5344CB8AC3E}">
        <p14:creationId xmlns:p14="http://schemas.microsoft.com/office/powerpoint/2010/main" val="191758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EB2A01F-2A93-7F33-AD5C-01C657B20D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22D173-6724-D5D3-1449-FAC0B67F23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47B46E-9DCB-29A1-4058-A1DAD96A61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F9BC15-0608-B14E-AA56-28132AC2DA69}" type="datetimeFigureOut">
              <a:rPr lang="en-US" smtClean="0"/>
              <a:t>4/13/23</a:t>
            </a:fld>
            <a:endParaRPr lang="en-US"/>
          </a:p>
        </p:txBody>
      </p:sp>
      <p:sp>
        <p:nvSpPr>
          <p:cNvPr id="5" name="Footer Placeholder 4">
            <a:extLst>
              <a:ext uri="{FF2B5EF4-FFF2-40B4-BE49-F238E27FC236}">
                <a16:creationId xmlns:a16="http://schemas.microsoft.com/office/drawing/2014/main" id="{42B2D619-8B48-D098-9E9F-99F4E0EF21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6FC046F-9F76-8ACD-6494-33CD5624DC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5B92B1-65A0-EC44-9DD9-AA611CCD1073}" type="slidenum">
              <a:rPr lang="en-US" smtClean="0"/>
              <a:t>‹#›</a:t>
            </a:fld>
            <a:endParaRPr lang="en-US"/>
          </a:p>
        </p:txBody>
      </p:sp>
    </p:spTree>
    <p:extLst>
      <p:ext uri="{BB962C8B-B14F-4D97-AF65-F5344CB8AC3E}">
        <p14:creationId xmlns:p14="http://schemas.microsoft.com/office/powerpoint/2010/main" val="820636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F6146-35E4-CB96-20F0-B1753E2638AE}"/>
              </a:ext>
            </a:extLst>
          </p:cNvPr>
          <p:cNvSpPr>
            <a:spLocks noGrp="1"/>
          </p:cNvSpPr>
          <p:nvPr>
            <p:ph type="ctrTitle"/>
          </p:nvPr>
        </p:nvSpPr>
        <p:spPr/>
        <p:txBody>
          <a:bodyPr/>
          <a:lstStyle/>
          <a:p>
            <a:r>
              <a:rPr lang="en-AU" b="0" i="0" dirty="0">
                <a:solidFill>
                  <a:srgbClr val="561209"/>
                </a:solidFill>
                <a:effectLst/>
                <a:latin typeface="Arial" panose="020B0604020202020204" pitchFamily="34" charset="0"/>
              </a:rPr>
              <a:t>BSBWHS412</a:t>
            </a:r>
            <a:br>
              <a:rPr lang="en-AU" b="0" i="0" dirty="0">
                <a:solidFill>
                  <a:srgbClr val="561209"/>
                </a:solidFill>
                <a:effectLst/>
                <a:latin typeface="Arial" panose="020B0604020202020204" pitchFamily="34" charset="0"/>
              </a:rPr>
            </a:br>
            <a:r>
              <a:rPr lang="en-AU" b="0" i="0">
                <a:solidFill>
                  <a:srgbClr val="561209"/>
                </a:solidFill>
                <a:effectLst/>
                <a:latin typeface="Arial" panose="020B0604020202020204" pitchFamily="34" charset="0"/>
              </a:rPr>
              <a:t>PRAC ASSIGNMENT 2</a:t>
            </a:r>
            <a:endParaRPr lang="en-US" dirty="0"/>
          </a:p>
        </p:txBody>
      </p:sp>
      <p:sp>
        <p:nvSpPr>
          <p:cNvPr id="3" name="Subtitle 2">
            <a:extLst>
              <a:ext uri="{FF2B5EF4-FFF2-40B4-BE49-F238E27FC236}">
                <a16:creationId xmlns:a16="http://schemas.microsoft.com/office/drawing/2014/main" id="{0192D4F3-581E-0CBE-1B45-B1E1B2A49F93}"/>
              </a:ext>
            </a:extLst>
          </p:cNvPr>
          <p:cNvSpPr>
            <a:spLocks noGrp="1"/>
          </p:cNvSpPr>
          <p:nvPr>
            <p:ph type="subTitle" idx="1"/>
          </p:nvPr>
        </p:nvSpPr>
        <p:spPr/>
        <p:txBody>
          <a:bodyPr/>
          <a:lstStyle/>
          <a:p>
            <a:r>
              <a:rPr lang="en-US" dirty="0"/>
              <a:t>Perfect painters workplace health and safety policy statement.</a:t>
            </a:r>
          </a:p>
        </p:txBody>
      </p:sp>
    </p:spTree>
    <p:extLst>
      <p:ext uri="{BB962C8B-B14F-4D97-AF65-F5344CB8AC3E}">
        <p14:creationId xmlns:p14="http://schemas.microsoft.com/office/powerpoint/2010/main" val="260482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C62B9-BD18-00B2-9AAB-89473DD241D8}"/>
              </a:ext>
            </a:extLst>
          </p:cNvPr>
          <p:cNvSpPr>
            <a:spLocks noGrp="1"/>
          </p:cNvSpPr>
          <p:nvPr>
            <p:ph type="title"/>
          </p:nvPr>
        </p:nvSpPr>
        <p:spPr/>
        <p:txBody>
          <a:bodyPr/>
          <a:lstStyle/>
          <a:p>
            <a:r>
              <a:rPr lang="en-US" dirty="0"/>
              <a:t>laws</a:t>
            </a:r>
          </a:p>
        </p:txBody>
      </p:sp>
      <p:sp>
        <p:nvSpPr>
          <p:cNvPr id="3" name="Content Placeholder 2">
            <a:extLst>
              <a:ext uri="{FF2B5EF4-FFF2-40B4-BE49-F238E27FC236}">
                <a16:creationId xmlns:a16="http://schemas.microsoft.com/office/drawing/2014/main" id="{0EB5BC28-FD01-8961-80CB-314AD054E4EE}"/>
              </a:ext>
            </a:extLst>
          </p:cNvPr>
          <p:cNvSpPr>
            <a:spLocks noGrp="1"/>
          </p:cNvSpPr>
          <p:nvPr>
            <p:ph idx="1"/>
          </p:nvPr>
        </p:nvSpPr>
        <p:spPr/>
        <p:txBody>
          <a:bodyPr/>
          <a:lstStyle/>
          <a:p>
            <a:r>
              <a:rPr lang="en-AU" sz="1800" dirty="0">
                <a:effectLst/>
                <a:latin typeface="Arial" panose="020B0604020202020204" pitchFamily="34" charset="0"/>
                <a:ea typeface="Times New Roman" panose="02020603050405020304" pitchFamily="18" charset="0"/>
              </a:rPr>
              <a:t>Perfect Painters is committed to providing a safe and healthy working environment for our employees and for contractors and visitors to the workplace. Adopting and promoting the provisions of the Workplace Health and Safety Act 1995 and its associated Regulation, Codes and Standards, together with significant importance placed in the areas of hazard / risk management and injury prevention strategies, will achieve our WH&amp;S Objectives.</a:t>
            </a:r>
            <a:br>
              <a:rPr lang="en-AU" sz="1800" dirty="0">
                <a:effectLst/>
                <a:latin typeface="Arial" panose="020B0604020202020204" pitchFamily="34" charset="0"/>
                <a:ea typeface="Times New Roman" panose="02020603050405020304" pitchFamily="18" charset="0"/>
              </a:rPr>
            </a:br>
            <a:br>
              <a:rPr lang="en-AU" sz="1800" dirty="0">
                <a:effectLst/>
                <a:latin typeface="Arial" panose="020B0604020202020204" pitchFamily="34" charset="0"/>
                <a:ea typeface="Times New Roman" panose="02020603050405020304" pitchFamily="18" charset="0"/>
              </a:rPr>
            </a:br>
            <a:endParaRPr lang="en-US" dirty="0"/>
          </a:p>
        </p:txBody>
      </p:sp>
    </p:spTree>
    <p:extLst>
      <p:ext uri="{BB962C8B-B14F-4D97-AF65-F5344CB8AC3E}">
        <p14:creationId xmlns:p14="http://schemas.microsoft.com/office/powerpoint/2010/main" val="1995657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3C357-1FA4-E28E-716B-50DB2FAB5BEB}"/>
              </a:ext>
            </a:extLst>
          </p:cNvPr>
          <p:cNvSpPr>
            <a:spLocks noGrp="1"/>
          </p:cNvSpPr>
          <p:nvPr>
            <p:ph type="title"/>
          </p:nvPr>
        </p:nvSpPr>
        <p:spPr/>
        <p:txBody>
          <a:bodyPr/>
          <a:lstStyle/>
          <a:p>
            <a:r>
              <a:rPr lang="en-US" dirty="0"/>
              <a:t>Responsibilities </a:t>
            </a:r>
          </a:p>
        </p:txBody>
      </p:sp>
      <p:sp>
        <p:nvSpPr>
          <p:cNvPr id="3" name="Content Placeholder 2">
            <a:extLst>
              <a:ext uri="{FF2B5EF4-FFF2-40B4-BE49-F238E27FC236}">
                <a16:creationId xmlns:a16="http://schemas.microsoft.com/office/drawing/2014/main" id="{FBC1405D-53AC-1AC8-DEB0-92B8EDCF5E09}"/>
              </a:ext>
            </a:extLst>
          </p:cNvPr>
          <p:cNvSpPr>
            <a:spLocks noGrp="1"/>
          </p:cNvSpPr>
          <p:nvPr>
            <p:ph idx="1"/>
          </p:nvPr>
        </p:nvSpPr>
        <p:spPr/>
        <p:txBody>
          <a:bodyPr/>
          <a:lstStyle/>
          <a:p>
            <a:r>
              <a:rPr lang="en-AU" sz="1800" dirty="0">
                <a:effectLst/>
                <a:latin typeface="Arial" panose="020B0604020202020204" pitchFamily="34" charset="0"/>
                <a:ea typeface="Times New Roman" panose="02020603050405020304" pitchFamily="18" charset="0"/>
              </a:rPr>
              <a:t>Specific responsibilities for the development and approval of the WH&amp;S Policy Statement are delegated to relevant executive management. Communication of the WH&amp;S Policy Statement is delegated to relevant Managers, Supervisors, WHSOs, WHSRs and selected staff as identified.</a:t>
            </a:r>
            <a:r>
              <a:rPr lang="en-AU" dirty="0">
                <a:effectLst/>
              </a:rPr>
              <a:t> </a:t>
            </a:r>
            <a:endParaRPr lang="en-US" dirty="0"/>
          </a:p>
        </p:txBody>
      </p:sp>
    </p:spTree>
    <p:extLst>
      <p:ext uri="{BB962C8B-B14F-4D97-AF65-F5344CB8AC3E}">
        <p14:creationId xmlns:p14="http://schemas.microsoft.com/office/powerpoint/2010/main" val="2015916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5C0B8-F50D-6085-DEBB-6A08F3AB8F9C}"/>
              </a:ext>
            </a:extLst>
          </p:cNvPr>
          <p:cNvSpPr>
            <a:spLocks noGrp="1"/>
          </p:cNvSpPr>
          <p:nvPr>
            <p:ph type="title"/>
          </p:nvPr>
        </p:nvSpPr>
        <p:spPr/>
        <p:txBody>
          <a:bodyPr/>
          <a:lstStyle/>
          <a:p>
            <a:r>
              <a:rPr lang="en-US" dirty="0"/>
              <a:t>Policy review</a:t>
            </a:r>
          </a:p>
        </p:txBody>
      </p:sp>
      <p:sp>
        <p:nvSpPr>
          <p:cNvPr id="3" name="Content Placeholder 2">
            <a:extLst>
              <a:ext uri="{FF2B5EF4-FFF2-40B4-BE49-F238E27FC236}">
                <a16:creationId xmlns:a16="http://schemas.microsoft.com/office/drawing/2014/main" id="{A69CD2C2-7484-33F8-3D54-6CB3D4D303D4}"/>
              </a:ext>
            </a:extLst>
          </p:cNvPr>
          <p:cNvSpPr>
            <a:spLocks noGrp="1"/>
          </p:cNvSpPr>
          <p:nvPr>
            <p:ph idx="1"/>
          </p:nvPr>
        </p:nvSpPr>
        <p:spPr/>
        <p:txBody>
          <a:bodyPr/>
          <a:lstStyle/>
          <a:p>
            <a:r>
              <a:rPr lang="en-US" dirty="0"/>
              <a:t>Not once on the safety review for a painting company does it mention dealing with hazardous paint.</a:t>
            </a:r>
          </a:p>
          <a:p>
            <a:endParaRPr lang="en-US" dirty="0"/>
          </a:p>
          <a:p>
            <a:r>
              <a:rPr lang="en-US" dirty="0"/>
              <a:t>A redo of this policy needs to add a section for working with hazardous chemicals and how to manage them.</a:t>
            </a:r>
          </a:p>
        </p:txBody>
      </p:sp>
    </p:spTree>
    <p:extLst>
      <p:ext uri="{BB962C8B-B14F-4D97-AF65-F5344CB8AC3E}">
        <p14:creationId xmlns:p14="http://schemas.microsoft.com/office/powerpoint/2010/main" val="2630069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292E9-E7CA-E8B6-CFCB-B90E74675E82}"/>
              </a:ext>
            </a:extLst>
          </p:cNvPr>
          <p:cNvSpPr>
            <a:spLocks noGrp="1"/>
          </p:cNvSpPr>
          <p:nvPr>
            <p:ph type="title"/>
          </p:nvPr>
        </p:nvSpPr>
        <p:spPr/>
        <p:txBody>
          <a:bodyPr/>
          <a:lstStyle/>
          <a:p>
            <a:r>
              <a:rPr lang="en-US" dirty="0"/>
              <a:t>Recommendations </a:t>
            </a:r>
          </a:p>
        </p:txBody>
      </p:sp>
      <p:sp>
        <p:nvSpPr>
          <p:cNvPr id="3" name="Content Placeholder 2">
            <a:extLst>
              <a:ext uri="{FF2B5EF4-FFF2-40B4-BE49-F238E27FC236}">
                <a16:creationId xmlns:a16="http://schemas.microsoft.com/office/drawing/2014/main" id="{6ED04910-782D-BA12-96EF-6A9D2F3BA5C4}"/>
              </a:ext>
            </a:extLst>
          </p:cNvPr>
          <p:cNvSpPr>
            <a:spLocks noGrp="1"/>
          </p:cNvSpPr>
          <p:nvPr>
            <p:ph idx="1"/>
          </p:nvPr>
        </p:nvSpPr>
        <p:spPr/>
        <p:txBody>
          <a:bodyPr/>
          <a:lstStyle/>
          <a:p>
            <a:r>
              <a:rPr lang="en-US" dirty="0"/>
              <a:t>Not once on the safety review for a painting company does it mention dealing with hazardous paint.</a:t>
            </a:r>
          </a:p>
          <a:p>
            <a:endParaRPr lang="en-US" dirty="0"/>
          </a:p>
          <a:p>
            <a:r>
              <a:rPr lang="en-US" dirty="0"/>
              <a:t>My recommendation for this policy would be a complete rewrite to mention the hazardous chemicals that will undoubtably used, Possibly even registers for those exposed to LED paints.</a:t>
            </a:r>
          </a:p>
          <a:p>
            <a:endParaRPr lang="en-US" dirty="0"/>
          </a:p>
          <a:p>
            <a:r>
              <a:rPr lang="en-US" dirty="0"/>
              <a:t>Also outlining specific duties and responsibilities of workers and PCBU needs to be added, its to </a:t>
            </a:r>
            <a:r>
              <a:rPr lang="en-US" dirty="0" err="1"/>
              <a:t>generelised</a:t>
            </a:r>
            <a:r>
              <a:rPr lang="en-US" dirty="0"/>
              <a:t>.</a:t>
            </a:r>
          </a:p>
        </p:txBody>
      </p:sp>
    </p:spTree>
    <p:extLst>
      <p:ext uri="{BB962C8B-B14F-4D97-AF65-F5344CB8AC3E}">
        <p14:creationId xmlns:p14="http://schemas.microsoft.com/office/powerpoint/2010/main" val="3705930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C0A6A-E422-A01D-69CC-0DCF683D0D96}"/>
              </a:ext>
            </a:extLst>
          </p:cNvPr>
          <p:cNvSpPr>
            <a:spLocks noGrp="1"/>
          </p:cNvSpPr>
          <p:nvPr>
            <p:ph type="title"/>
          </p:nvPr>
        </p:nvSpPr>
        <p:spPr/>
        <p:txBody>
          <a:bodyPr/>
          <a:lstStyle/>
          <a:p>
            <a:r>
              <a:rPr lang="en-US" dirty="0"/>
              <a:t>Safety checklist</a:t>
            </a:r>
          </a:p>
        </p:txBody>
      </p:sp>
      <p:pic>
        <p:nvPicPr>
          <p:cNvPr id="5" name="Content Placeholder 4" descr="Table&#10;&#10;Description automatically generated">
            <a:extLst>
              <a:ext uri="{FF2B5EF4-FFF2-40B4-BE49-F238E27FC236}">
                <a16:creationId xmlns:a16="http://schemas.microsoft.com/office/drawing/2014/main" id="{5B893F66-4F26-FB83-0561-2601A864A16F}"/>
              </a:ext>
            </a:extLst>
          </p:cNvPr>
          <p:cNvPicPr>
            <a:picLocks noGrp="1" noChangeAspect="1"/>
          </p:cNvPicPr>
          <p:nvPr>
            <p:ph idx="1"/>
          </p:nvPr>
        </p:nvPicPr>
        <p:blipFill>
          <a:blip r:embed="rId2"/>
          <a:stretch>
            <a:fillRect/>
          </a:stretch>
        </p:blipFill>
        <p:spPr>
          <a:xfrm>
            <a:off x="3196705" y="1825625"/>
            <a:ext cx="5798589" cy="4351338"/>
          </a:xfrm>
        </p:spPr>
      </p:pic>
    </p:spTree>
    <p:extLst>
      <p:ext uri="{BB962C8B-B14F-4D97-AF65-F5344CB8AC3E}">
        <p14:creationId xmlns:p14="http://schemas.microsoft.com/office/powerpoint/2010/main" val="405921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AB4BA-8A6E-1188-4473-A617140DD365}"/>
              </a:ext>
            </a:extLst>
          </p:cNvPr>
          <p:cNvSpPr>
            <a:spLocks noGrp="1"/>
          </p:cNvSpPr>
          <p:nvPr>
            <p:ph type="title"/>
          </p:nvPr>
        </p:nvSpPr>
        <p:spPr/>
        <p:txBody>
          <a:bodyPr/>
          <a:lstStyle/>
          <a:p>
            <a:r>
              <a:rPr lang="en-US" dirty="0"/>
              <a:t>Safety checklist</a:t>
            </a:r>
          </a:p>
        </p:txBody>
      </p:sp>
      <p:pic>
        <p:nvPicPr>
          <p:cNvPr id="5" name="Content Placeholder 4" descr="Table&#10;&#10;Description automatically generated">
            <a:extLst>
              <a:ext uri="{FF2B5EF4-FFF2-40B4-BE49-F238E27FC236}">
                <a16:creationId xmlns:a16="http://schemas.microsoft.com/office/drawing/2014/main" id="{5CA566D9-C218-91EA-38FB-9B01EF0088AE}"/>
              </a:ext>
            </a:extLst>
          </p:cNvPr>
          <p:cNvPicPr>
            <a:picLocks noGrp="1" noChangeAspect="1"/>
          </p:cNvPicPr>
          <p:nvPr>
            <p:ph idx="1"/>
          </p:nvPr>
        </p:nvPicPr>
        <p:blipFill>
          <a:blip r:embed="rId2"/>
          <a:stretch>
            <a:fillRect/>
          </a:stretch>
        </p:blipFill>
        <p:spPr>
          <a:xfrm>
            <a:off x="3196705" y="1825625"/>
            <a:ext cx="5798589" cy="4351338"/>
          </a:xfrm>
        </p:spPr>
      </p:pic>
    </p:spTree>
    <p:extLst>
      <p:ext uri="{BB962C8B-B14F-4D97-AF65-F5344CB8AC3E}">
        <p14:creationId xmlns:p14="http://schemas.microsoft.com/office/powerpoint/2010/main" val="2055330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A19B9-AD41-F313-3D9A-0382C37A78B7}"/>
              </a:ext>
            </a:extLst>
          </p:cNvPr>
          <p:cNvSpPr>
            <a:spLocks noGrp="1"/>
          </p:cNvSpPr>
          <p:nvPr>
            <p:ph type="title"/>
          </p:nvPr>
        </p:nvSpPr>
        <p:spPr/>
        <p:txBody>
          <a:bodyPr/>
          <a:lstStyle/>
          <a:p>
            <a:r>
              <a:rPr lang="en-US" dirty="0"/>
              <a:t>Safety checklist </a:t>
            </a:r>
          </a:p>
        </p:txBody>
      </p:sp>
      <p:pic>
        <p:nvPicPr>
          <p:cNvPr id="5" name="Content Placeholder 4" descr="Table&#10;&#10;Description automatically generated">
            <a:extLst>
              <a:ext uri="{FF2B5EF4-FFF2-40B4-BE49-F238E27FC236}">
                <a16:creationId xmlns:a16="http://schemas.microsoft.com/office/drawing/2014/main" id="{AEE90B8B-0791-42AD-F109-C546A99C7F36}"/>
              </a:ext>
            </a:extLst>
          </p:cNvPr>
          <p:cNvPicPr>
            <a:picLocks noGrp="1" noChangeAspect="1"/>
          </p:cNvPicPr>
          <p:nvPr>
            <p:ph idx="1"/>
          </p:nvPr>
        </p:nvPicPr>
        <p:blipFill>
          <a:blip r:embed="rId2"/>
          <a:stretch>
            <a:fillRect/>
          </a:stretch>
        </p:blipFill>
        <p:spPr>
          <a:xfrm>
            <a:off x="3196705" y="1825625"/>
            <a:ext cx="5798589" cy="4351338"/>
          </a:xfrm>
        </p:spPr>
      </p:pic>
    </p:spTree>
    <p:extLst>
      <p:ext uri="{BB962C8B-B14F-4D97-AF65-F5344CB8AC3E}">
        <p14:creationId xmlns:p14="http://schemas.microsoft.com/office/powerpoint/2010/main" val="799082189"/>
      </p:ext>
    </p:extLst>
  </p:cSld>
  <p:clrMapOvr>
    <a:masterClrMapping/>
  </p:clrMapOvr>
</p:sld>
</file>

<file path=ppt/theme/theme1.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251</Words>
  <Application>Microsoft Macintosh PowerPoint</Application>
  <PresentationFormat>Widescreen</PresentationFormat>
  <Paragraphs>19</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 2013 - 2022</vt:lpstr>
      <vt:lpstr>BSBWHS412 PRAC ASSIGNMENT 2</vt:lpstr>
      <vt:lpstr>laws</vt:lpstr>
      <vt:lpstr>Responsibilities </vt:lpstr>
      <vt:lpstr>Policy review</vt:lpstr>
      <vt:lpstr>Recommendations </vt:lpstr>
      <vt:lpstr>Safety checklist</vt:lpstr>
      <vt:lpstr>Safety checklist</vt:lpstr>
      <vt:lpstr>Safety checklist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BSBWHS412 PRAC ASSIGNMENT 2</dc:title>
  <dc:creator>matthew minehan</dc:creator>
  <cp:lastModifiedBy>matthew minehan</cp:lastModifiedBy>
  <cp:revision>1</cp:revision>
  <dcterms:created xsi:type="dcterms:W3CDTF">2023-04-13T00:59:51Z</dcterms:created>
  <dcterms:modified xsi:type="dcterms:W3CDTF">2023-04-13T01:11:03Z</dcterms:modified>
</cp:coreProperties>
</file>