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2615" autoAdjust="0"/>
  </p:normalViewPr>
  <p:slideViewPr>
    <p:cSldViewPr snapToGrid="0">
      <p:cViewPr varScale="1">
        <p:scale>
          <a:sx n="99" d="100"/>
          <a:sy n="99" d="100"/>
        </p:scale>
        <p:origin x="9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a-Lee Gibson" userId="7d8575c1-abff-4f6e-9731-620170a97568" providerId="ADAL" clId="{2E478501-F320-4937-8BC0-636301E6B569}"/>
    <pc:docChg chg="modSld">
      <pc:chgData name="Kira-Lee Gibson" userId="7d8575c1-abff-4f6e-9731-620170a97568" providerId="ADAL" clId="{2E478501-F320-4937-8BC0-636301E6B569}" dt="2022-12-05T02:16:55.809" v="163"/>
      <pc:docMkLst>
        <pc:docMk/>
      </pc:docMkLst>
      <pc:sldChg chg="modSp mod modNotesTx">
        <pc:chgData name="Kira-Lee Gibson" userId="7d8575c1-abff-4f6e-9731-620170a97568" providerId="ADAL" clId="{2E478501-F320-4937-8BC0-636301E6B569}" dt="2022-12-05T02:16:50.279" v="162" actId="20577"/>
        <pc:sldMkLst>
          <pc:docMk/>
          <pc:sldMk cId="3445787126" sldId="259"/>
        </pc:sldMkLst>
        <pc:spChg chg="mod">
          <ac:chgData name="Kira-Lee Gibson" userId="7d8575c1-abff-4f6e-9731-620170a97568" providerId="ADAL" clId="{2E478501-F320-4937-8BC0-636301E6B569}" dt="2022-12-05T02:15:53.470" v="9" actId="20577"/>
          <ac:spMkLst>
            <pc:docMk/>
            <pc:sldMk cId="3445787126" sldId="259"/>
            <ac:spMk id="2" creationId="{2F5223E7-3C50-4995-B927-7356A5AEEE3B}"/>
          </ac:spMkLst>
        </pc:spChg>
      </pc:sldChg>
      <pc:sldChg chg="modSp mod modNotesTx">
        <pc:chgData name="Kira-Lee Gibson" userId="7d8575c1-abff-4f6e-9731-620170a97568" providerId="ADAL" clId="{2E478501-F320-4937-8BC0-636301E6B569}" dt="2022-12-05T02:16:55.809" v="163"/>
        <pc:sldMkLst>
          <pc:docMk/>
          <pc:sldMk cId="1980011624" sldId="262"/>
        </pc:sldMkLst>
        <pc:spChg chg="mod">
          <ac:chgData name="Kira-Lee Gibson" userId="7d8575c1-abff-4f6e-9731-620170a97568" providerId="ADAL" clId="{2E478501-F320-4937-8BC0-636301E6B569}" dt="2022-12-05T02:16:05.494" v="15" actId="20577"/>
          <ac:spMkLst>
            <pc:docMk/>
            <pc:sldMk cId="1980011624" sldId="262"/>
            <ac:spMk id="2" creationId="{2F5223E7-3C50-4995-B927-7356A5AEEE3B}"/>
          </ac:spMkLst>
        </pc:spChg>
      </pc:sldChg>
    </pc:docChg>
  </pc:docChgLst>
  <pc:docChgLst>
    <pc:chgData name="Kira-Lee Gibson" userId="7d8575c1-abff-4f6e-9731-620170a97568" providerId="ADAL" clId="{89EA4135-6E65-4693-84D8-5A9E777D93B5}"/>
    <pc:docChg chg="undo custSel addSld modSld sldOrd">
      <pc:chgData name="Kira-Lee Gibson" userId="7d8575c1-abff-4f6e-9731-620170a97568" providerId="ADAL" clId="{89EA4135-6E65-4693-84D8-5A9E777D93B5}" dt="2022-12-03T03:21:39.735" v="1145"/>
      <pc:docMkLst>
        <pc:docMk/>
      </pc:docMkLst>
      <pc:sldChg chg="addSp modSp mod">
        <pc:chgData name="Kira-Lee Gibson" userId="7d8575c1-abff-4f6e-9731-620170a97568" providerId="ADAL" clId="{89EA4135-6E65-4693-84D8-5A9E777D93B5}" dt="2022-12-03T03:21:03.941" v="1139" actId="1076"/>
        <pc:sldMkLst>
          <pc:docMk/>
          <pc:sldMk cId="1916584175" sldId="256"/>
        </pc:sldMkLst>
        <pc:spChg chg="mod">
          <ac:chgData name="Kira-Lee Gibson" userId="7d8575c1-abff-4f6e-9731-620170a97568" providerId="ADAL" clId="{89EA4135-6E65-4693-84D8-5A9E777D93B5}" dt="2022-12-03T02:55:41.683" v="628" actId="27636"/>
          <ac:spMkLst>
            <pc:docMk/>
            <pc:sldMk cId="1916584175" sldId="256"/>
            <ac:spMk id="3" creationId="{F9C05D40-C50C-FE57-A6EB-4A534EDB761B}"/>
          </ac:spMkLst>
        </pc:spChg>
        <pc:picChg chg="add mod modCrop">
          <ac:chgData name="Kira-Lee Gibson" userId="7d8575c1-abff-4f6e-9731-620170a97568" providerId="ADAL" clId="{89EA4135-6E65-4693-84D8-5A9E777D93B5}" dt="2022-12-03T03:21:03.941" v="1139" actId="1076"/>
          <ac:picMkLst>
            <pc:docMk/>
            <pc:sldMk cId="1916584175" sldId="256"/>
            <ac:picMk id="4" creationId="{0A181476-8504-6812-D975-CAF1AEAE49D3}"/>
          </ac:picMkLst>
        </pc:picChg>
      </pc:sldChg>
      <pc:sldChg chg="delSp modSp mod modTransition">
        <pc:chgData name="Kira-Lee Gibson" userId="7d8575c1-abff-4f6e-9731-620170a97568" providerId="ADAL" clId="{89EA4135-6E65-4693-84D8-5A9E777D93B5}" dt="2022-12-03T03:21:26.566" v="1140"/>
        <pc:sldMkLst>
          <pc:docMk/>
          <pc:sldMk cId="828049975" sldId="257"/>
        </pc:sldMkLst>
        <pc:spChg chg="del">
          <ac:chgData name="Kira-Lee Gibson" userId="7d8575c1-abff-4f6e-9731-620170a97568" providerId="ADAL" clId="{89EA4135-6E65-4693-84D8-5A9E777D93B5}" dt="2022-10-22T04:04:11.465" v="0" actId="478"/>
          <ac:spMkLst>
            <pc:docMk/>
            <pc:sldMk cId="828049975" sldId="257"/>
            <ac:spMk id="3" creationId="{429ABBD9-6033-162F-BCFA-8C5EDC0DC1C3}"/>
          </ac:spMkLst>
        </pc:spChg>
        <pc:picChg chg="mod">
          <ac:chgData name="Kira-Lee Gibson" userId="7d8575c1-abff-4f6e-9731-620170a97568" providerId="ADAL" clId="{89EA4135-6E65-4693-84D8-5A9E777D93B5}" dt="2022-10-22T04:04:16.279" v="2" actId="1076"/>
          <ac:picMkLst>
            <pc:docMk/>
            <pc:sldMk cId="828049975" sldId="257"/>
            <ac:picMk id="4" creationId="{D688E7B3-6B8B-076D-051C-B44E97FAE193}"/>
          </ac:picMkLst>
        </pc:picChg>
        <pc:picChg chg="mod">
          <ac:chgData name="Kira-Lee Gibson" userId="7d8575c1-abff-4f6e-9731-620170a97568" providerId="ADAL" clId="{89EA4135-6E65-4693-84D8-5A9E777D93B5}" dt="2022-10-22T04:05:58.383" v="40" actId="14100"/>
          <ac:picMkLst>
            <pc:docMk/>
            <pc:sldMk cId="828049975" sldId="257"/>
            <ac:picMk id="5" creationId="{CAAE2953-9F80-6AB9-A3F4-9D54921FD7A1}"/>
          </ac:picMkLst>
        </pc:picChg>
        <pc:picChg chg="mod">
          <ac:chgData name="Kira-Lee Gibson" userId="7d8575c1-abff-4f6e-9731-620170a97568" providerId="ADAL" clId="{89EA4135-6E65-4693-84D8-5A9E777D93B5}" dt="2022-10-22T04:04:13.932" v="1" actId="1076"/>
          <ac:picMkLst>
            <pc:docMk/>
            <pc:sldMk cId="828049975" sldId="257"/>
            <ac:picMk id="6" creationId="{D3FA95A8-3F2D-8F4F-01E2-865638F367F5}"/>
          </ac:picMkLst>
        </pc:picChg>
        <pc:picChg chg="del">
          <ac:chgData name="Kira-Lee Gibson" userId="7d8575c1-abff-4f6e-9731-620170a97568" providerId="ADAL" clId="{89EA4135-6E65-4693-84D8-5A9E777D93B5}" dt="2022-10-22T04:05:41.348" v="33" actId="21"/>
          <ac:picMkLst>
            <pc:docMk/>
            <pc:sldMk cId="828049975" sldId="257"/>
            <ac:picMk id="7" creationId="{3AD774B0-B48B-3597-9DDB-DCD82E87F20F}"/>
          </ac:picMkLst>
        </pc:picChg>
        <pc:picChg chg="mod">
          <ac:chgData name="Kira-Lee Gibson" userId="7d8575c1-abff-4f6e-9731-620170a97568" providerId="ADAL" clId="{89EA4135-6E65-4693-84D8-5A9E777D93B5}" dt="2022-10-22T04:05:54.316" v="38" actId="14100"/>
          <ac:picMkLst>
            <pc:docMk/>
            <pc:sldMk cId="828049975" sldId="257"/>
            <ac:picMk id="8" creationId="{B1711DB3-26D7-7926-4824-2C089C61819A}"/>
          </ac:picMkLst>
        </pc:picChg>
        <pc:picChg chg="mod">
          <ac:chgData name="Kira-Lee Gibson" userId="7d8575c1-abff-4f6e-9731-620170a97568" providerId="ADAL" clId="{89EA4135-6E65-4693-84D8-5A9E777D93B5}" dt="2022-10-22T04:06:33.489" v="42" actId="14100"/>
          <ac:picMkLst>
            <pc:docMk/>
            <pc:sldMk cId="828049975" sldId="257"/>
            <ac:picMk id="9" creationId="{1729DEB3-B293-A637-FF57-DD24959658E9}"/>
          </ac:picMkLst>
        </pc:picChg>
      </pc:sldChg>
      <pc:sldChg chg="addSp delSp modSp mod modTransition setBg">
        <pc:chgData name="Kira-Lee Gibson" userId="7d8575c1-abff-4f6e-9731-620170a97568" providerId="ADAL" clId="{89EA4135-6E65-4693-84D8-5A9E777D93B5}" dt="2022-12-03T03:21:29.328" v="1141"/>
        <pc:sldMkLst>
          <pc:docMk/>
          <pc:sldMk cId="1696805478" sldId="258"/>
        </pc:sldMkLst>
        <pc:spChg chg="del">
          <ac:chgData name="Kira-Lee Gibson" userId="7d8575c1-abff-4f6e-9731-620170a97568" providerId="ADAL" clId="{89EA4135-6E65-4693-84D8-5A9E777D93B5}" dt="2022-10-22T04:04:54.801" v="4" actId="478"/>
          <ac:spMkLst>
            <pc:docMk/>
            <pc:sldMk cId="1696805478" sldId="258"/>
            <ac:spMk id="2" creationId="{2F5223E7-3C50-4995-B927-7356A5AEEE3B}"/>
          </ac:spMkLst>
        </pc:spChg>
        <pc:spChg chg="add del mod">
          <ac:chgData name="Kira-Lee Gibson" userId="7d8575c1-abff-4f6e-9731-620170a97568" providerId="ADAL" clId="{89EA4135-6E65-4693-84D8-5A9E777D93B5}" dt="2022-10-22T04:08:10.143" v="85" actId="26606"/>
          <ac:spMkLst>
            <pc:docMk/>
            <pc:sldMk cId="1696805478" sldId="258"/>
            <ac:spMk id="3" creationId="{C0D6833C-CA20-8FE6-EBF3-9E5DBD6CF31C}"/>
          </ac:spMkLst>
        </pc:spChg>
        <pc:spChg chg="add del">
          <ac:chgData name="Kira-Lee Gibson" userId="7d8575c1-abff-4f6e-9731-620170a97568" providerId="ADAL" clId="{89EA4135-6E65-4693-84D8-5A9E777D93B5}" dt="2022-10-22T04:07:53.143" v="81" actId="26606"/>
          <ac:spMkLst>
            <pc:docMk/>
            <pc:sldMk cId="1696805478" sldId="258"/>
            <ac:spMk id="6" creationId="{579E3846-8D0B-B14A-817A-7FAC9DDAB4D8}"/>
          </ac:spMkLst>
        </pc:spChg>
        <pc:spChg chg="add del">
          <ac:chgData name="Kira-Lee Gibson" userId="7d8575c1-abff-4f6e-9731-620170a97568" providerId="ADAL" clId="{89EA4135-6E65-4693-84D8-5A9E777D93B5}" dt="2022-10-22T04:07:53.143" v="81" actId="26606"/>
          <ac:spMkLst>
            <pc:docMk/>
            <pc:sldMk cId="1696805478" sldId="258"/>
            <ac:spMk id="7" creationId="{B2DEF72E-9A56-3A45-8ADA-E6F93BA8EF47}"/>
          </ac:spMkLst>
        </pc:spChg>
        <pc:spChg chg="add del">
          <ac:chgData name="Kira-Lee Gibson" userId="7d8575c1-abff-4f6e-9731-620170a97568" providerId="ADAL" clId="{89EA4135-6E65-4693-84D8-5A9E777D93B5}" dt="2022-10-22T04:07:53.143" v="81" actId="26606"/>
          <ac:spMkLst>
            <pc:docMk/>
            <pc:sldMk cId="1696805478" sldId="258"/>
            <ac:spMk id="8" creationId="{882E6E09-FCB0-5F41-8BAE-C0581D54B5FD}"/>
          </ac:spMkLst>
        </pc:spChg>
        <pc:spChg chg="add del">
          <ac:chgData name="Kira-Lee Gibson" userId="7d8575c1-abff-4f6e-9731-620170a97568" providerId="ADAL" clId="{89EA4135-6E65-4693-84D8-5A9E777D93B5}" dt="2022-10-22T04:07:26.664" v="74" actId="26606"/>
          <ac:spMkLst>
            <pc:docMk/>
            <pc:sldMk cId="1696805478" sldId="258"/>
            <ac:spMk id="9" creationId="{579E3846-8D0B-B14A-817A-7FAC9DDAB4D8}"/>
          </ac:spMkLst>
        </pc:spChg>
        <pc:spChg chg="add del">
          <ac:chgData name="Kira-Lee Gibson" userId="7d8575c1-abff-4f6e-9731-620170a97568" providerId="ADAL" clId="{89EA4135-6E65-4693-84D8-5A9E777D93B5}" dt="2022-10-22T04:07:53.143" v="81" actId="26606"/>
          <ac:spMkLst>
            <pc:docMk/>
            <pc:sldMk cId="1696805478" sldId="258"/>
            <ac:spMk id="10" creationId="{D269DB01-9C3C-7841-B8E8-6FDFEF70CB7D}"/>
          </ac:spMkLst>
        </pc:spChg>
        <pc:spChg chg="add del">
          <ac:chgData name="Kira-Lee Gibson" userId="7d8575c1-abff-4f6e-9731-620170a97568" providerId="ADAL" clId="{89EA4135-6E65-4693-84D8-5A9E777D93B5}" dt="2022-10-22T04:07:26.664" v="74" actId="26606"/>
          <ac:spMkLst>
            <pc:docMk/>
            <pc:sldMk cId="1696805478" sldId="258"/>
            <ac:spMk id="11" creationId="{B03A2784-BA75-004F-B24B-7793E15C251A}"/>
          </ac:spMkLst>
        </pc:spChg>
        <pc:spChg chg="add">
          <ac:chgData name="Kira-Lee Gibson" userId="7d8575c1-abff-4f6e-9731-620170a97568" providerId="ADAL" clId="{89EA4135-6E65-4693-84D8-5A9E777D93B5}" dt="2022-10-22T04:08:10.143" v="85" actId="26606"/>
          <ac:spMkLst>
            <pc:docMk/>
            <pc:sldMk cId="1696805478" sldId="258"/>
            <ac:spMk id="12" creationId="{579E3846-8D0B-B14A-817A-7FAC9DDAB4D8}"/>
          </ac:spMkLst>
        </pc:spChg>
        <pc:spChg chg="add del">
          <ac:chgData name="Kira-Lee Gibson" userId="7d8575c1-abff-4f6e-9731-620170a97568" providerId="ADAL" clId="{89EA4135-6E65-4693-84D8-5A9E777D93B5}" dt="2022-10-22T04:07:26.664" v="74" actId="26606"/>
          <ac:spMkLst>
            <pc:docMk/>
            <pc:sldMk cId="1696805478" sldId="258"/>
            <ac:spMk id="13" creationId="{7280209F-8EA9-624E-AA74-5D3C40DCC672}"/>
          </ac:spMkLst>
        </pc:spChg>
        <pc:spChg chg="add del mod">
          <ac:chgData name="Kira-Lee Gibson" userId="7d8575c1-abff-4f6e-9731-620170a97568" providerId="ADAL" clId="{89EA4135-6E65-4693-84D8-5A9E777D93B5}" dt="2022-10-22T04:07:52.703" v="80" actId="478"/>
          <ac:spMkLst>
            <pc:docMk/>
            <pc:sldMk cId="1696805478" sldId="258"/>
            <ac:spMk id="14" creationId="{5D582E21-71F2-FCFE-0637-56D8170A1B96}"/>
          </ac:spMkLst>
        </pc:spChg>
        <pc:spChg chg="add del">
          <ac:chgData name="Kira-Lee Gibson" userId="7d8575c1-abff-4f6e-9731-620170a97568" providerId="ADAL" clId="{89EA4135-6E65-4693-84D8-5A9E777D93B5}" dt="2022-10-22T04:07:30.286" v="76" actId="26606"/>
          <ac:spMkLst>
            <pc:docMk/>
            <pc:sldMk cId="1696805478" sldId="258"/>
            <ac:spMk id="15" creationId="{579E3846-8D0B-B14A-817A-7FAC9DDAB4D8}"/>
          </ac:spMkLst>
        </pc:spChg>
        <pc:spChg chg="add del">
          <ac:chgData name="Kira-Lee Gibson" userId="7d8575c1-abff-4f6e-9731-620170a97568" providerId="ADAL" clId="{89EA4135-6E65-4693-84D8-5A9E777D93B5}" dt="2022-10-22T04:07:30.286" v="76" actId="26606"/>
          <ac:spMkLst>
            <pc:docMk/>
            <pc:sldMk cId="1696805478" sldId="258"/>
            <ac:spMk id="16" creationId="{A27CA9A8-2E1B-1E43-B7A6-45B44037C763}"/>
          </ac:spMkLst>
        </pc:spChg>
        <pc:spChg chg="add del">
          <ac:chgData name="Kira-Lee Gibson" userId="7d8575c1-abff-4f6e-9731-620170a97568" providerId="ADAL" clId="{89EA4135-6E65-4693-84D8-5A9E777D93B5}" dt="2022-10-22T04:07:30.286" v="76" actId="26606"/>
          <ac:spMkLst>
            <pc:docMk/>
            <pc:sldMk cId="1696805478" sldId="258"/>
            <ac:spMk id="17" creationId="{DCA5172B-100A-154D-8648-280629D67DD0}"/>
          </ac:spMkLst>
        </pc:spChg>
        <pc:spChg chg="add">
          <ac:chgData name="Kira-Lee Gibson" userId="7d8575c1-abff-4f6e-9731-620170a97568" providerId="ADAL" clId="{89EA4135-6E65-4693-84D8-5A9E777D93B5}" dt="2022-10-22T04:08:10.143" v="85" actId="26606"/>
          <ac:spMkLst>
            <pc:docMk/>
            <pc:sldMk cId="1696805478" sldId="258"/>
            <ac:spMk id="18" creationId="{B2DEF72E-9A56-3A45-8ADA-E6F93BA8EF47}"/>
          </ac:spMkLst>
        </pc:spChg>
        <pc:spChg chg="add">
          <ac:chgData name="Kira-Lee Gibson" userId="7d8575c1-abff-4f6e-9731-620170a97568" providerId="ADAL" clId="{89EA4135-6E65-4693-84D8-5A9E777D93B5}" dt="2022-10-22T04:08:10.143" v="85" actId="26606"/>
          <ac:spMkLst>
            <pc:docMk/>
            <pc:sldMk cId="1696805478" sldId="258"/>
            <ac:spMk id="19" creationId="{882E6E09-FCB0-5F41-8BAE-C0581D54B5FD}"/>
          </ac:spMkLst>
        </pc:spChg>
        <pc:spChg chg="add">
          <ac:chgData name="Kira-Lee Gibson" userId="7d8575c1-abff-4f6e-9731-620170a97568" providerId="ADAL" clId="{89EA4135-6E65-4693-84D8-5A9E777D93B5}" dt="2022-10-22T04:08:10.143" v="85" actId="26606"/>
          <ac:spMkLst>
            <pc:docMk/>
            <pc:sldMk cId="1696805478" sldId="258"/>
            <ac:spMk id="20" creationId="{D269DB01-9C3C-7841-B8E8-6FDFEF70CB7D}"/>
          </ac:spMkLst>
        </pc:spChg>
        <pc:spChg chg="add mod">
          <ac:chgData name="Kira-Lee Gibson" userId="7d8575c1-abff-4f6e-9731-620170a97568" providerId="ADAL" clId="{89EA4135-6E65-4693-84D8-5A9E777D93B5}" dt="2022-10-22T04:17:21.296" v="278" actId="115"/>
          <ac:spMkLst>
            <pc:docMk/>
            <pc:sldMk cId="1696805478" sldId="258"/>
            <ac:spMk id="23" creationId="{4191AC19-8D08-16F6-2D57-87DB5B83CEDE}"/>
          </ac:spMkLst>
        </pc:spChg>
        <pc:spChg chg="add mod">
          <ac:chgData name="Kira-Lee Gibson" userId="7d8575c1-abff-4f6e-9731-620170a97568" providerId="ADAL" clId="{89EA4135-6E65-4693-84D8-5A9E777D93B5}" dt="2022-10-22T04:17:28.275" v="280" actId="115"/>
          <ac:spMkLst>
            <pc:docMk/>
            <pc:sldMk cId="1696805478" sldId="258"/>
            <ac:spMk id="25" creationId="{FD4C7C89-1973-E6DA-B64E-6AFA6E352CBB}"/>
          </ac:spMkLst>
        </pc:spChg>
        <pc:spChg chg="add mod">
          <ac:chgData name="Kira-Lee Gibson" userId="7d8575c1-abff-4f6e-9731-620170a97568" providerId="ADAL" clId="{89EA4135-6E65-4693-84D8-5A9E777D93B5}" dt="2022-10-22T04:16:55.034" v="272" actId="1076"/>
          <ac:spMkLst>
            <pc:docMk/>
            <pc:sldMk cId="1696805478" sldId="258"/>
            <ac:spMk id="26" creationId="{DC4E2F9D-AF17-07A5-2CCA-78B7849F0711}"/>
          </ac:spMkLst>
        </pc:spChg>
        <pc:spChg chg="add mod">
          <ac:chgData name="Kira-Lee Gibson" userId="7d8575c1-abff-4f6e-9731-620170a97568" providerId="ADAL" clId="{89EA4135-6E65-4693-84D8-5A9E777D93B5}" dt="2022-10-22T04:17:03.417" v="273" actId="1076"/>
          <ac:spMkLst>
            <pc:docMk/>
            <pc:sldMk cId="1696805478" sldId="258"/>
            <ac:spMk id="27" creationId="{320EE471-DF33-501B-0CB7-0BE39A5AD40D}"/>
          </ac:spMkLst>
        </pc:spChg>
        <pc:spChg chg="add mod">
          <ac:chgData name="Kira-Lee Gibson" userId="7d8575c1-abff-4f6e-9731-620170a97568" providerId="ADAL" clId="{89EA4135-6E65-4693-84D8-5A9E777D93B5}" dt="2022-10-22T04:16:07.763" v="263" actId="1076"/>
          <ac:spMkLst>
            <pc:docMk/>
            <pc:sldMk cId="1696805478" sldId="258"/>
            <ac:spMk id="28" creationId="{B3337D60-2629-3FDC-42DD-1CC861D51953}"/>
          </ac:spMkLst>
        </pc:spChg>
        <pc:graphicFrameChg chg="add del">
          <ac:chgData name="Kira-Lee Gibson" userId="7d8575c1-abff-4f6e-9731-620170a97568" providerId="ADAL" clId="{89EA4135-6E65-4693-84D8-5A9E777D93B5}" dt="2022-10-22T04:07:53.143" v="81" actId="26606"/>
          <ac:graphicFrameMkLst>
            <pc:docMk/>
            <pc:sldMk cId="1696805478" sldId="258"/>
            <ac:graphicFrameMk id="5" creationId="{88880A57-0064-1758-4F8A-36F8A460CDC6}"/>
          </ac:graphicFrameMkLst>
        </pc:graphicFrameChg>
        <pc:graphicFrameChg chg="add del">
          <ac:chgData name="Kira-Lee Gibson" userId="7d8575c1-abff-4f6e-9731-620170a97568" providerId="ADAL" clId="{89EA4135-6E65-4693-84D8-5A9E777D93B5}" dt="2022-10-22T04:08:13.599" v="86" actId="478"/>
          <ac:graphicFrameMkLst>
            <pc:docMk/>
            <pc:sldMk cId="1696805478" sldId="258"/>
            <ac:graphicFrameMk id="21" creationId="{CB69EAAE-683E-6C65-7635-41DCB9506A48}"/>
          </ac:graphicFrameMkLst>
        </pc:graphicFrameChg>
        <pc:picChg chg="add del mod">
          <ac:chgData name="Kira-Lee Gibson" userId="7d8575c1-abff-4f6e-9731-620170a97568" providerId="ADAL" clId="{89EA4135-6E65-4693-84D8-5A9E777D93B5}" dt="2022-10-22T04:07:57.519" v="83" actId="21"/>
          <ac:picMkLst>
            <pc:docMk/>
            <pc:sldMk cId="1696805478" sldId="258"/>
            <ac:picMk id="4" creationId="{B4F15C2D-E291-39E5-A72F-4EE5AACEF773}"/>
          </ac:picMkLst>
        </pc:picChg>
        <pc:picChg chg="add mod">
          <ac:chgData name="Kira-Lee Gibson" userId="7d8575c1-abff-4f6e-9731-620170a97568" providerId="ADAL" clId="{89EA4135-6E65-4693-84D8-5A9E777D93B5}" dt="2022-10-22T04:13:04.679" v="215" actId="14100"/>
          <ac:picMkLst>
            <pc:docMk/>
            <pc:sldMk cId="1696805478" sldId="258"/>
            <ac:picMk id="24" creationId="{DF719DD7-FED8-D888-C9B7-472F1F14C384}"/>
          </ac:picMkLst>
        </pc:picChg>
      </pc:sldChg>
      <pc:sldChg chg="addSp delSp modSp add mod modTransition">
        <pc:chgData name="Kira-Lee Gibson" userId="7d8575c1-abff-4f6e-9731-620170a97568" providerId="ADAL" clId="{89EA4135-6E65-4693-84D8-5A9E777D93B5}" dt="2022-12-03T03:21:32.792" v="1142"/>
        <pc:sldMkLst>
          <pc:docMk/>
          <pc:sldMk cId="3445787126" sldId="259"/>
        </pc:sldMkLst>
        <pc:spChg chg="mod">
          <ac:chgData name="Kira-Lee Gibson" userId="7d8575c1-abff-4f6e-9731-620170a97568" providerId="ADAL" clId="{89EA4135-6E65-4693-84D8-5A9E777D93B5}" dt="2022-10-22T04:25:03.545" v="361" actId="1076"/>
          <ac:spMkLst>
            <pc:docMk/>
            <pc:sldMk cId="3445787126" sldId="259"/>
            <ac:spMk id="2" creationId="{2F5223E7-3C50-4995-B927-7356A5AEEE3B}"/>
          </ac:spMkLst>
        </pc:spChg>
        <pc:spChg chg="mod">
          <ac:chgData name="Kira-Lee Gibson" userId="7d8575c1-abff-4f6e-9731-620170a97568" providerId="ADAL" clId="{89EA4135-6E65-4693-84D8-5A9E777D93B5}" dt="2022-12-03T02:55:14.475" v="596" actId="403"/>
          <ac:spMkLst>
            <pc:docMk/>
            <pc:sldMk cId="3445787126" sldId="259"/>
            <ac:spMk id="3" creationId="{C0D6833C-CA20-8FE6-EBF3-9E5DBD6CF31C}"/>
          </ac:spMkLst>
        </pc:spChg>
        <pc:spChg chg="add mod">
          <ac:chgData name="Kira-Lee Gibson" userId="7d8575c1-abff-4f6e-9731-620170a97568" providerId="ADAL" clId="{89EA4135-6E65-4693-84D8-5A9E777D93B5}" dt="2022-12-03T02:54:47.436" v="589" actId="404"/>
          <ac:spMkLst>
            <pc:docMk/>
            <pc:sldMk cId="3445787126" sldId="259"/>
            <ac:spMk id="4" creationId="{7FF3C7B2-4971-44F6-47E5-45F6448C3989}"/>
          </ac:spMkLst>
        </pc:spChg>
        <pc:spChg chg="add mod">
          <ac:chgData name="Kira-Lee Gibson" userId="7d8575c1-abff-4f6e-9731-620170a97568" providerId="ADAL" clId="{89EA4135-6E65-4693-84D8-5A9E777D93B5}" dt="2022-12-03T02:54:55.980" v="592" actId="403"/>
          <ac:spMkLst>
            <pc:docMk/>
            <pc:sldMk cId="3445787126" sldId="259"/>
            <ac:spMk id="5" creationId="{F211E187-5D73-B013-F4C8-ABB10679653A}"/>
          </ac:spMkLst>
        </pc:spChg>
        <pc:picChg chg="add del">
          <ac:chgData name="Kira-Lee Gibson" userId="7d8575c1-abff-4f6e-9731-620170a97568" providerId="ADAL" clId="{89EA4135-6E65-4693-84D8-5A9E777D93B5}" dt="2022-10-22T04:08:21.669" v="87" actId="21"/>
          <ac:picMkLst>
            <pc:docMk/>
            <pc:sldMk cId="3445787126" sldId="259"/>
            <ac:picMk id="4" creationId="{D3F3DADF-1EAB-671B-E5C8-31988936D761}"/>
          </ac:picMkLst>
        </pc:picChg>
      </pc:sldChg>
      <pc:sldChg chg="addSp delSp modSp add mod ord modTransition modNotesTx">
        <pc:chgData name="Kira-Lee Gibson" userId="7d8575c1-abff-4f6e-9731-620170a97568" providerId="ADAL" clId="{89EA4135-6E65-4693-84D8-5A9E777D93B5}" dt="2022-12-03T03:21:34.218" v="1143"/>
        <pc:sldMkLst>
          <pc:docMk/>
          <pc:sldMk cId="3697132749" sldId="260"/>
        </pc:sldMkLst>
        <pc:spChg chg="mod">
          <ac:chgData name="Kira-Lee Gibson" userId="7d8575c1-abff-4f6e-9731-620170a97568" providerId="ADAL" clId="{89EA4135-6E65-4693-84D8-5A9E777D93B5}" dt="2022-10-22T20:56:28.801" v="415" actId="14100"/>
          <ac:spMkLst>
            <pc:docMk/>
            <pc:sldMk cId="3697132749" sldId="260"/>
            <ac:spMk id="2" creationId="{8EB4E807-CC3D-E39E-CE7B-4F53E4A24999}"/>
          </ac:spMkLst>
        </pc:spChg>
        <pc:spChg chg="add del mod">
          <ac:chgData name="Kira-Lee Gibson" userId="7d8575c1-abff-4f6e-9731-620170a97568" providerId="ADAL" clId="{89EA4135-6E65-4693-84D8-5A9E777D93B5}" dt="2022-12-03T02:51:16.925" v="502"/>
          <ac:spMkLst>
            <pc:docMk/>
            <pc:sldMk cId="3697132749" sldId="260"/>
            <ac:spMk id="6" creationId="{638F2CEA-DE05-EAD7-593D-0FABDBEA2BAF}"/>
          </ac:spMkLst>
        </pc:spChg>
        <pc:spChg chg="del">
          <ac:chgData name="Kira-Lee Gibson" userId="7d8575c1-abff-4f6e-9731-620170a97568" providerId="ADAL" clId="{89EA4135-6E65-4693-84D8-5A9E777D93B5}" dt="2022-12-03T03:00:19.300" v="643" actId="478"/>
          <ac:spMkLst>
            <pc:docMk/>
            <pc:sldMk cId="3697132749" sldId="260"/>
            <ac:spMk id="9" creationId="{2A2D4D95-C142-0AD8-B4DE-F8B928578BEF}"/>
          </ac:spMkLst>
        </pc:spChg>
        <pc:picChg chg="add mod modCrop">
          <ac:chgData name="Kira-Lee Gibson" userId="7d8575c1-abff-4f6e-9731-620170a97568" providerId="ADAL" clId="{89EA4135-6E65-4693-84D8-5A9E777D93B5}" dt="2022-12-03T02:59:46.678" v="642" actId="1076"/>
          <ac:picMkLst>
            <pc:docMk/>
            <pc:sldMk cId="3697132749" sldId="260"/>
            <ac:picMk id="3" creationId="{6CE1DCCE-A4B4-4BE7-7849-8DA7CB7127E9}"/>
          </ac:picMkLst>
        </pc:picChg>
        <pc:picChg chg="add mod">
          <ac:chgData name="Kira-Lee Gibson" userId="7d8575c1-abff-4f6e-9731-620170a97568" providerId="ADAL" clId="{89EA4135-6E65-4693-84D8-5A9E777D93B5}" dt="2022-12-03T02:59:45.301" v="641" actId="1076"/>
          <ac:picMkLst>
            <pc:docMk/>
            <pc:sldMk cId="3697132749" sldId="260"/>
            <ac:picMk id="4" creationId="{5855826F-DCB9-5D26-2CB9-63141BCDA8D0}"/>
          </ac:picMkLst>
        </pc:picChg>
        <pc:picChg chg="del">
          <ac:chgData name="Kira-Lee Gibson" userId="7d8575c1-abff-4f6e-9731-620170a97568" providerId="ADAL" clId="{89EA4135-6E65-4693-84D8-5A9E777D93B5}" dt="2022-10-22T20:56:31.800" v="417" actId="478"/>
          <ac:picMkLst>
            <pc:docMk/>
            <pc:sldMk cId="3697132749" sldId="260"/>
            <ac:picMk id="4" creationId="{D688E7B3-6B8B-076D-051C-B44E97FAE193}"/>
          </ac:picMkLst>
        </pc:picChg>
        <pc:picChg chg="add mod modCrop">
          <ac:chgData name="Kira-Lee Gibson" userId="7d8575c1-abff-4f6e-9731-620170a97568" providerId="ADAL" clId="{89EA4135-6E65-4693-84D8-5A9E777D93B5}" dt="2022-12-03T02:59:43.040" v="640" actId="1076"/>
          <ac:picMkLst>
            <pc:docMk/>
            <pc:sldMk cId="3697132749" sldId="260"/>
            <ac:picMk id="5" creationId="{0BAFE806-AD34-3518-D558-85DDE7E6E36D}"/>
          </ac:picMkLst>
        </pc:picChg>
        <pc:picChg chg="del">
          <ac:chgData name="Kira-Lee Gibson" userId="7d8575c1-abff-4f6e-9731-620170a97568" providerId="ADAL" clId="{89EA4135-6E65-4693-84D8-5A9E777D93B5}" dt="2022-10-22T20:56:32.247" v="418" actId="478"/>
          <ac:picMkLst>
            <pc:docMk/>
            <pc:sldMk cId="3697132749" sldId="260"/>
            <ac:picMk id="5" creationId="{CAAE2953-9F80-6AB9-A3F4-9D54921FD7A1}"/>
          </ac:picMkLst>
        </pc:picChg>
        <pc:picChg chg="del">
          <ac:chgData name="Kira-Lee Gibson" userId="7d8575c1-abff-4f6e-9731-620170a97568" providerId="ADAL" clId="{89EA4135-6E65-4693-84D8-5A9E777D93B5}" dt="2022-10-22T20:56:31.213" v="416" actId="478"/>
          <ac:picMkLst>
            <pc:docMk/>
            <pc:sldMk cId="3697132749" sldId="260"/>
            <ac:picMk id="6" creationId="{D3FA95A8-3F2D-8F4F-01E2-865638F367F5}"/>
          </ac:picMkLst>
        </pc:picChg>
        <pc:picChg chg="add mod">
          <ac:chgData name="Kira-Lee Gibson" userId="7d8575c1-abff-4f6e-9731-620170a97568" providerId="ADAL" clId="{89EA4135-6E65-4693-84D8-5A9E777D93B5}" dt="2022-12-03T02:57:10.453" v="632" actId="14100"/>
          <ac:picMkLst>
            <pc:docMk/>
            <pc:sldMk cId="3697132749" sldId="260"/>
            <ac:picMk id="7" creationId="{218D7252-0157-5877-FFC8-3EE10BF4EA56}"/>
          </ac:picMkLst>
        </pc:picChg>
        <pc:picChg chg="del">
          <ac:chgData name="Kira-Lee Gibson" userId="7d8575c1-abff-4f6e-9731-620170a97568" providerId="ADAL" clId="{89EA4135-6E65-4693-84D8-5A9E777D93B5}" dt="2022-10-22T20:56:33.412" v="420" actId="478"/>
          <ac:picMkLst>
            <pc:docMk/>
            <pc:sldMk cId="3697132749" sldId="260"/>
            <ac:picMk id="8" creationId="{B1711DB3-26D7-7926-4824-2C089C61819A}"/>
          </ac:picMkLst>
        </pc:picChg>
        <pc:picChg chg="add mod">
          <ac:chgData name="Kira-Lee Gibson" userId="7d8575c1-abff-4f6e-9731-620170a97568" providerId="ADAL" clId="{89EA4135-6E65-4693-84D8-5A9E777D93B5}" dt="2022-12-03T02:59:39.386" v="637" actId="14100"/>
          <ac:picMkLst>
            <pc:docMk/>
            <pc:sldMk cId="3697132749" sldId="260"/>
            <ac:picMk id="8" creationId="{F07DCBF3-4590-8EA9-F0FA-AA5F5DC184C6}"/>
          </ac:picMkLst>
        </pc:picChg>
        <pc:picChg chg="del">
          <ac:chgData name="Kira-Lee Gibson" userId="7d8575c1-abff-4f6e-9731-620170a97568" providerId="ADAL" clId="{89EA4135-6E65-4693-84D8-5A9E777D93B5}" dt="2022-10-22T20:56:32.905" v="419" actId="478"/>
          <ac:picMkLst>
            <pc:docMk/>
            <pc:sldMk cId="3697132749" sldId="260"/>
            <ac:picMk id="9" creationId="{1729DEB3-B293-A637-FF57-DD24959658E9}"/>
          </ac:picMkLst>
        </pc:picChg>
      </pc:sldChg>
      <pc:sldChg chg="addSp delSp modSp add mod ord modTransition">
        <pc:chgData name="Kira-Lee Gibson" userId="7d8575c1-abff-4f6e-9731-620170a97568" providerId="ADAL" clId="{89EA4135-6E65-4693-84D8-5A9E777D93B5}" dt="2022-12-03T03:21:37.954" v="1144"/>
        <pc:sldMkLst>
          <pc:docMk/>
          <pc:sldMk cId="4270124682" sldId="261"/>
        </pc:sldMkLst>
        <pc:spChg chg="add mod">
          <ac:chgData name="Kira-Lee Gibson" userId="7d8575c1-abff-4f6e-9731-620170a97568" providerId="ADAL" clId="{89EA4135-6E65-4693-84D8-5A9E777D93B5}" dt="2022-12-03T02:51:59.561" v="519" actId="20577"/>
          <ac:spMkLst>
            <pc:docMk/>
            <pc:sldMk cId="4270124682" sldId="261"/>
            <ac:spMk id="2" creationId="{48715E68-F514-484C-1DC7-743E3EA90F55}"/>
          </ac:spMkLst>
        </pc:spChg>
        <pc:spChg chg="del mod">
          <ac:chgData name="Kira-Lee Gibson" userId="7d8575c1-abff-4f6e-9731-620170a97568" providerId="ADAL" clId="{89EA4135-6E65-4693-84D8-5A9E777D93B5}" dt="2022-12-03T02:51:22.834" v="505" actId="478"/>
          <ac:spMkLst>
            <pc:docMk/>
            <pc:sldMk cId="4270124682" sldId="261"/>
            <ac:spMk id="25" creationId="{FD4C7C89-1973-E6DA-B64E-6AFA6E352CBB}"/>
          </ac:spMkLst>
        </pc:spChg>
        <pc:spChg chg="mod">
          <ac:chgData name="Kira-Lee Gibson" userId="7d8575c1-abff-4f6e-9731-620170a97568" providerId="ADAL" clId="{89EA4135-6E65-4693-84D8-5A9E777D93B5}" dt="2022-12-03T02:52:48.416" v="525" actId="20577"/>
          <ac:spMkLst>
            <pc:docMk/>
            <pc:sldMk cId="4270124682" sldId="261"/>
            <ac:spMk id="26" creationId="{DC4E2F9D-AF17-07A5-2CCA-78B7849F0711}"/>
          </ac:spMkLst>
        </pc:spChg>
        <pc:spChg chg="mod">
          <ac:chgData name="Kira-Lee Gibson" userId="7d8575c1-abff-4f6e-9731-620170a97568" providerId="ADAL" clId="{89EA4135-6E65-4693-84D8-5A9E777D93B5}" dt="2022-12-03T02:53:00.829" v="527" actId="1076"/>
          <ac:spMkLst>
            <pc:docMk/>
            <pc:sldMk cId="4270124682" sldId="261"/>
            <ac:spMk id="27" creationId="{320EE471-DF33-501B-0CB7-0BE39A5AD40D}"/>
          </ac:spMkLst>
        </pc:spChg>
        <pc:spChg chg="mod">
          <ac:chgData name="Kira-Lee Gibson" userId="7d8575c1-abff-4f6e-9731-620170a97568" providerId="ADAL" clId="{89EA4135-6E65-4693-84D8-5A9E777D93B5}" dt="2022-12-03T02:52:22.016" v="520"/>
          <ac:spMkLst>
            <pc:docMk/>
            <pc:sldMk cId="4270124682" sldId="261"/>
            <ac:spMk id="28" creationId="{B3337D60-2629-3FDC-42DD-1CC861D51953}"/>
          </ac:spMkLst>
        </pc:spChg>
        <pc:picChg chg="del">
          <ac:chgData name="Kira-Lee Gibson" userId="7d8575c1-abff-4f6e-9731-620170a97568" providerId="ADAL" clId="{89EA4135-6E65-4693-84D8-5A9E777D93B5}" dt="2022-10-22T20:56:52.535" v="425" actId="478"/>
          <ac:picMkLst>
            <pc:docMk/>
            <pc:sldMk cId="4270124682" sldId="261"/>
            <ac:picMk id="24" creationId="{DF719DD7-FED8-D888-C9B7-472F1F14C384}"/>
          </ac:picMkLst>
        </pc:picChg>
      </pc:sldChg>
      <pc:sldChg chg="modSp add mod ord modTransition">
        <pc:chgData name="Kira-Lee Gibson" userId="7d8575c1-abff-4f6e-9731-620170a97568" providerId="ADAL" clId="{89EA4135-6E65-4693-84D8-5A9E777D93B5}" dt="2022-12-03T03:21:39.735" v="1145"/>
        <pc:sldMkLst>
          <pc:docMk/>
          <pc:sldMk cId="1980011624" sldId="262"/>
        </pc:sldMkLst>
        <pc:spChg chg="mod">
          <ac:chgData name="Kira-Lee Gibson" userId="7d8575c1-abff-4f6e-9731-620170a97568" providerId="ADAL" clId="{89EA4135-6E65-4693-84D8-5A9E777D93B5}" dt="2022-12-03T02:53:46.833" v="546" actId="403"/>
          <ac:spMkLst>
            <pc:docMk/>
            <pc:sldMk cId="1980011624" sldId="262"/>
            <ac:spMk id="3" creationId="{C0D6833C-CA20-8FE6-EBF3-9E5DBD6CF31C}"/>
          </ac:spMkLst>
        </pc:spChg>
        <pc:spChg chg="mod">
          <ac:chgData name="Kira-Lee Gibson" userId="7d8575c1-abff-4f6e-9731-620170a97568" providerId="ADAL" clId="{89EA4135-6E65-4693-84D8-5A9E777D93B5}" dt="2022-12-03T02:54:39.570" v="588" actId="20577"/>
          <ac:spMkLst>
            <pc:docMk/>
            <pc:sldMk cId="1980011624" sldId="262"/>
            <ac:spMk id="4" creationId="{7FF3C7B2-4971-44F6-47E5-45F6448C3989}"/>
          </ac:spMkLst>
        </pc:spChg>
        <pc:spChg chg="mod">
          <ac:chgData name="Kira-Lee Gibson" userId="7d8575c1-abff-4f6e-9731-620170a97568" providerId="ADAL" clId="{89EA4135-6E65-4693-84D8-5A9E777D93B5}" dt="2022-12-03T02:55:05.718" v="595" actId="14100"/>
          <ac:spMkLst>
            <pc:docMk/>
            <pc:sldMk cId="1980011624" sldId="262"/>
            <ac:spMk id="5" creationId="{F211E187-5D73-B013-F4C8-ABB10679653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A9C5C-1623-4843-AFB0-BCA42146C3F6}" type="datetimeFigureOut">
              <a:rPr lang="en-AU" smtClean="0"/>
              <a:t>5/12/2022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36258B-9CC0-4777-846F-A58621E233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5839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Discuss and question successfulness of controls. What areas can be improved? What areas are working well?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36258B-9CC0-4777-846F-A58621E2331A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086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Image Referencing :</a:t>
            </a:r>
          </a:p>
          <a:p>
            <a:endParaRPr lang="en-AU" dirty="0"/>
          </a:p>
          <a:p>
            <a:r>
              <a:rPr lang="en-AU" dirty="0"/>
              <a:t>Allan Whiting, 2019. Advice: Changing truck tyres safely [online]. Place of publication: trucksales.com.au Available https://www.trucksales.com.au/editorial/details/advice-changing-truck-tyres-safely-122219/ (1/12). Accessed 03/12/2022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/>
              <a:t>Allan Whiting, 2019. Advice: Changing truck tyres safely [online]. Place of publication: trucksales.com.au Available https://www.trucksales.com.au/editorial/details/advice-changing-truck-tyres-safely-122219/ (2/12). Accessed 03/12/2022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/>
              <a:t>Allan Whiting, 2019. Advice: Changing truck tyres safely [online]. Place of publication: trucksales.com.au Available https://www.trucksales.com.au/editorial/details/advice-changing-truck-tyres-safely-122219/ (10/12). Accessed 03/12/2022</a:t>
            </a:r>
          </a:p>
          <a:p>
            <a:r>
              <a:rPr lang="en-AU" dirty="0"/>
              <a:t>Jenny Thompson, 2022. Dump truck with a flat tyre [online]. Place of publication: stock.adobe.com. Available from https://stock.adobe.com/search?k=flat+tyre&amp;asset_id=264358706. Accessed 03/12/2022</a:t>
            </a:r>
          </a:p>
          <a:p>
            <a:r>
              <a:rPr lang="en-AU" dirty="0"/>
              <a:t>Just Easy Tools, 2022. Mining – Easy Gripper – Efficient and safe tyre handling [online]. Place of publication: justeasytools.com. Available from https://justeasytools.com/tyrehandlers/industry-mining. Accessed 03/12/2022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36258B-9CC0-4777-846F-A58621E2331A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0559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/>
              <a:t>Discuss and question successfulness of controls. What areas can be improved? </a:t>
            </a:r>
            <a:r>
              <a:rPr lang="en-AU"/>
              <a:t>What areas are working well?</a:t>
            </a:r>
          </a:p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36258B-9CC0-4777-846F-A58621E2331A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6921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1D227D51-204B-ED48-AF9A-0BE9633FE04A}"/>
              </a:ext>
            </a:extLst>
          </p:cNvPr>
          <p:cNvSpPr/>
          <p:nvPr/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57A23F45-CDAE-8A40-8DE7-92A0BBC119B7}"/>
              </a:ext>
            </a:extLst>
          </p:cNvPr>
          <p:cNvSpPr/>
          <p:nvPr/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8546383-CCC4-544B-B0D8-DE78DE39BB78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D1728-714F-2942-A0D1-82FF9419B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8035342" cy="2722164"/>
          </a:xfrm>
        </p:spPr>
        <p:txBody>
          <a:bodyPr anchor="b"/>
          <a:lstStyle>
            <a:lvl1pPr algn="l">
              <a:defRPr sz="8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072D4-1496-3347-BBF8-5879DF263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106" y="4466845"/>
            <a:ext cx="8035342" cy="88290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FC724-B499-364B-AEB5-B6517F6A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7105" y="5708747"/>
            <a:ext cx="3882843" cy="365125"/>
          </a:xfrm>
        </p:spPr>
        <p:txBody>
          <a:bodyPr/>
          <a:lstStyle>
            <a:lvl1pPr>
              <a:defRPr sz="1400"/>
            </a:lvl1pPr>
          </a:lstStyle>
          <a:p>
            <a:fld id="{73C3BD54-29B9-3D42-B178-776ED395AA85}" type="datetimeFigureOut">
              <a:rPr lang="en-US" smtClean="0"/>
              <a:pPr/>
              <a:t>12/5/2022</a:t>
            </a:fld>
            <a:endParaRPr lang="en-US" sz="14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3889C-A4E9-B24E-818F-46A1124C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0F50F-250E-6D45-AEBC-2573FED0C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9F291BE0-7A7E-D04F-974F-9F4577FB2F46}"/>
              </a:ext>
            </a:extLst>
          </p:cNvPr>
          <p:cNvSpPr/>
          <p:nvPr/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BD33FF1F-6094-0B4A-A3E4-6B0D9283DB44}"/>
              </a:ext>
            </a:extLst>
          </p:cNvPr>
          <p:cNvSpPr/>
          <p:nvPr/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78A6D9C-C7A5-414B-8CB7-E31470D7D28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1D850E-6310-C04D-8CAC-B7FA9F332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B7FB3-5DFC-6547-9567-C0ABE874C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7D2DB-A7B1-204E-8416-E938952B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24BA1-E2D0-1E4B-9DB3-664FE27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E64B2-36E4-5A4E-A78A-A629829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129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C97F6C6D-13AE-FD40-841C-4AB96460C390}"/>
              </a:ext>
            </a:extLst>
          </p:cNvPr>
          <p:cNvSpPr/>
          <p:nvPr/>
        </p:nvSpPr>
        <p:spPr>
          <a:xfrm>
            <a:off x="4291015" y="1096772"/>
            <a:ext cx="7436404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24E27617-2112-2342-9FF1-39F2A241CCCC}"/>
              </a:ext>
            </a:extLst>
          </p:cNvPr>
          <p:cNvSpPr/>
          <p:nvPr/>
        </p:nvSpPr>
        <p:spPr>
          <a:xfrm>
            <a:off x="408637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33CE582-7AFE-D048-B5BC-212A12A28F25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EAEF4-E84F-CF40-B27B-01E1D2AFC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1881951"/>
            <a:ext cx="7335836" cy="1987707"/>
          </a:xfrm>
        </p:spPr>
        <p:txBody>
          <a:bodyPr anchor="b"/>
          <a:lstStyle>
            <a:lvl1pPr>
              <a:defRPr sz="6000" spc="-15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7B7E1-CC48-2441-975D-F1A5412B8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49" y="3869661"/>
            <a:ext cx="7335836" cy="94846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26218-1FCF-7A4D-B138-D1B1DE91A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84204-038C-FD4B-8E1C-0A9967BF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59AB9-E1C6-C841-B423-FD2BB13C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76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057A-C120-5E4E-BB74-223EB6D00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EB7BE-6258-C84C-8242-9865D1361C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111" y="2691637"/>
            <a:ext cx="4946643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D23CD-80DB-5740-AE68-76414CA31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6903" y="2691637"/>
            <a:ext cx="4946639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E0921-9102-1440-B315-778888723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7802F-1937-2F43-8FF4-846135D6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09C72-E794-4F4F-8E09-D4883EED7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FEFA3E2-0F30-664C-AAE4-DE6526B5C71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C3D7AFF-BC7E-BA41-9C64-B5F9619C0EA1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671D2311-E9B8-F041-A7B8-D5696903F22A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86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9CA91-F119-0244-888A-95539A84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10" y="1204721"/>
            <a:ext cx="8266175" cy="14447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8A3EAC-4422-D548-8D7F-E9944566F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11" y="2691638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140CA2-88A9-CC42-A375-8B87E47CC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11" y="3515550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F960C-714E-2E4A-8141-A88F38274E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76866" y="2691162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97BC24-C907-EC4B-872D-17429A6577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6866" y="3515074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E2A045-4283-3C47-B125-68CF3B19F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BC25BC-2C98-574D-BCCD-E36CAB07F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5C95A-7789-E042-8471-D442D9BB5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DF1BA5B-EDD8-B648-8A3E-E2B3570B1EA0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7476360-629C-DE48-85B7-F4BE6CC457D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C5F6C588-FC1B-3147-AFA1-CD7D76C5AEAC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696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15401-5318-7045-8AE3-B1A99F2D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2F55F-EB76-AE49-B554-12B65B636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B6E6E-D81E-C44A-AC54-CBE0134C1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E025B9-9F46-3049-9977-0119B96D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5760068-EADA-2B4B-9819-CF981184FAE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1DA7622-137E-184A-A93C-8DBB10318AE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54FB0990-6F8D-B048-8309-19B0D1A41033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33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F81DD-2B1F-3444-8023-DD52318F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927EE3-DAA3-D948-B8FD-48417540B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532D4-FFBF-6C47-A6C9-D55196D9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B8D5541-7726-BA46-8BFA-BF6AA8D42BD7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97F434CF-7503-CE4F-8426-C312C6315AD0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EDBFB2F-FE34-E349-9484-C275FBE3161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31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DCFD-BEE6-AC49-BABD-D8B89C3B6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DE035-8260-4443-B1D9-A9C8D5840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1813" y="1508252"/>
            <a:ext cx="5606518" cy="40458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1AA53-7507-D04B-9B8E-6A4F7122EC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68295"/>
            <a:ext cx="4114800" cy="31858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6E11F-3003-0745-ACAB-FAA4E676E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C11A6-59AC-FE45-8A1C-9DDC00582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6F51E-1A94-034C-BBEE-C26A3AF0E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0B7D330-76C0-224C-9C3C-27C4D2B0DDB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5464D55-5C51-844B-A38A-8143590FB934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FD988250-C554-DE44-B887-57D0B2AA8E37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000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6C7C-36AD-9A4E-8524-8F44E8839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15248-4C80-3348-A8A9-6C9F5D32F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31151" y="1096772"/>
            <a:ext cx="6096270" cy="57612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B3083-CA16-C54A-B130-7BEE6DF9D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70666"/>
            <a:ext cx="4114800" cy="31834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C6EB5-D7D1-E247-B9D7-D319E5AAB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BF6CC-F5C4-9847-BADB-8B7441C8F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63FE4-B2F5-7741-B517-533F1C98C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B80A771-7D8E-0F4A-93A3-B977667D338E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C9320FA-0E3A-2749-9085-DF30FA26F4BD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5A3DF5D0-8A2C-A049-9132-EE1EF7D014D4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39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9F6C0E12-251D-EA44-BF81-4ABDFBB94321}"/>
              </a:ext>
            </a:extLst>
          </p:cNvPr>
          <p:cNvSpPr/>
          <p:nvPr/>
        </p:nvSpPr>
        <p:spPr>
          <a:xfrm>
            <a:off x="7087169" y="1096772"/>
            <a:ext cx="465222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C5FF4-095A-114E-87B6-73C7ADFF9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E6EC9-9650-2042-8581-5B4082F94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A0800-B373-3B40-B187-30AFE44C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A4C1C-C790-B449-8C06-78E8303F9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3E620-F86B-F447-AB06-DDAB3919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0487CB5-43E0-974C-9DDC-252A8A37107F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E9CB83EF-4143-5A45-9B3A-9E70DD50253B}"/>
              </a:ext>
            </a:extLst>
          </p:cNvPr>
          <p:cNvSpPr/>
          <p:nvPr/>
        </p:nvSpPr>
        <p:spPr>
          <a:xfrm>
            <a:off x="11415183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362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DF801-FF8E-6247-9065-D9304CD609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5667" y="1204722"/>
            <a:ext cx="1853360" cy="467664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E2615-7E4D-AB47-ACE6-236D716D7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73667" y="1204722"/>
            <a:ext cx="8274047" cy="46969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1F0223-5AC9-374E-BD0C-344F67E2A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EDD42-54A1-E648-8829-140EC4C57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FDF8F-8DBC-8A47-8000-5BA35DF9F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2CE2A98-5154-A544-BE2A-FDC0811C19A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C4EC832-8181-5643-8A62-117E43F0E498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24AF3281-BC22-374D-A461-8B3181F600AA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5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952BFD-D607-6845-9C7B-1C8D3B4EE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B52FF-3B04-8245-BF0B-89C9E2933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691638"/>
            <a:ext cx="8267296" cy="318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99BFE-CBDD-C344-A21E-44A52F11B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5149" y="594969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 smtClean="0">
                <a:latin typeface="+mn-lt"/>
              </a:defRPr>
            </a:lvl1pPr>
          </a:lstStyle>
          <a:p>
            <a:fld id="{73C3BD54-29B9-3D42-B178-776ED395AA85}" type="datetimeFigureOut">
              <a:rPr lang="en-US" smtClean="0"/>
              <a:pPr/>
              <a:t>12/5/2022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371C0-3DCE-0743-946F-C7540DD78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543179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32ADB-4517-194F-8B4B-A9D26B3C02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3024" y="511175"/>
            <a:ext cx="914400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164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System Font Regular"/>
        <a:buChar char="–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4F048CC-17C9-B246-BF2A-29E51AD1C6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3" descr="A web of dots connected">
            <a:extLst>
              <a:ext uri="{FF2B5EF4-FFF2-40B4-BE49-F238E27FC236}">
                <a16:creationId xmlns:a16="http://schemas.microsoft.com/office/drawing/2014/main" id="{3B46039E-C7B3-2814-BAE5-3E9901E41D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99" r="746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7" name="Rectangle">
            <a:extLst>
              <a:ext uri="{FF2B5EF4-FFF2-40B4-BE49-F238E27FC236}">
                <a16:creationId xmlns:a16="http://schemas.microsoft.com/office/drawing/2014/main" id="{53C4D10E-16D3-5D49-A995-1FD27619A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7883" y="1096771"/>
            <a:ext cx="4701054" cy="5761229"/>
          </a:xfrm>
          <a:prstGeom prst="rect">
            <a:avLst/>
          </a:prstGeom>
          <a:gradFill flip="none" rotWithShape="1">
            <a:gsLst>
              <a:gs pos="32000">
                <a:schemeClr val="bg1">
                  <a:alpha val="67000"/>
                </a:schemeClr>
              </a:gs>
              <a:gs pos="0">
                <a:schemeClr val="bg1">
                  <a:alpha val="55000"/>
                </a:schemeClr>
              </a:gs>
              <a:gs pos="99000">
                <a:schemeClr val="bg1">
                  <a:alpha val="5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 dirty="0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29" name="Cross 28">
            <a:extLst>
              <a:ext uri="{FF2B5EF4-FFF2-40B4-BE49-F238E27FC236}">
                <a16:creationId xmlns:a16="http://schemas.microsoft.com/office/drawing/2014/main" id="{24124FF1-775D-AC4A-81D0-73FC0F54A6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71505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40A2FB-C171-513A-22A0-CD0F6DDDF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6362" y="1625608"/>
            <a:ext cx="3882842" cy="2722164"/>
          </a:xfrm>
        </p:spPr>
        <p:txBody>
          <a:bodyPr>
            <a:noAutofit/>
          </a:bodyPr>
          <a:lstStyle/>
          <a:p>
            <a:pPr algn="ctr"/>
            <a:r>
              <a:rPr lang="en-AU" sz="5400" dirty="0"/>
              <a:t>Hazards addressed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C05D40-C50C-FE57-A6EB-4A534EDB76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6362" y="4466845"/>
            <a:ext cx="3882842" cy="882904"/>
          </a:xfrm>
        </p:spPr>
        <p:txBody>
          <a:bodyPr>
            <a:normAutofit lnSpcReduction="10000"/>
          </a:bodyPr>
          <a:lstStyle/>
          <a:p>
            <a:r>
              <a:rPr lang="en-AU" dirty="0"/>
              <a:t>Presented by </a:t>
            </a:r>
          </a:p>
          <a:p>
            <a:r>
              <a:rPr lang="en-AU" dirty="0"/>
              <a:t>Kira-Lee Gibson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BCE363F-7361-A345-BB3D-2E8D881972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3666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181476-8504-6812-D975-CAF1AEAE49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6400"/>
          <a:stretch/>
        </p:blipFill>
        <p:spPr>
          <a:xfrm>
            <a:off x="1522384" y="1601963"/>
            <a:ext cx="2810798" cy="9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841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4E807-CC3D-E39E-CE7B-4F53E4A24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678" y="481446"/>
            <a:ext cx="2375275" cy="961872"/>
          </a:xfrm>
        </p:spPr>
        <p:txBody>
          <a:bodyPr/>
          <a:lstStyle/>
          <a:p>
            <a:r>
              <a:rPr lang="en-AU" dirty="0"/>
              <a:t>Cranage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88E7B3-6B8B-076D-051C-B44E97FAE1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459" b="27652"/>
          <a:stretch/>
        </p:blipFill>
        <p:spPr>
          <a:xfrm>
            <a:off x="4355390" y="1909224"/>
            <a:ext cx="3103219" cy="18854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AE2953-9F80-6AB9-A3F4-9D54921FD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615" y="1940403"/>
            <a:ext cx="3212262" cy="18854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FA95A8-3F2D-8F4F-01E2-865638F367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834" b="11326"/>
          <a:stretch/>
        </p:blipFill>
        <p:spPr>
          <a:xfrm>
            <a:off x="742907" y="1909224"/>
            <a:ext cx="3078287" cy="19674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711DB3-26D7-7926-4824-2C089C61819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53" b="13693"/>
          <a:stretch/>
        </p:blipFill>
        <p:spPr>
          <a:xfrm>
            <a:off x="6202838" y="4010291"/>
            <a:ext cx="2754970" cy="2388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29DEB3-B293-A637-FF57-DD24959658E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7934" t="24923" r="19689" b="10090"/>
          <a:stretch/>
        </p:blipFill>
        <p:spPr>
          <a:xfrm>
            <a:off x="2573843" y="4132484"/>
            <a:ext cx="2786496" cy="224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04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B2DEF72E-9A56-3A45-8ADA-E6F93BA8E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96772"/>
            <a:ext cx="4175133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882E6E09-FCB0-5F41-8BAE-C0581D54B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ross 14">
            <a:extLst>
              <a:ext uri="{FF2B5EF4-FFF2-40B4-BE49-F238E27FC236}">
                <a16:creationId xmlns:a16="http://schemas.microsoft.com/office/drawing/2014/main" id="{D269DB01-9C3C-7841-B8E8-6FDFEF70C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67701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4191AC19-8D08-16F6-2D57-87DB5B83CE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6600" y="931031"/>
            <a:ext cx="3109912" cy="5620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Controls Identified</a:t>
            </a:r>
            <a:endParaRPr lang="en-AU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F719DD7-FED8-D888-C9B7-472F1F14C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8" y="3642994"/>
            <a:ext cx="4033775" cy="213739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D4C7C89-1973-E6DA-B64E-6AFA6E352CBB}"/>
              </a:ext>
            </a:extLst>
          </p:cNvPr>
          <p:cNvSpPr txBox="1"/>
          <p:nvPr/>
        </p:nvSpPr>
        <p:spPr>
          <a:xfrm>
            <a:off x="596892" y="1271955"/>
            <a:ext cx="34547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/>
              <a:t>Specific Hazard / Issue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Crane Roll Over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Dropped loads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Rigging Failure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Sim Ops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4E2F9D-AF17-07A5-2CCA-78B7849F0711}"/>
              </a:ext>
            </a:extLst>
          </p:cNvPr>
          <p:cNvSpPr txBox="1"/>
          <p:nvPr/>
        </p:nvSpPr>
        <p:spPr>
          <a:xfrm>
            <a:off x="4471281" y="2937943"/>
            <a:ext cx="388502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AU" sz="1600" b="1" u="sng" dirty="0"/>
              <a:t>Physical Controls </a:t>
            </a:r>
            <a:endParaRPr lang="en-AU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Rigging at predetermined lift points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Rigging configuration as per lift plan;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Exclusion zones / drop zones established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Qualified dogman, crane operator.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Edge protection or pre-slung loads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Inspected and tagged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Equipment registers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Positive Communication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Approved crane pads for crawlers cranes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0EE471-DF33-501B-0CB7-0BE39A5AD40D}"/>
              </a:ext>
            </a:extLst>
          </p:cNvPr>
          <p:cNvSpPr txBox="1"/>
          <p:nvPr/>
        </p:nvSpPr>
        <p:spPr>
          <a:xfrm>
            <a:off x="8279036" y="1615488"/>
            <a:ext cx="365630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AU" sz="1600" b="1" u="sng" dirty="0"/>
              <a:t>System Controls</a:t>
            </a:r>
            <a:endParaRPr lang="en-AU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RWP Workplace Health and Safety Management 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LLE618 Cranes &amp; Lifting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LLE621 Working In and Around Plant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LLE626 Chain of Responsibility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LLE901 Plant &amp; Equipment Risk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LLE902 Plant &amp;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LLE601C JHA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LLE601B Safe Work Method Statement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Lift Plans and Studies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 902 plant pack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OME Manuals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 err="1"/>
              <a:t>VoC</a:t>
            </a:r>
            <a:endParaRPr lang="en-A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RWP LLE1006A Approval to operate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3337D60-2629-3FDC-42DD-1CC861D51953}"/>
              </a:ext>
            </a:extLst>
          </p:cNvPr>
          <p:cNvSpPr txBox="1"/>
          <p:nvPr/>
        </p:nvSpPr>
        <p:spPr>
          <a:xfrm>
            <a:off x="4471281" y="1615488"/>
            <a:ext cx="3100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AU" sz="1600" b="1" u="sng" dirty="0"/>
              <a:t>Training and Qualifications </a:t>
            </a:r>
            <a:endParaRPr lang="en-AU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Acciona online induction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RWP site induction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General Construction induction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HRWL </a:t>
            </a:r>
          </a:p>
        </p:txBody>
      </p:sp>
    </p:spTree>
    <p:extLst>
      <p:ext uri="{BB962C8B-B14F-4D97-AF65-F5344CB8AC3E}">
        <p14:creationId xmlns:p14="http://schemas.microsoft.com/office/powerpoint/2010/main" val="169680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223E7-3C50-4995-B927-7356A5AEE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79" y="630980"/>
            <a:ext cx="6750051" cy="534431"/>
          </a:xfrm>
        </p:spPr>
        <p:txBody>
          <a:bodyPr>
            <a:normAutofit fontScale="90000"/>
          </a:bodyPr>
          <a:lstStyle/>
          <a:p>
            <a:r>
              <a:rPr lang="en-AU" sz="3200" dirty="0"/>
              <a:t>How are the controls being monitored?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6833C-CA20-8FE6-EBF3-9E5DBD6CF3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009" y="1423132"/>
            <a:ext cx="3872379" cy="433220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Quarterly equipment inspections and tagging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Inspections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Plant Inductions stickers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Observations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Construction meetings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HSR Meetings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Engineered certification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SWMS Reviews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11E187-5D73-B013-F4C8-ABB10679653A}"/>
              </a:ext>
            </a:extLst>
          </p:cNvPr>
          <p:cNvSpPr txBox="1"/>
          <p:nvPr/>
        </p:nvSpPr>
        <p:spPr>
          <a:xfrm>
            <a:off x="6355977" y="1238465"/>
            <a:ext cx="3146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/>
              <a:t>Who is responsible?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FF3C7B2-4971-44F6-47E5-45F6448C3989}"/>
              </a:ext>
            </a:extLst>
          </p:cNvPr>
          <p:cNvSpPr txBox="1">
            <a:spLocks/>
          </p:cNvSpPr>
          <p:nvPr/>
        </p:nvSpPr>
        <p:spPr>
          <a:xfrm>
            <a:off x="6746127" y="1799650"/>
            <a:ext cx="3684121" cy="25078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System Font Regular"/>
              <a:buChar char="–"/>
              <a:defRPr sz="2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Superintendent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Engineers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Supervisors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Safety Team</a:t>
            </a:r>
          </a:p>
        </p:txBody>
      </p:sp>
    </p:spTree>
    <p:extLst>
      <p:ext uri="{BB962C8B-B14F-4D97-AF65-F5344CB8AC3E}">
        <p14:creationId xmlns:p14="http://schemas.microsoft.com/office/powerpoint/2010/main" val="344578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4E807-CC3D-E39E-CE7B-4F53E4A24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678" y="481446"/>
            <a:ext cx="3307604" cy="961872"/>
          </a:xfrm>
        </p:spPr>
        <p:txBody>
          <a:bodyPr>
            <a:normAutofit fontScale="90000"/>
          </a:bodyPr>
          <a:lstStyle/>
          <a:p>
            <a:r>
              <a:rPr lang="en-AU" dirty="0"/>
              <a:t>Tyre Changing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1DCCE-A4B4-4BE7-7849-8DA7CB7127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2664" b="-628"/>
          <a:stretch/>
        </p:blipFill>
        <p:spPr>
          <a:xfrm>
            <a:off x="8877747" y="1237105"/>
            <a:ext cx="2376412" cy="24028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55826F-DCB9-5D26-2CB9-63141BCDA8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9771" y="4131436"/>
            <a:ext cx="3205081" cy="21685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AFE806-AD34-3518-D558-85DDE7E6E3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346" t="9601" b="3561"/>
          <a:stretch/>
        </p:blipFill>
        <p:spPr>
          <a:xfrm>
            <a:off x="4594164" y="825337"/>
            <a:ext cx="3307604" cy="2323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8D7252-0157-5877-FFC8-3EE10BF4EA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678" y="1806988"/>
            <a:ext cx="2883577" cy="16220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7DCBF3-4590-8EA9-F0FA-AA5F5DC184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4481" y="3957756"/>
            <a:ext cx="3383066" cy="225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132749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B2DEF72E-9A56-3A45-8ADA-E6F93BA8E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96772"/>
            <a:ext cx="4175133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882E6E09-FCB0-5F41-8BAE-C0581D54B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ross 14">
            <a:extLst>
              <a:ext uri="{FF2B5EF4-FFF2-40B4-BE49-F238E27FC236}">
                <a16:creationId xmlns:a16="http://schemas.microsoft.com/office/drawing/2014/main" id="{D269DB01-9C3C-7841-B8E8-6FDFEF70C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67701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4191AC19-8D08-16F6-2D57-87DB5B83CE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6600" y="931031"/>
            <a:ext cx="3109912" cy="5620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Controls Identified</a:t>
            </a:r>
            <a:endParaRPr lang="en-AU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4E2F9D-AF17-07A5-2CCA-78B7849F0711}"/>
              </a:ext>
            </a:extLst>
          </p:cNvPr>
          <p:cNvSpPr txBox="1"/>
          <p:nvPr/>
        </p:nvSpPr>
        <p:spPr>
          <a:xfrm>
            <a:off x="4471281" y="3662935"/>
            <a:ext cx="38850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AU" sz="1600" b="1" u="sng" dirty="0"/>
              <a:t>Physical Controls </a:t>
            </a:r>
            <a:endParaRPr lang="en-AU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IT loader with tyre handler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Exclusion zones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0EE471-DF33-501B-0CB7-0BE39A5AD40D}"/>
              </a:ext>
            </a:extLst>
          </p:cNvPr>
          <p:cNvSpPr txBox="1"/>
          <p:nvPr/>
        </p:nvSpPr>
        <p:spPr>
          <a:xfrm>
            <a:off x="7867704" y="2056291"/>
            <a:ext cx="365630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AU" sz="1600" b="1" u="sng" dirty="0"/>
              <a:t>System Controls</a:t>
            </a:r>
            <a:endParaRPr lang="en-AU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LLE618 Cranes &amp; Lifting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LLE621 Working In and Around Plant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LLE901 Plant &amp; Equipment Risk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LLE902 Plant &amp;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LLE620 Isolation and Lock out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LLE620A Isolation Permit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LLE601C JHA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LLE601B Safe Work Method Statement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3337D60-2629-3FDC-42DD-1CC861D51953}"/>
              </a:ext>
            </a:extLst>
          </p:cNvPr>
          <p:cNvSpPr txBox="1"/>
          <p:nvPr/>
        </p:nvSpPr>
        <p:spPr>
          <a:xfrm>
            <a:off x="4471281" y="1615488"/>
            <a:ext cx="310027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AU" sz="1600" b="1" u="sng" dirty="0"/>
              <a:t>Training and Qualifications </a:t>
            </a:r>
            <a:endParaRPr lang="en-AU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Acciona online induction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RWP site induction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General Construction induction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Applicable RII certification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RWP LLE1006A Approval to operate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400" dirty="0"/>
              <a:t>Trade Qualification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715E68-F514-484C-1DC7-743E3EA90F55}"/>
              </a:ext>
            </a:extLst>
          </p:cNvPr>
          <p:cNvSpPr txBox="1"/>
          <p:nvPr/>
        </p:nvSpPr>
        <p:spPr>
          <a:xfrm>
            <a:off x="360202" y="1246156"/>
            <a:ext cx="34547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/>
              <a:t>Specific Hazard / Issue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Manual Handling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Mobile plant operation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Incorrect isolation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Uncontrolled movement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Release of uncontrolled energy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400" dirty="0"/>
              <a:t>Crush Injuries </a:t>
            </a:r>
          </a:p>
        </p:txBody>
      </p:sp>
    </p:spTree>
    <p:extLst>
      <p:ext uri="{BB962C8B-B14F-4D97-AF65-F5344CB8AC3E}">
        <p14:creationId xmlns:p14="http://schemas.microsoft.com/office/powerpoint/2010/main" val="427012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223E7-3C50-4995-B927-7356A5AEE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79" y="630980"/>
            <a:ext cx="6750051" cy="534431"/>
          </a:xfrm>
        </p:spPr>
        <p:txBody>
          <a:bodyPr>
            <a:normAutofit fontScale="90000"/>
          </a:bodyPr>
          <a:lstStyle/>
          <a:p>
            <a:r>
              <a:rPr lang="en-AU" sz="3200" dirty="0"/>
              <a:t>How are the controls being monitored?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6833C-CA20-8FE6-EBF3-9E5DBD6CF3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008" y="1423133"/>
            <a:ext cx="2984873" cy="261995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Site Inspections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Construction Meetings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SLT Meetings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HSR Meetings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Risk Reviews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Audits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11E187-5D73-B013-F4C8-ABB10679653A}"/>
              </a:ext>
            </a:extLst>
          </p:cNvPr>
          <p:cNvSpPr txBox="1"/>
          <p:nvPr/>
        </p:nvSpPr>
        <p:spPr>
          <a:xfrm>
            <a:off x="6355977" y="1238466"/>
            <a:ext cx="298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/>
              <a:t>Who is responsible?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FF3C7B2-4971-44F6-47E5-45F6448C3989}"/>
              </a:ext>
            </a:extLst>
          </p:cNvPr>
          <p:cNvSpPr txBox="1">
            <a:spLocks/>
          </p:cNvSpPr>
          <p:nvPr/>
        </p:nvSpPr>
        <p:spPr>
          <a:xfrm>
            <a:off x="6746127" y="1799650"/>
            <a:ext cx="3684121" cy="25078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System Font Regular"/>
              <a:buChar char="–"/>
              <a:defRPr sz="2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System Font Regular"/>
              <a:buChar char="–"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Superintendent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Engineers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Supervisors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AU" sz="2000" dirty="0"/>
              <a:t>Safety Team</a:t>
            </a:r>
          </a:p>
        </p:txBody>
      </p:sp>
    </p:spTree>
    <p:extLst>
      <p:ext uri="{BB962C8B-B14F-4D97-AF65-F5344CB8AC3E}">
        <p14:creationId xmlns:p14="http://schemas.microsoft.com/office/powerpoint/2010/main" val="198001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adridVTI">
  <a:themeElements>
    <a:clrScheme name="AnalogousFromLightSeedRightStep">
      <a:dk1>
        <a:srgbClr val="000000"/>
      </a:dk1>
      <a:lt1>
        <a:srgbClr val="FFFFFF"/>
      </a:lt1>
      <a:dk2>
        <a:srgbClr val="413424"/>
      </a:dk2>
      <a:lt2>
        <a:srgbClr val="E2E5E8"/>
      </a:lt2>
      <a:accent1>
        <a:srgbClr val="D19651"/>
      </a:accent1>
      <a:accent2>
        <a:srgbClr val="A9A64F"/>
      </a:accent2>
      <a:accent3>
        <a:srgbClr val="90AB63"/>
      </a:accent3>
      <a:accent4>
        <a:srgbClr val="66B253"/>
      </a:accent4>
      <a:accent5>
        <a:srgbClr val="58B46B"/>
      </a:accent5>
      <a:accent6>
        <a:srgbClr val="53B28E"/>
      </a:accent6>
      <a:hlink>
        <a:srgbClr val="6283AA"/>
      </a:hlink>
      <a:folHlink>
        <a:srgbClr val="7F7F7F"/>
      </a:folHlink>
    </a:clrScheme>
    <a:fontScheme name="Madrid">
      <a:majorFont>
        <a:latin typeface="Seaford Display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ridVTI" id="{5F675924-ADDD-6B4C-A2D4-69150D1F0C16}" vid="{BEA84270-19BD-7342-8ABF-EFF1668AF1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558</Words>
  <Application>Microsoft Office PowerPoint</Application>
  <PresentationFormat>Widescreen</PresentationFormat>
  <Paragraphs>105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Seaford Display</vt:lpstr>
      <vt:lpstr>System Font Regular</vt:lpstr>
      <vt:lpstr>Tenorite</vt:lpstr>
      <vt:lpstr>MadridVTI</vt:lpstr>
      <vt:lpstr>Hazards addressed</vt:lpstr>
      <vt:lpstr>Cranage</vt:lpstr>
      <vt:lpstr>PowerPoint Presentation</vt:lpstr>
      <vt:lpstr>How are the controls being monitored?</vt:lpstr>
      <vt:lpstr>Tyre Changing</vt:lpstr>
      <vt:lpstr>PowerPoint Presentation</vt:lpstr>
      <vt:lpstr>How are the controls being monitored?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Hazards to be addressed</dc:title>
  <dc:creator>Kira-Lee Gibson</dc:creator>
  <cp:lastModifiedBy>Kira-Lee Gibson</cp:lastModifiedBy>
  <cp:revision>3</cp:revision>
  <dcterms:created xsi:type="dcterms:W3CDTF">2022-10-20T23:31:37Z</dcterms:created>
  <dcterms:modified xsi:type="dcterms:W3CDTF">2022-12-05T02:16:59Z</dcterms:modified>
</cp:coreProperties>
</file>