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64" r:id="rId4"/>
  </p:sldMasterIdLst>
  <p:notesMasterIdLst>
    <p:notesMasterId r:id="rId11"/>
  </p:notesMasterIdLst>
  <p:handoutMasterIdLst>
    <p:handoutMasterId r:id="rId12"/>
  </p:handoutMasterIdLst>
  <p:sldIdLst>
    <p:sldId id="295" r:id="rId5"/>
    <p:sldId id="296" r:id="rId6"/>
    <p:sldId id="304" r:id="rId7"/>
    <p:sldId id="306" r:id="rId8"/>
    <p:sldId id="305" r:id="rId9"/>
    <p:sldId id="30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1293" autoAdjust="0"/>
  </p:normalViewPr>
  <p:slideViewPr>
    <p:cSldViewPr snapToGrid="0">
      <p:cViewPr varScale="1">
        <p:scale>
          <a:sx n="63" d="100"/>
          <a:sy n="63" d="100"/>
        </p:scale>
        <p:origin x="1020" y="60"/>
      </p:cViewPr>
      <p:guideLst/>
    </p:cSldViewPr>
  </p:slideViewPr>
  <p:outlineViewPr>
    <p:cViewPr>
      <p:scale>
        <a:sx n="33" d="100"/>
        <a:sy n="33" d="100"/>
      </p:scale>
      <p:origin x="0" y="-4896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F3456C-C9C5-4443-8433-1CB556D3AD22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F4389E87-6451-47B7-A985-A4DFBA9B7A04}">
      <dgm:prSet/>
      <dgm:spPr/>
      <dgm:t>
        <a:bodyPr/>
        <a:lstStyle/>
        <a:p>
          <a:r>
            <a:rPr lang="en-US"/>
            <a:t>Role of Consultation</a:t>
          </a:r>
        </a:p>
      </dgm:t>
    </dgm:pt>
    <dgm:pt modelId="{19ED68C3-FCE7-44D7-A540-80B8E30A21D9}" type="parTrans" cxnId="{82568A23-1E7C-4A2C-864E-EB25D17B779B}">
      <dgm:prSet/>
      <dgm:spPr/>
      <dgm:t>
        <a:bodyPr/>
        <a:lstStyle/>
        <a:p>
          <a:endParaRPr lang="en-US"/>
        </a:p>
      </dgm:t>
    </dgm:pt>
    <dgm:pt modelId="{DC80E23E-DD7C-4A82-9FFE-E15585E59B50}" type="sibTrans" cxnId="{82568A23-1E7C-4A2C-864E-EB25D17B779B}">
      <dgm:prSet/>
      <dgm:spPr/>
      <dgm:t>
        <a:bodyPr/>
        <a:lstStyle/>
        <a:p>
          <a:endParaRPr lang="en-US"/>
        </a:p>
      </dgm:t>
    </dgm:pt>
    <dgm:pt modelId="{204BC661-9AC5-4DF6-AE8D-22926780D369}">
      <dgm:prSet/>
      <dgm:spPr/>
      <dgm:t>
        <a:bodyPr/>
        <a:lstStyle/>
        <a:p>
          <a:r>
            <a:rPr lang="en-US"/>
            <a:t>Lendlease Legal Responsibilities</a:t>
          </a:r>
        </a:p>
      </dgm:t>
    </dgm:pt>
    <dgm:pt modelId="{77DEBEA5-4109-4657-AE48-D236ADE868F2}" type="parTrans" cxnId="{6A81BACE-7704-4348-B625-D9C29093FEA3}">
      <dgm:prSet/>
      <dgm:spPr/>
      <dgm:t>
        <a:bodyPr/>
        <a:lstStyle/>
        <a:p>
          <a:endParaRPr lang="en-US"/>
        </a:p>
      </dgm:t>
    </dgm:pt>
    <dgm:pt modelId="{9C70352A-A9D3-4160-94D2-AE578D83417E}" type="sibTrans" cxnId="{6A81BACE-7704-4348-B625-D9C29093FEA3}">
      <dgm:prSet/>
      <dgm:spPr/>
      <dgm:t>
        <a:bodyPr/>
        <a:lstStyle/>
        <a:p>
          <a:endParaRPr lang="en-US"/>
        </a:p>
      </dgm:t>
    </dgm:pt>
    <dgm:pt modelId="{9628EF48-A14E-4043-BB8C-FAD01B705E8F}">
      <dgm:prSet/>
      <dgm:spPr/>
      <dgm:t>
        <a:bodyPr/>
        <a:lstStyle/>
        <a:p>
          <a:r>
            <a:rPr lang="en-US"/>
            <a:t>Organisational Responsibilities</a:t>
          </a:r>
        </a:p>
      </dgm:t>
    </dgm:pt>
    <dgm:pt modelId="{2E17FE8F-434E-47A3-B28B-9CB9AD64B943}" type="parTrans" cxnId="{30D34AF2-27C3-4215-A665-90DB99B5F77A}">
      <dgm:prSet/>
      <dgm:spPr/>
      <dgm:t>
        <a:bodyPr/>
        <a:lstStyle/>
        <a:p>
          <a:endParaRPr lang="en-US"/>
        </a:p>
      </dgm:t>
    </dgm:pt>
    <dgm:pt modelId="{62CF26AC-3E37-4A58-A1E0-5E8F33EFE94F}" type="sibTrans" cxnId="{30D34AF2-27C3-4215-A665-90DB99B5F77A}">
      <dgm:prSet/>
      <dgm:spPr/>
      <dgm:t>
        <a:bodyPr/>
        <a:lstStyle/>
        <a:p>
          <a:endParaRPr lang="en-US"/>
        </a:p>
      </dgm:t>
    </dgm:pt>
    <dgm:pt modelId="{C40616E4-1B8B-47A1-B81F-BFCD406B65F3}">
      <dgm:prSet/>
      <dgm:spPr/>
      <dgm:t>
        <a:bodyPr/>
        <a:lstStyle/>
        <a:p>
          <a:r>
            <a:rPr lang="en-US"/>
            <a:t>Documents </a:t>
          </a:r>
        </a:p>
      </dgm:t>
    </dgm:pt>
    <dgm:pt modelId="{2DDA6E8E-4F36-475E-9802-3BB8F0903AF0}" type="parTrans" cxnId="{1CDF8282-2584-44F2-88C6-A072554221F2}">
      <dgm:prSet/>
      <dgm:spPr/>
      <dgm:t>
        <a:bodyPr/>
        <a:lstStyle/>
        <a:p>
          <a:endParaRPr lang="en-US"/>
        </a:p>
      </dgm:t>
    </dgm:pt>
    <dgm:pt modelId="{96C1A4C5-1E4D-436B-AA1C-F07639FD1C57}" type="sibTrans" cxnId="{1CDF8282-2584-44F2-88C6-A072554221F2}">
      <dgm:prSet/>
      <dgm:spPr/>
      <dgm:t>
        <a:bodyPr/>
        <a:lstStyle/>
        <a:p>
          <a:endParaRPr lang="en-US"/>
        </a:p>
      </dgm:t>
    </dgm:pt>
    <dgm:pt modelId="{7705254D-673C-4A75-9B91-ED48E5051346}">
      <dgm:prSet/>
      <dgm:spPr/>
      <dgm:t>
        <a:bodyPr/>
        <a:lstStyle/>
        <a:p>
          <a:r>
            <a:rPr lang="en-US"/>
            <a:t>Worker consultation meeting outcomes</a:t>
          </a:r>
        </a:p>
      </dgm:t>
    </dgm:pt>
    <dgm:pt modelId="{61AA753F-7259-4BC1-AD77-C0A79DA82010}" type="parTrans" cxnId="{542E411C-D59B-4F7F-8493-BB43EAB02ED2}">
      <dgm:prSet/>
      <dgm:spPr/>
      <dgm:t>
        <a:bodyPr/>
        <a:lstStyle/>
        <a:p>
          <a:endParaRPr lang="en-US"/>
        </a:p>
      </dgm:t>
    </dgm:pt>
    <dgm:pt modelId="{A6298928-24E2-4D7D-99A4-70B0C9CD5549}" type="sibTrans" cxnId="{542E411C-D59B-4F7F-8493-BB43EAB02ED2}">
      <dgm:prSet/>
      <dgm:spPr/>
      <dgm:t>
        <a:bodyPr/>
        <a:lstStyle/>
        <a:p>
          <a:endParaRPr lang="en-US"/>
        </a:p>
      </dgm:t>
    </dgm:pt>
    <dgm:pt modelId="{E79994E6-A69F-4890-8F57-D43EA0420A4C}" type="pres">
      <dgm:prSet presAssocID="{C6F3456C-C9C5-4443-8433-1CB556D3AD22}" presName="root" presStyleCnt="0">
        <dgm:presLayoutVars>
          <dgm:dir/>
          <dgm:resizeHandles val="exact"/>
        </dgm:presLayoutVars>
      </dgm:prSet>
      <dgm:spPr/>
    </dgm:pt>
    <dgm:pt modelId="{BCF173D3-9801-4F6D-B70E-CEB71F2069B0}" type="pres">
      <dgm:prSet presAssocID="{F4389E87-6451-47B7-A985-A4DFBA9B7A04}" presName="compNode" presStyleCnt="0"/>
      <dgm:spPr/>
    </dgm:pt>
    <dgm:pt modelId="{E9E7A59A-69E0-4024-82C4-39D6179890B0}" type="pres">
      <dgm:prSet presAssocID="{F4389E87-6451-47B7-A985-A4DFBA9B7A04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92C5B217-B0DB-4A5E-B8B1-50596C25BB9B}" type="pres">
      <dgm:prSet presAssocID="{F4389E87-6451-47B7-A985-A4DFBA9B7A04}" presName="spaceRect" presStyleCnt="0"/>
      <dgm:spPr/>
    </dgm:pt>
    <dgm:pt modelId="{FF2CA4ED-7674-45DF-A0EB-7B9CE79C1711}" type="pres">
      <dgm:prSet presAssocID="{F4389E87-6451-47B7-A985-A4DFBA9B7A04}" presName="textRect" presStyleLbl="revTx" presStyleIdx="0" presStyleCnt="5">
        <dgm:presLayoutVars>
          <dgm:chMax val="1"/>
          <dgm:chPref val="1"/>
        </dgm:presLayoutVars>
      </dgm:prSet>
      <dgm:spPr/>
    </dgm:pt>
    <dgm:pt modelId="{2B407C75-A4FB-4BE5-8C62-A80423A4A849}" type="pres">
      <dgm:prSet presAssocID="{DC80E23E-DD7C-4A82-9FFE-E15585E59B50}" presName="sibTrans" presStyleCnt="0"/>
      <dgm:spPr/>
    </dgm:pt>
    <dgm:pt modelId="{B1D1D40F-4DA8-47D3-9B3E-2E0C73366426}" type="pres">
      <dgm:prSet presAssocID="{204BC661-9AC5-4DF6-AE8D-22926780D369}" presName="compNode" presStyleCnt="0"/>
      <dgm:spPr/>
    </dgm:pt>
    <dgm:pt modelId="{1A16B067-4AF4-488B-A410-6D3FBBB7AEFD}" type="pres">
      <dgm:prSet presAssocID="{204BC661-9AC5-4DF6-AE8D-22926780D369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CF353632-837D-4EDA-9CB7-EA8CE5A2AF60}" type="pres">
      <dgm:prSet presAssocID="{204BC661-9AC5-4DF6-AE8D-22926780D369}" presName="spaceRect" presStyleCnt="0"/>
      <dgm:spPr/>
    </dgm:pt>
    <dgm:pt modelId="{9A0A45FF-0EB4-41F9-B616-C91B5AFDC7E7}" type="pres">
      <dgm:prSet presAssocID="{204BC661-9AC5-4DF6-AE8D-22926780D369}" presName="textRect" presStyleLbl="revTx" presStyleIdx="1" presStyleCnt="5">
        <dgm:presLayoutVars>
          <dgm:chMax val="1"/>
          <dgm:chPref val="1"/>
        </dgm:presLayoutVars>
      </dgm:prSet>
      <dgm:spPr/>
    </dgm:pt>
    <dgm:pt modelId="{1DBA61AB-462E-4E3B-BC78-5649E60D6399}" type="pres">
      <dgm:prSet presAssocID="{9C70352A-A9D3-4160-94D2-AE578D83417E}" presName="sibTrans" presStyleCnt="0"/>
      <dgm:spPr/>
    </dgm:pt>
    <dgm:pt modelId="{03A7BF98-0206-435A-B8FB-DF2519F51CFE}" type="pres">
      <dgm:prSet presAssocID="{9628EF48-A14E-4043-BB8C-FAD01B705E8F}" presName="compNode" presStyleCnt="0"/>
      <dgm:spPr/>
    </dgm:pt>
    <dgm:pt modelId="{953CBA2F-60EC-4974-BC2B-64A1CA04953B}" type="pres">
      <dgm:prSet presAssocID="{9628EF48-A14E-4043-BB8C-FAD01B705E8F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F9368902-8E9B-4922-B8DF-4AC501733046}" type="pres">
      <dgm:prSet presAssocID="{9628EF48-A14E-4043-BB8C-FAD01B705E8F}" presName="spaceRect" presStyleCnt="0"/>
      <dgm:spPr/>
    </dgm:pt>
    <dgm:pt modelId="{E1E36C55-E5DF-4396-829F-EFBA6A25C0EB}" type="pres">
      <dgm:prSet presAssocID="{9628EF48-A14E-4043-BB8C-FAD01B705E8F}" presName="textRect" presStyleLbl="revTx" presStyleIdx="2" presStyleCnt="5">
        <dgm:presLayoutVars>
          <dgm:chMax val="1"/>
          <dgm:chPref val="1"/>
        </dgm:presLayoutVars>
      </dgm:prSet>
      <dgm:spPr/>
    </dgm:pt>
    <dgm:pt modelId="{761EFE8A-11D4-464D-8FD8-E16A2C030CE0}" type="pres">
      <dgm:prSet presAssocID="{62CF26AC-3E37-4A58-A1E0-5E8F33EFE94F}" presName="sibTrans" presStyleCnt="0"/>
      <dgm:spPr/>
    </dgm:pt>
    <dgm:pt modelId="{B3E17C9E-1A2F-4CF1-ACAB-16FC27CBD49C}" type="pres">
      <dgm:prSet presAssocID="{C40616E4-1B8B-47A1-B81F-BFCD406B65F3}" presName="compNode" presStyleCnt="0"/>
      <dgm:spPr/>
    </dgm:pt>
    <dgm:pt modelId="{6264AA99-6C25-48A9-AE2B-2A298A292493}" type="pres">
      <dgm:prSet presAssocID="{C40616E4-1B8B-47A1-B81F-BFCD406B65F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8D784C9F-3148-4DC6-B8F1-EE7AAC6AD9D6}" type="pres">
      <dgm:prSet presAssocID="{C40616E4-1B8B-47A1-B81F-BFCD406B65F3}" presName="spaceRect" presStyleCnt="0"/>
      <dgm:spPr/>
    </dgm:pt>
    <dgm:pt modelId="{227B7BCB-6ADB-4E35-A13B-671F79F61FDB}" type="pres">
      <dgm:prSet presAssocID="{C40616E4-1B8B-47A1-B81F-BFCD406B65F3}" presName="textRect" presStyleLbl="revTx" presStyleIdx="3" presStyleCnt="5">
        <dgm:presLayoutVars>
          <dgm:chMax val="1"/>
          <dgm:chPref val="1"/>
        </dgm:presLayoutVars>
      </dgm:prSet>
      <dgm:spPr/>
    </dgm:pt>
    <dgm:pt modelId="{B2C700A9-D0D2-42C6-9CBD-CDAAE278B5AE}" type="pres">
      <dgm:prSet presAssocID="{96C1A4C5-1E4D-436B-AA1C-F07639FD1C57}" presName="sibTrans" presStyleCnt="0"/>
      <dgm:spPr/>
    </dgm:pt>
    <dgm:pt modelId="{952D04E6-D78F-4E20-B9D7-212ED1F0E7E3}" type="pres">
      <dgm:prSet presAssocID="{7705254D-673C-4A75-9B91-ED48E5051346}" presName="compNode" presStyleCnt="0"/>
      <dgm:spPr/>
    </dgm:pt>
    <dgm:pt modelId="{EF791E16-4F21-49EC-8D7F-3A1C5D1B839D}" type="pres">
      <dgm:prSet presAssocID="{7705254D-673C-4A75-9B91-ED48E5051346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96D215E6-C9AC-42B1-9FFE-8B0AA4DE8C47}" type="pres">
      <dgm:prSet presAssocID="{7705254D-673C-4A75-9B91-ED48E5051346}" presName="spaceRect" presStyleCnt="0"/>
      <dgm:spPr/>
    </dgm:pt>
    <dgm:pt modelId="{385FD9F9-21E5-4002-ACE4-524B8C0CE1B0}" type="pres">
      <dgm:prSet presAssocID="{7705254D-673C-4A75-9B91-ED48E5051346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1555E10E-3B34-46DC-B1ED-3D253A8F64E0}" type="presOf" srcId="{7705254D-673C-4A75-9B91-ED48E5051346}" destId="{385FD9F9-21E5-4002-ACE4-524B8C0CE1B0}" srcOrd="0" destOrd="0" presId="urn:microsoft.com/office/officeart/2018/2/layout/IconLabelList"/>
    <dgm:cxn modelId="{62E83C16-8535-4D90-9C7D-AFE2DD828348}" type="presOf" srcId="{204BC661-9AC5-4DF6-AE8D-22926780D369}" destId="{9A0A45FF-0EB4-41F9-B616-C91B5AFDC7E7}" srcOrd="0" destOrd="0" presId="urn:microsoft.com/office/officeart/2018/2/layout/IconLabelList"/>
    <dgm:cxn modelId="{542E411C-D59B-4F7F-8493-BB43EAB02ED2}" srcId="{C6F3456C-C9C5-4443-8433-1CB556D3AD22}" destId="{7705254D-673C-4A75-9B91-ED48E5051346}" srcOrd="4" destOrd="0" parTransId="{61AA753F-7259-4BC1-AD77-C0A79DA82010}" sibTransId="{A6298928-24E2-4D7D-99A4-70B0C9CD5549}"/>
    <dgm:cxn modelId="{AB6AB621-F65E-4E65-B60A-C895B89389B8}" type="presOf" srcId="{C40616E4-1B8B-47A1-B81F-BFCD406B65F3}" destId="{227B7BCB-6ADB-4E35-A13B-671F79F61FDB}" srcOrd="0" destOrd="0" presId="urn:microsoft.com/office/officeart/2018/2/layout/IconLabelList"/>
    <dgm:cxn modelId="{82568A23-1E7C-4A2C-864E-EB25D17B779B}" srcId="{C6F3456C-C9C5-4443-8433-1CB556D3AD22}" destId="{F4389E87-6451-47B7-A985-A4DFBA9B7A04}" srcOrd="0" destOrd="0" parTransId="{19ED68C3-FCE7-44D7-A540-80B8E30A21D9}" sibTransId="{DC80E23E-DD7C-4A82-9FFE-E15585E59B50}"/>
    <dgm:cxn modelId="{D8332447-42FA-4659-B467-817D187136A4}" type="presOf" srcId="{C6F3456C-C9C5-4443-8433-1CB556D3AD22}" destId="{E79994E6-A69F-4890-8F57-D43EA0420A4C}" srcOrd="0" destOrd="0" presId="urn:microsoft.com/office/officeart/2018/2/layout/IconLabelList"/>
    <dgm:cxn modelId="{1CDF8282-2584-44F2-88C6-A072554221F2}" srcId="{C6F3456C-C9C5-4443-8433-1CB556D3AD22}" destId="{C40616E4-1B8B-47A1-B81F-BFCD406B65F3}" srcOrd="3" destOrd="0" parTransId="{2DDA6E8E-4F36-475E-9802-3BB8F0903AF0}" sibTransId="{96C1A4C5-1E4D-436B-AA1C-F07639FD1C57}"/>
    <dgm:cxn modelId="{5D0B389B-BCA2-4B5A-BF16-FB11287A0D45}" type="presOf" srcId="{9628EF48-A14E-4043-BB8C-FAD01B705E8F}" destId="{E1E36C55-E5DF-4396-829F-EFBA6A25C0EB}" srcOrd="0" destOrd="0" presId="urn:microsoft.com/office/officeart/2018/2/layout/IconLabelList"/>
    <dgm:cxn modelId="{7F2945BE-FAB7-4C2C-A402-6909C218E301}" type="presOf" srcId="{F4389E87-6451-47B7-A985-A4DFBA9B7A04}" destId="{FF2CA4ED-7674-45DF-A0EB-7B9CE79C1711}" srcOrd="0" destOrd="0" presId="urn:microsoft.com/office/officeart/2018/2/layout/IconLabelList"/>
    <dgm:cxn modelId="{6A81BACE-7704-4348-B625-D9C29093FEA3}" srcId="{C6F3456C-C9C5-4443-8433-1CB556D3AD22}" destId="{204BC661-9AC5-4DF6-AE8D-22926780D369}" srcOrd="1" destOrd="0" parTransId="{77DEBEA5-4109-4657-AE48-D236ADE868F2}" sibTransId="{9C70352A-A9D3-4160-94D2-AE578D83417E}"/>
    <dgm:cxn modelId="{30D34AF2-27C3-4215-A665-90DB99B5F77A}" srcId="{C6F3456C-C9C5-4443-8433-1CB556D3AD22}" destId="{9628EF48-A14E-4043-BB8C-FAD01B705E8F}" srcOrd="2" destOrd="0" parTransId="{2E17FE8F-434E-47A3-B28B-9CB9AD64B943}" sibTransId="{62CF26AC-3E37-4A58-A1E0-5E8F33EFE94F}"/>
    <dgm:cxn modelId="{06F7CAFE-EA81-4ECD-B13F-1F91CFF9845B}" type="presParOf" srcId="{E79994E6-A69F-4890-8F57-D43EA0420A4C}" destId="{BCF173D3-9801-4F6D-B70E-CEB71F2069B0}" srcOrd="0" destOrd="0" presId="urn:microsoft.com/office/officeart/2018/2/layout/IconLabelList"/>
    <dgm:cxn modelId="{A362BF34-E95C-433A-AEDE-6D0422AEC9DB}" type="presParOf" srcId="{BCF173D3-9801-4F6D-B70E-CEB71F2069B0}" destId="{E9E7A59A-69E0-4024-82C4-39D6179890B0}" srcOrd="0" destOrd="0" presId="urn:microsoft.com/office/officeart/2018/2/layout/IconLabelList"/>
    <dgm:cxn modelId="{F48CA139-BED9-4FE9-AD04-909B1F3C26A9}" type="presParOf" srcId="{BCF173D3-9801-4F6D-B70E-CEB71F2069B0}" destId="{92C5B217-B0DB-4A5E-B8B1-50596C25BB9B}" srcOrd="1" destOrd="0" presId="urn:microsoft.com/office/officeart/2018/2/layout/IconLabelList"/>
    <dgm:cxn modelId="{3ADE6653-F6AF-462F-80FE-163DFF6B0742}" type="presParOf" srcId="{BCF173D3-9801-4F6D-B70E-CEB71F2069B0}" destId="{FF2CA4ED-7674-45DF-A0EB-7B9CE79C1711}" srcOrd="2" destOrd="0" presId="urn:microsoft.com/office/officeart/2018/2/layout/IconLabelList"/>
    <dgm:cxn modelId="{38A7D443-9CB0-41B3-980D-BC36C489FBE2}" type="presParOf" srcId="{E79994E6-A69F-4890-8F57-D43EA0420A4C}" destId="{2B407C75-A4FB-4BE5-8C62-A80423A4A849}" srcOrd="1" destOrd="0" presId="urn:microsoft.com/office/officeart/2018/2/layout/IconLabelList"/>
    <dgm:cxn modelId="{ED0FEFB2-71A7-44A6-8F78-3E9CF6305DC5}" type="presParOf" srcId="{E79994E6-A69F-4890-8F57-D43EA0420A4C}" destId="{B1D1D40F-4DA8-47D3-9B3E-2E0C73366426}" srcOrd="2" destOrd="0" presId="urn:microsoft.com/office/officeart/2018/2/layout/IconLabelList"/>
    <dgm:cxn modelId="{05C6F8A6-37B9-4187-A6B4-F1104D04E636}" type="presParOf" srcId="{B1D1D40F-4DA8-47D3-9B3E-2E0C73366426}" destId="{1A16B067-4AF4-488B-A410-6D3FBBB7AEFD}" srcOrd="0" destOrd="0" presId="urn:microsoft.com/office/officeart/2018/2/layout/IconLabelList"/>
    <dgm:cxn modelId="{0D146423-A710-4A1A-8DAB-978B49DB7058}" type="presParOf" srcId="{B1D1D40F-4DA8-47D3-9B3E-2E0C73366426}" destId="{CF353632-837D-4EDA-9CB7-EA8CE5A2AF60}" srcOrd="1" destOrd="0" presId="urn:microsoft.com/office/officeart/2018/2/layout/IconLabelList"/>
    <dgm:cxn modelId="{F9C447DC-A8F4-4E53-945C-188A96E84B52}" type="presParOf" srcId="{B1D1D40F-4DA8-47D3-9B3E-2E0C73366426}" destId="{9A0A45FF-0EB4-41F9-B616-C91B5AFDC7E7}" srcOrd="2" destOrd="0" presId="urn:microsoft.com/office/officeart/2018/2/layout/IconLabelList"/>
    <dgm:cxn modelId="{B91D67A4-7D8A-4E77-9719-B291EC5E793F}" type="presParOf" srcId="{E79994E6-A69F-4890-8F57-D43EA0420A4C}" destId="{1DBA61AB-462E-4E3B-BC78-5649E60D6399}" srcOrd="3" destOrd="0" presId="urn:microsoft.com/office/officeart/2018/2/layout/IconLabelList"/>
    <dgm:cxn modelId="{28744648-D37D-475B-A5FD-9D36168C014E}" type="presParOf" srcId="{E79994E6-A69F-4890-8F57-D43EA0420A4C}" destId="{03A7BF98-0206-435A-B8FB-DF2519F51CFE}" srcOrd="4" destOrd="0" presId="urn:microsoft.com/office/officeart/2018/2/layout/IconLabelList"/>
    <dgm:cxn modelId="{4B2A6426-AB1E-469F-8ED0-72E544901812}" type="presParOf" srcId="{03A7BF98-0206-435A-B8FB-DF2519F51CFE}" destId="{953CBA2F-60EC-4974-BC2B-64A1CA04953B}" srcOrd="0" destOrd="0" presId="urn:microsoft.com/office/officeart/2018/2/layout/IconLabelList"/>
    <dgm:cxn modelId="{97DAB8B6-834C-42E1-96E5-0A9513A37D16}" type="presParOf" srcId="{03A7BF98-0206-435A-B8FB-DF2519F51CFE}" destId="{F9368902-8E9B-4922-B8DF-4AC501733046}" srcOrd="1" destOrd="0" presId="urn:microsoft.com/office/officeart/2018/2/layout/IconLabelList"/>
    <dgm:cxn modelId="{C1325D21-D595-4CC7-AAB1-B80F67D9033D}" type="presParOf" srcId="{03A7BF98-0206-435A-B8FB-DF2519F51CFE}" destId="{E1E36C55-E5DF-4396-829F-EFBA6A25C0EB}" srcOrd="2" destOrd="0" presId="urn:microsoft.com/office/officeart/2018/2/layout/IconLabelList"/>
    <dgm:cxn modelId="{3D0D0E5F-9551-4ACC-9E15-AA662CBFCE95}" type="presParOf" srcId="{E79994E6-A69F-4890-8F57-D43EA0420A4C}" destId="{761EFE8A-11D4-464D-8FD8-E16A2C030CE0}" srcOrd="5" destOrd="0" presId="urn:microsoft.com/office/officeart/2018/2/layout/IconLabelList"/>
    <dgm:cxn modelId="{98F3C618-A436-4C2A-B8CB-235A8B393222}" type="presParOf" srcId="{E79994E6-A69F-4890-8F57-D43EA0420A4C}" destId="{B3E17C9E-1A2F-4CF1-ACAB-16FC27CBD49C}" srcOrd="6" destOrd="0" presId="urn:microsoft.com/office/officeart/2018/2/layout/IconLabelList"/>
    <dgm:cxn modelId="{A97BBC1D-FC21-4BD9-9B6B-BAA147B30BEC}" type="presParOf" srcId="{B3E17C9E-1A2F-4CF1-ACAB-16FC27CBD49C}" destId="{6264AA99-6C25-48A9-AE2B-2A298A292493}" srcOrd="0" destOrd="0" presId="urn:microsoft.com/office/officeart/2018/2/layout/IconLabelList"/>
    <dgm:cxn modelId="{3E543E53-449A-44F7-981F-417655F1B08F}" type="presParOf" srcId="{B3E17C9E-1A2F-4CF1-ACAB-16FC27CBD49C}" destId="{8D784C9F-3148-4DC6-B8F1-EE7AAC6AD9D6}" srcOrd="1" destOrd="0" presId="urn:microsoft.com/office/officeart/2018/2/layout/IconLabelList"/>
    <dgm:cxn modelId="{41ADDCD2-818D-41EA-A37D-80F93B64DABC}" type="presParOf" srcId="{B3E17C9E-1A2F-4CF1-ACAB-16FC27CBD49C}" destId="{227B7BCB-6ADB-4E35-A13B-671F79F61FDB}" srcOrd="2" destOrd="0" presId="urn:microsoft.com/office/officeart/2018/2/layout/IconLabelList"/>
    <dgm:cxn modelId="{42558501-14F6-4638-B71B-8DF102C32816}" type="presParOf" srcId="{E79994E6-A69F-4890-8F57-D43EA0420A4C}" destId="{B2C700A9-D0D2-42C6-9CBD-CDAAE278B5AE}" srcOrd="7" destOrd="0" presId="urn:microsoft.com/office/officeart/2018/2/layout/IconLabelList"/>
    <dgm:cxn modelId="{1A378EC2-5B61-4456-B5DB-521855A76E10}" type="presParOf" srcId="{E79994E6-A69F-4890-8F57-D43EA0420A4C}" destId="{952D04E6-D78F-4E20-B9D7-212ED1F0E7E3}" srcOrd="8" destOrd="0" presId="urn:microsoft.com/office/officeart/2018/2/layout/IconLabelList"/>
    <dgm:cxn modelId="{7350E252-E755-4F74-901E-EAC0390254E8}" type="presParOf" srcId="{952D04E6-D78F-4E20-B9D7-212ED1F0E7E3}" destId="{EF791E16-4F21-49EC-8D7F-3A1C5D1B839D}" srcOrd="0" destOrd="0" presId="urn:microsoft.com/office/officeart/2018/2/layout/IconLabelList"/>
    <dgm:cxn modelId="{21661E70-4303-438F-8CD8-93236A96ADAC}" type="presParOf" srcId="{952D04E6-D78F-4E20-B9D7-212ED1F0E7E3}" destId="{96D215E6-C9AC-42B1-9FFE-8B0AA4DE8C47}" srcOrd="1" destOrd="0" presId="urn:microsoft.com/office/officeart/2018/2/layout/IconLabelList"/>
    <dgm:cxn modelId="{3765915F-5163-4290-97E0-16A0F3907BC0}" type="presParOf" srcId="{952D04E6-D78F-4E20-B9D7-212ED1F0E7E3}" destId="{385FD9F9-21E5-4002-ACE4-524B8C0CE1B0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E7A59A-69E0-4024-82C4-39D6179890B0}">
      <dsp:nvSpPr>
        <dsp:cNvPr id="0" name=""/>
        <dsp:cNvSpPr/>
      </dsp:nvSpPr>
      <dsp:spPr>
        <a:xfrm>
          <a:off x="489253" y="1011400"/>
          <a:ext cx="793388" cy="7933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2CA4ED-7674-45DF-A0EB-7B9CE79C1711}">
      <dsp:nvSpPr>
        <dsp:cNvPr id="0" name=""/>
        <dsp:cNvSpPr/>
      </dsp:nvSpPr>
      <dsp:spPr>
        <a:xfrm>
          <a:off x="4405" y="2069445"/>
          <a:ext cx="1763085" cy="705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Role of Consultation</a:t>
          </a:r>
        </a:p>
      </dsp:txBody>
      <dsp:txXfrm>
        <a:off x="4405" y="2069445"/>
        <a:ext cx="1763085" cy="705234"/>
      </dsp:txXfrm>
    </dsp:sp>
    <dsp:sp modelId="{1A16B067-4AF4-488B-A410-6D3FBBB7AEFD}">
      <dsp:nvSpPr>
        <dsp:cNvPr id="0" name=""/>
        <dsp:cNvSpPr/>
      </dsp:nvSpPr>
      <dsp:spPr>
        <a:xfrm>
          <a:off x="2560879" y="1011400"/>
          <a:ext cx="793388" cy="7933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0A45FF-0EB4-41F9-B616-C91B5AFDC7E7}">
      <dsp:nvSpPr>
        <dsp:cNvPr id="0" name=""/>
        <dsp:cNvSpPr/>
      </dsp:nvSpPr>
      <dsp:spPr>
        <a:xfrm>
          <a:off x="2076031" y="2069445"/>
          <a:ext cx="1763085" cy="705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Lendlease Legal Responsibilities</a:t>
          </a:r>
        </a:p>
      </dsp:txBody>
      <dsp:txXfrm>
        <a:off x="2076031" y="2069445"/>
        <a:ext cx="1763085" cy="705234"/>
      </dsp:txXfrm>
    </dsp:sp>
    <dsp:sp modelId="{953CBA2F-60EC-4974-BC2B-64A1CA04953B}">
      <dsp:nvSpPr>
        <dsp:cNvPr id="0" name=""/>
        <dsp:cNvSpPr/>
      </dsp:nvSpPr>
      <dsp:spPr>
        <a:xfrm>
          <a:off x="4632505" y="1011400"/>
          <a:ext cx="793388" cy="79338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E36C55-E5DF-4396-829F-EFBA6A25C0EB}">
      <dsp:nvSpPr>
        <dsp:cNvPr id="0" name=""/>
        <dsp:cNvSpPr/>
      </dsp:nvSpPr>
      <dsp:spPr>
        <a:xfrm>
          <a:off x="4147657" y="2069445"/>
          <a:ext cx="1763085" cy="705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Organisational Responsibilities</a:t>
          </a:r>
        </a:p>
      </dsp:txBody>
      <dsp:txXfrm>
        <a:off x="4147657" y="2069445"/>
        <a:ext cx="1763085" cy="705234"/>
      </dsp:txXfrm>
    </dsp:sp>
    <dsp:sp modelId="{6264AA99-6C25-48A9-AE2B-2A298A292493}">
      <dsp:nvSpPr>
        <dsp:cNvPr id="0" name=""/>
        <dsp:cNvSpPr/>
      </dsp:nvSpPr>
      <dsp:spPr>
        <a:xfrm>
          <a:off x="6704131" y="1011400"/>
          <a:ext cx="793388" cy="79338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7B7BCB-6ADB-4E35-A13B-671F79F61FDB}">
      <dsp:nvSpPr>
        <dsp:cNvPr id="0" name=""/>
        <dsp:cNvSpPr/>
      </dsp:nvSpPr>
      <dsp:spPr>
        <a:xfrm>
          <a:off x="6219283" y="2069445"/>
          <a:ext cx="1763085" cy="705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Documents </a:t>
          </a:r>
        </a:p>
      </dsp:txBody>
      <dsp:txXfrm>
        <a:off x="6219283" y="2069445"/>
        <a:ext cx="1763085" cy="705234"/>
      </dsp:txXfrm>
    </dsp:sp>
    <dsp:sp modelId="{EF791E16-4F21-49EC-8D7F-3A1C5D1B839D}">
      <dsp:nvSpPr>
        <dsp:cNvPr id="0" name=""/>
        <dsp:cNvSpPr/>
      </dsp:nvSpPr>
      <dsp:spPr>
        <a:xfrm>
          <a:off x="8775757" y="1011400"/>
          <a:ext cx="793388" cy="79338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5FD9F9-21E5-4002-ACE4-524B8C0CE1B0}">
      <dsp:nvSpPr>
        <dsp:cNvPr id="0" name=""/>
        <dsp:cNvSpPr/>
      </dsp:nvSpPr>
      <dsp:spPr>
        <a:xfrm>
          <a:off x="8290908" y="2069445"/>
          <a:ext cx="1763085" cy="705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Worker consultation meeting outcomes</a:t>
          </a:r>
        </a:p>
      </dsp:txBody>
      <dsp:txXfrm>
        <a:off x="8290908" y="2069445"/>
        <a:ext cx="1763085" cy="705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81869F-F6FC-6A0D-CE07-6B540E550EE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A6B6C1-6185-79F5-23C8-927538634E4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41E86C-C6B4-424D-8295-67D3386172F0}" type="datetimeFigureOut">
              <a:rPr lang="en-US" smtClean="0"/>
              <a:t>7/5/2024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75153B-EAEA-CF1E-30D7-16C2E64586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72AFB7-47EE-893B-5887-BDC37DCA5F0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94707-CAF6-40B0-A7EA-C5F3C63CBD6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34112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988D07-B188-44E4-ABBB-6994C1A52936}" type="datetimeFigureOut">
              <a:rPr lang="en-US" smtClean="0"/>
              <a:t>7/5/2024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42455A-0D23-4EAB-9AF9-2CC2B3066B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368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42455A-0D23-4EAB-9AF9-2CC2B3066B0A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1777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42455A-0D23-4EAB-9AF9-2CC2B3066B0A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61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42455A-0D23-4EAB-9AF9-2CC2B3066B0A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584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63674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18782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3323613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08489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65163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718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464DCA-A9BF-A892-3059-84E13570D0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0702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463086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67757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19895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545913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CE0AB24-7427-4E0C-9E7C-B642B3170AF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0"/>
            <a:ext cx="12188952" cy="6858000"/>
          </a:xfrm>
          <a:solidFill>
            <a:schemeClr val="accent6"/>
          </a:solidFill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E30A2A8-DADD-44CC-B8A3-9BFFD5E76B6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2705101"/>
            <a:ext cx="7537703" cy="2926080"/>
          </a:xfrm>
          <a:solidFill>
            <a:schemeClr val="bg1">
              <a:alpha val="93000"/>
            </a:schemeClr>
          </a:solidFill>
        </p:spPr>
        <p:txBody>
          <a:bodyPr lIns="822960" tIns="91440" bIns="548640" anchor="b" anchorCtr="0">
            <a:noAutofit/>
          </a:bodyPr>
          <a:lstStyle>
            <a:lvl1pPr>
              <a:defRPr/>
            </a:lvl1pPr>
          </a:lstStyle>
          <a:p>
            <a:r>
              <a:rPr lang="en-US" sz="5400" dirty="0">
                <a:solidFill>
                  <a:schemeClr val="tx1"/>
                </a:solidFill>
              </a:rPr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6783446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9">
            <a:extLst>
              <a:ext uri="{FF2B5EF4-FFF2-40B4-BE49-F238E27FC236}">
                <a16:creationId xmlns:a16="http://schemas.microsoft.com/office/drawing/2014/main" id="{8832B6D9-0469-48A5-A85E-8C5D8EF86B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z="4800" dirty="0">
                <a:solidFill>
                  <a:schemeClr val="tx1"/>
                </a:solidFill>
              </a:rPr>
              <a:t>Click to add title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8A8F00A-3EB2-4D4D-B4A7-990BB91D7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11">
            <a:extLst>
              <a:ext uri="{FF2B5EF4-FFF2-40B4-BE49-F238E27FC236}">
                <a16:creationId xmlns:a16="http://schemas.microsoft.com/office/drawing/2014/main" id="{4142A7E4-A56F-4FC2-A81D-36A83134A21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097280" y="2108201"/>
            <a:ext cx="10058399" cy="3760891"/>
          </a:xfrm>
        </p:spPr>
        <p:txBody>
          <a:bodyPr lIns="91440">
            <a:normAutofit/>
          </a:bodyPr>
          <a:lstStyle>
            <a:lvl1pPr marL="347472" indent="-347472">
              <a:spcBef>
                <a:spcPts val="1200"/>
              </a:spcBef>
              <a:spcAft>
                <a:spcPts val="200"/>
              </a:spcAft>
              <a:buFont typeface="Arial" panose="020B0604020202020204" pitchFamily="34" charset="0"/>
              <a:buChar char="•"/>
              <a:defRPr sz="3000"/>
            </a:lvl1pPr>
            <a:lvl2pPr>
              <a:spcBef>
                <a:spcPts val="1200"/>
              </a:spcBef>
              <a:spcAft>
                <a:spcPts val="200"/>
              </a:spcAft>
              <a:defRPr sz="3000"/>
            </a:lvl2pPr>
            <a:lvl3pPr>
              <a:spcBef>
                <a:spcPts val="1200"/>
              </a:spcBef>
              <a:spcAft>
                <a:spcPts val="200"/>
              </a:spcAft>
              <a:defRPr sz="3000"/>
            </a:lvl3pPr>
            <a:lvl4pPr>
              <a:spcBef>
                <a:spcPts val="1200"/>
              </a:spcBef>
              <a:spcAft>
                <a:spcPts val="200"/>
              </a:spcAft>
              <a:defRPr sz="3000"/>
            </a:lvl4pPr>
            <a:lvl5pPr>
              <a:spcBef>
                <a:spcPts val="1200"/>
              </a:spcBef>
              <a:spcAft>
                <a:spcPts val="200"/>
              </a:spcAft>
              <a:defRPr sz="3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4815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inal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3DE7C46-EBCB-4558-B868-C6E743BAE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07474" y="640080"/>
            <a:ext cx="7229518" cy="511386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itle 8">
            <a:extLst>
              <a:ext uri="{FF2B5EF4-FFF2-40B4-BE49-F238E27FC236}">
                <a16:creationId xmlns:a16="http://schemas.microsoft.com/office/drawing/2014/main" id="{ED5FBCAA-65CF-CE8D-2A57-F07A559D61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5051" y="839520"/>
            <a:ext cx="6546596" cy="1729252"/>
          </a:xfrm>
        </p:spPr>
        <p:txBody>
          <a:bodyPr lIns="18288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AA471100-D8FC-C6A3-1AB4-9E0BBF5AA83E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035050" y="2878052"/>
            <a:ext cx="3152775" cy="2557463"/>
          </a:xfrm>
        </p:spPr>
        <p:txBody>
          <a:bodyPr lIns="91440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31FFC008-9C4B-BB79-13EF-E3E28AF0285F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4428872" y="2878052"/>
            <a:ext cx="3152775" cy="2557463"/>
          </a:xfrm>
        </p:spPr>
        <p:txBody>
          <a:bodyPr lIns="91440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24FE1E40-4668-3A25-AAEB-34B59D71BB2E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8556170" y="839520"/>
            <a:ext cx="2600779" cy="4915168"/>
          </a:xfrm>
          <a:noFill/>
        </p:spPr>
        <p:txBody>
          <a:bodyPr/>
          <a:lstStyle>
            <a:lvl1pPr marL="457200" indent="-457200">
              <a:spcBef>
                <a:spcPts val="1200"/>
              </a:spcBef>
              <a:spcAft>
                <a:spcPts val="200"/>
              </a:spcAft>
              <a:buFont typeface="+mj-lt"/>
              <a:buAutoNum type="arabicPeriod"/>
              <a:defRPr/>
            </a:lvl1pPr>
            <a:lvl2pPr marL="544068" indent="-342900">
              <a:spcBef>
                <a:spcPts val="1200"/>
              </a:spcBef>
              <a:spcAft>
                <a:spcPts val="200"/>
              </a:spcAft>
              <a:buFont typeface="+mj-lt"/>
              <a:buAutoNum type="arabicPeriod"/>
              <a:defRPr/>
            </a:lvl2pPr>
            <a:lvl3pPr marL="726948" indent="-342900">
              <a:spcBef>
                <a:spcPts val="1200"/>
              </a:spcBef>
              <a:spcAft>
                <a:spcPts val="200"/>
              </a:spcAft>
              <a:buFont typeface="+mj-lt"/>
              <a:buAutoNum type="arabicPeriod"/>
              <a:defRPr/>
            </a:lvl3pPr>
            <a:lvl4pPr marL="909828" indent="-342900">
              <a:spcBef>
                <a:spcPts val="1200"/>
              </a:spcBef>
              <a:spcAft>
                <a:spcPts val="200"/>
              </a:spcAft>
              <a:buFont typeface="+mj-lt"/>
              <a:buAutoNum type="arabicPeriod"/>
              <a:defRPr/>
            </a:lvl4pPr>
            <a:lvl5pPr marL="1092708" indent="-342900">
              <a:spcBef>
                <a:spcPts val="1200"/>
              </a:spcBef>
              <a:spcAft>
                <a:spcPts val="200"/>
              </a:spcAft>
              <a:buFont typeface="+mj-lt"/>
              <a:buAutoNum type="arabicPeriod"/>
              <a:defRPr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592754-9FDD-4637-8931-8898DCEA2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D4A9276-3942-47EA-B16C-FEF66FB6F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092128" y="2723126"/>
            <a:ext cx="6467438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183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7560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  <p:sldLayoutId id="2147483777" r:id="rId13"/>
    <p:sldLayoutId id="2147483786" r:id="rId14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7" descr="A group of people sitting at a table">
            <a:extLst>
              <a:ext uri="{FF2B5EF4-FFF2-40B4-BE49-F238E27FC236}">
                <a16:creationId xmlns:a16="http://schemas.microsoft.com/office/drawing/2014/main" id="{6BEAD192-141F-FDDE-021B-8674B81EECD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" r="13"/>
          <a:stretch/>
        </p:blipFill>
        <p:spPr/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8C834208-78D3-55FF-0568-AC7434753C7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Consultation and Participation 2024</a:t>
            </a:r>
          </a:p>
        </p:txBody>
      </p:sp>
    </p:spTree>
    <p:extLst>
      <p:ext uri="{BB962C8B-B14F-4D97-AF65-F5344CB8AC3E}">
        <p14:creationId xmlns:p14="http://schemas.microsoft.com/office/powerpoint/2010/main" val="2076879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88F0A37D-2337-4AAF-98B0-7E4E9B98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E44E67-57A4-9825-9E94-C2B258A68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Agenda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15CCCF0-E573-463A-9760-1FDC0B2CF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7234D70-FB65-4E99-985E-64D219674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AU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6DDD641-C089-7878-1A1C-ADC2B3625F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437417"/>
              </p:ext>
            </p:extLst>
          </p:nvPr>
        </p:nvGraphicFramePr>
        <p:xfrm>
          <a:off x="1096963" y="2098515"/>
          <a:ext cx="100584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48163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6000"/>
                <a:shade val="99000"/>
                <a:satMod val="140000"/>
              </a:schemeClr>
            </a:gs>
            <a:gs pos="65000">
              <a:schemeClr val="bg1">
                <a:tint val="100000"/>
                <a:shade val="80000"/>
                <a:satMod val="130000"/>
              </a:schemeClr>
            </a:gs>
            <a:gs pos="100000">
              <a:schemeClr val="bg1">
                <a:tint val="100000"/>
                <a:shade val="48000"/>
                <a:satMod val="120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F6F1E82-F603-49E4-9641-09EEA984A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23AF12-CB73-476B-F807-B7B55307F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AU" dirty="0"/>
              <a:t>Role of Consultation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81CFD00-FC30-4AFB-A61F-3127B2C90F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9D1595AB-90F6-488F-B5E3-F8CFCC8FAA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B2FBD-FFEA-E45F-833C-A5548D24F762}"/>
              </a:ext>
            </a:extLst>
          </p:cNvPr>
          <p:cNvSpPr>
            <a:spLocks/>
          </p:cNvSpPr>
          <p:nvPr/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/>
          <a:lstStyle/>
          <a:p>
            <a:r>
              <a:rPr lang="en-AU" dirty="0"/>
              <a:t>*</a:t>
            </a: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9EB60635-E3F8-E977-087F-7F540B36A367}"/>
              </a:ext>
            </a:extLst>
          </p:cNvPr>
          <p:cNvSpPr/>
          <p:nvPr/>
        </p:nvSpPr>
        <p:spPr>
          <a:xfrm>
            <a:off x="1268377" y="2479373"/>
            <a:ext cx="2973133" cy="2495107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ASSISTS TO MANAGE HEALTH AND SAFETY IN THE WORKPLACE</a:t>
            </a:r>
          </a:p>
        </p:txBody>
      </p:sp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BC5EF6FD-E278-67B2-3477-DD9E8F7606B9}"/>
              </a:ext>
            </a:extLst>
          </p:cNvPr>
          <p:cNvSpPr/>
          <p:nvPr/>
        </p:nvSpPr>
        <p:spPr>
          <a:xfrm>
            <a:off x="3361296" y="3658291"/>
            <a:ext cx="2454793" cy="2226304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DRAWS ON THE EXPERIENCE OF OTHERS</a:t>
            </a:r>
          </a:p>
        </p:txBody>
      </p:sp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EDC7D75A-ED94-42AB-7CCC-46DA8117D4F3}"/>
              </a:ext>
            </a:extLst>
          </p:cNvPr>
          <p:cNvSpPr/>
          <p:nvPr/>
        </p:nvSpPr>
        <p:spPr>
          <a:xfrm>
            <a:off x="4957010" y="2023963"/>
            <a:ext cx="2785800" cy="2684048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GIVES ALL PARTIES A CHANCE TO CONTRIBUTE</a:t>
            </a: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A5F81856-9503-8BF7-2065-529C49A8397E}"/>
              </a:ext>
            </a:extLst>
          </p:cNvPr>
          <p:cNvSpPr/>
          <p:nvPr/>
        </p:nvSpPr>
        <p:spPr>
          <a:xfrm>
            <a:off x="6605744" y="3389488"/>
            <a:ext cx="2592775" cy="2495107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BUILDS BETTER WORKPLACE RELATIONS AND CULTURE</a:t>
            </a: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D7CB6121-4114-1726-4D73-F8D47634E70B}"/>
              </a:ext>
            </a:extLst>
          </p:cNvPr>
          <p:cNvSpPr/>
          <p:nvPr/>
        </p:nvSpPr>
        <p:spPr>
          <a:xfrm>
            <a:off x="8532465" y="2098514"/>
            <a:ext cx="2794312" cy="2609491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VALUABLE IN MAKING INFORMED DECISIONS</a:t>
            </a:r>
          </a:p>
        </p:txBody>
      </p:sp>
    </p:spTree>
    <p:extLst>
      <p:ext uri="{BB962C8B-B14F-4D97-AF65-F5344CB8AC3E}">
        <p14:creationId xmlns:p14="http://schemas.microsoft.com/office/powerpoint/2010/main" val="37236977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90C20-2643-48A1-4F89-6C9468F10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Legal and Organisational Responsibilities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B5761B-149A-CD7F-030F-2A467DE2A6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/>
              <a:t>As stated in the Work Health and Safety Act 2011 (Qld) you have a Duty to Consult Workers.</a:t>
            </a:r>
          </a:p>
          <a:p>
            <a:r>
              <a:rPr lang="en-AU" dirty="0"/>
              <a:t>Consultation must take place when: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Assessing risks and identifying hazards to the health and safety of workers.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Making decisions about dealing with those risks, using consultation to find solutions.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Making changes to procedures that may affect the health and safety of the workers.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Making decisions about policies that workers are expected to adhere to.</a:t>
            </a:r>
          </a:p>
          <a:p>
            <a:pPr marL="0" indent="0">
              <a:buNone/>
            </a:pPr>
            <a:r>
              <a:rPr lang="en-AU" dirty="0"/>
              <a:t>Sharing information and providing opportunities for workers to speak up and contribute, builds a better workplace culture drawing on years of trade experience and is vital in making informed decisions.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97916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55511-A4CF-697C-8379-C0C3C246C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Documents that can assist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9B552-C25C-9D5F-9753-D8AF51FF9D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 Work Health and Safety Act 2011 (QLD) S47 and S49 Duty to Consult Workers</a:t>
            </a:r>
          </a:p>
          <a:p>
            <a:pPr>
              <a:buFont typeface="Wingdings" panose="05000000000000000000" pitchFamily="2" charset="2"/>
              <a:buChar char="q"/>
            </a:pPr>
            <a:endParaRPr lang="en-AU" dirty="0"/>
          </a:p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WHS Regulations 2011 (QLD)</a:t>
            </a:r>
          </a:p>
          <a:p>
            <a:pPr>
              <a:buFont typeface="Wingdings" panose="05000000000000000000" pitchFamily="2" charset="2"/>
              <a:buChar char="q"/>
            </a:pPr>
            <a:endParaRPr lang="en-AU" dirty="0"/>
          </a:p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Codes of Practice 2021</a:t>
            </a:r>
          </a:p>
          <a:p>
            <a:pPr>
              <a:buFont typeface="Wingdings" panose="05000000000000000000" pitchFamily="2" charset="2"/>
              <a:buChar char="q"/>
            </a:pPr>
            <a:endParaRPr lang="en-AU" dirty="0"/>
          </a:p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GMRs – Workplace Procedures</a:t>
            </a:r>
          </a:p>
          <a:p>
            <a:pPr>
              <a:buFont typeface="Wingdings" panose="05000000000000000000" pitchFamily="2" charset="2"/>
              <a:buChar char="q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29393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613C2-6656-2A43-ABCE-B021D6A35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Consultation Meeting Outcomes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388F45F-4CEA-2255-ACB1-3478FBC2A03C}"/>
              </a:ext>
            </a:extLst>
          </p:cNvPr>
          <p:cNvSpPr>
            <a:spLocks noGrp="1"/>
          </p:cNvSpPr>
          <p:nvPr>
            <p:ph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Toolbox/ Prestart Meetings</a:t>
            </a:r>
          </a:p>
          <a:p>
            <a:pPr lvl="1"/>
            <a:r>
              <a:rPr lang="en-US" dirty="0"/>
              <a:t>Workgroups would like to contribute to these meetings prior to their next shift to address any health and safety concerns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722309C3-D1EC-FAF3-C7BF-F5FF58E6BD33}"/>
              </a:ext>
            </a:extLst>
          </p:cNvPr>
          <p:cNvSpPr>
            <a:spLocks noGrp="1"/>
          </p:cNvSpPr>
          <p:nvPr>
            <p:ph sz="quarter" idx="18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Adequate Representation</a:t>
            </a:r>
          </a:p>
          <a:p>
            <a:pPr lvl="1"/>
            <a:r>
              <a:rPr lang="en-US" dirty="0"/>
              <a:t>Workgroups are concerned they are not adequately represented due to a lack of available HSRS and low work group numbers.</a:t>
            </a:r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9DBFB6-9EAA-8E31-B059-F1A4E4F5F93C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8919411" y="689812"/>
            <a:ext cx="2237538" cy="506487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We will discuss these issues raised at the conclusion on this meeting.</a:t>
            </a:r>
          </a:p>
          <a:p>
            <a:pPr marL="0" indent="0">
              <a:buNone/>
            </a:pPr>
            <a:r>
              <a:rPr lang="en-US" dirty="0"/>
              <a:t>I will draft a document on improved processes.</a:t>
            </a:r>
          </a:p>
          <a:p>
            <a:pPr marL="0" indent="0">
              <a:buNone/>
            </a:pPr>
            <a:r>
              <a:rPr lang="en-US" dirty="0"/>
              <a:t>These will be documented, implemented and displayed in prominent areas once complete.</a:t>
            </a:r>
          </a:p>
          <a:p>
            <a:pPr marL="0" indent="0">
              <a:buNone/>
            </a:pPr>
            <a:r>
              <a:rPr lang="en-US" dirty="0"/>
              <a:t>Workgroup meetings to also be held to advise on the changes.</a:t>
            </a:r>
          </a:p>
        </p:txBody>
      </p:sp>
    </p:spTree>
    <p:extLst>
      <p:ext uri="{BB962C8B-B14F-4D97-AF65-F5344CB8AC3E}">
        <p14:creationId xmlns:p14="http://schemas.microsoft.com/office/powerpoint/2010/main" val="194803088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AA887178-918B-41B5-90B5-AF84E76A422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FDF0338-C524-4CF6-9268-3569B65741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4E6FD3E-3033-4D44-9759-980DCC3E7F47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Retrospect design</Template>
  <TotalTime>128</TotalTime>
  <Words>308</Words>
  <Application>Microsoft Office PowerPoint</Application>
  <PresentationFormat>Widescreen</PresentationFormat>
  <Paragraphs>42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Arial</vt:lpstr>
      <vt:lpstr>Calibri</vt:lpstr>
      <vt:lpstr>Calibri Light</vt:lpstr>
      <vt:lpstr>Wingdings</vt:lpstr>
      <vt:lpstr>RetrospectVTI</vt:lpstr>
      <vt:lpstr>Consultation and Participation 2024</vt:lpstr>
      <vt:lpstr>Agenda</vt:lpstr>
      <vt:lpstr>Role of Consultation</vt:lpstr>
      <vt:lpstr>Legal and Organisational Responsibilities</vt:lpstr>
      <vt:lpstr>Documents that can assist</vt:lpstr>
      <vt:lpstr>Consultation Meeting Outcomes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Alison Radford</dc:creator>
  <cp:lastModifiedBy>Alison Radford</cp:lastModifiedBy>
  <cp:revision>2</cp:revision>
  <dcterms:created xsi:type="dcterms:W3CDTF">2024-07-04T08:08:09Z</dcterms:created>
  <dcterms:modified xsi:type="dcterms:W3CDTF">2024-07-04T23:48:43Z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