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63" r:id="rId4"/>
    <p:sldId id="258" r:id="rId5"/>
    <p:sldId id="259" r:id="rId6"/>
    <p:sldId id="261" r:id="rId7"/>
    <p:sldId id="260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037D66-C82A-45FE-94CD-FA314964046B}" v="1" dt="2024-07-25T00:50:32.5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dy Ma" userId="a1a15a71-a3b2-436e-963e-7063e2e13090" providerId="ADAL" clId="{B1037D66-C82A-45FE-94CD-FA314964046B}"/>
    <pc:docChg chg="undo redo custSel addSld delSld modSld">
      <pc:chgData name="Sandy Ma" userId="a1a15a71-a3b2-436e-963e-7063e2e13090" providerId="ADAL" clId="{B1037D66-C82A-45FE-94CD-FA314964046B}" dt="2024-07-29T05:50:38.472" v="3584" actId="20577"/>
      <pc:docMkLst>
        <pc:docMk/>
      </pc:docMkLst>
      <pc:sldChg chg="modSp mod">
        <pc:chgData name="Sandy Ma" userId="a1a15a71-a3b2-436e-963e-7063e2e13090" providerId="ADAL" clId="{B1037D66-C82A-45FE-94CD-FA314964046B}" dt="2024-07-29T05:36:04.038" v="3578" actId="121"/>
        <pc:sldMkLst>
          <pc:docMk/>
          <pc:sldMk cId="1833137310" sldId="256"/>
        </pc:sldMkLst>
        <pc:spChg chg="mod">
          <ac:chgData name="Sandy Ma" userId="a1a15a71-a3b2-436e-963e-7063e2e13090" providerId="ADAL" clId="{B1037D66-C82A-45FE-94CD-FA314964046B}" dt="2024-07-29T05:36:04.038" v="3578" actId="121"/>
          <ac:spMkLst>
            <pc:docMk/>
            <pc:sldMk cId="1833137310" sldId="256"/>
            <ac:spMk id="3" creationId="{EEA5AAA6-7F5A-E137-AE1F-59443CC2D377}"/>
          </ac:spMkLst>
        </pc:spChg>
      </pc:sldChg>
      <pc:sldChg chg="modSp mod">
        <pc:chgData name="Sandy Ma" userId="a1a15a71-a3b2-436e-963e-7063e2e13090" providerId="ADAL" clId="{B1037D66-C82A-45FE-94CD-FA314964046B}" dt="2024-07-24T23:42:25.991" v="1101" actId="115"/>
        <pc:sldMkLst>
          <pc:docMk/>
          <pc:sldMk cId="2642756879" sldId="257"/>
        </pc:sldMkLst>
        <pc:spChg chg="mod">
          <ac:chgData name="Sandy Ma" userId="a1a15a71-a3b2-436e-963e-7063e2e13090" providerId="ADAL" clId="{B1037D66-C82A-45FE-94CD-FA314964046B}" dt="2024-07-24T23:42:25.991" v="1101" actId="115"/>
          <ac:spMkLst>
            <pc:docMk/>
            <pc:sldMk cId="2642756879" sldId="257"/>
            <ac:spMk id="3" creationId="{802690F0-1479-6F4E-CEBF-73CF05917B7B}"/>
          </ac:spMkLst>
        </pc:spChg>
      </pc:sldChg>
      <pc:sldChg chg="modSp mod">
        <pc:chgData name="Sandy Ma" userId="a1a15a71-a3b2-436e-963e-7063e2e13090" providerId="ADAL" clId="{B1037D66-C82A-45FE-94CD-FA314964046B}" dt="2024-07-29T05:17:13.910" v="2828" actId="20577"/>
        <pc:sldMkLst>
          <pc:docMk/>
          <pc:sldMk cId="1404552726" sldId="258"/>
        </pc:sldMkLst>
        <pc:spChg chg="mod">
          <ac:chgData name="Sandy Ma" userId="a1a15a71-a3b2-436e-963e-7063e2e13090" providerId="ADAL" clId="{B1037D66-C82A-45FE-94CD-FA314964046B}" dt="2024-07-29T05:17:13.910" v="2828" actId="20577"/>
          <ac:spMkLst>
            <pc:docMk/>
            <pc:sldMk cId="1404552726" sldId="258"/>
            <ac:spMk id="3" creationId="{45A233A5-D15A-279A-AAD9-ED0D8E22690F}"/>
          </ac:spMkLst>
        </pc:spChg>
      </pc:sldChg>
      <pc:sldChg chg="modSp mod">
        <pc:chgData name="Sandy Ma" userId="a1a15a71-a3b2-436e-963e-7063e2e13090" providerId="ADAL" clId="{B1037D66-C82A-45FE-94CD-FA314964046B}" dt="2024-07-25T00:18:20.105" v="1558" actId="5793"/>
        <pc:sldMkLst>
          <pc:docMk/>
          <pc:sldMk cId="89195061" sldId="259"/>
        </pc:sldMkLst>
        <pc:spChg chg="mod">
          <ac:chgData name="Sandy Ma" userId="a1a15a71-a3b2-436e-963e-7063e2e13090" providerId="ADAL" clId="{B1037D66-C82A-45FE-94CD-FA314964046B}" dt="2024-07-25T00:05:39.630" v="1509" actId="20577"/>
          <ac:spMkLst>
            <pc:docMk/>
            <pc:sldMk cId="89195061" sldId="259"/>
            <ac:spMk id="2" creationId="{8E512E42-E2F1-56F6-963E-11C028A42D0C}"/>
          </ac:spMkLst>
        </pc:spChg>
        <pc:spChg chg="mod">
          <ac:chgData name="Sandy Ma" userId="a1a15a71-a3b2-436e-963e-7063e2e13090" providerId="ADAL" clId="{B1037D66-C82A-45FE-94CD-FA314964046B}" dt="2024-07-25T00:18:20.105" v="1558" actId="5793"/>
          <ac:spMkLst>
            <pc:docMk/>
            <pc:sldMk cId="89195061" sldId="259"/>
            <ac:spMk id="3" creationId="{10E7BDBC-F3DF-FA09-5C47-83122DDB0E82}"/>
          </ac:spMkLst>
        </pc:spChg>
      </pc:sldChg>
      <pc:sldChg chg="modSp new mod">
        <pc:chgData name="Sandy Ma" userId="a1a15a71-a3b2-436e-963e-7063e2e13090" providerId="ADAL" clId="{B1037D66-C82A-45FE-94CD-FA314964046B}" dt="2024-07-29T05:17:48.847" v="2853" actId="20577"/>
        <pc:sldMkLst>
          <pc:docMk/>
          <pc:sldMk cId="3153359084" sldId="260"/>
        </pc:sldMkLst>
        <pc:spChg chg="mod">
          <ac:chgData name="Sandy Ma" userId="a1a15a71-a3b2-436e-963e-7063e2e13090" providerId="ADAL" clId="{B1037D66-C82A-45FE-94CD-FA314964046B}" dt="2024-07-24T23:24:57.748" v="224" actId="20577"/>
          <ac:spMkLst>
            <pc:docMk/>
            <pc:sldMk cId="3153359084" sldId="260"/>
            <ac:spMk id="2" creationId="{57AF8874-1D56-D76E-C80C-D68A3ED7C339}"/>
          </ac:spMkLst>
        </pc:spChg>
        <pc:spChg chg="mod">
          <ac:chgData name="Sandy Ma" userId="a1a15a71-a3b2-436e-963e-7063e2e13090" providerId="ADAL" clId="{B1037D66-C82A-45FE-94CD-FA314964046B}" dt="2024-07-29T05:17:48.847" v="2853" actId="20577"/>
          <ac:spMkLst>
            <pc:docMk/>
            <pc:sldMk cId="3153359084" sldId="260"/>
            <ac:spMk id="3" creationId="{F6C65E90-0FA2-DA0E-1D13-98E068FA1642}"/>
          </ac:spMkLst>
        </pc:spChg>
      </pc:sldChg>
      <pc:sldChg chg="modSp new mod">
        <pc:chgData name="Sandy Ma" userId="a1a15a71-a3b2-436e-963e-7063e2e13090" providerId="ADAL" clId="{B1037D66-C82A-45FE-94CD-FA314964046B}" dt="2024-07-29T05:17:34.157" v="2846" actId="20577"/>
        <pc:sldMkLst>
          <pc:docMk/>
          <pc:sldMk cId="2813033392" sldId="261"/>
        </pc:sldMkLst>
        <pc:spChg chg="mod">
          <ac:chgData name="Sandy Ma" userId="a1a15a71-a3b2-436e-963e-7063e2e13090" providerId="ADAL" clId="{B1037D66-C82A-45FE-94CD-FA314964046B}" dt="2024-07-29T05:12:08.269" v="2708" actId="20577"/>
          <ac:spMkLst>
            <pc:docMk/>
            <pc:sldMk cId="2813033392" sldId="261"/>
            <ac:spMk id="2" creationId="{8E9C7D5B-FB27-0401-1253-A5A239086B1F}"/>
          </ac:spMkLst>
        </pc:spChg>
        <pc:spChg chg="mod">
          <ac:chgData name="Sandy Ma" userId="a1a15a71-a3b2-436e-963e-7063e2e13090" providerId="ADAL" clId="{B1037D66-C82A-45FE-94CD-FA314964046B}" dt="2024-07-29T05:17:34.157" v="2846" actId="20577"/>
          <ac:spMkLst>
            <pc:docMk/>
            <pc:sldMk cId="2813033392" sldId="261"/>
            <ac:spMk id="3" creationId="{27426ECD-08E1-FD02-CACD-CE135C4CD714}"/>
          </ac:spMkLst>
        </pc:spChg>
      </pc:sldChg>
      <pc:sldChg chg="modSp new del mod">
        <pc:chgData name="Sandy Ma" userId="a1a15a71-a3b2-436e-963e-7063e2e13090" providerId="ADAL" clId="{B1037D66-C82A-45FE-94CD-FA314964046B}" dt="2024-07-25T00:04:57.866" v="1507" actId="2696"/>
        <pc:sldMkLst>
          <pc:docMk/>
          <pc:sldMk cId="1904709476" sldId="262"/>
        </pc:sldMkLst>
        <pc:spChg chg="mod">
          <ac:chgData name="Sandy Ma" userId="a1a15a71-a3b2-436e-963e-7063e2e13090" providerId="ADAL" clId="{B1037D66-C82A-45FE-94CD-FA314964046B}" dt="2024-07-25T00:04:05.667" v="1479" actId="20577"/>
          <ac:spMkLst>
            <pc:docMk/>
            <pc:sldMk cId="1904709476" sldId="262"/>
            <ac:spMk id="2" creationId="{E26A782B-98B4-6C1A-490A-27211C0594F1}"/>
          </ac:spMkLst>
        </pc:spChg>
      </pc:sldChg>
      <pc:sldChg chg="addSp delSp modSp new mod modClrScheme chgLayout">
        <pc:chgData name="Sandy Ma" userId="a1a15a71-a3b2-436e-963e-7063e2e13090" providerId="ADAL" clId="{B1037D66-C82A-45FE-94CD-FA314964046B}" dt="2024-07-29T05:13:25.873" v="2713" actId="113"/>
        <pc:sldMkLst>
          <pc:docMk/>
          <pc:sldMk cId="4022056205" sldId="262"/>
        </pc:sldMkLst>
        <pc:spChg chg="del mod ord">
          <ac:chgData name="Sandy Ma" userId="a1a15a71-a3b2-436e-963e-7063e2e13090" providerId="ADAL" clId="{B1037D66-C82A-45FE-94CD-FA314964046B}" dt="2024-07-25T00:50:16.637" v="2620" actId="700"/>
          <ac:spMkLst>
            <pc:docMk/>
            <pc:sldMk cId="4022056205" sldId="262"/>
            <ac:spMk id="2" creationId="{8936F2FF-40FD-CB14-C750-A0751EBE83A9}"/>
          </ac:spMkLst>
        </pc:spChg>
        <pc:spChg chg="del mod ord">
          <ac:chgData name="Sandy Ma" userId="a1a15a71-a3b2-436e-963e-7063e2e13090" providerId="ADAL" clId="{B1037D66-C82A-45FE-94CD-FA314964046B}" dt="2024-07-25T00:50:16.637" v="2620" actId="700"/>
          <ac:spMkLst>
            <pc:docMk/>
            <pc:sldMk cId="4022056205" sldId="262"/>
            <ac:spMk id="3" creationId="{6C0621F0-EA91-91E5-65FA-016A2C1E5FDE}"/>
          </ac:spMkLst>
        </pc:spChg>
        <pc:spChg chg="add del mod ord">
          <ac:chgData name="Sandy Ma" userId="a1a15a71-a3b2-436e-963e-7063e2e13090" providerId="ADAL" clId="{B1037D66-C82A-45FE-94CD-FA314964046B}" dt="2024-07-25T00:50:24.841" v="2621" actId="700"/>
          <ac:spMkLst>
            <pc:docMk/>
            <pc:sldMk cId="4022056205" sldId="262"/>
            <ac:spMk id="4" creationId="{33AB332B-BAF0-41EB-36B4-3F4C7D73E13C}"/>
          </ac:spMkLst>
        </pc:spChg>
        <pc:spChg chg="add del mod ord">
          <ac:chgData name="Sandy Ma" userId="a1a15a71-a3b2-436e-963e-7063e2e13090" providerId="ADAL" clId="{B1037D66-C82A-45FE-94CD-FA314964046B}" dt="2024-07-25T00:50:24.841" v="2621" actId="700"/>
          <ac:spMkLst>
            <pc:docMk/>
            <pc:sldMk cId="4022056205" sldId="262"/>
            <ac:spMk id="5" creationId="{F6A68692-E082-180C-4BC0-92481711D2B7}"/>
          </ac:spMkLst>
        </pc:spChg>
        <pc:spChg chg="add mod">
          <ac:chgData name="Sandy Ma" userId="a1a15a71-a3b2-436e-963e-7063e2e13090" providerId="ADAL" clId="{B1037D66-C82A-45FE-94CD-FA314964046B}" dt="2024-07-29T05:13:25.873" v="2713" actId="113"/>
          <ac:spMkLst>
            <pc:docMk/>
            <pc:sldMk cId="4022056205" sldId="262"/>
            <ac:spMk id="6" creationId="{3F1CFDFE-1854-A87C-D5DD-AA9101F3DFC6}"/>
          </ac:spMkLst>
        </pc:spChg>
      </pc:sldChg>
      <pc:sldChg chg="modSp new mod">
        <pc:chgData name="Sandy Ma" userId="a1a15a71-a3b2-436e-963e-7063e2e13090" providerId="ADAL" clId="{B1037D66-C82A-45FE-94CD-FA314964046B}" dt="2024-07-29T05:50:38.472" v="3584" actId="20577"/>
        <pc:sldMkLst>
          <pc:docMk/>
          <pc:sldMk cId="140859576" sldId="263"/>
        </pc:sldMkLst>
        <pc:spChg chg="mod">
          <ac:chgData name="Sandy Ma" userId="a1a15a71-a3b2-436e-963e-7063e2e13090" providerId="ADAL" clId="{B1037D66-C82A-45FE-94CD-FA314964046B}" dt="2024-07-29T05:50:38.472" v="3584" actId="20577"/>
          <ac:spMkLst>
            <pc:docMk/>
            <pc:sldMk cId="140859576" sldId="263"/>
            <ac:spMk id="2" creationId="{BAC4FC9A-C18F-9D85-1361-1E768A822FF1}"/>
          </ac:spMkLst>
        </pc:spChg>
        <pc:spChg chg="mod">
          <ac:chgData name="Sandy Ma" userId="a1a15a71-a3b2-436e-963e-7063e2e13090" providerId="ADAL" clId="{B1037D66-C82A-45FE-94CD-FA314964046B}" dt="2024-07-29T05:33:49.729" v="3560" actId="27636"/>
          <ac:spMkLst>
            <pc:docMk/>
            <pc:sldMk cId="140859576" sldId="263"/>
            <ac:spMk id="3" creationId="{74F7FA63-32C9-B812-99A3-6A7CC84A2BB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82514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6626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9528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83426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0157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8923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81284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27720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653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29359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41529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8556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16935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578191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5875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590879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15664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AFBC8-7DA4-4F3A-951D-57E1208BEFD5}" type="datetimeFigureOut">
              <a:rPr lang="en-AU" smtClean="0"/>
              <a:t>29/07/2024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55F72-81B5-4BEB-8419-72F375F62E1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55191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F470B-50FB-52F6-B71D-241449B32DE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WHS Consultation &amp; Participation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A5AAA6-7F5A-E137-AE1F-59443CC2D3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AU" dirty="0"/>
              <a:t>20/07/2024</a:t>
            </a:r>
          </a:p>
        </p:txBody>
      </p:sp>
    </p:spTree>
    <p:extLst>
      <p:ext uri="{BB962C8B-B14F-4D97-AF65-F5344CB8AC3E}">
        <p14:creationId xmlns:p14="http://schemas.microsoft.com/office/powerpoint/2010/main" val="1833137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1D35B-9EFC-05BE-B557-6D560222E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What is </a:t>
            </a:r>
            <a:r>
              <a:rPr lang="en-AU" dirty="0" err="1"/>
              <a:t>whs</a:t>
            </a:r>
            <a:r>
              <a:rPr lang="en-AU" dirty="0"/>
              <a:t> consultation?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2690F0-1479-6F4E-CEBF-73CF05917B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u="sng" dirty="0"/>
              <a:t>Legislation:</a:t>
            </a:r>
            <a:r>
              <a:rPr lang="en-AU" dirty="0"/>
              <a:t> </a:t>
            </a:r>
            <a:r>
              <a:rPr lang="en-AU" b="1" dirty="0"/>
              <a:t>Part 5</a:t>
            </a:r>
            <a:r>
              <a:rPr lang="en-AU" dirty="0"/>
              <a:t> of the Work Health and Safety Act 2011 (Qld)</a:t>
            </a:r>
          </a:p>
          <a:p>
            <a:r>
              <a:rPr lang="en-AU" dirty="0"/>
              <a:t>Under </a:t>
            </a:r>
            <a:r>
              <a:rPr lang="en-AU" b="1" dirty="0"/>
              <a:t>section 47</a:t>
            </a:r>
            <a:r>
              <a:rPr lang="en-AU" dirty="0"/>
              <a:t>, it stated that PCBUs are required to consult with workers on WHS matters</a:t>
            </a:r>
          </a:p>
          <a:p>
            <a:r>
              <a:rPr lang="en-AU" dirty="0"/>
              <a:t>Consultation is required when (</a:t>
            </a:r>
            <a:r>
              <a:rPr lang="en-AU" b="1" dirty="0"/>
              <a:t>section 49 </a:t>
            </a:r>
            <a:r>
              <a:rPr lang="en-AU" dirty="0"/>
              <a:t>of the Act):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AU" dirty="0">
                <a:sym typeface="Wingdings" panose="05000000000000000000" pitchFamily="2" charset="2"/>
              </a:rPr>
              <a:t> Identifying hazards and assessing risks for work task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AU" dirty="0">
                <a:sym typeface="Wingdings" panose="05000000000000000000" pitchFamily="2" charset="2"/>
              </a:rPr>
              <a:t> Making decision about ways to minimise the risks/ adequacy of facilities for the welfare of workers/ procedures for consulting with workers, resolving health &amp; safety issues, monitoring the health of workers, monitoring conditions at workplace, or providing information/ training for workers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AU" dirty="0">
                <a:sym typeface="Wingdings" panose="05000000000000000000" pitchFamily="2" charset="2"/>
              </a:rPr>
              <a:t> Proposing changes that may affect the health &amp; safety of workers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42756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4FC9A-C18F-9D85-1361-1E768A822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Current </a:t>
            </a:r>
            <a:r>
              <a:rPr lang="en-AU" dirty="0"/>
              <a:t>WHS consultation &amp; participation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7FA63-32C9-B812-99A3-6A7CC84A2B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AU" dirty="0"/>
          </a:p>
          <a:p>
            <a:r>
              <a:rPr lang="en-AU" dirty="0"/>
              <a:t>Work method statement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AU" dirty="0">
                <a:sym typeface="Wingdings" panose="05000000000000000000" pitchFamily="2" charset="2"/>
              </a:rPr>
              <a:t> Risk assessment for high-risk activities, site engineers &amp; supervisors are consulted, team members have to read and sign</a:t>
            </a:r>
          </a:p>
          <a:p>
            <a:pPr marL="0" indent="0">
              <a:buNone/>
            </a:pPr>
            <a:endParaRPr lang="en-AU" dirty="0"/>
          </a:p>
          <a:p>
            <a:r>
              <a:rPr lang="en-AU" dirty="0"/>
              <a:t>Job Hazards Analysis (JHA) card </a:t>
            </a:r>
          </a:p>
          <a:p>
            <a:pPr marL="0" indent="0">
              <a:buNone/>
            </a:pPr>
            <a:r>
              <a:rPr lang="en-AU" dirty="0">
                <a:sym typeface="Wingdings" panose="05000000000000000000" pitchFamily="2" charset="2"/>
              </a:rPr>
              <a:t> Supervisors will assess the hazards &amp; risks of the work tasks and the controlling measures, team members have to read and sign </a:t>
            </a:r>
            <a:endParaRPr lang="en-AU" dirty="0"/>
          </a:p>
          <a:p>
            <a:pPr marL="0" indent="0">
              <a:buNone/>
            </a:pPr>
            <a:endParaRPr lang="en-AU" dirty="0"/>
          </a:p>
          <a:p>
            <a:r>
              <a:rPr lang="en-AU" dirty="0"/>
              <a:t>Work team meeting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AU" dirty="0">
                <a:sym typeface="Wingdings" panose="05000000000000000000" pitchFamily="2" charset="2"/>
              </a:rPr>
              <a:t>Workers are allowed to raise their concerns and enquiries on WHS matters</a:t>
            </a:r>
          </a:p>
          <a:p>
            <a:pPr marL="0" indent="0">
              <a:buNone/>
            </a:pPr>
            <a:endParaRPr lang="en-AU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0859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275AA-FDD2-4630-8423-23356AE9E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Who is involved?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A233A5-D15A-279A-AAD9-ED0D8E226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935332"/>
            <a:ext cx="10820400" cy="4283353"/>
          </a:xfrm>
        </p:spPr>
        <p:txBody>
          <a:bodyPr>
            <a:normAutofit fontScale="85000" lnSpcReduction="20000"/>
          </a:bodyPr>
          <a:lstStyle/>
          <a:p>
            <a:r>
              <a:rPr lang="en-AU" dirty="0"/>
              <a:t>Different parties may be required to be involved in consultation and participation processes, including: </a:t>
            </a:r>
          </a:p>
          <a:p>
            <a:endParaRPr lang="en-AU" dirty="0"/>
          </a:p>
          <a:p>
            <a:pPr marL="457200" indent="-457200">
              <a:buAutoNum type="arabicPeriod"/>
            </a:pPr>
            <a:r>
              <a:rPr lang="en-AU" b="1" dirty="0"/>
              <a:t>Duty holders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AU" dirty="0"/>
              <a:t> PCBUs or their officers 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AU" dirty="0"/>
              <a:t> Workers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AU" dirty="0"/>
              <a:t> Other persons at a workplace </a:t>
            </a:r>
          </a:p>
          <a:p>
            <a:pPr marL="0" indent="0">
              <a:buNone/>
            </a:pPr>
            <a:r>
              <a:rPr lang="en-AU" b="1" dirty="0"/>
              <a:t>2. Contractors and subcontractors </a:t>
            </a:r>
          </a:p>
          <a:p>
            <a:pPr marL="0" indent="0">
              <a:buNone/>
            </a:pPr>
            <a:r>
              <a:rPr lang="en-AU" b="1" dirty="0"/>
              <a:t>3. Customers </a:t>
            </a:r>
          </a:p>
          <a:p>
            <a:pPr marL="0" indent="0">
              <a:buNone/>
            </a:pPr>
            <a:r>
              <a:rPr lang="en-AU" b="1" dirty="0"/>
              <a:t>4. Suppliers </a:t>
            </a:r>
          </a:p>
          <a:p>
            <a:pPr marL="0" indent="0">
              <a:buNone/>
            </a:pPr>
            <a:r>
              <a:rPr lang="en-AU" b="1" dirty="0"/>
              <a:t>5. Health and Safety Committees (HSC)</a:t>
            </a:r>
          </a:p>
          <a:p>
            <a:pPr marL="0" indent="0">
              <a:buNone/>
            </a:pPr>
            <a:r>
              <a:rPr lang="en-AU" b="1" dirty="0"/>
              <a:t>6. Health and Safety Representatives (HSR)</a:t>
            </a:r>
          </a:p>
          <a:p>
            <a:pPr marL="0" indent="0">
              <a:buNone/>
            </a:pPr>
            <a:r>
              <a:rPr lang="en-AU" b="1" dirty="0"/>
              <a:t>7. Unions</a:t>
            </a:r>
          </a:p>
        </p:txBody>
      </p:sp>
    </p:spTree>
    <p:extLst>
      <p:ext uri="{BB962C8B-B14F-4D97-AF65-F5344CB8AC3E}">
        <p14:creationId xmlns:p14="http://schemas.microsoft.com/office/powerpoint/2010/main" val="1404552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12E42-E2F1-56F6-963E-11C028A42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3076" y="764373"/>
            <a:ext cx="10360241" cy="1293028"/>
          </a:xfrm>
        </p:spPr>
        <p:txBody>
          <a:bodyPr/>
          <a:lstStyle/>
          <a:p>
            <a:r>
              <a:rPr lang="en-AU" dirty="0"/>
              <a:t>Roles &amp; responsibilities of workers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7BDBC-F3DF-FA09-5C47-83122DDB0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en-AU" b="1" dirty="0"/>
              <a:t>Roles:</a:t>
            </a:r>
            <a:r>
              <a:rPr lang="en-AU" dirty="0"/>
              <a:t> </a:t>
            </a:r>
          </a:p>
          <a:p>
            <a:pPr algn="l"/>
            <a:r>
              <a:rPr lang="en-AU" dirty="0"/>
              <a:t>To participate in WHS consultation by contributing their opinion and thought on WHS issue (e.g., identify hazards at work and report to supervisor)</a:t>
            </a:r>
          </a:p>
          <a:p>
            <a:pPr marL="0" indent="0" algn="l">
              <a:buNone/>
            </a:pPr>
            <a:endParaRPr lang="en-AU" dirty="0"/>
          </a:p>
          <a:p>
            <a:pPr marL="0" indent="0" algn="l">
              <a:buNone/>
            </a:pPr>
            <a:r>
              <a:rPr lang="en-AU" b="1" dirty="0"/>
              <a:t>Responsibilities:</a:t>
            </a:r>
          </a:p>
          <a:p>
            <a:r>
              <a:rPr lang="en-AU" dirty="0"/>
              <a:t>To cooperate with and follow instructions from the PCBU regarding WHS</a:t>
            </a:r>
          </a:p>
          <a:p>
            <a:r>
              <a:rPr lang="en-AU" dirty="0"/>
              <a:t>To actively participated in WHS consultation (attend relevant meetings or raise their thought to the WHS Committee)</a:t>
            </a:r>
          </a:p>
          <a:p>
            <a:r>
              <a:rPr lang="en-AU" dirty="0"/>
              <a:t>Report to the PCBU on any hazards or injury to harm or health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9195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C7D5B-FB27-0401-1253-A5A239086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Rights of workers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26ECD-08E1-FD02-CACD-CE135C4CD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505278"/>
            <a:ext cx="10820400" cy="4024125"/>
          </a:xfrm>
        </p:spPr>
        <p:txBody>
          <a:bodyPr/>
          <a:lstStyle/>
          <a:p>
            <a:pPr marL="0" indent="0">
              <a:buNone/>
            </a:pPr>
            <a:r>
              <a:rPr lang="en-AU" b="1" dirty="0"/>
              <a:t>Rights:</a:t>
            </a:r>
          </a:p>
          <a:p>
            <a:r>
              <a:rPr lang="en-AU" dirty="0"/>
              <a:t>To receive the required WHS training for the job</a:t>
            </a:r>
          </a:p>
          <a:p>
            <a:r>
              <a:rPr lang="en-AU" dirty="0"/>
              <a:t>To access the company WHS policy </a:t>
            </a:r>
          </a:p>
          <a:p>
            <a:r>
              <a:rPr lang="en-AU" dirty="0"/>
              <a:t>To be represented by the HSR in consultation and investigation process of WHS issue </a:t>
            </a:r>
          </a:p>
          <a:p>
            <a:r>
              <a:rPr lang="en-AU" dirty="0"/>
              <a:t>To become a member of the HSCs</a:t>
            </a:r>
          </a:p>
        </p:txBody>
      </p:sp>
    </p:spTree>
    <p:extLst>
      <p:ext uri="{BB962C8B-B14F-4D97-AF65-F5344CB8AC3E}">
        <p14:creationId xmlns:p14="http://schemas.microsoft.com/office/powerpoint/2010/main" val="2813033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8874-1D56-D76E-C80C-D68A3ED7C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767" y="764373"/>
            <a:ext cx="10618433" cy="1293028"/>
          </a:xfrm>
        </p:spPr>
        <p:txBody>
          <a:bodyPr/>
          <a:lstStyle/>
          <a:p>
            <a:r>
              <a:rPr lang="en-AU" dirty="0"/>
              <a:t>How to contribute?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65E90-0FA2-DA0E-1D13-98E068FA16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AU" b="1" dirty="0"/>
              <a:t>To provide feedback on WHS matters / to identify hazards and risks at work and report to the company</a:t>
            </a:r>
          </a:p>
          <a:p>
            <a:pPr marL="0" indent="0">
              <a:buNone/>
            </a:pPr>
            <a:endParaRPr lang="en-AU" dirty="0"/>
          </a:p>
          <a:p>
            <a:r>
              <a:rPr lang="en-AU" b="1" dirty="0"/>
              <a:t>To become a member of </a:t>
            </a:r>
            <a:r>
              <a:rPr lang="en-AU" b="1"/>
              <a:t>the HSCs</a:t>
            </a:r>
            <a:endParaRPr lang="en-AU" b="1" dirty="0"/>
          </a:p>
          <a:p>
            <a:pPr>
              <a:buFont typeface="Wingdings" panose="05000000000000000000" pitchFamily="2" charset="2"/>
              <a:buChar char="à"/>
            </a:pPr>
            <a:r>
              <a:rPr lang="en-AU" dirty="0">
                <a:sym typeface="Wingdings" panose="05000000000000000000" pitchFamily="2" charset="2"/>
              </a:rPr>
              <a:t> Take part in WHS meetings/ raise &amp; discuss WHS issues/ assist the business to develop WHS standards &amp; procedures …</a:t>
            </a:r>
          </a:p>
          <a:p>
            <a:pPr marL="0" indent="0">
              <a:buNone/>
            </a:pPr>
            <a:endParaRPr lang="en-AU" dirty="0"/>
          </a:p>
          <a:p>
            <a:r>
              <a:rPr lang="en-AU" b="1" dirty="0"/>
              <a:t>To vote for the HSR</a:t>
            </a:r>
          </a:p>
          <a:p>
            <a:pPr marL="0" indent="0">
              <a:buNone/>
            </a:pPr>
            <a:r>
              <a:rPr lang="en-AU" dirty="0">
                <a:sym typeface="Wingdings" panose="05000000000000000000" pitchFamily="2" charset="2"/>
              </a:rPr>
              <a:t> </a:t>
            </a:r>
            <a:r>
              <a:rPr lang="en-AU" dirty="0"/>
              <a:t>Under section 62 of the Act, all workers are entitled to vote for the election of HSR in their workgroup</a:t>
            </a:r>
          </a:p>
          <a:p>
            <a:endParaRPr lang="en-AU" dirty="0"/>
          </a:p>
          <a:p>
            <a:r>
              <a:rPr lang="en-AU" b="1" dirty="0"/>
              <a:t>To become a HSR of your workgroup</a:t>
            </a:r>
          </a:p>
          <a:p>
            <a:pPr marL="0" indent="0">
              <a:buNone/>
            </a:pPr>
            <a:r>
              <a:rPr lang="en-AU" dirty="0">
                <a:sym typeface="Wingdings" panose="05000000000000000000" pitchFamily="2" charset="2"/>
              </a:rPr>
              <a:t> Investigate complaints about WHS matters/ Inspect the workplace/ Accompany inspectors during inspections of the workplace …</a:t>
            </a:r>
            <a:endParaRPr lang="en-AU" dirty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53359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F1CFDFE-1854-A87C-D5DD-AA9101F3DFC6}"/>
              </a:ext>
            </a:extLst>
          </p:cNvPr>
          <p:cNvSpPr txBox="1"/>
          <p:nvPr/>
        </p:nvSpPr>
        <p:spPr>
          <a:xfrm>
            <a:off x="1350885" y="3053918"/>
            <a:ext cx="9490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/>
              <a:t>Any thoughts on the current WHS consultation &amp; participation? </a:t>
            </a:r>
          </a:p>
        </p:txBody>
      </p:sp>
    </p:spTree>
    <p:extLst>
      <p:ext uri="{BB962C8B-B14F-4D97-AF65-F5344CB8AC3E}">
        <p14:creationId xmlns:p14="http://schemas.microsoft.com/office/powerpoint/2010/main" val="4022056205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Metadata/LabelInfo.xml><?xml version="1.0" encoding="utf-8"?>
<clbl:labelList xmlns:clbl="http://schemas.microsoft.com/office/2020/mipLabelMetadata">
  <clbl:label id="{9a2a4ae5-8ac1-460b-90f0-bb3c8516df35}" enabled="0" method="" siteId="{9a2a4ae5-8ac1-460b-90f0-bb3c8516df3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139</TotalTime>
  <Words>503</Words>
  <Application>Microsoft Office PowerPoint</Application>
  <PresentationFormat>Widescreen</PresentationFormat>
  <Paragraphs>59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</vt:lpstr>
      <vt:lpstr>Vapor Trail</vt:lpstr>
      <vt:lpstr>WHS Consultation &amp; Participation</vt:lpstr>
      <vt:lpstr>What is whs consultation?</vt:lpstr>
      <vt:lpstr>Current WHS consultation &amp; participation processes</vt:lpstr>
      <vt:lpstr>Who is involved?</vt:lpstr>
      <vt:lpstr>Roles &amp; responsibilities of workers</vt:lpstr>
      <vt:lpstr>Rights of workers</vt:lpstr>
      <vt:lpstr>How to contribute?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WHS Consultation &amp; Participation</dc:title>
  <dc:creator>Sandy Ma</dc:creator>
  <cp:lastModifiedBy>Sandy Ma</cp:lastModifiedBy>
  <cp:revision>1</cp:revision>
  <dcterms:created xsi:type="dcterms:W3CDTF">2024-07-24T23:04:31Z</dcterms:created>
  <dcterms:modified xsi:type="dcterms:W3CDTF">2024-07-29T05:50:40Z</dcterms:modified>
</cp:coreProperties>
</file>