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6"/>
  </p:sldMasterIdLst>
  <p:notesMasterIdLst>
    <p:notesMasterId r:id="rId29"/>
  </p:notesMasterIdLst>
  <p:handoutMasterIdLst>
    <p:handoutMasterId r:id="rId30"/>
  </p:handoutMasterIdLst>
  <p:sldIdLst>
    <p:sldId id="258" r:id="rId7"/>
    <p:sldId id="257" r:id="rId8"/>
    <p:sldId id="260" r:id="rId9"/>
    <p:sldId id="261" r:id="rId10"/>
    <p:sldId id="280" r:id="rId11"/>
    <p:sldId id="285" r:id="rId12"/>
    <p:sldId id="263" r:id="rId13"/>
    <p:sldId id="266" r:id="rId14"/>
    <p:sldId id="267" r:id="rId15"/>
    <p:sldId id="268" r:id="rId16"/>
    <p:sldId id="264" r:id="rId17"/>
    <p:sldId id="277" r:id="rId18"/>
    <p:sldId id="272" r:id="rId19"/>
    <p:sldId id="281" r:id="rId20"/>
    <p:sldId id="273" r:id="rId21"/>
    <p:sldId id="274" r:id="rId22"/>
    <p:sldId id="279" r:id="rId23"/>
    <p:sldId id="282" r:id="rId24"/>
    <p:sldId id="283" r:id="rId25"/>
    <p:sldId id="284" r:id="rId26"/>
    <p:sldId id="270" r:id="rId27"/>
    <p:sldId id="276" r:id="rId28"/>
  </p:sldIdLst>
  <p:sldSz cx="12195175" cy="6859588"/>
  <p:notesSz cx="6735763" cy="9866313"/>
  <p:defaultTextStyle>
    <a:defPPr>
      <a:defRPr lang="en-US"/>
    </a:defPPr>
    <a:lvl1pPr marL="0" indent="0" algn="l" defTabSz="1088776" rtl="0" eaLnBrk="1" latinLnBrk="0" hangingPunct="1">
      <a:spcBef>
        <a:spcPts val="300"/>
      </a:spcBef>
      <a:spcAft>
        <a:spcPts val="300"/>
      </a:spcAft>
      <a:buClr>
        <a:schemeClr val="tx1"/>
      </a:buClr>
      <a:buFont typeface="Arial" pitchFamily="34" charset="0"/>
      <a:buNone/>
      <a:defRPr lang="en-US" sz="1800" kern="1200" dirty="0">
        <a:solidFill>
          <a:schemeClr val="tx1"/>
        </a:solidFill>
        <a:latin typeface="+mn-lt"/>
        <a:ea typeface="+mn-ea"/>
        <a:cs typeface="+mn-cs"/>
      </a:defRPr>
    </a:lvl1pPr>
    <a:lvl2pPr marL="360000" indent="-360000" algn="l" defTabSz="1088776" rtl="0" eaLnBrk="1" latinLnBrk="0" hangingPunct="1">
      <a:spcBef>
        <a:spcPts val="300"/>
      </a:spcBef>
      <a:spcAft>
        <a:spcPts val="300"/>
      </a:spcAft>
      <a:buClr>
        <a:schemeClr val="tx1"/>
      </a:buClr>
      <a:buFont typeface="Arial" panose="020B0604020202020204" pitchFamily="34" charset="0"/>
      <a:buChar char="˃"/>
      <a:defRPr lang="en-US" sz="1800" kern="1200" dirty="0">
        <a:solidFill>
          <a:schemeClr val="tx1"/>
        </a:solidFill>
        <a:latin typeface="+mn-lt"/>
        <a:ea typeface="+mn-ea"/>
        <a:cs typeface="+mn-cs"/>
      </a:defRPr>
    </a:lvl2pPr>
    <a:lvl3pPr marL="720000" indent="-360000" algn="l" defTabSz="1088776" rtl="0" eaLnBrk="1" latinLnBrk="0" hangingPunct="1">
      <a:spcBef>
        <a:spcPts val="300"/>
      </a:spcBef>
      <a:spcAft>
        <a:spcPts val="300"/>
      </a:spcAft>
      <a:buClr>
        <a:schemeClr val="tx1"/>
      </a:buClr>
      <a:buFont typeface="Arial Rounded MT"/>
      <a:buChar char="–"/>
      <a:defRPr lang="en-US" sz="1800" kern="1200" dirty="0">
        <a:solidFill>
          <a:schemeClr val="tx1"/>
        </a:solidFill>
        <a:latin typeface="+mn-lt"/>
        <a:ea typeface="+mn-ea"/>
        <a:cs typeface="+mn-cs"/>
      </a:defRPr>
    </a:lvl3pPr>
    <a:lvl4pPr marL="1080000" indent="-360000" algn="l" defTabSz="1088776" rtl="0" eaLnBrk="1" latinLnBrk="0" hangingPunct="1">
      <a:spcBef>
        <a:spcPts val="300"/>
      </a:spcBef>
      <a:spcAft>
        <a:spcPts val="300"/>
      </a:spcAft>
      <a:buClr>
        <a:schemeClr val="tx1"/>
      </a:buClr>
      <a:buFont typeface="Arial" panose="020B0604020202020204" pitchFamily="34" charset="0"/>
      <a:buChar char="˃"/>
      <a:defRPr lang="en-US" sz="1800" kern="1200" baseline="0" dirty="0">
        <a:solidFill>
          <a:schemeClr val="tx1"/>
        </a:solidFill>
        <a:latin typeface="+mn-lt"/>
        <a:ea typeface="+mn-ea"/>
        <a:cs typeface="+mn-cs"/>
      </a:defRPr>
    </a:lvl4pPr>
    <a:lvl5pPr marL="0" indent="0" algn="l" defTabSz="1088776" rtl="0" eaLnBrk="1" latinLnBrk="0" hangingPunct="1">
      <a:spcBef>
        <a:spcPts val="1200"/>
      </a:spcBef>
      <a:spcAft>
        <a:spcPts val="600"/>
      </a:spcAft>
      <a:buFont typeface="Arial" pitchFamily="34" charset="0"/>
      <a:buNone/>
      <a:defRPr lang="en-US" sz="2400" b="1" kern="1200" baseline="0" dirty="0">
        <a:solidFill>
          <a:schemeClr val="tx1"/>
        </a:solidFill>
        <a:latin typeface="+mn-lt"/>
        <a:ea typeface="+mn-ea"/>
        <a:cs typeface="+mn-cs"/>
      </a:defRPr>
    </a:lvl5pPr>
    <a:lvl6pPr marL="0" indent="0" algn="l" defTabSz="1088776" rtl="0" eaLnBrk="1" latinLnBrk="0" hangingPunct="1">
      <a:spcBef>
        <a:spcPts val="600"/>
      </a:spcBef>
      <a:spcAft>
        <a:spcPts val="300"/>
      </a:spcAft>
      <a:buFont typeface="Arial" pitchFamily="34" charset="0"/>
      <a:buNone/>
      <a:defRPr sz="1800" b="1" kern="1200">
        <a:solidFill>
          <a:schemeClr val="accent1"/>
        </a:solidFill>
        <a:latin typeface="+mn-lt"/>
        <a:ea typeface="+mn-ea"/>
        <a:cs typeface="+mn-cs"/>
      </a:defRPr>
    </a:lvl6pPr>
    <a:lvl7pPr marL="360000" indent="-360000" algn="l" defTabSz="1088776" rtl="0" eaLnBrk="1" latinLnBrk="0" hangingPunct="1">
      <a:spcBef>
        <a:spcPts val="300"/>
      </a:spcBef>
      <a:spcAft>
        <a:spcPts val="300"/>
      </a:spcAft>
      <a:buClr>
        <a:schemeClr val="tx1"/>
      </a:buClr>
      <a:buFont typeface="+mj-lt"/>
      <a:buAutoNum type="arabicPeriod"/>
      <a:tabLst/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720000" indent="-360000" algn="l" defTabSz="1088776" rtl="0" eaLnBrk="1" latinLnBrk="0" hangingPunct="1">
      <a:spcBef>
        <a:spcPts val="300"/>
      </a:spcBef>
      <a:spcAft>
        <a:spcPts val="300"/>
      </a:spcAft>
      <a:buClr>
        <a:schemeClr val="tx1"/>
      </a:buClr>
      <a:buFont typeface="+mj-lt"/>
      <a:buAutoNum type="alphaLcPeriod"/>
      <a:tabLst/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0" indent="0" algn="l" defTabSz="1088776" rtl="0" eaLnBrk="1" latinLnBrk="0" hangingPunct="1">
      <a:spcBef>
        <a:spcPts val="600"/>
      </a:spcBef>
      <a:spcAft>
        <a:spcPts val="600"/>
      </a:spcAft>
      <a:buFont typeface="Arial" pitchFamily="34" charset="0"/>
      <a:buNone/>
      <a:defRPr sz="2000" b="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D1941"/>
    <a:srgbClr val="F4FEFD"/>
    <a:srgbClr val="E1FBF8"/>
    <a:srgbClr val="089247"/>
    <a:srgbClr val="FFFFFF"/>
    <a:srgbClr val="007033"/>
    <a:srgbClr val="003E1C"/>
    <a:srgbClr val="F0F0F0"/>
    <a:srgbClr val="0053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7693198-2ADA-43D8-B9AD-E03B44EFECEA}">
  <a:tblStyle styleId="{E7693198-2ADA-43D8-B9AD-E03B44EFECEA}" styleName="Hutchies Blue Grid Table (on light)">
    <a:wholeTbl>
      <a:tcTxStyle>
        <a:fontRef idx="minor">
          <a:prstClr val="black"/>
        </a:fontRef>
        <a:schemeClr val="dk1"/>
      </a:tcTxStyle>
      <a:tcStyle>
        <a:tcBdr>
          <a:left>
            <a:ln w="6350" cmpd="sng">
              <a:solidFill>
                <a:schemeClr val="dk1"/>
              </a:solidFill>
            </a:ln>
          </a:left>
          <a:right>
            <a:ln w="6350" cmpd="sng">
              <a:solidFill>
                <a:schemeClr val="dk1"/>
              </a:solidFill>
            </a:ln>
          </a:right>
          <a:top>
            <a:ln w="6350" cmpd="sng">
              <a:solidFill>
                <a:schemeClr val="dk1"/>
              </a:solidFill>
            </a:ln>
          </a:top>
          <a:bottom>
            <a:ln w="6350" cmpd="sng">
              <a:solidFill>
                <a:schemeClr val="dk1"/>
              </a:solidFill>
            </a:ln>
          </a:bottom>
          <a:insideH>
            <a:ln w="6350" cmpd="sng">
              <a:solidFill>
                <a:schemeClr val="dk1"/>
              </a:solidFill>
            </a:ln>
          </a:insideH>
          <a:insideV>
            <a:ln w="6350" cmpd="sng">
              <a:solidFill>
                <a:schemeClr val="dk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rgbClr val="DADAD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ADADA"/>
          </a:solidFill>
        </a:fill>
      </a:tcStyle>
    </a:band1V>
    <a:band2V>
      <a:tcStyle>
        <a:tcBdr/>
      </a:tcStyle>
    </a:band2V>
    <a:lastCol>
      <a:tcTxStyle b="off">
        <a:fontRef idx="minor">
          <a:prstClr val="black"/>
        </a:fontRef>
        <a:schemeClr val="dk1"/>
      </a:tcTxStyle>
      <a:tcStyle>
        <a:tcBdr/>
        <a:fill>
          <a:solidFill>
            <a:srgbClr val="DADADA"/>
          </a:solidFill>
        </a:fill>
      </a:tcStyle>
    </a:lastCol>
    <a:firstCol>
      <a:tcTxStyle b="on">
        <a:fontRef idx="minor">
          <a:prstClr val="white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ff">
        <a:fontRef idx="minor">
          <a:prstClr val="black"/>
        </a:fontRef>
        <a:schemeClr val="dk1"/>
      </a:tcTxStyle>
      <a:tcStyle>
        <a:tcBdr>
          <a:top>
            <a:ln w="38100" cmpd="sng">
              <a:solidFill>
                <a:schemeClr val="dk1"/>
              </a:solidFill>
            </a:ln>
          </a:top>
        </a:tcBdr>
        <a:fill>
          <a:solidFill>
            <a:srgbClr val="DADADA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635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3524137-FF3D-4037-A441-0A574C4DDBCC}" styleName="Hutchies Blue Lined Table (on light)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 w="6350" cmpd="sng">
              <a:solidFill>
                <a:schemeClr val="dk1"/>
              </a:solidFill>
            </a:ln>
          </a:bottom>
          <a:insideH>
            <a:ln w="635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rgbClr val="DADAD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ADADA"/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dk1"/>
      </a:tcTxStyle>
      <a:tcStyle>
        <a:tcBdr/>
        <a:fill>
          <a:solidFill>
            <a:srgbClr val="D7D9DB"/>
          </a:solidFill>
        </a:fill>
      </a:tcStyle>
    </a:lastCol>
    <a:firstCol>
      <a:tcTxStyle b="on">
        <a:fontRef idx="minor">
          <a:prstClr val="black"/>
        </a:fontRef>
        <a:schemeClr val="dk1"/>
      </a:tcTxStyle>
      <a:tcStyle>
        <a:tcBdr>
          <a:right>
            <a:ln w="76200" cmpd="sng">
              <a:solidFill>
                <a:schemeClr val="accent1"/>
              </a:solidFill>
            </a:ln>
          </a:right>
        </a:tcBdr>
        <a:fill>
          <a:noFill/>
        </a:fill>
      </a:tcStyle>
    </a:firstCol>
    <a:lastRow>
      <a:tcTxStyle b="on">
        <a:fontRef idx="minor">
          <a:prstClr val="black"/>
        </a:fontRef>
        <a:schemeClr val="dk1"/>
      </a:tcTxStyle>
      <a:tcStyle>
        <a:tcBdr>
          <a:top>
            <a:ln w="38100" cmpd="sng">
              <a:solidFill>
                <a:schemeClr val="dk1"/>
              </a:solidFill>
            </a:ln>
          </a:top>
        </a:tcBdr>
        <a:fill>
          <a:solidFill>
            <a:srgbClr val="D7D9DB"/>
          </a:solidFill>
        </a:fill>
      </a:tcStyle>
    </a:lastRow>
    <a:firstRow>
      <a:tcTxStyle b="on">
        <a:fontRef idx="minor">
          <a:prstClr val="black"/>
        </a:fontRef>
        <a:schemeClr val="accent1"/>
      </a:tcTxStyle>
      <a:tcStyle>
        <a:tcBdr>
          <a:bottom>
            <a:ln w="762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234DBE8-7833-4BD6-BDD6-6B5D7C8DEFC1}" styleName="Hutchies Blue Grid Table (on dark)">
    <a:wholeTbl>
      <a:tcTxStyle>
        <a:fontRef idx="minor">
          <a:prstClr val="white"/>
        </a:fontRef>
        <a:schemeClr val="lt1"/>
      </a:tcTxStyle>
      <a:tcStyle>
        <a:tcBdr>
          <a:left>
            <a:ln w="6350" cmpd="sng">
              <a:solidFill>
                <a:schemeClr val="lt1"/>
              </a:solidFill>
            </a:ln>
          </a:left>
          <a:right>
            <a:ln w="6350" cmpd="sng">
              <a:solidFill>
                <a:schemeClr val="lt1"/>
              </a:solidFill>
            </a:ln>
          </a:right>
          <a:top>
            <a:ln w="6350" cmpd="sng">
              <a:solidFill>
                <a:schemeClr val="lt1"/>
              </a:solidFill>
            </a:ln>
          </a:top>
          <a:bottom>
            <a:ln w="6350" cmpd="sng">
              <a:solidFill>
                <a:schemeClr val="lt1"/>
              </a:solidFill>
            </a:ln>
          </a:bottom>
          <a:insideH>
            <a:ln w="6350" cmpd="sng">
              <a:solidFill>
                <a:schemeClr val="lt1"/>
              </a:solidFill>
            </a:ln>
          </a:insideH>
          <a:insideV>
            <a:ln w="6350" cmpd="sng">
              <a:solidFill>
                <a:schemeClr val="l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rgbClr val="282829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282829"/>
          </a:solidFill>
        </a:fill>
      </a:tcStyle>
    </a:band1V>
    <a:band2V>
      <a:tcStyle>
        <a:tcBdr/>
      </a:tcStyle>
    </a:band2V>
    <a:lastCol>
      <a:tcTxStyle b="off">
        <a:fontRef idx="minor">
          <a:prstClr val="white"/>
        </a:fontRef>
        <a:schemeClr val="lt1"/>
      </a:tcTxStyle>
      <a:tcStyle>
        <a:tcBdr/>
        <a:fill>
          <a:solidFill>
            <a:srgbClr val="282829"/>
          </a:solidFill>
        </a:fill>
      </a:tcStyle>
    </a:lastCol>
    <a:firstCol>
      <a:tcTxStyle b="on">
        <a:fontRef idx="minor">
          <a:prstClr val="white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ff">
        <a:fontRef idx="minor">
          <a:prstClr val="white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rgbClr val="282829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635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84FFC03-2C38-42BD-B33A-C94E5054A938}" styleName="Hutchies Blue Lined Table (on dark)">
    <a:wholeTbl>
      <a:tcTxStyle>
        <a:fontRef idx="minor">
          <a:prstClr val="white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 w="6350" cmpd="sng">
              <a:solidFill>
                <a:schemeClr val="lt1"/>
              </a:solidFill>
            </a:ln>
          </a:bottom>
          <a:insideH>
            <a:ln w="6350" cmpd="sng">
              <a:solidFill>
                <a:schemeClr val="lt1"/>
              </a:solidFill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rgbClr val="282829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282829"/>
          </a:solidFill>
        </a:fill>
      </a:tcStyle>
    </a:band1V>
    <a:band2V>
      <a:tcStyle>
        <a:tcBdr/>
      </a:tcStyle>
    </a:band2V>
    <a:lastCol>
      <a:tcTxStyle b="on">
        <a:fontRef idx="minor">
          <a:prstClr val="white"/>
        </a:fontRef>
        <a:schemeClr val="lt1"/>
      </a:tcTxStyle>
      <a:tcStyle>
        <a:tcBdr/>
        <a:fill>
          <a:solidFill>
            <a:srgbClr val="282829"/>
          </a:solidFill>
        </a:fill>
      </a:tcStyle>
    </a:lastCol>
    <a:firstCol>
      <a:tcTxStyle b="on">
        <a:fontRef idx="minor">
          <a:prstClr val="white"/>
        </a:fontRef>
        <a:schemeClr val="lt1"/>
      </a:tcTxStyle>
      <a:tcStyle>
        <a:tcBdr>
          <a:right>
            <a:ln w="76200" cmpd="sng">
              <a:solidFill>
                <a:schemeClr val="accent1"/>
              </a:solidFill>
            </a:ln>
          </a:right>
        </a:tcBdr>
        <a:fill>
          <a:noFill/>
        </a:fill>
      </a:tcStyle>
    </a:firstCol>
    <a:lastRow>
      <a:tcTxStyle b="on">
        <a:fontRef idx="minor">
          <a:prstClr val="white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rgbClr val="282829"/>
          </a:solidFill>
        </a:fill>
      </a:tcStyle>
    </a:lastRow>
    <a:firstRow>
      <a:tcTxStyle b="on">
        <a:fontRef idx="minor">
          <a:prstClr val="white"/>
        </a:fontRef>
        <a:schemeClr val="accent1"/>
      </a:tcTxStyle>
      <a:tcStyle>
        <a:tcBdr>
          <a:bottom>
            <a:ln w="762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43" autoAdjust="0"/>
    <p:restoredTop sz="94595" autoAdjust="0"/>
  </p:normalViewPr>
  <p:slideViewPr>
    <p:cSldViewPr showGuides="1">
      <p:cViewPr varScale="1">
        <p:scale>
          <a:sx n="108" d="100"/>
          <a:sy n="108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124" d="100"/>
          <a:sy n="124" d="100"/>
        </p:scale>
        <p:origin x="2382" y="90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090412-CFF0-4EDE-B078-5F58C1FD2BCD}" type="doc">
      <dgm:prSet loTypeId="urn:microsoft.com/office/officeart/2005/8/layout/chevron1" loCatId="process" qsTypeId="urn:microsoft.com/office/officeart/2005/8/quickstyle/simple1" qsCatId="simple" csTypeId="urn:microsoft.com/office/officeart/2005/8/colors/accent1_5" csCatId="accent1" phldr="1"/>
      <dgm:spPr/>
    </dgm:pt>
    <dgm:pt modelId="{A1099746-5C27-4474-8196-8B28DB6A059D}">
      <dgm:prSet phldrT="[Text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AU" dirty="0"/>
            <a:t>Trade Supervisor</a:t>
          </a:r>
        </a:p>
        <a:p>
          <a:r>
            <a:rPr lang="en-AU" dirty="0"/>
            <a:t>Attempt to work the issue out directly  </a:t>
          </a:r>
        </a:p>
      </dgm:t>
    </dgm:pt>
    <dgm:pt modelId="{FC292140-B1C7-4F66-9EC0-7A4E199DC369}" type="parTrans" cxnId="{A66D2007-B034-4033-A6DE-662FB4473780}">
      <dgm:prSet/>
      <dgm:spPr/>
      <dgm:t>
        <a:bodyPr/>
        <a:lstStyle/>
        <a:p>
          <a:endParaRPr lang="en-AU"/>
        </a:p>
      </dgm:t>
    </dgm:pt>
    <dgm:pt modelId="{AFB31DAD-5558-455C-9451-66A61E31736F}" type="sibTrans" cxnId="{A66D2007-B034-4033-A6DE-662FB4473780}">
      <dgm:prSet/>
      <dgm:spPr/>
      <dgm:t>
        <a:bodyPr/>
        <a:lstStyle/>
        <a:p>
          <a:endParaRPr lang="en-AU"/>
        </a:p>
      </dgm:t>
    </dgm:pt>
    <dgm:pt modelId="{4BA20B6F-F233-4955-8889-7335CD646CAB}">
      <dgm:prSet phldrT="[Text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AU" dirty="0"/>
            <a:t>Hutchies Supervisor</a:t>
          </a:r>
        </a:p>
      </dgm:t>
    </dgm:pt>
    <dgm:pt modelId="{35190775-3841-42AF-ACFC-84324572A52D}" type="parTrans" cxnId="{2DD9FEF9-B42F-4085-8AB9-B0C2B8295768}">
      <dgm:prSet/>
      <dgm:spPr/>
      <dgm:t>
        <a:bodyPr/>
        <a:lstStyle/>
        <a:p>
          <a:endParaRPr lang="en-AU"/>
        </a:p>
      </dgm:t>
    </dgm:pt>
    <dgm:pt modelId="{BDCA78CF-6050-439B-BB25-CF98E10752EC}" type="sibTrans" cxnId="{2DD9FEF9-B42F-4085-8AB9-B0C2B8295768}">
      <dgm:prSet/>
      <dgm:spPr/>
      <dgm:t>
        <a:bodyPr/>
        <a:lstStyle/>
        <a:p>
          <a:endParaRPr lang="en-AU"/>
        </a:p>
      </dgm:t>
    </dgm:pt>
    <dgm:pt modelId="{F356A366-A679-47C7-ABA8-1F280F26CEB2}">
      <dgm:prSet phldrT="[Text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AU" dirty="0"/>
            <a:t>Hutchies Site Manager &amp; or Project Manager </a:t>
          </a:r>
        </a:p>
      </dgm:t>
    </dgm:pt>
    <dgm:pt modelId="{4CED9A98-7CCC-42B7-94BB-84FE6C8335CE}" type="parTrans" cxnId="{B521488D-BA03-454F-95C1-C2D00D857171}">
      <dgm:prSet/>
      <dgm:spPr/>
      <dgm:t>
        <a:bodyPr/>
        <a:lstStyle/>
        <a:p>
          <a:endParaRPr lang="en-AU"/>
        </a:p>
      </dgm:t>
    </dgm:pt>
    <dgm:pt modelId="{0E14CEC6-B480-4807-A081-374B5C7F70B8}" type="sibTrans" cxnId="{B521488D-BA03-454F-95C1-C2D00D857171}">
      <dgm:prSet/>
      <dgm:spPr/>
      <dgm:t>
        <a:bodyPr/>
        <a:lstStyle/>
        <a:p>
          <a:endParaRPr lang="en-AU"/>
        </a:p>
      </dgm:t>
    </dgm:pt>
    <dgm:pt modelId="{71EE72B3-DDED-4817-90FC-21A17C52FF9C}">
      <dgm:prSet phldrT="[Text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AU" dirty="0"/>
            <a:t>Safety Committee or Representative </a:t>
          </a:r>
        </a:p>
      </dgm:t>
    </dgm:pt>
    <dgm:pt modelId="{3D595B6C-AD79-4ABB-9B86-95A93D96244A}" type="parTrans" cxnId="{5697C0B0-9F21-4A60-9577-31BE34AD0121}">
      <dgm:prSet/>
      <dgm:spPr/>
      <dgm:t>
        <a:bodyPr/>
        <a:lstStyle/>
        <a:p>
          <a:endParaRPr lang="en-AU"/>
        </a:p>
      </dgm:t>
    </dgm:pt>
    <dgm:pt modelId="{092DC20C-8DB3-40E1-A47F-797C9DED9A58}" type="sibTrans" cxnId="{5697C0B0-9F21-4A60-9577-31BE34AD0121}">
      <dgm:prSet/>
      <dgm:spPr/>
      <dgm:t>
        <a:bodyPr/>
        <a:lstStyle/>
        <a:p>
          <a:endParaRPr lang="en-AU"/>
        </a:p>
      </dgm:t>
    </dgm:pt>
    <dgm:pt modelId="{5DF5A229-B84A-43FB-98BF-16F7118846CF}">
      <dgm:prSet phldrT="[Text]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AU" dirty="0"/>
            <a:t>Hutchies Team HSE Manager &amp; / or Hutchies National HSE Manager </a:t>
          </a:r>
        </a:p>
      </dgm:t>
    </dgm:pt>
    <dgm:pt modelId="{E00BB96D-A5CE-4B26-B7BC-2ED72B7D7246}" type="parTrans" cxnId="{18147CF5-68DE-4870-B638-47E478BCE3D4}">
      <dgm:prSet/>
      <dgm:spPr/>
      <dgm:t>
        <a:bodyPr/>
        <a:lstStyle/>
        <a:p>
          <a:endParaRPr lang="en-AU"/>
        </a:p>
      </dgm:t>
    </dgm:pt>
    <dgm:pt modelId="{0249AA18-4C89-4E28-9033-FFADF9A33473}" type="sibTrans" cxnId="{18147CF5-68DE-4870-B638-47E478BCE3D4}">
      <dgm:prSet/>
      <dgm:spPr/>
      <dgm:t>
        <a:bodyPr/>
        <a:lstStyle/>
        <a:p>
          <a:endParaRPr lang="en-AU"/>
        </a:p>
      </dgm:t>
    </dgm:pt>
    <dgm:pt modelId="{866CC79C-29A3-4DFE-9267-A2CF939A848D}" type="pres">
      <dgm:prSet presAssocID="{99090412-CFF0-4EDE-B078-5F58C1FD2BCD}" presName="Name0" presStyleCnt="0">
        <dgm:presLayoutVars>
          <dgm:dir/>
          <dgm:animLvl val="lvl"/>
          <dgm:resizeHandles val="exact"/>
        </dgm:presLayoutVars>
      </dgm:prSet>
      <dgm:spPr/>
    </dgm:pt>
    <dgm:pt modelId="{3ACDAD89-A4A7-482B-A245-CD5D0E6C7E16}" type="pres">
      <dgm:prSet presAssocID="{A1099746-5C27-4474-8196-8B28DB6A059D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944A4AA3-3EA3-416F-958B-7166AD3DF1DC}" type="pres">
      <dgm:prSet presAssocID="{AFB31DAD-5558-455C-9451-66A61E31736F}" presName="parTxOnlySpace" presStyleCnt="0"/>
      <dgm:spPr/>
    </dgm:pt>
    <dgm:pt modelId="{2B26B696-5E5C-454A-9456-E87274366C05}" type="pres">
      <dgm:prSet presAssocID="{4BA20B6F-F233-4955-8889-7335CD646CAB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40185EB7-F86D-44BC-B2A0-271161AAAD6D}" type="pres">
      <dgm:prSet presAssocID="{BDCA78CF-6050-439B-BB25-CF98E10752EC}" presName="parTxOnlySpace" presStyleCnt="0"/>
      <dgm:spPr/>
    </dgm:pt>
    <dgm:pt modelId="{252D8447-07BE-45DF-8E4E-C67469189A37}" type="pres">
      <dgm:prSet presAssocID="{F356A366-A679-47C7-ABA8-1F280F26CEB2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587A29CE-B092-44D4-B86E-4D48885AAAB0}" type="pres">
      <dgm:prSet presAssocID="{0E14CEC6-B480-4807-A081-374B5C7F70B8}" presName="parTxOnlySpace" presStyleCnt="0"/>
      <dgm:spPr/>
    </dgm:pt>
    <dgm:pt modelId="{12CB9203-31B1-464F-A0B7-0421D69EBF1B}" type="pres">
      <dgm:prSet presAssocID="{71EE72B3-DDED-4817-90FC-21A17C52FF9C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2E75DDC0-59B7-4319-98A9-AC581B58EDF8}" type="pres">
      <dgm:prSet presAssocID="{092DC20C-8DB3-40E1-A47F-797C9DED9A58}" presName="parTxOnlySpace" presStyleCnt="0"/>
      <dgm:spPr/>
    </dgm:pt>
    <dgm:pt modelId="{050EF724-A908-4A37-92C9-CDF141C32CC0}" type="pres">
      <dgm:prSet presAssocID="{5DF5A229-B84A-43FB-98BF-16F7118846CF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A66D2007-B034-4033-A6DE-662FB4473780}" srcId="{99090412-CFF0-4EDE-B078-5F58C1FD2BCD}" destId="{A1099746-5C27-4474-8196-8B28DB6A059D}" srcOrd="0" destOrd="0" parTransId="{FC292140-B1C7-4F66-9EC0-7A4E199DC369}" sibTransId="{AFB31DAD-5558-455C-9451-66A61E31736F}"/>
    <dgm:cxn modelId="{18D74838-D1C7-43ED-957A-B8ED898E7F0D}" type="presOf" srcId="{99090412-CFF0-4EDE-B078-5F58C1FD2BCD}" destId="{866CC79C-29A3-4DFE-9267-A2CF939A848D}" srcOrd="0" destOrd="0" presId="urn:microsoft.com/office/officeart/2005/8/layout/chevron1"/>
    <dgm:cxn modelId="{BDD29A3A-3AE0-4AE6-8CFE-DEC337FDF712}" type="presOf" srcId="{5DF5A229-B84A-43FB-98BF-16F7118846CF}" destId="{050EF724-A908-4A37-92C9-CDF141C32CC0}" srcOrd="0" destOrd="0" presId="urn:microsoft.com/office/officeart/2005/8/layout/chevron1"/>
    <dgm:cxn modelId="{25B9F862-706C-460E-826C-62A352E99363}" type="presOf" srcId="{4BA20B6F-F233-4955-8889-7335CD646CAB}" destId="{2B26B696-5E5C-454A-9456-E87274366C05}" srcOrd="0" destOrd="0" presId="urn:microsoft.com/office/officeart/2005/8/layout/chevron1"/>
    <dgm:cxn modelId="{B521488D-BA03-454F-95C1-C2D00D857171}" srcId="{99090412-CFF0-4EDE-B078-5F58C1FD2BCD}" destId="{F356A366-A679-47C7-ABA8-1F280F26CEB2}" srcOrd="2" destOrd="0" parTransId="{4CED9A98-7CCC-42B7-94BB-84FE6C8335CE}" sibTransId="{0E14CEC6-B480-4807-A081-374B5C7F70B8}"/>
    <dgm:cxn modelId="{5697C0B0-9F21-4A60-9577-31BE34AD0121}" srcId="{99090412-CFF0-4EDE-B078-5F58C1FD2BCD}" destId="{71EE72B3-DDED-4817-90FC-21A17C52FF9C}" srcOrd="3" destOrd="0" parTransId="{3D595B6C-AD79-4ABB-9B86-95A93D96244A}" sibTransId="{092DC20C-8DB3-40E1-A47F-797C9DED9A58}"/>
    <dgm:cxn modelId="{6F6F2BE1-418C-4655-A363-13BF55C78007}" type="presOf" srcId="{A1099746-5C27-4474-8196-8B28DB6A059D}" destId="{3ACDAD89-A4A7-482B-A245-CD5D0E6C7E16}" srcOrd="0" destOrd="0" presId="urn:microsoft.com/office/officeart/2005/8/layout/chevron1"/>
    <dgm:cxn modelId="{FDADD1EB-4C3C-428B-ACB3-F0E1A93CCF18}" type="presOf" srcId="{F356A366-A679-47C7-ABA8-1F280F26CEB2}" destId="{252D8447-07BE-45DF-8E4E-C67469189A37}" srcOrd="0" destOrd="0" presId="urn:microsoft.com/office/officeart/2005/8/layout/chevron1"/>
    <dgm:cxn modelId="{8F6B92F1-678F-4B33-A9E5-C4201D2ECD6E}" type="presOf" srcId="{71EE72B3-DDED-4817-90FC-21A17C52FF9C}" destId="{12CB9203-31B1-464F-A0B7-0421D69EBF1B}" srcOrd="0" destOrd="0" presId="urn:microsoft.com/office/officeart/2005/8/layout/chevron1"/>
    <dgm:cxn modelId="{18147CF5-68DE-4870-B638-47E478BCE3D4}" srcId="{99090412-CFF0-4EDE-B078-5F58C1FD2BCD}" destId="{5DF5A229-B84A-43FB-98BF-16F7118846CF}" srcOrd="4" destOrd="0" parTransId="{E00BB96D-A5CE-4B26-B7BC-2ED72B7D7246}" sibTransId="{0249AA18-4C89-4E28-9033-FFADF9A33473}"/>
    <dgm:cxn modelId="{2DD9FEF9-B42F-4085-8AB9-B0C2B8295768}" srcId="{99090412-CFF0-4EDE-B078-5F58C1FD2BCD}" destId="{4BA20B6F-F233-4955-8889-7335CD646CAB}" srcOrd="1" destOrd="0" parTransId="{35190775-3841-42AF-ACFC-84324572A52D}" sibTransId="{BDCA78CF-6050-439B-BB25-CF98E10752EC}"/>
    <dgm:cxn modelId="{355F69B7-F4FD-4873-851B-7F0AD44E4D9D}" type="presParOf" srcId="{866CC79C-29A3-4DFE-9267-A2CF939A848D}" destId="{3ACDAD89-A4A7-482B-A245-CD5D0E6C7E16}" srcOrd="0" destOrd="0" presId="urn:microsoft.com/office/officeart/2005/8/layout/chevron1"/>
    <dgm:cxn modelId="{40F3D953-B8EB-4447-A43B-5524EC1E6FF3}" type="presParOf" srcId="{866CC79C-29A3-4DFE-9267-A2CF939A848D}" destId="{944A4AA3-3EA3-416F-958B-7166AD3DF1DC}" srcOrd="1" destOrd="0" presId="urn:microsoft.com/office/officeart/2005/8/layout/chevron1"/>
    <dgm:cxn modelId="{EC5F3D80-D57D-4BFA-86ED-FC8F41CD1A1F}" type="presParOf" srcId="{866CC79C-29A3-4DFE-9267-A2CF939A848D}" destId="{2B26B696-5E5C-454A-9456-E87274366C05}" srcOrd="2" destOrd="0" presId="urn:microsoft.com/office/officeart/2005/8/layout/chevron1"/>
    <dgm:cxn modelId="{4CA22A3E-CD6E-4EEB-BA78-AD268F4D9DC0}" type="presParOf" srcId="{866CC79C-29A3-4DFE-9267-A2CF939A848D}" destId="{40185EB7-F86D-44BC-B2A0-271161AAAD6D}" srcOrd="3" destOrd="0" presId="urn:microsoft.com/office/officeart/2005/8/layout/chevron1"/>
    <dgm:cxn modelId="{26BAD081-23A0-4F38-A1C2-ED2072D99000}" type="presParOf" srcId="{866CC79C-29A3-4DFE-9267-A2CF939A848D}" destId="{252D8447-07BE-45DF-8E4E-C67469189A37}" srcOrd="4" destOrd="0" presId="urn:microsoft.com/office/officeart/2005/8/layout/chevron1"/>
    <dgm:cxn modelId="{FFB1AA3C-D658-4537-A602-C536827ED7C0}" type="presParOf" srcId="{866CC79C-29A3-4DFE-9267-A2CF939A848D}" destId="{587A29CE-B092-44D4-B86E-4D48885AAAB0}" srcOrd="5" destOrd="0" presId="urn:microsoft.com/office/officeart/2005/8/layout/chevron1"/>
    <dgm:cxn modelId="{6164931F-8283-4617-BCA1-8872EA05BD51}" type="presParOf" srcId="{866CC79C-29A3-4DFE-9267-A2CF939A848D}" destId="{12CB9203-31B1-464F-A0B7-0421D69EBF1B}" srcOrd="6" destOrd="0" presId="urn:microsoft.com/office/officeart/2005/8/layout/chevron1"/>
    <dgm:cxn modelId="{CF4E61FF-564C-405C-9E7F-AD8CF00EA4BC}" type="presParOf" srcId="{866CC79C-29A3-4DFE-9267-A2CF939A848D}" destId="{2E75DDC0-59B7-4319-98A9-AC581B58EDF8}" srcOrd="7" destOrd="0" presId="urn:microsoft.com/office/officeart/2005/8/layout/chevron1"/>
    <dgm:cxn modelId="{FF5FFB54-03B3-4D5D-ADE0-A48EB92B927F}" type="presParOf" srcId="{866CC79C-29A3-4DFE-9267-A2CF939A848D}" destId="{050EF724-A908-4A37-92C9-CDF141C32CC0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CDAD89-A4A7-482B-A245-CD5D0E6C7E16}">
      <dsp:nvSpPr>
        <dsp:cNvPr id="0" name=""/>
        <dsp:cNvSpPr/>
      </dsp:nvSpPr>
      <dsp:spPr>
        <a:xfrm>
          <a:off x="2812" y="187005"/>
          <a:ext cx="2503489" cy="1001395"/>
        </a:xfrm>
        <a:prstGeom prst="chevron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400" kern="1200" dirty="0"/>
            <a:t>Trade Supervisor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400" kern="1200" dirty="0"/>
            <a:t>Attempt to work the issue out directly  </a:t>
          </a:r>
        </a:p>
      </dsp:txBody>
      <dsp:txXfrm>
        <a:off x="503510" y="187005"/>
        <a:ext cx="1502094" cy="1001395"/>
      </dsp:txXfrm>
    </dsp:sp>
    <dsp:sp modelId="{2B26B696-5E5C-454A-9456-E87274366C05}">
      <dsp:nvSpPr>
        <dsp:cNvPr id="0" name=""/>
        <dsp:cNvSpPr/>
      </dsp:nvSpPr>
      <dsp:spPr>
        <a:xfrm>
          <a:off x="2255953" y="187005"/>
          <a:ext cx="2503489" cy="1001395"/>
        </a:xfrm>
        <a:prstGeom prst="chevron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400" kern="1200" dirty="0"/>
            <a:t>Hutchies Supervisor</a:t>
          </a:r>
        </a:p>
      </dsp:txBody>
      <dsp:txXfrm>
        <a:off x="2756651" y="187005"/>
        <a:ext cx="1502094" cy="1001395"/>
      </dsp:txXfrm>
    </dsp:sp>
    <dsp:sp modelId="{252D8447-07BE-45DF-8E4E-C67469189A37}">
      <dsp:nvSpPr>
        <dsp:cNvPr id="0" name=""/>
        <dsp:cNvSpPr/>
      </dsp:nvSpPr>
      <dsp:spPr>
        <a:xfrm>
          <a:off x="4509093" y="187005"/>
          <a:ext cx="2503489" cy="1001395"/>
        </a:xfrm>
        <a:prstGeom prst="chevron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400" kern="1200" dirty="0"/>
            <a:t>Hutchies Site Manager &amp; or Project Manager </a:t>
          </a:r>
        </a:p>
      </dsp:txBody>
      <dsp:txXfrm>
        <a:off x="5009791" y="187005"/>
        <a:ext cx="1502094" cy="1001395"/>
      </dsp:txXfrm>
    </dsp:sp>
    <dsp:sp modelId="{12CB9203-31B1-464F-A0B7-0421D69EBF1B}">
      <dsp:nvSpPr>
        <dsp:cNvPr id="0" name=""/>
        <dsp:cNvSpPr/>
      </dsp:nvSpPr>
      <dsp:spPr>
        <a:xfrm>
          <a:off x="6762233" y="187005"/>
          <a:ext cx="2503489" cy="1001395"/>
        </a:xfrm>
        <a:prstGeom prst="chevron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400" kern="1200" dirty="0"/>
            <a:t>Safety Committee or Representative </a:t>
          </a:r>
        </a:p>
      </dsp:txBody>
      <dsp:txXfrm>
        <a:off x="7262931" y="187005"/>
        <a:ext cx="1502094" cy="1001395"/>
      </dsp:txXfrm>
    </dsp:sp>
    <dsp:sp modelId="{050EF724-A908-4A37-92C9-CDF141C32CC0}">
      <dsp:nvSpPr>
        <dsp:cNvPr id="0" name=""/>
        <dsp:cNvSpPr/>
      </dsp:nvSpPr>
      <dsp:spPr>
        <a:xfrm>
          <a:off x="9015373" y="187005"/>
          <a:ext cx="2503489" cy="1001395"/>
        </a:xfrm>
        <a:prstGeom prst="chevron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400" kern="1200" dirty="0"/>
            <a:t>Hutchies Team HSE Manager &amp; / or Hutchies National HSE Manager </a:t>
          </a:r>
        </a:p>
      </dsp:txBody>
      <dsp:txXfrm>
        <a:off x="9516071" y="187005"/>
        <a:ext cx="1502094" cy="10013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2A36AD-C140-47B5-A0AA-2808AF1C1C9D}" type="datetimeFigureOut">
              <a:rPr lang="en-AU" smtClean="0"/>
              <a:t>8/04/2024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A420D9-E2BA-4BD5-B845-F55DFC0118A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4978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3829E-EB69-4A98-9D54-8D6822520B27}" type="datetimeFigureOut">
              <a:rPr lang="en-AU" smtClean="0"/>
              <a:t>8/04/2024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F05BAA-92F6-4DEA-A832-E4B15A2F52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9978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4388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8776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3164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7552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1940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328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716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5104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68576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PROJECT SPECIFIC INSTRUCTION  </a:t>
            </a:r>
          </a:p>
          <a:p>
            <a:endParaRPr lang="en-AU" dirty="0"/>
          </a:p>
          <a:p>
            <a:r>
              <a:rPr lang="en-AU" dirty="0"/>
              <a:t>- Project team to outline what is being build to give all inductees an idea of what they are actually being involved in building. </a:t>
            </a:r>
          </a:p>
          <a:p>
            <a:r>
              <a:rPr lang="en-AU" dirty="0"/>
              <a:t>- Project specific render or photo to be added for visual.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84646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 </a:t>
            </a:r>
          </a:p>
          <a:p>
            <a:endParaRPr lang="en-AU" dirty="0"/>
          </a:p>
          <a:p>
            <a:r>
              <a:rPr lang="en-AU" dirty="0"/>
              <a:t>- Insert your key project team members (adjust titles / positions to suit)</a:t>
            </a:r>
          </a:p>
          <a:p>
            <a:r>
              <a:rPr lang="en-AU" dirty="0"/>
              <a:t>- Site Team photos may be available here / </a:t>
            </a:r>
            <a:r>
              <a:rPr lang="en-US" dirty="0"/>
              <a:t>G:\Communications\Library\Photography\People (CVs)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2673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AU" dirty="0"/>
              <a:t>- Insert your key site emergency / first aiders / medical centre details (adjust titles / positions to suit)</a:t>
            </a:r>
          </a:p>
          <a:p>
            <a:r>
              <a:rPr lang="en-AU" dirty="0"/>
              <a:t>- Site Team photos may be available here / </a:t>
            </a:r>
            <a:r>
              <a:rPr lang="en-US" dirty="0"/>
              <a:t>G:\Communications\Library\Photography\People (CVs)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39337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400" i="0" dirty="0"/>
              <a:t>SITE SPECIFIC INSTRUCTION 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sz="1400" i="0" dirty="0"/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400" i="0" dirty="0"/>
              <a:t>- </a:t>
            </a:r>
            <a:r>
              <a:rPr lang="en-AU" sz="1400" i="1" dirty="0"/>
              <a:t>Any incidents, injuries, near miss, and hazard events </a:t>
            </a:r>
            <a:r>
              <a:rPr lang="en-AU" sz="1400" b="1" i="1" dirty="0"/>
              <a:t>MUST</a:t>
            </a:r>
            <a:r>
              <a:rPr lang="en-AU" sz="1400" i="1" dirty="0"/>
              <a:t> be reported to Hutchies’ site team immediately following an event. 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400" i="1" dirty="0"/>
              <a:t>- This is very important for managing injuries and minimising the impact of injuries. 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400" i="1" dirty="0"/>
              <a:t>- All persons have a responsibility to report accidents / incidents. 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400" i="1" dirty="0"/>
              <a:t>- Any incident not report on the day of occurrence will be deemed to have not occurred on this site.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2176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- Insert your site map here and highlight the necessary site information inductees require notification on</a:t>
            </a:r>
          </a:p>
          <a:p>
            <a:endParaRPr lang="en-AU" dirty="0"/>
          </a:p>
          <a:p>
            <a:r>
              <a:rPr lang="en-AU" dirty="0"/>
              <a:t>Script: Talk through the below items on the project.</a:t>
            </a:r>
          </a:p>
          <a:p>
            <a:endParaRPr lang="en-AU" dirty="0"/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Location of Lunchrooms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Location of Toilets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Location of water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Pedestrian entry points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Plant and Vehicle entry points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Access routes internal of site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Site office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Location of sign in facilities</a:t>
            </a:r>
          </a:p>
          <a:p>
            <a:pPr lvl="1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</a:rPr>
              <a:t>Location of skips, bins and waste disposal requirements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7106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INSTRUCTIONS </a:t>
            </a:r>
          </a:p>
          <a:p>
            <a:endParaRPr lang="en-AU" dirty="0"/>
          </a:p>
          <a:p>
            <a:r>
              <a:rPr lang="en-AU" dirty="0"/>
              <a:t>- This is specific site working days and times, prestart times, parking restrictions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7971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AU" dirty="0"/>
              <a:t>- Insert your site map here and highlight the necessary site information inductees require notification on</a:t>
            </a:r>
          </a:p>
          <a:p>
            <a:r>
              <a:rPr lang="en-AU" dirty="0"/>
              <a:t>- Provide site specific locations of Evac points, Evacuation signal, first aid / contact details / equipment etc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10165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AU" dirty="0"/>
              <a:t>- Outline the process for Emergency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50761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AU" dirty="0"/>
              <a:t>- Communicate where site information is located.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2277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US" dirty="0"/>
              <a:t>Specific site delivery requirements (how to book / communication)</a:t>
            </a:r>
          </a:p>
          <a:p>
            <a:r>
              <a:rPr lang="en-US" dirty="0"/>
              <a:t>Specific site delivery times and routes.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Details designated delivery and drop-off areas </a:t>
            </a:r>
          </a:p>
          <a:p>
            <a:r>
              <a:rPr lang="en-US" dirty="0"/>
              <a:t>Loading and unloading requirements</a:t>
            </a:r>
          </a:p>
          <a:p>
            <a:r>
              <a:rPr lang="en-US" dirty="0"/>
              <a:t>Vehicles to be cleaned prior to leaving site </a:t>
            </a:r>
          </a:p>
          <a:p>
            <a:r>
              <a:rPr lang="en-US" dirty="0"/>
              <a:t>Operators of any item of plant for unloading are to be appropriately licensed</a:t>
            </a:r>
          </a:p>
          <a:p>
            <a:r>
              <a:rPr lang="en-US" dirty="0"/>
              <a:t>Operators of any item of plant to be </a:t>
            </a:r>
            <a:r>
              <a:rPr lang="en-US" dirty="0" err="1"/>
              <a:t>authorised</a:t>
            </a:r>
            <a:r>
              <a:rPr lang="en-US" dirty="0"/>
              <a:t> by Hutchies’ Site Team</a:t>
            </a:r>
          </a:p>
          <a:p>
            <a:r>
              <a:rPr lang="en-US" dirty="0"/>
              <a:t>Requirements of delivery drivers – remain in vehicle / designated area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64128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AU" dirty="0"/>
              <a:t>- List any site specific inspection times / processes etc.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32294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0868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AU" dirty="0"/>
              <a:t>- Outline if Hazardous Materials have or have not been identified on the project.</a:t>
            </a:r>
          </a:p>
          <a:p>
            <a:r>
              <a:rPr lang="en-AU" dirty="0"/>
              <a:t>- Outline type of Hazardous materials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86933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SITE SPECIFIC INSTRUCTION </a:t>
            </a:r>
          </a:p>
          <a:p>
            <a:endParaRPr lang="en-AU" dirty="0"/>
          </a:p>
          <a:p>
            <a:r>
              <a:rPr lang="en-AU" dirty="0"/>
              <a:t>- Outline specific environmental rules for the project.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1611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AU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there is a breach or a non-conformance on the job and depending on how serious the non-conformance is the following processes are in place on this project for dealing with, reviewing and responding to health and safety, quality and environmental non-compliance or major breaches of statutory requirements:</a:t>
            </a:r>
          </a:p>
          <a:p>
            <a:pPr lvl="0"/>
            <a:endParaRPr lang="en-AU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AU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Access denied or removal from site for continual unsafe work practices.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26529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b="0" dirty="0"/>
              <a:t>Issue resolution process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AU" dirty="0"/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dirty="0"/>
              <a:t>Health and safety issues raised on site will be recorded and addressed as a matter of urgency.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dirty="0"/>
              <a:t>Where there is a matter that cannot be resolved in the first instance the escalation process outlined below shall be followed: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AU" dirty="0"/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dirty="0"/>
              <a:t>Above parties will make reasonable efforts to achieve a timely and effective resolution of the health and safety issue in question.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51144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Free, confidential and independent support is available. </a:t>
            </a:r>
          </a:p>
          <a:p>
            <a:endParaRPr lang="en-US" dirty="0"/>
          </a:p>
          <a:p>
            <a:pPr algn="l"/>
            <a:r>
              <a:rPr lang="en-US" b="0" i="0" dirty="0">
                <a:solidFill>
                  <a:srgbClr val="1D2124"/>
                </a:solidFill>
                <a:effectLst/>
                <a:latin typeface="inherit"/>
              </a:rPr>
              <a:t>Hutchies works with industry leading providers who support you. These services are completely free, confidential and independent.</a:t>
            </a:r>
          </a:p>
          <a:p>
            <a:br>
              <a:rPr lang="en-US" dirty="0"/>
            </a:br>
            <a:r>
              <a:rPr lang="en-US" dirty="0"/>
              <a:t>Converge International is available for all of Hutchies’ company members and their partners and immediate family members 24 x 7.</a:t>
            </a:r>
          </a:p>
          <a:p>
            <a:endParaRPr lang="en-US" dirty="0"/>
          </a:p>
          <a:p>
            <a:r>
              <a:rPr lang="en-US" dirty="0"/>
              <a:t>Mates is available 24 x 7 – there are also people with green Mates Connectors stickers on their hard hats you might see around site – they can help you find support if needed.</a:t>
            </a:r>
          </a:p>
          <a:p>
            <a:endParaRPr lang="en-US" dirty="0"/>
          </a:p>
          <a:p>
            <a:r>
              <a:rPr lang="en-US" dirty="0"/>
              <a:t>TIACS stands for ‘This is a conversation starter’ – it’s run by TradeMutt and is available Monday-Friday 8am to 10pm AEST. Call or </a:t>
            </a:r>
            <a:r>
              <a:rPr lang="en-US" dirty="0" err="1"/>
              <a:t>sms</a:t>
            </a:r>
            <a:r>
              <a:rPr lang="en-US" dirty="0"/>
              <a:t> the number to talk to a counsellor.</a:t>
            </a:r>
            <a:endParaRPr lang="en-AU" dirty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F05BAA-92F6-4DEA-A832-E4B15A2F525C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7011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sv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svg"/><Relationship Id="rId7" Type="http://schemas.openxmlformats.org/officeDocument/2006/relationships/image" Target="../media/image19.png"/><Relationship Id="rId12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18.sv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svg"/><Relationship Id="rId7" Type="http://schemas.openxmlformats.org/officeDocument/2006/relationships/image" Target="../media/image26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Relationship Id="rId9" Type="http://schemas.openxmlformats.org/officeDocument/2006/relationships/image" Target="../media/image28.sv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svg"/><Relationship Id="rId7" Type="http://schemas.openxmlformats.org/officeDocument/2006/relationships/image" Target="../media/image26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Relationship Id="rId9" Type="http://schemas.openxmlformats.org/officeDocument/2006/relationships/image" Target="../media/image28.sv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2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8.svg"/><Relationship Id="rId4" Type="http://schemas.openxmlformats.org/officeDocument/2006/relationships/image" Target="../media/image47.png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svg"/><Relationship Id="rId7" Type="http://schemas.openxmlformats.org/officeDocument/2006/relationships/image" Target="../media/image54.svg"/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3.png"/><Relationship Id="rId5" Type="http://schemas.openxmlformats.org/officeDocument/2006/relationships/image" Target="../media/image52.svg"/><Relationship Id="rId4" Type="http://schemas.openxmlformats.org/officeDocument/2006/relationships/image" Target="../media/image51.png"/><Relationship Id="rId9" Type="http://schemas.openxmlformats.org/officeDocument/2006/relationships/image" Target="../media/image56.svg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s://toolbox.hutchies.com.au/contacts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8.svg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0.svg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61.png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Log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Hutchinson_AnimatedLogo_v1_OnAlpha">
            <a:hlinkClick r:id="" action="ppaction://media"/>
            <a:extLst>
              <a:ext uri="{FF2B5EF4-FFF2-40B4-BE49-F238E27FC236}">
                <a16:creationId xmlns:a16="http://schemas.microsoft.com/office/drawing/2014/main" id="{9AB0B2BD-5380-4710-9AC6-9E5346AF3075}"/>
              </a:ext>
            </a:extLst>
          </p:cNvPr>
          <p:cNvPicPr>
            <a:picLocks noChangeAspect="1"/>
          </p:cNvPicPr>
          <p:nvPr userDrawn="1">
            <a:videoFile r:link="rId1"/>
            <p:extLst>
              <p:ext uri="{DAA4B4D4-6D71-4841-9C94-3DE7FCFB9230}">
                <p14:media xmlns:p14="http://schemas.microsoft.com/office/powerpoint/2010/main" r:embed="rId2">
                  <p14:trim end="589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5175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5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CE29F5EF-897D-4CBD-B354-E83A8E7DF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-2382" y="-6196"/>
            <a:ext cx="12197557" cy="6865784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9" name="Picture Placeholder 2">
            <a:extLst>
              <a:ext uri="{FF2B5EF4-FFF2-40B4-BE49-F238E27FC236}">
                <a16:creationId xmlns:a16="http://schemas.microsoft.com/office/drawing/2014/main" id="{26F451DC-AF2C-489D-B1D4-B69221109F30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9265939" y="1701602"/>
            <a:ext cx="2160000" cy="6012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sz="100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43731" y="1697212"/>
            <a:ext cx="5252400" cy="2959200"/>
          </a:xfrm>
          <a:noFill/>
        </p:spPr>
        <p:txBody>
          <a:bodyPr wrap="square" lIns="0" tIns="0" rIns="0" bIns="0" anchor="t">
            <a:noAutofit/>
          </a:bodyPr>
          <a:lstStyle>
            <a:lvl1pPr algn="l">
              <a:lnSpc>
                <a:spcPct val="80000"/>
              </a:lnSpc>
              <a:defRPr sz="6000" b="1" cap="none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[Document Title / Project Name]</a:t>
            </a:r>
            <a:endParaRPr lang="en-AU" dirty="0"/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2C3FB5F6-8C85-48FD-8730-34F49C4D54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3731" y="5968583"/>
            <a:ext cx="1458733" cy="246221"/>
          </a:xfrm>
          <a:noFill/>
        </p:spPr>
        <p:txBody>
          <a:bodyPr wrap="none" lIns="0" tIns="0" rIns="0" bIns="0" anchor="ctr" anchorCtr="0">
            <a:sp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00 Month 20XX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2915DBAA-EFD5-086E-F643-1AAE5F1FF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3731" y="5446018"/>
            <a:ext cx="5252400" cy="430887"/>
          </a:xfrm>
          <a:noFill/>
        </p:spPr>
        <p:txBody>
          <a:bodyPr wrap="square" lIns="0" tIns="0" rIns="0" bIns="0" anchor="ctr" anchorCtr="0">
            <a:spAutoFit/>
          </a:bodyPr>
          <a:lstStyle>
            <a:lvl1pPr marL="0" indent="0" algn="l">
              <a:buNone/>
              <a:defRPr sz="2800" b="1" cap="none" spc="0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6C6F8BF-81A0-B8AA-D8ED-489825627F0E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273515" y="2853730"/>
            <a:ext cx="2152423" cy="834715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Add other logo </a:t>
            </a:r>
            <a:br>
              <a:rPr lang="en-US" dirty="0"/>
            </a:br>
            <a:r>
              <a:rPr lang="en-US" dirty="0"/>
              <a:t>(ie client)</a:t>
            </a:r>
            <a:endParaRPr lang="en-AU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8788659E-7A4A-30E9-2CDC-2AF6D6DA1655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275089" y="3819795"/>
            <a:ext cx="2152423" cy="834715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Add other logo </a:t>
            </a:r>
            <a:br>
              <a:rPr lang="en-US" dirty="0"/>
            </a:br>
            <a:r>
              <a:rPr lang="en-US" dirty="0"/>
              <a:t>(ie client)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395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" grpId="0" animBg="1"/>
      <p:bldP spid="19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1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>
        <p:tmplLst>
          <p:tmpl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Image)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>
            <a:extLst>
              <a:ext uri="{FF2B5EF4-FFF2-40B4-BE49-F238E27FC236}">
                <a16:creationId xmlns:a16="http://schemas.microsoft.com/office/drawing/2014/main" id="{26F451DC-AF2C-489D-B1D4-B69221109F30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9265939" y="1701602"/>
            <a:ext cx="2160000" cy="6012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sz="100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43731" y="1697212"/>
            <a:ext cx="5253856" cy="2957298"/>
          </a:xfrm>
          <a:noFill/>
        </p:spPr>
        <p:txBody>
          <a:bodyPr wrap="square" lIns="0" tIns="0" rIns="0" bIns="0" anchor="t">
            <a:noAutofit/>
          </a:bodyPr>
          <a:lstStyle>
            <a:lvl1pPr algn="l">
              <a:lnSpc>
                <a:spcPct val="80000"/>
              </a:lnSpc>
              <a:defRPr sz="8400" b="1" cap="none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[Site Induction]</a:t>
            </a:r>
            <a:endParaRPr lang="en-AU" dirty="0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46A09005-1D16-EE3E-2F78-E12097CD6D9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3731" y="5446018"/>
            <a:ext cx="5252400" cy="430887"/>
          </a:xfrm>
          <a:noFill/>
        </p:spPr>
        <p:txBody>
          <a:bodyPr wrap="square" lIns="0" tIns="0" rIns="0" bIns="0" anchor="ctr" anchorCtr="0">
            <a:spAutoFit/>
          </a:bodyPr>
          <a:lstStyle>
            <a:lvl1pPr marL="0" indent="0" algn="l">
              <a:buNone/>
              <a:defRPr sz="2800" b="1" cap="none" spc="0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D67E6098-9172-4C7D-2DEB-071AAA3B4E8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3731" y="5968583"/>
            <a:ext cx="2248949" cy="246221"/>
          </a:xfrm>
          <a:noFill/>
        </p:spPr>
        <p:txBody>
          <a:bodyPr wrap="none" lIns="0" tIns="0" rIns="0" bIns="0" anchor="ctr" anchorCtr="0">
            <a:sp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[Street, Suburb STATE]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126685DB-5252-9D6A-B1D8-1CEAA5E0198C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9273515" y="2853730"/>
            <a:ext cx="2152423" cy="834715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Add other logo </a:t>
            </a:r>
            <a:br>
              <a:rPr lang="en-US" dirty="0"/>
            </a:br>
            <a:r>
              <a:rPr lang="en-US" dirty="0"/>
              <a:t>(ie client)</a:t>
            </a:r>
            <a:endParaRPr lang="en-AU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5430B0E2-228E-DBA6-8FB6-20C7E578E14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275089" y="3819795"/>
            <a:ext cx="2152423" cy="834715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Add other logo </a:t>
            </a:r>
            <a:br>
              <a:rPr lang="en-US" dirty="0"/>
            </a:br>
            <a:r>
              <a:rPr lang="en-US" dirty="0"/>
              <a:t>(ie client)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6616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" grpId="0" animBg="1"/>
      <p:bldP spid="9" grpId="0">
        <p:tmplLst>
          <p:tmpl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1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sSessionHolding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4AF9C71-D41B-4CAA-95DA-E4B19BFE3EF5}"/>
              </a:ext>
            </a:extLst>
          </p:cNvPr>
          <p:cNvSpPr/>
          <p:nvPr userDrawn="1"/>
        </p:nvSpPr>
        <p:spPr>
          <a:xfrm>
            <a:off x="0" y="4221881"/>
            <a:ext cx="12195175" cy="2637705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43731" y="2133650"/>
            <a:ext cx="7270080" cy="710994"/>
          </a:xfrm>
          <a:noFill/>
        </p:spPr>
        <p:txBody>
          <a:bodyPr wrap="square" lIns="0" tIns="0" rIns="0" bIns="0" anchor="t">
            <a:noAutofit/>
          </a:bodyPr>
          <a:lstStyle>
            <a:lvl1pPr algn="l">
              <a:lnSpc>
                <a:spcPct val="80000"/>
              </a:lnSpc>
              <a:defRPr sz="6000" b="1" cap="none" spc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[Starting Soon]</a:t>
            </a:r>
            <a:endParaRPr lang="en-A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843731" y="1697212"/>
            <a:ext cx="7270080" cy="215444"/>
          </a:xfrm>
          <a:noFill/>
        </p:spPr>
        <p:txBody>
          <a:bodyPr wrap="square" lIns="0" tIns="0" rIns="0" bIns="0" anchor="ctr" anchorCtr="0">
            <a:spAutoFit/>
          </a:bodyPr>
          <a:lstStyle>
            <a:lvl1pPr marL="0" indent="0" algn="l">
              <a:buNone/>
              <a:defRPr sz="1400" b="1" cap="none" spc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[Session Name]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F72062-9465-4088-9195-97883EF90015}"/>
              </a:ext>
            </a:extLst>
          </p:cNvPr>
          <p:cNvSpPr txBox="1"/>
          <p:nvPr userDrawn="1"/>
        </p:nvSpPr>
        <p:spPr>
          <a:xfrm>
            <a:off x="857781" y="2844644"/>
            <a:ext cx="512961" cy="615553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—</a:t>
            </a:r>
            <a:endParaRPr lang="en-AU" sz="3600" b="1" dirty="0">
              <a:solidFill>
                <a:schemeClr val="bg1"/>
              </a:solidFill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DA0BEF2-A403-46EA-AFC5-23116B9F203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2963" y="3573463"/>
            <a:ext cx="5902325" cy="360388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sz="2000" dirty="0"/>
              <a:t>0am–0pm</a:t>
            </a:r>
            <a:endParaRPr lang="en-AU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2B6A208-11DD-4477-8FB5-F3767FD35B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2963" y="4890045"/>
            <a:ext cx="7270848" cy="1353031"/>
          </a:xfrm>
        </p:spPr>
        <p:txBody>
          <a:bodyPr>
            <a:noAutofit/>
          </a:bodyPr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r>
              <a:rPr lang="en-US" sz="2000" b="0" dirty="0"/>
              <a:t>&gt; Microphones are muted and cameras are off</a:t>
            </a:r>
            <a:br>
              <a:rPr lang="en-US" sz="2000" b="0" dirty="0"/>
            </a:br>
            <a:r>
              <a:rPr lang="en-US" sz="2000" b="0" dirty="0"/>
              <a:t>&gt; Note this session is recorded</a:t>
            </a:r>
            <a:br>
              <a:rPr lang="en-US" sz="2000" b="0" dirty="0"/>
            </a:br>
            <a:r>
              <a:rPr lang="en-US" sz="2000" b="0" dirty="0"/>
              <a:t>&gt; Questions can be sent via email to the host after</a:t>
            </a:r>
            <a:endParaRPr lang="en-AU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9EA9004-105F-4C89-81CE-0ABCF54AFECC}"/>
              </a:ext>
            </a:extLst>
          </p:cNvPr>
          <p:cNvSpPr txBox="1"/>
          <p:nvPr userDrawn="1"/>
        </p:nvSpPr>
        <p:spPr>
          <a:xfrm>
            <a:off x="842963" y="4437906"/>
            <a:ext cx="1497205" cy="30777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en-US" sz="2000" b="0" dirty="0">
                <a:solidFill>
                  <a:schemeClr val="bg1"/>
                </a:solidFill>
              </a:rPr>
              <a:t>This session:</a:t>
            </a:r>
            <a:endParaRPr lang="en-AU" sz="2000" b="0" dirty="0">
              <a:solidFill>
                <a:schemeClr val="bg1"/>
              </a:solidFill>
            </a:endParaRP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2A6996F0-54EA-4514-B5EA-1E8439067A3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>
            <a:off x="10852947" y="1144484"/>
            <a:ext cx="1471070" cy="21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7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knowledgement of Countr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03E1AAEE-B8C8-8523-EC8E-63ECAD934F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9484" t="6947" r="2241" b="-8224"/>
          <a:stretch/>
        </p:blipFill>
        <p:spPr>
          <a:xfrm rot="1400267">
            <a:off x="-210186" y="-2647300"/>
            <a:ext cx="12195173" cy="13156996"/>
          </a:xfrm>
          <a:prstGeom prst="rect">
            <a:avLst/>
          </a:prstGeom>
        </p:spPr>
      </p:pic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889DDDEE-034A-5CD0-81D6-0672241F461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097388" y="4653930"/>
            <a:ext cx="5617021" cy="158494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itle 4">
            <a:extLst>
              <a:ext uri="{FF2B5EF4-FFF2-40B4-BE49-F238E27FC236}">
                <a16:creationId xmlns:a16="http://schemas.microsoft.com/office/drawing/2014/main" id="{5AA79745-5E69-1E2F-857F-A241862EEC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159702"/>
            <a:ext cx="11521676" cy="77827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Acknowledgement</a:t>
            </a:r>
            <a:endParaRPr lang="en-AU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5EA9B28-BCFA-7F9C-6F39-BB5FC38B6479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8D0F0B5-E838-A322-9EDF-E65A448C1C68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466981-8FA4-E22E-C266-BF54E4EE0C6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31788" y="4653930"/>
            <a:ext cx="5189735" cy="1584945"/>
          </a:xfr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 marL="213596" indent="0">
              <a:buNone/>
              <a:defRPr>
                <a:solidFill>
                  <a:schemeClr val="bg1"/>
                </a:solidFill>
              </a:defRPr>
            </a:lvl2pPr>
            <a:lvl3pPr marL="429083" indent="0">
              <a:buNone/>
              <a:defRPr>
                <a:solidFill>
                  <a:schemeClr val="bg1"/>
                </a:solidFill>
              </a:defRPr>
            </a:lvl3pPr>
            <a:lvl4pPr marL="637009" indent="0">
              <a:buNone/>
              <a:defRPr>
                <a:solidFill>
                  <a:schemeClr val="bg1"/>
                </a:solidFill>
              </a:defRPr>
            </a:lvl4pPr>
            <a:lvl5pPr marL="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This is [traditional place name] country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0016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- Teams Cha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BEA5EDAE-A035-DB49-088D-441233566568}"/>
              </a:ext>
            </a:extLst>
          </p:cNvPr>
          <p:cNvSpPr txBox="1">
            <a:spLocks/>
          </p:cNvSpPr>
          <p:nvPr userDrawn="1"/>
        </p:nvSpPr>
        <p:spPr>
          <a:xfrm>
            <a:off x="0" y="4524428"/>
            <a:ext cx="12195175" cy="2335160"/>
          </a:xfrm>
          <a:prstGeom prst="rect">
            <a:avLst/>
          </a:prstGeom>
          <a:solidFill>
            <a:srgbClr val="474FB7"/>
          </a:solidFill>
        </p:spPr>
        <p:txBody>
          <a:bodyPr wrap="none" lIns="864000" tIns="540000" rIns="180000" bIns="540000" anchor="ctr">
            <a:noAutofit/>
          </a:bodyPr>
          <a:lstStyle>
            <a:lvl1pPr marL="213597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800" b="1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800" b="1">
                <a:solidFill>
                  <a:schemeClr val="bg1"/>
                </a:solidFill>
              </a:rPr>
              <a:t>Ask a question in </a:t>
            </a:r>
            <a:br>
              <a:rPr lang="en-US" sz="2800" b="1">
                <a:solidFill>
                  <a:schemeClr val="bg1"/>
                </a:solidFill>
              </a:rPr>
            </a:br>
            <a:r>
              <a:rPr lang="en-US" sz="2800" b="1">
                <a:solidFill>
                  <a:schemeClr val="bg1"/>
                </a:solidFill>
              </a:rPr>
              <a:t>Microsoft Teams chat</a:t>
            </a:r>
          </a:p>
        </p:txBody>
      </p:sp>
      <p:sp>
        <p:nvSpPr>
          <p:cNvPr id="36" name="Title 4">
            <a:extLst>
              <a:ext uri="{FF2B5EF4-FFF2-40B4-BE49-F238E27FC236}">
                <a16:creationId xmlns:a16="http://schemas.microsoft.com/office/drawing/2014/main" id="{4EA6E15E-CA28-70D6-D052-B595D7E2C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731" y="2729195"/>
            <a:ext cx="10582448" cy="1303250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id="{2653106B-24E3-FBC6-1A3A-6BBF660F89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3731" y="4869955"/>
            <a:ext cx="464559" cy="432047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9F3CE61B-B5CA-080A-D850-16B9F284BD9D}"/>
              </a:ext>
            </a:extLst>
          </p:cNvPr>
          <p:cNvGrpSpPr/>
          <p:nvPr userDrawn="1"/>
        </p:nvGrpSpPr>
        <p:grpSpPr>
          <a:xfrm>
            <a:off x="7033690" y="1413570"/>
            <a:ext cx="2448272" cy="4896544"/>
            <a:chOff x="7033690" y="1413570"/>
            <a:chExt cx="2448272" cy="4896544"/>
          </a:xfrm>
        </p:grpSpPr>
        <p:pic>
          <p:nvPicPr>
            <p:cNvPr id="39" name="Picture 38" descr="Graphical user interface, application, Teams&#10;&#10;Description automatically generated">
              <a:extLst>
                <a:ext uri="{FF2B5EF4-FFF2-40B4-BE49-F238E27FC236}">
                  <a16:creationId xmlns:a16="http://schemas.microsoft.com/office/drawing/2014/main" id="{21004FDA-4F82-E322-34A4-2338BD7BB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80027" y="1529856"/>
              <a:ext cx="2155599" cy="4663749"/>
            </a:xfrm>
            <a:prstGeom prst="rect">
              <a:avLst/>
            </a:prstGeom>
          </p:spPr>
        </p:pic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C176FCF-D025-17B6-6A1D-B3C949B651C6}"/>
                </a:ext>
              </a:extLst>
            </p:cNvPr>
            <p:cNvSpPr>
              <a:spLocks/>
            </p:cNvSpPr>
            <p:nvPr/>
          </p:nvSpPr>
          <p:spPr>
            <a:xfrm>
              <a:off x="7182688" y="2064907"/>
              <a:ext cx="2150629" cy="3591258"/>
            </a:xfrm>
            <a:prstGeom prst="rect">
              <a:avLst/>
            </a:prstGeom>
            <a:solidFill>
              <a:srgbClr val="1E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31C3268-AFD6-051F-C1EA-6AA3DB8CBE40}"/>
                </a:ext>
              </a:extLst>
            </p:cNvPr>
            <p:cNvSpPr/>
            <p:nvPr/>
          </p:nvSpPr>
          <p:spPr>
            <a:xfrm>
              <a:off x="7180026" y="2128980"/>
              <a:ext cx="1083925" cy="1764000"/>
            </a:xfrm>
            <a:prstGeom prst="rect">
              <a:avLst/>
            </a:prstGeom>
            <a:solidFill>
              <a:srgbClr val="3B38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387BBD3-32F1-298D-3EF4-536BF0BB50BE}"/>
                </a:ext>
              </a:extLst>
            </p:cNvPr>
            <p:cNvSpPr/>
            <p:nvPr/>
          </p:nvSpPr>
          <p:spPr>
            <a:xfrm>
              <a:off x="8249393" y="2128980"/>
              <a:ext cx="1083925" cy="1764000"/>
            </a:xfrm>
            <a:prstGeom prst="rect">
              <a:avLst/>
            </a:prstGeom>
            <a:solidFill>
              <a:srgbClr val="3432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6816D28-15F8-0F61-E49E-C0C7168A9C5A}"/>
                </a:ext>
              </a:extLst>
            </p:cNvPr>
            <p:cNvSpPr txBox="1"/>
            <p:nvPr/>
          </p:nvSpPr>
          <p:spPr>
            <a:xfrm>
              <a:off x="7472166" y="1839295"/>
              <a:ext cx="803872" cy="109325"/>
            </a:xfrm>
            <a:prstGeom prst="rect">
              <a:avLst/>
            </a:prstGeom>
            <a:solidFill>
              <a:srgbClr val="1E1D1D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700" b="1">
                  <a:solidFill>
                    <a:schemeClr val="bg1"/>
                  </a:solidFill>
                  <a:latin typeface="Arial Rounded MT" panose="02000403040000020004" pitchFamily="2" charset="0"/>
                  <a:cs typeface="Segoe UI" panose="020B0502040204020203" pitchFamily="34" charset="0"/>
                </a:rPr>
                <a:t>Teams Meeting</a:t>
              </a:r>
              <a:endParaRPr lang="en-AU" sz="700" b="1">
                <a:solidFill>
                  <a:schemeClr val="bg1"/>
                </a:solidFill>
                <a:latin typeface="Arial Rounded MT" panose="02000403040000020004" pitchFamily="2" charset="0"/>
                <a:cs typeface="Segoe UI" panose="020B0502040204020203" pitchFamily="34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09CB4D8-911E-301D-5FEC-6D0DDD7129D5}"/>
                </a:ext>
              </a:extLst>
            </p:cNvPr>
            <p:cNvSpPr/>
            <p:nvPr/>
          </p:nvSpPr>
          <p:spPr>
            <a:xfrm>
              <a:off x="7180026" y="3892165"/>
              <a:ext cx="1083925" cy="1764000"/>
            </a:xfrm>
            <a:prstGeom prst="rect">
              <a:avLst/>
            </a:prstGeom>
            <a:solidFill>
              <a:srgbClr val="322C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AF4FE568-376A-C3F5-3CA0-43040971BC8F}"/>
                </a:ext>
              </a:extLst>
            </p:cNvPr>
            <p:cNvSpPr/>
            <p:nvPr/>
          </p:nvSpPr>
          <p:spPr>
            <a:xfrm>
              <a:off x="8249393" y="3892165"/>
              <a:ext cx="1083925" cy="1764000"/>
            </a:xfrm>
            <a:prstGeom prst="rect">
              <a:avLst/>
            </a:prstGeom>
            <a:solidFill>
              <a:srgbClr val="2927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5BDB2E6E-CB28-8BEF-D69F-D1951E7C4BCE}"/>
                </a:ext>
              </a:extLst>
            </p:cNvPr>
            <p:cNvGrpSpPr/>
            <p:nvPr/>
          </p:nvGrpSpPr>
          <p:grpSpPr>
            <a:xfrm>
              <a:off x="7420307" y="2703256"/>
              <a:ext cx="615449" cy="615449"/>
              <a:chOff x="7420307" y="2703256"/>
              <a:chExt cx="615449" cy="615449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66897FE6-62D0-A4C4-E909-316B3A2E4D0C}"/>
                  </a:ext>
                </a:extLst>
              </p:cNvPr>
              <p:cNvSpPr/>
              <p:nvPr/>
            </p:nvSpPr>
            <p:spPr>
              <a:xfrm>
                <a:off x="7420307" y="2703256"/>
                <a:ext cx="615449" cy="61544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58" name="Picture 57" descr="A picture containing silhouette, vector graphics&#10;&#10;Description automatically generated">
                <a:extLst>
                  <a:ext uri="{FF2B5EF4-FFF2-40B4-BE49-F238E27FC236}">
                    <a16:creationId xmlns:a16="http://schemas.microsoft.com/office/drawing/2014/main" id="{86E2E86C-1C79-7228-E41A-C6FE8526EA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25631" y="2708580"/>
                <a:ext cx="604800" cy="604800"/>
              </a:xfrm>
              <a:prstGeom prst="ellipse">
                <a:avLst/>
              </a:prstGeom>
            </p:spPr>
          </p:pic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0D452944-3B8D-9A01-6467-5C271E53C1E9}"/>
                </a:ext>
              </a:extLst>
            </p:cNvPr>
            <p:cNvGrpSpPr/>
            <p:nvPr/>
          </p:nvGrpSpPr>
          <p:grpSpPr>
            <a:xfrm>
              <a:off x="7420307" y="4466441"/>
              <a:ext cx="615449" cy="615449"/>
              <a:chOff x="7420307" y="4466441"/>
              <a:chExt cx="615449" cy="615449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68BC0080-765F-6913-FE74-FF3E92C96BF4}"/>
                  </a:ext>
                </a:extLst>
              </p:cNvPr>
              <p:cNvSpPr/>
              <p:nvPr/>
            </p:nvSpPr>
            <p:spPr>
              <a:xfrm>
                <a:off x="7420307" y="4466441"/>
                <a:ext cx="615449" cy="61544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56" name="Picture 55" descr="A picture containing silhouette&#10;&#10;Description automatically generated">
                <a:extLst>
                  <a:ext uri="{FF2B5EF4-FFF2-40B4-BE49-F238E27FC236}">
                    <a16:creationId xmlns:a16="http://schemas.microsoft.com/office/drawing/2014/main" id="{E054FFE3-0129-6046-5EA5-A27AF3A08AE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13234"/>
              <a:stretch/>
            </p:blipFill>
            <p:spPr>
              <a:xfrm>
                <a:off x="7426324" y="4472458"/>
                <a:ext cx="603414" cy="603414"/>
              </a:xfrm>
              <a:prstGeom prst="ellipse">
                <a:avLst/>
              </a:prstGeom>
            </p:spPr>
          </p:pic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48D7A294-1F36-4AAF-A49A-79CD43481594}"/>
                </a:ext>
              </a:extLst>
            </p:cNvPr>
            <p:cNvGrpSpPr/>
            <p:nvPr/>
          </p:nvGrpSpPr>
          <p:grpSpPr>
            <a:xfrm>
              <a:off x="8512557" y="4466441"/>
              <a:ext cx="615449" cy="615449"/>
              <a:chOff x="8512557" y="4466441"/>
              <a:chExt cx="615449" cy="615449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E084C931-764D-3BA8-70BC-0DEB79731793}"/>
                  </a:ext>
                </a:extLst>
              </p:cNvPr>
              <p:cNvSpPr/>
              <p:nvPr/>
            </p:nvSpPr>
            <p:spPr>
              <a:xfrm>
                <a:off x="8512557" y="4466441"/>
                <a:ext cx="615449" cy="61544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54" name="Picture 53" descr="A picture containing toy, vector graphics, silhouette&#10;&#10;Description automatically generated">
                <a:extLst>
                  <a:ext uri="{FF2B5EF4-FFF2-40B4-BE49-F238E27FC236}">
                    <a16:creationId xmlns:a16="http://schemas.microsoft.com/office/drawing/2014/main" id="{4BCDB99E-4040-172D-496D-CB65AD1B8CE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8858"/>
              <a:stretch/>
            </p:blipFill>
            <p:spPr>
              <a:xfrm>
                <a:off x="8517881" y="4471765"/>
                <a:ext cx="604800" cy="604800"/>
              </a:xfrm>
              <a:prstGeom prst="ellipse">
                <a:avLst/>
              </a:prstGeom>
            </p:spPr>
          </p:pic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A8919CE9-A5F3-ABC9-A262-532749C59DE7}"/>
                </a:ext>
              </a:extLst>
            </p:cNvPr>
            <p:cNvGrpSpPr/>
            <p:nvPr/>
          </p:nvGrpSpPr>
          <p:grpSpPr>
            <a:xfrm>
              <a:off x="8512557" y="2703256"/>
              <a:ext cx="615449" cy="615449"/>
              <a:chOff x="8512557" y="2703256"/>
              <a:chExt cx="615449" cy="615449"/>
            </a:xfrm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373DA49C-CE02-68D9-B54E-637765F48561}"/>
                  </a:ext>
                </a:extLst>
              </p:cNvPr>
              <p:cNvSpPr/>
              <p:nvPr/>
            </p:nvSpPr>
            <p:spPr>
              <a:xfrm>
                <a:off x="8512557" y="2703256"/>
                <a:ext cx="615449" cy="61544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52" name="Picture 51" descr="A picture containing silhouette&#10;&#10;Description automatically generated">
                <a:extLst>
                  <a:ext uri="{FF2B5EF4-FFF2-40B4-BE49-F238E27FC236}">
                    <a16:creationId xmlns:a16="http://schemas.microsoft.com/office/drawing/2014/main" id="{C2F1D6B0-623C-2D42-367D-EEB26E2CC0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4574"/>
              <a:stretch/>
            </p:blipFill>
            <p:spPr>
              <a:xfrm>
                <a:off x="8517881" y="2708580"/>
                <a:ext cx="604800" cy="604800"/>
              </a:xfrm>
              <a:prstGeom prst="ellipse">
                <a:avLst/>
              </a:prstGeom>
            </p:spPr>
          </p:pic>
        </p:grpSp>
        <p:pic>
          <p:nvPicPr>
            <p:cNvPr id="50" name="Graphic 49">
              <a:extLst>
                <a:ext uri="{FF2B5EF4-FFF2-40B4-BE49-F238E27FC236}">
                  <a16:creationId xmlns:a16="http://schemas.microsoft.com/office/drawing/2014/main" id="{181078F9-912E-C8A9-B2A1-D85CF17B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033690" y="1413570"/>
              <a:ext cx="2448272" cy="4896544"/>
            </a:xfrm>
            <a:prstGeom prst="rect">
              <a:avLst/>
            </a:prstGeom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017961BB-1B77-C8D2-C6DA-2917B50BE770}"/>
              </a:ext>
            </a:extLst>
          </p:cNvPr>
          <p:cNvGrpSpPr/>
          <p:nvPr userDrawn="1"/>
        </p:nvGrpSpPr>
        <p:grpSpPr>
          <a:xfrm>
            <a:off x="8761735" y="1774296"/>
            <a:ext cx="339307" cy="339307"/>
            <a:chOff x="8689880" y="1773611"/>
            <a:chExt cx="334333" cy="334333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EFBA7F96-1FC4-33F0-9EB5-A8F520A1B918}"/>
                </a:ext>
              </a:extLst>
            </p:cNvPr>
            <p:cNvSpPr/>
            <p:nvPr/>
          </p:nvSpPr>
          <p:spPr>
            <a:xfrm>
              <a:off x="8689880" y="1773611"/>
              <a:ext cx="334333" cy="334333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28F76344-BD30-2189-5D8C-50801BBA9773}"/>
                </a:ext>
              </a:extLst>
            </p:cNvPr>
            <p:cNvSpPr/>
            <p:nvPr/>
          </p:nvSpPr>
          <p:spPr>
            <a:xfrm>
              <a:off x="8753221" y="1836956"/>
              <a:ext cx="207640" cy="207640"/>
            </a:xfrm>
            <a:prstGeom prst="ellipse">
              <a:avLst/>
            </a:prstGeom>
            <a:solidFill>
              <a:srgbClr val="CC032E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11C11444-1CA6-BE65-8ECC-A920C7E3AB85}"/>
              </a:ext>
            </a:extLst>
          </p:cNvPr>
          <p:cNvGrpSpPr/>
          <p:nvPr userDrawn="1"/>
        </p:nvGrpSpPr>
        <p:grpSpPr>
          <a:xfrm>
            <a:off x="8529446" y="2142322"/>
            <a:ext cx="803872" cy="508084"/>
            <a:chOff x="8486704" y="2165807"/>
            <a:chExt cx="792088" cy="500636"/>
          </a:xfrm>
        </p:grpSpPr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id="{B05FCFDE-5AAC-E91F-82AF-9FDD210CB350}"/>
                </a:ext>
              </a:extLst>
            </p:cNvPr>
            <p:cNvCxnSpPr>
              <a:cxnSpLocks/>
            </p:cNvCxnSpPr>
            <p:nvPr/>
          </p:nvCxnSpPr>
          <p:spPr>
            <a:xfrm>
              <a:off x="8882748" y="2165807"/>
              <a:ext cx="0" cy="286951"/>
            </a:xfrm>
            <a:prstGeom prst="straightConnector1">
              <a:avLst/>
            </a:prstGeom>
            <a:ln>
              <a:solidFill>
                <a:schemeClr val="accent4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4539C477-7617-BB60-1996-7D95C04DA6F7}"/>
                </a:ext>
              </a:extLst>
            </p:cNvPr>
            <p:cNvSpPr txBox="1"/>
            <p:nvPr/>
          </p:nvSpPr>
          <p:spPr>
            <a:xfrm>
              <a:off x="8486704" y="2420222"/>
              <a:ext cx="79208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accent4"/>
                  </a:solidFill>
                  <a:latin typeface="+mj-lt"/>
                  <a:cs typeface="Segoe UI" panose="020B0502040204020203" pitchFamily="34" charset="0"/>
                </a:rPr>
                <a:t>Chat</a:t>
              </a:r>
              <a:endParaRPr lang="en-AU" sz="1600" b="1" dirty="0">
                <a:solidFill>
                  <a:schemeClr val="accent4"/>
                </a:solidFill>
                <a:latin typeface="+mj-lt"/>
                <a:cs typeface="Segoe UI" panose="020B0502040204020203" pitchFamily="34" charset="0"/>
              </a:endParaRPr>
            </a:p>
          </p:txBody>
        </p:sp>
      </p:grpSp>
      <p:pic>
        <p:nvPicPr>
          <p:cNvPr id="65" name="Graphic 64">
            <a:extLst>
              <a:ext uri="{FF2B5EF4-FFF2-40B4-BE49-F238E27FC236}">
                <a16:creationId xmlns:a16="http://schemas.microsoft.com/office/drawing/2014/main" id="{D1CA8D0F-1BBD-06B8-597F-A2FD48CA1581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41003" y="1697212"/>
            <a:ext cx="324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47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- Teams Chat &amp; Unmu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BEA5EDAE-A035-DB49-088D-441233566568}"/>
              </a:ext>
            </a:extLst>
          </p:cNvPr>
          <p:cNvSpPr txBox="1">
            <a:spLocks/>
          </p:cNvSpPr>
          <p:nvPr userDrawn="1"/>
        </p:nvSpPr>
        <p:spPr>
          <a:xfrm>
            <a:off x="0" y="4524428"/>
            <a:ext cx="12195175" cy="2335160"/>
          </a:xfrm>
          <a:prstGeom prst="rect">
            <a:avLst/>
          </a:prstGeom>
          <a:solidFill>
            <a:srgbClr val="474FB7"/>
          </a:solidFill>
        </p:spPr>
        <p:txBody>
          <a:bodyPr wrap="none" lIns="864000" tIns="540000" rIns="180000" bIns="540000" anchor="ctr">
            <a:noAutofit/>
          </a:bodyPr>
          <a:lstStyle>
            <a:lvl1pPr marL="213597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8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</a:rPr>
              <a:t>Ask a question in 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Microsoft Teams chat</a:t>
            </a:r>
          </a:p>
        </p:txBody>
      </p:sp>
      <p:sp>
        <p:nvSpPr>
          <p:cNvPr id="36" name="Title 4">
            <a:extLst>
              <a:ext uri="{FF2B5EF4-FFF2-40B4-BE49-F238E27FC236}">
                <a16:creationId xmlns:a16="http://schemas.microsoft.com/office/drawing/2014/main" id="{4EA6E15E-CA28-70D6-D052-B595D7E2C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731" y="2729195"/>
            <a:ext cx="10582448" cy="1303250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id="{2653106B-24E3-FBC6-1A3A-6BBF660F89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3731" y="4869955"/>
            <a:ext cx="464559" cy="432047"/>
          </a:xfrm>
          <a:prstGeom prst="rect">
            <a:avLst/>
          </a:prstGeom>
        </p:spPr>
      </p:pic>
      <p:pic>
        <p:nvPicPr>
          <p:cNvPr id="65" name="Graphic 64">
            <a:extLst>
              <a:ext uri="{FF2B5EF4-FFF2-40B4-BE49-F238E27FC236}">
                <a16:creationId xmlns:a16="http://schemas.microsoft.com/office/drawing/2014/main" id="{D1CA8D0F-1BBD-06B8-597F-A2FD48CA158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1003" y="1697212"/>
            <a:ext cx="324000" cy="540000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F1FE19D0-9DBD-88FD-4FD7-0A24BEC1B9A9}"/>
              </a:ext>
            </a:extLst>
          </p:cNvPr>
          <p:cNvGrpSpPr/>
          <p:nvPr userDrawn="1"/>
        </p:nvGrpSpPr>
        <p:grpSpPr>
          <a:xfrm>
            <a:off x="7025257" y="1413570"/>
            <a:ext cx="2448272" cy="4896544"/>
            <a:chOff x="7033690" y="1413570"/>
            <a:chExt cx="2448272" cy="4896544"/>
          </a:xfrm>
        </p:grpSpPr>
        <p:pic>
          <p:nvPicPr>
            <p:cNvPr id="34" name="Picture 33" descr="Graphical user interface, application, Teams&#10;&#10;Description automatically generated">
              <a:extLst>
                <a:ext uri="{FF2B5EF4-FFF2-40B4-BE49-F238E27FC236}">
                  <a16:creationId xmlns:a16="http://schemas.microsoft.com/office/drawing/2014/main" id="{C4FB133F-1FA9-BFA1-4F31-B2E52499F6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80027" y="1529856"/>
              <a:ext cx="2155599" cy="4663749"/>
            </a:xfrm>
            <a:prstGeom prst="rect">
              <a:avLst/>
            </a:prstGeom>
          </p:spPr>
        </p:pic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2C704989-0390-D386-A897-6541A2B6EA41}"/>
                </a:ext>
              </a:extLst>
            </p:cNvPr>
            <p:cNvSpPr>
              <a:spLocks/>
            </p:cNvSpPr>
            <p:nvPr/>
          </p:nvSpPr>
          <p:spPr>
            <a:xfrm>
              <a:off x="7182688" y="2064907"/>
              <a:ext cx="2150629" cy="3591258"/>
            </a:xfrm>
            <a:prstGeom prst="rect">
              <a:avLst/>
            </a:prstGeom>
            <a:solidFill>
              <a:srgbClr val="1E1D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B1CB7A02-48DE-838A-B3EE-145706F33C72}"/>
                </a:ext>
              </a:extLst>
            </p:cNvPr>
            <p:cNvSpPr/>
            <p:nvPr/>
          </p:nvSpPr>
          <p:spPr>
            <a:xfrm>
              <a:off x="7180026" y="2128980"/>
              <a:ext cx="1083925" cy="1764000"/>
            </a:xfrm>
            <a:prstGeom prst="rect">
              <a:avLst/>
            </a:prstGeom>
            <a:solidFill>
              <a:srgbClr val="3B38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D8055FC2-8A96-5471-A0BE-1809025003F1}"/>
                </a:ext>
              </a:extLst>
            </p:cNvPr>
            <p:cNvSpPr/>
            <p:nvPr/>
          </p:nvSpPr>
          <p:spPr>
            <a:xfrm>
              <a:off x="8249393" y="2128980"/>
              <a:ext cx="1083925" cy="1764000"/>
            </a:xfrm>
            <a:prstGeom prst="rect">
              <a:avLst/>
            </a:prstGeom>
            <a:solidFill>
              <a:srgbClr val="3432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F4EAF962-98E5-A7FD-5240-72A8806B16D1}"/>
                </a:ext>
              </a:extLst>
            </p:cNvPr>
            <p:cNvSpPr txBox="1"/>
            <p:nvPr/>
          </p:nvSpPr>
          <p:spPr>
            <a:xfrm>
              <a:off x="7472166" y="1839295"/>
              <a:ext cx="803872" cy="109325"/>
            </a:xfrm>
            <a:prstGeom prst="rect">
              <a:avLst/>
            </a:prstGeom>
            <a:solidFill>
              <a:srgbClr val="1E1D1D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700" b="1">
                  <a:solidFill>
                    <a:schemeClr val="bg1"/>
                  </a:solidFill>
                  <a:latin typeface="Arial Rounded MT" panose="02000403040000020004" pitchFamily="2" charset="0"/>
                  <a:cs typeface="Segoe UI" panose="020B0502040204020203" pitchFamily="34" charset="0"/>
                </a:rPr>
                <a:t>Teams Meeting</a:t>
              </a:r>
              <a:endParaRPr lang="en-AU" sz="700" b="1">
                <a:solidFill>
                  <a:schemeClr val="bg1"/>
                </a:solidFill>
                <a:latin typeface="Arial Rounded MT" panose="02000403040000020004" pitchFamily="2" charset="0"/>
                <a:cs typeface="Segoe UI" panose="020B0502040204020203" pitchFamily="34" charset="0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8B117EEB-C4B9-B79F-EB4B-7916976D3B57}"/>
                </a:ext>
              </a:extLst>
            </p:cNvPr>
            <p:cNvSpPr/>
            <p:nvPr/>
          </p:nvSpPr>
          <p:spPr>
            <a:xfrm>
              <a:off x="7180026" y="3892165"/>
              <a:ext cx="1083925" cy="1764000"/>
            </a:xfrm>
            <a:prstGeom prst="rect">
              <a:avLst/>
            </a:prstGeom>
            <a:solidFill>
              <a:srgbClr val="322C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19A8CBF0-FB19-6C47-1FAE-9D8C3952A5FA}"/>
                </a:ext>
              </a:extLst>
            </p:cNvPr>
            <p:cNvSpPr/>
            <p:nvPr/>
          </p:nvSpPr>
          <p:spPr>
            <a:xfrm>
              <a:off x="8249393" y="3892165"/>
              <a:ext cx="1083925" cy="1764000"/>
            </a:xfrm>
            <a:prstGeom prst="rect">
              <a:avLst/>
            </a:prstGeom>
            <a:solidFill>
              <a:srgbClr val="2927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7724C520-3B24-BA0A-9675-764E205C4A19}"/>
                </a:ext>
              </a:extLst>
            </p:cNvPr>
            <p:cNvGrpSpPr/>
            <p:nvPr/>
          </p:nvGrpSpPr>
          <p:grpSpPr>
            <a:xfrm>
              <a:off x="7420307" y="2703256"/>
              <a:ext cx="615449" cy="615449"/>
              <a:chOff x="7420307" y="2703256"/>
              <a:chExt cx="615449" cy="615449"/>
            </a:xfrm>
          </p:grpSpPr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311E7A6F-0C9B-2AE4-2D97-82F1F06210D3}"/>
                  </a:ext>
                </a:extLst>
              </p:cNvPr>
              <p:cNvSpPr/>
              <p:nvPr/>
            </p:nvSpPr>
            <p:spPr>
              <a:xfrm>
                <a:off x="7420307" y="2703256"/>
                <a:ext cx="615449" cy="61544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84" name="Picture 83" descr="A picture containing silhouette, vector graphics&#10;&#10;Description automatically generated">
                <a:extLst>
                  <a:ext uri="{FF2B5EF4-FFF2-40B4-BE49-F238E27FC236}">
                    <a16:creationId xmlns:a16="http://schemas.microsoft.com/office/drawing/2014/main" id="{8D1461EF-A42F-AA54-0738-4ECAE19F18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25631" y="2708580"/>
                <a:ext cx="604800" cy="604800"/>
              </a:xfrm>
              <a:prstGeom prst="ellipse">
                <a:avLst/>
              </a:prstGeom>
            </p:spPr>
          </p:pic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DA15D68E-D976-6049-8BA2-7C2FEB88D594}"/>
                </a:ext>
              </a:extLst>
            </p:cNvPr>
            <p:cNvGrpSpPr/>
            <p:nvPr/>
          </p:nvGrpSpPr>
          <p:grpSpPr>
            <a:xfrm>
              <a:off x="7420307" y="4466441"/>
              <a:ext cx="615449" cy="615449"/>
              <a:chOff x="7420307" y="4466441"/>
              <a:chExt cx="615449" cy="615449"/>
            </a:xfrm>
          </p:grpSpPr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BC1389D0-549F-37D9-CEA9-A0732F4036D4}"/>
                  </a:ext>
                </a:extLst>
              </p:cNvPr>
              <p:cNvSpPr/>
              <p:nvPr/>
            </p:nvSpPr>
            <p:spPr>
              <a:xfrm>
                <a:off x="7420307" y="4466441"/>
                <a:ext cx="615449" cy="61544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82" name="Picture 81" descr="A picture containing silhouette&#10;&#10;Description automatically generated">
                <a:extLst>
                  <a:ext uri="{FF2B5EF4-FFF2-40B4-BE49-F238E27FC236}">
                    <a16:creationId xmlns:a16="http://schemas.microsoft.com/office/drawing/2014/main" id="{0A5F317A-161A-DABE-88E2-C8444FE7C9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13234"/>
              <a:stretch/>
            </p:blipFill>
            <p:spPr>
              <a:xfrm>
                <a:off x="7426324" y="4472458"/>
                <a:ext cx="603414" cy="603414"/>
              </a:xfrm>
              <a:prstGeom prst="ellipse">
                <a:avLst/>
              </a:prstGeom>
            </p:spPr>
          </p:pic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B5E188B9-F287-E4C6-1C39-E8DB34768764}"/>
                </a:ext>
              </a:extLst>
            </p:cNvPr>
            <p:cNvGrpSpPr/>
            <p:nvPr/>
          </p:nvGrpSpPr>
          <p:grpSpPr>
            <a:xfrm>
              <a:off x="8512557" y="4466441"/>
              <a:ext cx="615449" cy="615449"/>
              <a:chOff x="8512557" y="4466441"/>
              <a:chExt cx="615449" cy="615449"/>
            </a:xfrm>
          </p:grpSpPr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1C4DBB44-0D38-0D2A-DF0D-3E7B85BAB92D}"/>
                  </a:ext>
                </a:extLst>
              </p:cNvPr>
              <p:cNvSpPr/>
              <p:nvPr/>
            </p:nvSpPr>
            <p:spPr>
              <a:xfrm>
                <a:off x="8512557" y="4466441"/>
                <a:ext cx="615449" cy="61544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80" name="Picture 79" descr="A picture containing toy, vector graphics, silhouette&#10;&#10;Description automatically generated">
                <a:extLst>
                  <a:ext uri="{FF2B5EF4-FFF2-40B4-BE49-F238E27FC236}">
                    <a16:creationId xmlns:a16="http://schemas.microsoft.com/office/drawing/2014/main" id="{CEB4EDA8-AB89-FCDB-A434-CDD34F83F0A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8858"/>
              <a:stretch/>
            </p:blipFill>
            <p:spPr>
              <a:xfrm>
                <a:off x="8517881" y="4471765"/>
                <a:ext cx="604800" cy="604800"/>
              </a:xfrm>
              <a:prstGeom prst="ellipse">
                <a:avLst/>
              </a:prstGeom>
            </p:spPr>
          </p:pic>
        </p:grp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4EAB373E-8C24-CE97-AC9B-AC80178989B4}"/>
                </a:ext>
              </a:extLst>
            </p:cNvPr>
            <p:cNvGrpSpPr/>
            <p:nvPr/>
          </p:nvGrpSpPr>
          <p:grpSpPr>
            <a:xfrm>
              <a:off x="8512557" y="2703256"/>
              <a:ext cx="615449" cy="615449"/>
              <a:chOff x="8512557" y="2703256"/>
              <a:chExt cx="615449" cy="615449"/>
            </a:xfrm>
          </p:grpSpPr>
          <p:sp>
            <p:nvSpPr>
              <p:cNvPr id="77" name="Oval 76">
                <a:extLst>
                  <a:ext uri="{FF2B5EF4-FFF2-40B4-BE49-F238E27FC236}">
                    <a16:creationId xmlns:a16="http://schemas.microsoft.com/office/drawing/2014/main" id="{0D849584-3576-6E28-627A-D28BB0ABEA07}"/>
                  </a:ext>
                </a:extLst>
              </p:cNvPr>
              <p:cNvSpPr/>
              <p:nvPr/>
            </p:nvSpPr>
            <p:spPr>
              <a:xfrm>
                <a:off x="8512557" y="2703256"/>
                <a:ext cx="615449" cy="61544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78" name="Picture 77" descr="A picture containing silhouette&#10;&#10;Description automatically generated">
                <a:extLst>
                  <a:ext uri="{FF2B5EF4-FFF2-40B4-BE49-F238E27FC236}">
                    <a16:creationId xmlns:a16="http://schemas.microsoft.com/office/drawing/2014/main" id="{DAD95482-0F4B-C1E1-B0A8-D116DEA3B8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-4574"/>
              <a:stretch/>
            </p:blipFill>
            <p:spPr>
              <a:xfrm>
                <a:off x="8517881" y="2708580"/>
                <a:ext cx="604800" cy="604800"/>
              </a:xfrm>
              <a:prstGeom prst="ellipse">
                <a:avLst/>
              </a:prstGeom>
            </p:spPr>
          </p:pic>
        </p:grpSp>
        <p:pic>
          <p:nvPicPr>
            <p:cNvPr id="76" name="Graphic 75">
              <a:extLst>
                <a:ext uri="{FF2B5EF4-FFF2-40B4-BE49-F238E27FC236}">
                  <a16:creationId xmlns:a16="http://schemas.microsoft.com/office/drawing/2014/main" id="{384954D3-CBEB-59A7-5016-5997D74390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033690" y="1413570"/>
              <a:ext cx="2448272" cy="4896544"/>
            </a:xfrm>
            <a:prstGeom prst="rect">
              <a:avLst/>
            </a:prstGeom>
          </p:spPr>
        </p:pic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2E52266-1CA2-4287-2AB2-FF5E85A0D5CD}"/>
              </a:ext>
            </a:extLst>
          </p:cNvPr>
          <p:cNvGrpSpPr/>
          <p:nvPr userDrawn="1"/>
        </p:nvGrpSpPr>
        <p:grpSpPr>
          <a:xfrm>
            <a:off x="8753302" y="1774296"/>
            <a:ext cx="339307" cy="339307"/>
            <a:chOff x="8689880" y="1773611"/>
            <a:chExt cx="334333" cy="334333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04015B7C-482F-8FC0-DE98-61DCB9DD82EA}"/>
                </a:ext>
              </a:extLst>
            </p:cNvPr>
            <p:cNvSpPr/>
            <p:nvPr/>
          </p:nvSpPr>
          <p:spPr>
            <a:xfrm>
              <a:off x="8689880" y="1773611"/>
              <a:ext cx="334333" cy="334333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A6C4E204-063C-0C25-42C9-255533CFB3DF}"/>
                </a:ext>
              </a:extLst>
            </p:cNvPr>
            <p:cNvSpPr/>
            <p:nvPr/>
          </p:nvSpPr>
          <p:spPr>
            <a:xfrm>
              <a:off x="8753221" y="1836956"/>
              <a:ext cx="207640" cy="207640"/>
            </a:xfrm>
            <a:prstGeom prst="ellipse">
              <a:avLst/>
            </a:prstGeom>
            <a:solidFill>
              <a:srgbClr val="CC032E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2B45D53C-C5A8-E039-8BE7-EC1E038DF38F}"/>
              </a:ext>
            </a:extLst>
          </p:cNvPr>
          <p:cNvGrpSpPr/>
          <p:nvPr userDrawn="1"/>
        </p:nvGrpSpPr>
        <p:grpSpPr>
          <a:xfrm>
            <a:off x="8521013" y="2182768"/>
            <a:ext cx="803872" cy="461765"/>
            <a:chOff x="8486704" y="2205658"/>
            <a:chExt cx="792088" cy="454996"/>
          </a:xfrm>
        </p:grpSpPr>
        <p:cxnSp>
          <p:nvCxnSpPr>
            <p:cNvPr id="89" name="Straight Arrow Connector 88">
              <a:extLst>
                <a:ext uri="{FF2B5EF4-FFF2-40B4-BE49-F238E27FC236}">
                  <a16:creationId xmlns:a16="http://schemas.microsoft.com/office/drawing/2014/main" id="{1DB78B4B-17F8-D33B-D2B2-D4A38E155DD0}"/>
                </a:ext>
              </a:extLst>
            </p:cNvPr>
            <p:cNvCxnSpPr>
              <a:cxnSpLocks/>
              <a:endCxn id="90" idx="0"/>
            </p:cNvCxnSpPr>
            <p:nvPr/>
          </p:nvCxnSpPr>
          <p:spPr>
            <a:xfrm>
              <a:off x="8882748" y="2205658"/>
              <a:ext cx="0" cy="208775"/>
            </a:xfrm>
            <a:prstGeom prst="straightConnector1">
              <a:avLst/>
            </a:prstGeom>
            <a:ln>
              <a:solidFill>
                <a:schemeClr val="accent4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EE14A055-12DD-AFA2-F31C-CADD21AEF319}"/>
                </a:ext>
              </a:extLst>
            </p:cNvPr>
            <p:cNvSpPr txBox="1"/>
            <p:nvPr/>
          </p:nvSpPr>
          <p:spPr>
            <a:xfrm>
              <a:off x="8486704" y="2414433"/>
              <a:ext cx="79208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accent4"/>
                  </a:solidFill>
                  <a:latin typeface="+mj-lt"/>
                  <a:cs typeface="Segoe UI" panose="020B0502040204020203" pitchFamily="34" charset="0"/>
                </a:rPr>
                <a:t>Chat</a:t>
              </a:r>
              <a:endParaRPr lang="en-AU" sz="1600" b="1" dirty="0">
                <a:solidFill>
                  <a:schemeClr val="accent4"/>
                </a:solidFill>
                <a:latin typeface="+mj-lt"/>
                <a:cs typeface="Segoe UI" panose="020B0502040204020203" pitchFamily="34" charset="0"/>
              </a:endParaRP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9A49FF07-1DAD-6140-7536-4F2843E231D3}"/>
              </a:ext>
            </a:extLst>
          </p:cNvPr>
          <p:cNvGrpSpPr/>
          <p:nvPr userDrawn="1"/>
        </p:nvGrpSpPr>
        <p:grpSpPr>
          <a:xfrm>
            <a:off x="7721827" y="5643832"/>
            <a:ext cx="339307" cy="339307"/>
            <a:chOff x="8689880" y="1773611"/>
            <a:chExt cx="334333" cy="334333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08FA03E2-34F5-C9B8-AFD6-9B2D55E15B49}"/>
                </a:ext>
              </a:extLst>
            </p:cNvPr>
            <p:cNvSpPr/>
            <p:nvPr/>
          </p:nvSpPr>
          <p:spPr>
            <a:xfrm>
              <a:off x="8689880" y="1773611"/>
              <a:ext cx="334333" cy="334333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97DAFBEE-819B-CF53-BD73-64FD1D53221F}"/>
                </a:ext>
              </a:extLst>
            </p:cNvPr>
            <p:cNvSpPr/>
            <p:nvPr/>
          </p:nvSpPr>
          <p:spPr>
            <a:xfrm>
              <a:off x="8753221" y="1836956"/>
              <a:ext cx="207640" cy="207640"/>
            </a:xfrm>
            <a:prstGeom prst="ellipse">
              <a:avLst/>
            </a:prstGeom>
            <a:solidFill>
              <a:schemeClr val="accent5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EFA881D5-FA68-941C-29C5-D365404E9105}"/>
              </a:ext>
            </a:extLst>
          </p:cNvPr>
          <p:cNvGrpSpPr/>
          <p:nvPr userDrawn="1"/>
        </p:nvGrpSpPr>
        <p:grpSpPr>
          <a:xfrm>
            <a:off x="7489538" y="5099828"/>
            <a:ext cx="803872" cy="461765"/>
            <a:chOff x="8486704" y="2414433"/>
            <a:chExt cx="792088" cy="454996"/>
          </a:xfrm>
        </p:grpSpPr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4D09615E-7EB4-6FFA-0B9B-24F8A95987D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882748" y="2660654"/>
              <a:ext cx="0" cy="208775"/>
            </a:xfrm>
            <a:prstGeom prst="straightConnector1">
              <a:avLst/>
            </a:prstGeom>
            <a:ln>
              <a:solidFill>
                <a:schemeClr val="accent5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BB237E9A-83D0-4F6A-B5BC-904D23B46BE2}"/>
                </a:ext>
              </a:extLst>
            </p:cNvPr>
            <p:cNvSpPr txBox="1"/>
            <p:nvPr/>
          </p:nvSpPr>
          <p:spPr>
            <a:xfrm>
              <a:off x="8486704" y="2414433"/>
              <a:ext cx="79208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accent5"/>
                  </a:solidFill>
                  <a:latin typeface="+mj-lt"/>
                  <a:cs typeface="Segoe UI" panose="020B0502040204020203" pitchFamily="34" charset="0"/>
                </a:rPr>
                <a:t>Unmute</a:t>
              </a:r>
              <a:endParaRPr lang="en-AU" sz="1600" b="1" dirty="0">
                <a:solidFill>
                  <a:schemeClr val="accent5"/>
                </a:solidFill>
                <a:latin typeface="+mj-lt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405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tInContact (1 Person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CE29F5EF-897D-4CBD-B354-E83A8E7DF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55091" y="2781722"/>
            <a:ext cx="1980000" cy="198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55091" y="1701642"/>
            <a:ext cx="10998371" cy="360000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Get in contact</a:t>
            </a:r>
            <a:endParaRPr lang="en-AU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C375DD0-D806-4B9E-B480-7686B1C48D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3286" t="49576" r="18985" b="39145"/>
          <a:stretch/>
        </p:blipFill>
        <p:spPr>
          <a:xfrm>
            <a:off x="0" y="5519690"/>
            <a:ext cx="12195175" cy="1339896"/>
          </a:xfrm>
          <a:prstGeom prst="rect">
            <a:avLst/>
          </a:prstGeom>
        </p:spPr>
      </p:pic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EB69CD0A-3740-4FE3-B963-3BDC5647071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347849" y="2856587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2E5BC582-2B3F-467B-96FD-4D49B977E0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67643" y="3639903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F05AAB3-A800-496C-9AF9-9DB8C6C128E0}"/>
              </a:ext>
            </a:extLst>
          </p:cNvPr>
          <p:cNvSpPr txBox="1">
            <a:spLocks/>
          </p:cNvSpPr>
          <p:nvPr userDrawn="1"/>
        </p:nvSpPr>
        <p:spPr>
          <a:xfrm>
            <a:off x="3347848" y="3969634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Phone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B89A8-E7E3-400C-9B4C-A5548B39250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347848" y="4157076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[0412 345 678]</a:t>
            </a:r>
            <a:endParaRPr lang="en-AU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71C8572C-E93B-4B75-9DC6-7B52C81515A5}"/>
              </a:ext>
            </a:extLst>
          </p:cNvPr>
          <p:cNvSpPr txBox="1">
            <a:spLocks/>
          </p:cNvSpPr>
          <p:nvPr userDrawn="1"/>
        </p:nvSpPr>
        <p:spPr>
          <a:xfrm>
            <a:off x="3349240" y="4370589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Email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558637B8-B108-48DA-96DC-31B908CAACB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349240" y="4558031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 u="sng" baseline="0">
                <a:solidFill>
                  <a:schemeClr val="bg1"/>
                </a:solidFill>
                <a:uFill>
                  <a:solidFill>
                    <a:schemeClr val="accent1"/>
                  </a:solidFill>
                </a:u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[name@hutchies.com.au]</a:t>
            </a:r>
            <a:endParaRPr lang="en-AU" dirty="0"/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BEC54877-E440-4C4B-88EB-633862E83AF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47849" y="3291316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F6DC4668-84CE-481C-997C-53E1128206CF}"/>
              </a:ext>
            </a:extLst>
          </p:cNvPr>
          <p:cNvSpPr txBox="1">
            <a:spLocks/>
          </p:cNvSpPr>
          <p:nvPr userDrawn="1"/>
        </p:nvSpPr>
        <p:spPr>
          <a:xfrm>
            <a:off x="3347848" y="3639328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accent1"/>
                </a:solidFill>
              </a:rPr>
              <a:t>Joined Hutchies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A4CDE6-13FA-464D-8F8B-5B8625B04B46}"/>
              </a:ext>
            </a:extLst>
          </p:cNvPr>
          <p:cNvSpPr/>
          <p:nvPr userDrawn="1"/>
        </p:nvSpPr>
        <p:spPr>
          <a:xfrm>
            <a:off x="3055465" y="2781722"/>
            <a:ext cx="72008" cy="19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E5826355-2995-40C3-999B-5C0AA837213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5091" y="711824"/>
            <a:ext cx="216000" cy="36000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DA133371-451F-41F1-A866-CDFD8D99C305}"/>
              </a:ext>
            </a:extLst>
          </p:cNvPr>
          <p:cNvGrpSpPr/>
          <p:nvPr userDrawn="1"/>
        </p:nvGrpSpPr>
        <p:grpSpPr>
          <a:xfrm>
            <a:off x="855091" y="6045622"/>
            <a:ext cx="1980000" cy="288032"/>
            <a:chOff x="855091" y="6045622"/>
            <a:chExt cx="1980000" cy="28803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080407C-C8DC-4CDE-85B1-A1B2505B5D05}"/>
                </a:ext>
              </a:extLst>
            </p:cNvPr>
            <p:cNvSpPr/>
            <p:nvPr userDrawn="1"/>
          </p:nvSpPr>
          <p:spPr>
            <a:xfrm>
              <a:off x="855091" y="6045622"/>
              <a:ext cx="1980000" cy="2880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388F6875-13D6-43C7-8121-3EAF877AE1E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94591" y="6144638"/>
              <a:ext cx="1701000" cy="900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7CD10A1-2414-4962-9E96-69EC85ADD584}"/>
              </a:ext>
            </a:extLst>
          </p:cNvPr>
          <p:cNvGrpSpPr/>
          <p:nvPr userDrawn="1"/>
        </p:nvGrpSpPr>
        <p:grpSpPr>
          <a:xfrm>
            <a:off x="9499584" y="6045622"/>
            <a:ext cx="1701000" cy="288032"/>
            <a:chOff x="855091" y="6234638"/>
            <a:chExt cx="1701000" cy="288032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DA2CCBD-E05B-41B7-A5D9-93061A94D8F3}"/>
                </a:ext>
              </a:extLst>
            </p:cNvPr>
            <p:cNvSpPr/>
            <p:nvPr userDrawn="1"/>
          </p:nvSpPr>
          <p:spPr>
            <a:xfrm>
              <a:off x="855091" y="6234638"/>
              <a:ext cx="1701000" cy="2880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7E0BE2C1-8548-432E-8BBB-B9FE67337CD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990841" y="6333654"/>
              <a:ext cx="1429500" cy="9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046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tInContact (2 People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CE29F5EF-897D-4CBD-B354-E83A8E7DF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55091" y="2781722"/>
            <a:ext cx="1980000" cy="198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55091" y="1701642"/>
            <a:ext cx="10998371" cy="360000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Get in contact</a:t>
            </a:r>
            <a:endParaRPr lang="en-AU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C375DD0-D806-4B9E-B480-7686B1C48D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3286" t="49576" r="18985" b="39145"/>
          <a:stretch/>
        </p:blipFill>
        <p:spPr>
          <a:xfrm>
            <a:off x="0" y="5519690"/>
            <a:ext cx="12195175" cy="1339896"/>
          </a:xfrm>
          <a:prstGeom prst="rect">
            <a:avLst/>
          </a:prstGeom>
        </p:spPr>
      </p:pic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EB69CD0A-3740-4FE3-B963-3BDC5647071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347849" y="2856587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2E5BC582-2B3F-467B-96FD-4D49B977E0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67643" y="3639903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F05AAB3-A800-496C-9AF9-9DB8C6C128E0}"/>
              </a:ext>
            </a:extLst>
          </p:cNvPr>
          <p:cNvSpPr txBox="1">
            <a:spLocks/>
          </p:cNvSpPr>
          <p:nvPr userDrawn="1"/>
        </p:nvSpPr>
        <p:spPr>
          <a:xfrm>
            <a:off x="3347848" y="3969634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Phone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B89A8-E7E3-400C-9B4C-A5548B39250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347848" y="4157076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[0412 345 678]</a:t>
            </a:r>
            <a:endParaRPr lang="en-AU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71C8572C-E93B-4B75-9DC6-7B52C81515A5}"/>
              </a:ext>
            </a:extLst>
          </p:cNvPr>
          <p:cNvSpPr txBox="1">
            <a:spLocks/>
          </p:cNvSpPr>
          <p:nvPr userDrawn="1"/>
        </p:nvSpPr>
        <p:spPr>
          <a:xfrm>
            <a:off x="3349240" y="4370589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Email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558637B8-B108-48DA-96DC-31B908CAACB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349240" y="4558031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 u="sng" baseline="0">
                <a:solidFill>
                  <a:schemeClr val="bg1"/>
                </a:solidFill>
                <a:uFill>
                  <a:solidFill>
                    <a:schemeClr val="accent1"/>
                  </a:solidFill>
                </a:u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[name@hutchies.com.au]</a:t>
            </a:r>
            <a:endParaRPr lang="en-AU" dirty="0"/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BEC54877-E440-4C4B-88EB-633862E83AF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47849" y="3291316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F6DC4668-84CE-481C-997C-53E1128206CF}"/>
              </a:ext>
            </a:extLst>
          </p:cNvPr>
          <p:cNvSpPr txBox="1">
            <a:spLocks/>
          </p:cNvSpPr>
          <p:nvPr userDrawn="1"/>
        </p:nvSpPr>
        <p:spPr>
          <a:xfrm>
            <a:off x="3347848" y="3639328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accent1"/>
                </a:solidFill>
              </a:rPr>
              <a:t>Joined Hutchies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A4CDE6-13FA-464D-8F8B-5B8625B04B46}"/>
              </a:ext>
            </a:extLst>
          </p:cNvPr>
          <p:cNvSpPr/>
          <p:nvPr userDrawn="1"/>
        </p:nvSpPr>
        <p:spPr>
          <a:xfrm>
            <a:off x="3055465" y="2781722"/>
            <a:ext cx="72008" cy="19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E5826355-2995-40C3-999B-5C0AA837213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5091" y="711824"/>
            <a:ext cx="216000" cy="360000"/>
          </a:xfrm>
          <a:prstGeom prst="rect">
            <a:avLst/>
          </a:prstGeom>
        </p:spPr>
      </p:pic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57921F53-0587-49AC-9D98-1A06F29AB426}"/>
              </a:ext>
            </a:extLst>
          </p:cNvPr>
          <p:cNvSpPr>
            <a:spLocks noGrp="1"/>
          </p:cNvSpPr>
          <p:nvPr>
            <p:ph type="pic" idx="24"/>
          </p:nvPr>
        </p:nvSpPr>
        <p:spPr>
          <a:xfrm>
            <a:off x="6460225" y="2781722"/>
            <a:ext cx="1980000" cy="198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AE826563-95CA-4760-A9DD-5F3C0A23D8E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952983" y="2856587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DD0A1CE8-D4E2-403D-B6CA-D3C18D3D09C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972777" y="3639903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CD8575CF-43A8-443D-81D5-4A3CC5B7843D}"/>
              </a:ext>
            </a:extLst>
          </p:cNvPr>
          <p:cNvSpPr txBox="1">
            <a:spLocks/>
          </p:cNvSpPr>
          <p:nvPr userDrawn="1"/>
        </p:nvSpPr>
        <p:spPr>
          <a:xfrm>
            <a:off x="8952982" y="3969634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Phone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A19F30BE-34D2-4DB6-B2ED-1F1FE18A45C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952982" y="4157076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[0412 345 678]</a:t>
            </a:r>
            <a:endParaRPr lang="en-AU" dirty="0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E5C5E4E4-A626-4293-970F-483E1D8266DE}"/>
              </a:ext>
            </a:extLst>
          </p:cNvPr>
          <p:cNvSpPr txBox="1">
            <a:spLocks/>
          </p:cNvSpPr>
          <p:nvPr userDrawn="1"/>
        </p:nvSpPr>
        <p:spPr>
          <a:xfrm>
            <a:off x="8954374" y="4370589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Email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4846A46-053A-41E4-BA8D-652442B666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954374" y="4558031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 u="sng" baseline="0">
                <a:solidFill>
                  <a:schemeClr val="bg1"/>
                </a:solidFill>
                <a:uFill>
                  <a:solidFill>
                    <a:schemeClr val="accent1"/>
                  </a:solidFill>
                </a:u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[name@hutchies.com.au]</a:t>
            </a:r>
            <a:endParaRPr lang="en-AU" dirty="0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81D61ED7-0200-4679-B24B-DECD2495B91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952983" y="3291316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2BECFDE6-73DA-4D4C-BCB2-DB23006EE9C0}"/>
              </a:ext>
            </a:extLst>
          </p:cNvPr>
          <p:cNvSpPr txBox="1">
            <a:spLocks/>
          </p:cNvSpPr>
          <p:nvPr userDrawn="1"/>
        </p:nvSpPr>
        <p:spPr>
          <a:xfrm>
            <a:off x="8952982" y="3639328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accent1"/>
                </a:solidFill>
              </a:rPr>
              <a:t>Joined Hutchies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2E0525B-1285-49CB-B24F-745C8931B0CF}"/>
              </a:ext>
            </a:extLst>
          </p:cNvPr>
          <p:cNvSpPr/>
          <p:nvPr userDrawn="1"/>
        </p:nvSpPr>
        <p:spPr>
          <a:xfrm>
            <a:off x="8660599" y="2781722"/>
            <a:ext cx="72008" cy="19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3632B19-4A51-4593-9777-5F9BAC777070}"/>
              </a:ext>
            </a:extLst>
          </p:cNvPr>
          <p:cNvGrpSpPr/>
          <p:nvPr userDrawn="1"/>
        </p:nvGrpSpPr>
        <p:grpSpPr>
          <a:xfrm>
            <a:off x="855091" y="6045622"/>
            <a:ext cx="1980000" cy="288032"/>
            <a:chOff x="855091" y="6045622"/>
            <a:chExt cx="1980000" cy="288032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8A11DF8-6693-47EE-823A-5775DDBC8E6B}"/>
                </a:ext>
              </a:extLst>
            </p:cNvPr>
            <p:cNvSpPr/>
            <p:nvPr userDrawn="1"/>
          </p:nvSpPr>
          <p:spPr>
            <a:xfrm>
              <a:off x="855091" y="6045622"/>
              <a:ext cx="1980000" cy="2880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8C6A0341-EFE2-4FC9-A19C-217405FA33D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94591" y="6144638"/>
              <a:ext cx="1701000" cy="90000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C68842B-0CCA-4511-A29B-DA1140560C2D}"/>
              </a:ext>
            </a:extLst>
          </p:cNvPr>
          <p:cNvGrpSpPr/>
          <p:nvPr userDrawn="1"/>
        </p:nvGrpSpPr>
        <p:grpSpPr>
          <a:xfrm>
            <a:off x="9499584" y="6045622"/>
            <a:ext cx="1701000" cy="288032"/>
            <a:chOff x="855091" y="6234638"/>
            <a:chExt cx="1701000" cy="288032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689BEBE-913C-4157-ADBD-FD076EC60EAA}"/>
                </a:ext>
              </a:extLst>
            </p:cNvPr>
            <p:cNvSpPr/>
            <p:nvPr userDrawn="1"/>
          </p:nvSpPr>
          <p:spPr>
            <a:xfrm>
              <a:off x="855091" y="6234638"/>
              <a:ext cx="1701000" cy="2880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25CC010B-50A9-45BD-A64F-77FE5F11EF6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990841" y="6333654"/>
              <a:ext cx="1429500" cy="9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217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tInContact (3 People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55091" y="1701642"/>
            <a:ext cx="10998371" cy="360000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Get in contact</a:t>
            </a:r>
            <a:endParaRPr lang="en-AU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E5826355-2995-40C3-999B-5C0AA83721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5091" y="711824"/>
            <a:ext cx="216000" cy="360000"/>
          </a:xfrm>
          <a:prstGeom prst="rect">
            <a:avLst/>
          </a:prstGeom>
        </p:spPr>
      </p:pic>
      <p:sp>
        <p:nvSpPr>
          <p:cNvPr id="34" name="Picture Placeholder 2">
            <a:extLst>
              <a:ext uri="{FF2B5EF4-FFF2-40B4-BE49-F238E27FC236}">
                <a16:creationId xmlns:a16="http://schemas.microsoft.com/office/drawing/2014/main" id="{CCC6110F-E22A-1AA0-F06F-D60467E45EF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4696213" y="2539563"/>
            <a:ext cx="1800000" cy="180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35" name="Text Placeholder 6">
            <a:extLst>
              <a:ext uri="{FF2B5EF4-FFF2-40B4-BE49-F238E27FC236}">
                <a16:creationId xmlns:a16="http://schemas.microsoft.com/office/drawing/2014/main" id="{C0FFC1B5-4486-A013-3304-C56E03B7E3A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96214" y="4344474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36" name="Text Placeholder 6">
            <a:extLst>
              <a:ext uri="{FF2B5EF4-FFF2-40B4-BE49-F238E27FC236}">
                <a16:creationId xmlns:a16="http://schemas.microsoft.com/office/drawing/2014/main" id="{03726FB0-ACC3-BEFB-971C-F6585066261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16008" y="5127790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73ECD63D-20F5-2723-B2BE-DBF8D4753949}"/>
              </a:ext>
            </a:extLst>
          </p:cNvPr>
          <p:cNvSpPr txBox="1">
            <a:spLocks/>
          </p:cNvSpPr>
          <p:nvPr userDrawn="1"/>
        </p:nvSpPr>
        <p:spPr>
          <a:xfrm>
            <a:off x="4696213" y="5457521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Phone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55ACD0F7-B1A2-DEC5-BD3E-A366887AA30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696213" y="5644963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[0412 345 678]</a:t>
            </a:r>
            <a:endParaRPr lang="en-AU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F8B8A318-36DA-C5CC-24B4-87B0B899F5DD}"/>
              </a:ext>
            </a:extLst>
          </p:cNvPr>
          <p:cNvSpPr txBox="1">
            <a:spLocks/>
          </p:cNvSpPr>
          <p:nvPr userDrawn="1"/>
        </p:nvSpPr>
        <p:spPr>
          <a:xfrm>
            <a:off x="4697605" y="5858476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Email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7FFB375A-F8E2-21D4-EEF4-C8E0C6A9A11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97605" y="6045918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 u="sng" baseline="0">
                <a:solidFill>
                  <a:schemeClr val="bg1"/>
                </a:solidFill>
                <a:uFill>
                  <a:solidFill>
                    <a:schemeClr val="accent1"/>
                  </a:solidFill>
                </a:u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[name@hutchies.com.au]</a:t>
            </a:r>
            <a:endParaRPr lang="en-AU" dirty="0"/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83C08310-5268-4E25-F39F-96260B3DBA4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96214" y="4779203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A54EA173-7518-8AAD-C01D-FE9733A24D6A}"/>
              </a:ext>
            </a:extLst>
          </p:cNvPr>
          <p:cNvSpPr txBox="1">
            <a:spLocks/>
          </p:cNvSpPr>
          <p:nvPr userDrawn="1"/>
        </p:nvSpPr>
        <p:spPr>
          <a:xfrm>
            <a:off x="4696213" y="5127215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accent1"/>
                </a:solidFill>
              </a:rPr>
              <a:t>Joined Hutchies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F3E0A202-F095-1EBC-F943-0DF13A1DEE91}"/>
              </a:ext>
            </a:extLst>
          </p:cNvPr>
          <p:cNvSpPr>
            <a:spLocks noGrp="1"/>
          </p:cNvSpPr>
          <p:nvPr>
            <p:ph type="pic" idx="25"/>
          </p:nvPr>
        </p:nvSpPr>
        <p:spPr>
          <a:xfrm>
            <a:off x="855091" y="2539563"/>
            <a:ext cx="1800000" cy="180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44" name="Text Placeholder 6">
            <a:extLst>
              <a:ext uri="{FF2B5EF4-FFF2-40B4-BE49-F238E27FC236}">
                <a16:creationId xmlns:a16="http://schemas.microsoft.com/office/drawing/2014/main" id="{D0DA5462-23D9-F586-4056-9771B8A5D26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55092" y="4344474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3D019D25-32D2-ECD1-9924-1A302F09862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874886" y="5127790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28B9FA5E-3006-7E09-F06A-68A2EFB8CE93}"/>
              </a:ext>
            </a:extLst>
          </p:cNvPr>
          <p:cNvSpPr txBox="1">
            <a:spLocks/>
          </p:cNvSpPr>
          <p:nvPr userDrawn="1"/>
        </p:nvSpPr>
        <p:spPr>
          <a:xfrm>
            <a:off x="855091" y="5457521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Phone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48" name="Text Placeholder 3">
            <a:extLst>
              <a:ext uri="{FF2B5EF4-FFF2-40B4-BE49-F238E27FC236}">
                <a16:creationId xmlns:a16="http://schemas.microsoft.com/office/drawing/2014/main" id="{F96C46B0-1FE0-AFA9-B134-EAA379DA40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55091" y="5644963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[0412 345 678]</a:t>
            </a:r>
            <a:endParaRPr lang="en-AU" dirty="0"/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CAF309F3-3183-202F-9162-E21BF3C00DD0}"/>
              </a:ext>
            </a:extLst>
          </p:cNvPr>
          <p:cNvSpPr txBox="1">
            <a:spLocks/>
          </p:cNvSpPr>
          <p:nvPr userDrawn="1"/>
        </p:nvSpPr>
        <p:spPr>
          <a:xfrm>
            <a:off x="856483" y="5858476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Email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6F21D867-BE59-23DA-587A-46597312944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56483" y="6045918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 u="sng" baseline="0">
                <a:solidFill>
                  <a:schemeClr val="bg1"/>
                </a:solidFill>
                <a:uFill>
                  <a:solidFill>
                    <a:schemeClr val="accent1"/>
                  </a:solidFill>
                </a:u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[name@hutchies.com.au]</a:t>
            </a:r>
            <a:endParaRPr lang="en-AU" dirty="0"/>
          </a:p>
        </p:txBody>
      </p:sp>
      <p:sp>
        <p:nvSpPr>
          <p:cNvPr id="51" name="Text Placeholder 6">
            <a:extLst>
              <a:ext uri="{FF2B5EF4-FFF2-40B4-BE49-F238E27FC236}">
                <a16:creationId xmlns:a16="http://schemas.microsoft.com/office/drawing/2014/main" id="{1EA0110A-062A-F66E-DB80-BAB7373C406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55092" y="4779203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52" name="Text Placeholder 2">
            <a:extLst>
              <a:ext uri="{FF2B5EF4-FFF2-40B4-BE49-F238E27FC236}">
                <a16:creationId xmlns:a16="http://schemas.microsoft.com/office/drawing/2014/main" id="{AC16DB5F-35E3-1174-7FCD-5F76F935E571}"/>
              </a:ext>
            </a:extLst>
          </p:cNvPr>
          <p:cNvSpPr txBox="1">
            <a:spLocks/>
          </p:cNvSpPr>
          <p:nvPr userDrawn="1"/>
        </p:nvSpPr>
        <p:spPr>
          <a:xfrm>
            <a:off x="855091" y="5127215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accent1"/>
                </a:solidFill>
              </a:rPr>
              <a:t>Joined Hutchies</a:t>
            </a:r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59C1D0DE-C521-B385-889D-EB58348F911A}"/>
              </a:ext>
            </a:extLst>
          </p:cNvPr>
          <p:cNvSpPr>
            <a:spLocks noGrp="1"/>
          </p:cNvSpPr>
          <p:nvPr>
            <p:ph type="pic" idx="31"/>
          </p:nvPr>
        </p:nvSpPr>
        <p:spPr>
          <a:xfrm>
            <a:off x="8537336" y="2539563"/>
            <a:ext cx="1800000" cy="180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54" name="Text Placeholder 6">
            <a:extLst>
              <a:ext uri="{FF2B5EF4-FFF2-40B4-BE49-F238E27FC236}">
                <a16:creationId xmlns:a16="http://schemas.microsoft.com/office/drawing/2014/main" id="{CFDBCDA9-231C-421A-4271-D7CDE575619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539158" y="4344474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55" name="Text Placeholder 6">
            <a:extLst>
              <a:ext uri="{FF2B5EF4-FFF2-40B4-BE49-F238E27FC236}">
                <a16:creationId xmlns:a16="http://schemas.microsoft.com/office/drawing/2014/main" id="{8067C180-8687-69CF-D6A8-84162ED1C1D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558952" y="5127790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B037B52A-ECFF-D79B-9AEA-19692852A313}"/>
              </a:ext>
            </a:extLst>
          </p:cNvPr>
          <p:cNvSpPr txBox="1">
            <a:spLocks/>
          </p:cNvSpPr>
          <p:nvPr userDrawn="1"/>
        </p:nvSpPr>
        <p:spPr>
          <a:xfrm>
            <a:off x="8539157" y="5457521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Phone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57" name="Text Placeholder 3">
            <a:extLst>
              <a:ext uri="{FF2B5EF4-FFF2-40B4-BE49-F238E27FC236}">
                <a16:creationId xmlns:a16="http://schemas.microsoft.com/office/drawing/2014/main" id="{3184AF60-5618-F710-93D8-DFC1103AC6A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39157" y="5644963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[0412 345 678]</a:t>
            </a:r>
            <a:endParaRPr lang="en-AU" dirty="0"/>
          </a:p>
        </p:txBody>
      </p:sp>
      <p:sp>
        <p:nvSpPr>
          <p:cNvPr id="58" name="Text Placeholder 2">
            <a:extLst>
              <a:ext uri="{FF2B5EF4-FFF2-40B4-BE49-F238E27FC236}">
                <a16:creationId xmlns:a16="http://schemas.microsoft.com/office/drawing/2014/main" id="{64F4D7DE-A4F8-F4BE-317E-A5D41E200F73}"/>
              </a:ext>
            </a:extLst>
          </p:cNvPr>
          <p:cNvSpPr txBox="1">
            <a:spLocks/>
          </p:cNvSpPr>
          <p:nvPr userDrawn="1"/>
        </p:nvSpPr>
        <p:spPr>
          <a:xfrm>
            <a:off x="8540549" y="5858476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bg1"/>
                </a:solidFill>
              </a:rPr>
              <a:t>Email</a:t>
            </a:r>
            <a:r>
              <a:rPr lang="en-AU" dirty="0">
                <a:solidFill>
                  <a:schemeClr val="bg1"/>
                </a:solidFill>
              </a:rPr>
              <a:t> </a:t>
            </a:r>
            <a:endParaRPr lang="en-AU" dirty="0"/>
          </a:p>
        </p:txBody>
      </p:sp>
      <p:sp>
        <p:nvSpPr>
          <p:cNvPr id="59" name="Text Placeholder 3">
            <a:extLst>
              <a:ext uri="{FF2B5EF4-FFF2-40B4-BE49-F238E27FC236}">
                <a16:creationId xmlns:a16="http://schemas.microsoft.com/office/drawing/2014/main" id="{68DE744D-2F07-2254-04A0-508576BA61B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540549" y="6045918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 u="sng" baseline="0">
                <a:solidFill>
                  <a:schemeClr val="bg1"/>
                </a:solidFill>
                <a:uFill>
                  <a:solidFill>
                    <a:schemeClr val="accent1"/>
                  </a:solidFill>
                </a:u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[name@hutchies.com.au]</a:t>
            </a:r>
            <a:endParaRPr lang="en-AU" dirty="0"/>
          </a:p>
        </p:txBody>
      </p:sp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839A48E0-4A9B-D9CC-946F-F0880F2FA30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539158" y="4779203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F2C3F756-06C7-BF7E-20F7-C3D5DE779032}"/>
              </a:ext>
            </a:extLst>
          </p:cNvPr>
          <p:cNvSpPr txBox="1">
            <a:spLocks/>
          </p:cNvSpPr>
          <p:nvPr userDrawn="1"/>
        </p:nvSpPr>
        <p:spPr>
          <a:xfrm>
            <a:off x="8539157" y="5127215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accent1"/>
                </a:solidFill>
              </a:rPr>
              <a:t>Joined Hutchies</a:t>
            </a:r>
          </a:p>
        </p:txBody>
      </p:sp>
    </p:spTree>
    <p:extLst>
      <p:ext uri="{BB962C8B-B14F-4D97-AF65-F5344CB8AC3E}">
        <p14:creationId xmlns:p14="http://schemas.microsoft.com/office/powerpoint/2010/main" val="220035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(Lines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Hutchinson_PageTrasition_v3_OnAlpha">
            <a:hlinkClick r:id="" action="ppaction://media"/>
            <a:extLst>
              <a:ext uri="{FF2B5EF4-FFF2-40B4-BE49-F238E27FC236}">
                <a16:creationId xmlns:a16="http://schemas.microsoft.com/office/drawing/2014/main" id="{B8FC3E6C-0C22-443A-819F-8BFBA546D7B7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5175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6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(Shield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Hutchinson_PageTrasition_v2_OnAlpha">
            <a:hlinkClick r:id="" action="ppaction://media"/>
            <a:extLst>
              <a:ext uri="{FF2B5EF4-FFF2-40B4-BE49-F238E27FC236}">
                <a16:creationId xmlns:a16="http://schemas.microsoft.com/office/drawing/2014/main" id="{0C632352-92B7-45CA-948D-94BF5E609CFC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"/>
            <a:ext cx="12195175" cy="685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91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ue &amp;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CE29F5EF-897D-4CBD-B354-E83A8E7DF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-3176" y="0"/>
            <a:ext cx="6098400" cy="685958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77EAD9-0E48-558F-AB01-E732E09C8026}"/>
              </a:ext>
            </a:extLst>
          </p:cNvPr>
          <p:cNvSpPr/>
          <p:nvPr userDrawn="1"/>
        </p:nvSpPr>
        <p:spPr>
          <a:xfrm>
            <a:off x="0" y="4581922"/>
            <a:ext cx="6095272" cy="2278053"/>
          </a:xfrm>
          <a:prstGeom prst="rect">
            <a:avLst/>
          </a:prstGeom>
          <a:gradFill>
            <a:gsLst>
              <a:gs pos="18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Content"/>
          <p:cNvSpPr>
            <a:spLocks noGrp="1"/>
          </p:cNvSpPr>
          <p:nvPr>
            <p:ph type="title" hasCustomPrompt="1"/>
          </p:nvPr>
        </p:nvSpPr>
        <p:spPr>
          <a:xfrm>
            <a:off x="8257826" y="3285780"/>
            <a:ext cx="3180366" cy="2728968"/>
          </a:xfrm>
        </p:spPr>
        <p:txBody>
          <a:bodyPr anchor="t">
            <a:noAutofit/>
          </a:bodyPr>
          <a:lstStyle>
            <a:lvl1pPr algn="r">
              <a:lnSpc>
                <a:spcPct val="80000"/>
              </a:lnSpc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30FBA56-4285-4701-87AD-B3CEE0B96B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2192" y="1685086"/>
            <a:ext cx="216000" cy="36000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BF10F951-83C3-4A81-BD27-E046E5713A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3289" t="3121" r="67276" b="39146"/>
          <a:stretch/>
        </p:blipFill>
        <p:spPr>
          <a:xfrm>
            <a:off x="0" y="0"/>
            <a:ext cx="1993131" cy="6859588"/>
          </a:xfrm>
          <a:prstGeom prst="rect">
            <a:avLst/>
          </a:prstGeom>
        </p:spPr>
      </p:pic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15D00E9F-1E27-457C-F6CD-681A8461A61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8254228" y="2853729"/>
            <a:ext cx="3180367" cy="288031"/>
          </a:xfrm>
        </p:spPr>
        <p:txBody>
          <a:bodyPr anchor="b"/>
          <a:lstStyle>
            <a:lvl1pPr algn="r"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66E401FC-6661-99A9-28ED-D564715ED11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35641" y="5444041"/>
            <a:ext cx="3240088" cy="1141413"/>
          </a:xfrm>
        </p:spPr>
        <p:txBody>
          <a:bodyPr lIns="180000" tIns="180000" rIns="180000" bIns="180000" anchor="b"/>
          <a:lstStyle>
            <a:lvl1pPr algn="r"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[Image Name]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9522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ue &amp; White w 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1"/>
          <p:cNvSpPr>
            <a:spLocks noGrp="1"/>
          </p:cNvSpPr>
          <p:nvPr>
            <p:ph type="title" hasCustomPrompt="1"/>
          </p:nvPr>
        </p:nvSpPr>
        <p:spPr>
          <a:xfrm>
            <a:off x="8257826" y="3285780"/>
            <a:ext cx="3180366" cy="2728968"/>
          </a:xfrm>
        </p:spPr>
        <p:txBody>
          <a:bodyPr anchor="t">
            <a:noAutofit/>
          </a:bodyPr>
          <a:lstStyle>
            <a:lvl1pPr algn="r">
              <a:lnSpc>
                <a:spcPct val="80000"/>
              </a:lnSpc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30FBA56-4285-4701-87AD-B3CEE0B96B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2192" y="1685086"/>
            <a:ext cx="216000" cy="360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604B21B5-BBF5-EC8B-7CB0-8B45553B52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033" r="83442" b="1033"/>
          <a:stretch/>
        </p:blipFill>
        <p:spPr>
          <a:xfrm>
            <a:off x="1" y="0"/>
            <a:ext cx="2019299" cy="6859588"/>
          </a:xfrm>
          <a:prstGeom prst="rect">
            <a:avLst/>
          </a:prstGeom>
        </p:spPr>
      </p:pic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DB896BEC-D8D7-91F1-AB3D-59C6148AC8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487847" y="2853730"/>
            <a:ext cx="1800000" cy="180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B06699DC-CAFA-C872-3B6C-F1B479A9F72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487848" y="4869954"/>
            <a:ext cx="1800000" cy="432248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[Full Name]</a:t>
            </a:r>
          </a:p>
          <a:p>
            <a:pPr lvl="0"/>
            <a:r>
              <a:rPr lang="en-US"/>
              <a:t>[Title]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A5FE3A71-66F2-EF86-5087-3B6E49F534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87848" y="5418647"/>
            <a:ext cx="1800000" cy="199158"/>
          </a:xfrm>
        </p:spPr>
        <p:txBody>
          <a:bodyPr wrap="square" anchor="t">
            <a:noAutofit/>
          </a:bodyPr>
          <a:lstStyle>
            <a:lvl1pPr marL="0" indent="0" algn="l">
              <a:buNone/>
              <a:defRPr sz="105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Joined Hutchies YYYY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84CC6A2-2D9C-C10F-8136-F808821E8974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4513411" y="2853730"/>
            <a:ext cx="1800000" cy="180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9F175D4B-60A8-BD3D-963A-90934BCBD9B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13412" y="5418647"/>
            <a:ext cx="1800000" cy="199158"/>
          </a:xfrm>
        </p:spPr>
        <p:txBody>
          <a:bodyPr wrap="square" anchor="t">
            <a:noAutofit/>
          </a:bodyPr>
          <a:lstStyle>
            <a:lvl1pPr marL="0" indent="0" algn="l">
              <a:buNone/>
              <a:defRPr sz="105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Joined Hutchies YYYY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56D5A734-D622-AD91-3E2D-544C5DB503F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13411" y="4869854"/>
            <a:ext cx="1800000" cy="432248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[Full Name]</a:t>
            </a:r>
          </a:p>
          <a:p>
            <a:pPr lvl="0"/>
            <a:r>
              <a:rPr lang="en-US"/>
              <a:t>[Title]</a:t>
            </a:r>
          </a:p>
        </p:txBody>
      </p:sp>
      <p:sp>
        <p:nvSpPr>
          <p:cNvPr id="16" name="Footer Placeholder 8">
            <a:extLst>
              <a:ext uri="{FF2B5EF4-FFF2-40B4-BE49-F238E27FC236}">
                <a16:creationId xmlns:a16="http://schemas.microsoft.com/office/drawing/2014/main" id="{3E3DEBE8-41B8-29AA-3342-AA36F6760E4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8254228" y="2853729"/>
            <a:ext cx="3180367" cy="288031"/>
          </a:xfrm>
        </p:spPr>
        <p:txBody>
          <a:bodyPr anchor="b"/>
          <a:lstStyle>
            <a:lvl1pPr algn="r"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4845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ack &amp; 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90618AC7-FE30-4304-9DF0-841DDCA92E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2192" y="1685086"/>
            <a:ext cx="216000" cy="360000"/>
          </a:xfrm>
          <a:prstGeom prst="rect">
            <a:avLst/>
          </a:prstGeom>
        </p:spPr>
      </p:pic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CE29F5EF-897D-4CBD-B354-E83A8E7DF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-3176" y="0"/>
            <a:ext cx="6098400" cy="685958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" name="Content 1"/>
          <p:cNvSpPr>
            <a:spLocks noGrp="1"/>
          </p:cNvSpPr>
          <p:nvPr>
            <p:ph type="title" hasCustomPrompt="1"/>
          </p:nvPr>
        </p:nvSpPr>
        <p:spPr>
          <a:xfrm>
            <a:off x="8257826" y="3285780"/>
            <a:ext cx="3180366" cy="2728968"/>
          </a:xfrm>
        </p:spPr>
        <p:txBody>
          <a:bodyPr anchor="t">
            <a:noAutofit/>
          </a:bodyPr>
          <a:lstStyle>
            <a:lvl1pPr algn="r"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sp>
        <p:nvSpPr>
          <p:cNvPr id="11" name="Footer Placeholder 8">
            <a:extLst>
              <a:ext uri="{FF2B5EF4-FFF2-40B4-BE49-F238E27FC236}">
                <a16:creationId xmlns:a16="http://schemas.microsoft.com/office/drawing/2014/main" id="{03660CFE-1168-44A1-9993-5F8BE1AD2FA2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8254228" y="2853729"/>
            <a:ext cx="3180367" cy="288031"/>
          </a:xfrm>
        </p:spPr>
        <p:txBody>
          <a:bodyPr anchor="b"/>
          <a:lstStyle>
            <a:lvl1pPr algn="r"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6212ED-7FEE-61B4-5E46-30EB4A05D885}"/>
              </a:ext>
            </a:extLst>
          </p:cNvPr>
          <p:cNvSpPr/>
          <p:nvPr userDrawn="1"/>
        </p:nvSpPr>
        <p:spPr>
          <a:xfrm>
            <a:off x="0" y="4581922"/>
            <a:ext cx="6095272" cy="2278053"/>
          </a:xfrm>
          <a:prstGeom prst="rect">
            <a:avLst/>
          </a:prstGeom>
          <a:gradFill>
            <a:gsLst>
              <a:gs pos="18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66075F71-C751-9BB3-8320-F1CD15CEA53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35641" y="5444041"/>
            <a:ext cx="3240088" cy="1141413"/>
          </a:xfrm>
        </p:spPr>
        <p:txBody>
          <a:bodyPr lIns="180000" tIns="180000" rIns="180000" bIns="180000" anchor="b"/>
          <a:lstStyle>
            <a:lvl1pPr algn="r"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[Image Name]</a:t>
            </a:r>
            <a:endParaRPr lang="en-AU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33D59088-0331-4B08-8933-35FC3E4A48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3289" t="3121" r="67276" b="39146"/>
          <a:stretch/>
        </p:blipFill>
        <p:spPr>
          <a:xfrm>
            <a:off x="0" y="0"/>
            <a:ext cx="1993131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06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ack &amp; Blue w Peop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1"/>
          <p:cNvSpPr>
            <a:spLocks noGrp="1"/>
          </p:cNvSpPr>
          <p:nvPr>
            <p:ph type="title" hasCustomPrompt="1"/>
          </p:nvPr>
        </p:nvSpPr>
        <p:spPr>
          <a:xfrm>
            <a:off x="8257826" y="3285780"/>
            <a:ext cx="3180366" cy="2728968"/>
          </a:xfrm>
        </p:spPr>
        <p:txBody>
          <a:bodyPr anchor="t">
            <a:noAutofit/>
          </a:bodyPr>
          <a:lstStyle>
            <a:lvl1pPr algn="r"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04B21B5-BBF5-EC8B-7CB0-8B45553B52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033" r="83442" b="1033"/>
          <a:stretch/>
        </p:blipFill>
        <p:spPr>
          <a:xfrm>
            <a:off x="1" y="0"/>
            <a:ext cx="2019299" cy="6859588"/>
          </a:xfrm>
          <a:prstGeom prst="rect">
            <a:avLst/>
          </a:prstGeom>
        </p:spPr>
      </p:pic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DB896BEC-D8D7-91F1-AB3D-59C6148AC8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487847" y="2853730"/>
            <a:ext cx="1800000" cy="180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B06699DC-CAFA-C872-3B6C-F1B479A9F72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487848" y="4869954"/>
            <a:ext cx="1800000" cy="432248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[Full Name]</a:t>
            </a:r>
          </a:p>
          <a:p>
            <a:pPr lvl="0"/>
            <a:r>
              <a:rPr lang="en-US"/>
              <a:t>[Title]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A5FE3A71-66F2-EF86-5087-3B6E49F534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87848" y="5418647"/>
            <a:ext cx="1800000" cy="199158"/>
          </a:xfrm>
        </p:spPr>
        <p:txBody>
          <a:bodyPr wrap="square" anchor="t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Joined Hutchies YYYY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84CC6A2-2D9C-C10F-8136-F808821E8974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4513411" y="2853730"/>
            <a:ext cx="1800000" cy="18000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9F175D4B-60A8-BD3D-963A-90934BCBD9B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13412" y="5418647"/>
            <a:ext cx="1800000" cy="199158"/>
          </a:xfrm>
        </p:spPr>
        <p:txBody>
          <a:bodyPr wrap="square" anchor="t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Joined Hutchies YYYY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56D5A734-D622-AD91-3E2D-544C5DB503F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13411" y="4869854"/>
            <a:ext cx="1800000" cy="432248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  <a:p>
            <a:pPr lvl="0"/>
            <a:r>
              <a:rPr lang="en-US" dirty="0"/>
              <a:t>[Title]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42608353-05AE-0331-7A60-A9429A650DF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2192" y="1685086"/>
            <a:ext cx="216000" cy="360000"/>
          </a:xfrm>
          <a:prstGeom prst="rect">
            <a:avLst/>
          </a:prstGeom>
        </p:spPr>
      </p:pic>
      <p:sp>
        <p:nvSpPr>
          <p:cNvPr id="16" name="Footer Placeholder 8">
            <a:extLst>
              <a:ext uri="{FF2B5EF4-FFF2-40B4-BE49-F238E27FC236}">
                <a16:creationId xmlns:a16="http://schemas.microsoft.com/office/drawing/2014/main" id="{0C4B592D-A1B7-D970-145F-16C31A259A90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8254228" y="2853729"/>
            <a:ext cx="3180367" cy="288031"/>
          </a:xfrm>
        </p:spPr>
        <p:txBody>
          <a:bodyPr anchor="b"/>
          <a:lstStyle>
            <a:lvl1pPr algn="r"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0935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ack &amp; Blue w Person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FE0E5B4-2764-47AA-B68A-8ABE7301EAA3}"/>
              </a:ext>
            </a:extLst>
          </p:cNvPr>
          <p:cNvSpPr/>
          <p:nvPr userDrawn="1"/>
        </p:nvSpPr>
        <p:spPr>
          <a:xfrm>
            <a:off x="8257827" y="261442"/>
            <a:ext cx="3672408" cy="6336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0618AC7-FE30-4304-9DF0-841DDCA92E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983" y="733167"/>
            <a:ext cx="216000" cy="360000"/>
          </a:xfrm>
          <a:prstGeom prst="rect">
            <a:avLst/>
          </a:prstGeom>
        </p:spPr>
      </p:pic>
      <p:sp>
        <p:nvSpPr>
          <p:cNvPr id="2" name="Content 1"/>
          <p:cNvSpPr>
            <a:spLocks noGrp="1"/>
          </p:cNvSpPr>
          <p:nvPr>
            <p:ph type="title" hasCustomPrompt="1"/>
          </p:nvPr>
        </p:nvSpPr>
        <p:spPr>
          <a:xfrm>
            <a:off x="756983" y="2349674"/>
            <a:ext cx="6708756" cy="43204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476EEBF5-2B7E-4461-85FA-2D0A08B413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773887" y="1361211"/>
            <a:ext cx="1351955" cy="135195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0BE86B75-25E8-4167-AE34-D42D9FCCF90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78928" y="3227589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944F7431-CB98-4515-9C92-CC709BC5E4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798722" y="4010905"/>
            <a:ext cx="547337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F857413-3A3C-477E-89A4-B1D97034B7E0}"/>
              </a:ext>
            </a:extLst>
          </p:cNvPr>
          <p:cNvSpPr txBox="1">
            <a:spLocks/>
          </p:cNvSpPr>
          <p:nvPr userDrawn="1"/>
        </p:nvSpPr>
        <p:spPr>
          <a:xfrm>
            <a:off x="8778927" y="4340636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tx1"/>
                </a:solidFill>
              </a:rPr>
              <a:t>Phone</a:t>
            </a:r>
            <a:r>
              <a:rPr lang="en-AU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FE62CC52-83F6-4E36-A892-D0212FE8F72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778927" y="4528078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[0412 345 678]</a:t>
            </a:r>
            <a:endParaRPr lang="en-AU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9799AF1F-BB6C-44CE-BC2A-F6198281EDE9}"/>
              </a:ext>
            </a:extLst>
          </p:cNvPr>
          <p:cNvSpPr txBox="1">
            <a:spLocks/>
          </p:cNvSpPr>
          <p:nvPr userDrawn="1"/>
        </p:nvSpPr>
        <p:spPr>
          <a:xfrm>
            <a:off x="8780319" y="4741591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1" dirty="0">
                <a:solidFill>
                  <a:schemeClr val="tx1"/>
                </a:solidFill>
              </a:rPr>
              <a:t>Email</a:t>
            </a:r>
            <a:r>
              <a:rPr lang="en-AU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9CE607F2-F58F-4529-9BAD-DB5FC04846E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780319" y="4929033"/>
            <a:ext cx="2892363" cy="203691"/>
          </a:xfrm>
        </p:spPr>
        <p:txBody>
          <a:bodyPr anchor="ctr">
            <a:noAutofit/>
          </a:bodyPr>
          <a:lstStyle>
            <a:lvl1pPr marL="0" indent="0">
              <a:buNone/>
              <a:defRPr sz="1050" u="sng" baseline="0">
                <a:solidFill>
                  <a:schemeClr val="bg1"/>
                </a:solidFill>
                <a:uFill>
                  <a:solidFill>
                    <a:schemeClr val="tx1"/>
                  </a:solidFill>
                </a:uFill>
              </a:defRPr>
            </a:lvl1pPr>
            <a:lvl2pPr marL="213596" indent="0">
              <a:buNone/>
              <a:defRPr sz="1050">
                <a:solidFill>
                  <a:schemeClr val="bg1"/>
                </a:solidFill>
              </a:defRPr>
            </a:lvl2pPr>
            <a:lvl3pPr marL="429083" indent="0">
              <a:buNone/>
              <a:defRPr sz="1050">
                <a:solidFill>
                  <a:schemeClr val="bg1"/>
                </a:solidFill>
              </a:defRPr>
            </a:lvl3pPr>
            <a:lvl4pPr marL="637009" indent="0">
              <a:buNone/>
              <a:defRPr sz="1050">
                <a:solidFill>
                  <a:schemeClr val="bg1"/>
                </a:solidFill>
              </a:defRPr>
            </a:lvl4pPr>
            <a:lvl5pPr marL="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[name@hutchies.com.au]</a:t>
            </a:r>
            <a:endParaRPr lang="en-AU" dirty="0"/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832914C9-A374-423C-8A45-57DDFE65524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78928" y="3662318"/>
            <a:ext cx="2892002" cy="233090"/>
          </a:xfrm>
        </p:spPr>
        <p:txBody>
          <a:bodyPr wrap="square" anchor="ctr">
            <a:noAutofit/>
          </a:bodyPr>
          <a:lstStyle>
            <a:lvl1pPr marL="0" indent="0" algn="l">
              <a:spcAft>
                <a:spcPts val="0"/>
              </a:spcAft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BF853D6E-BBEE-4341-8001-C63B067ECB4B}"/>
              </a:ext>
            </a:extLst>
          </p:cNvPr>
          <p:cNvSpPr txBox="1">
            <a:spLocks/>
          </p:cNvSpPr>
          <p:nvPr userDrawn="1"/>
        </p:nvSpPr>
        <p:spPr>
          <a:xfrm>
            <a:off x="8778927" y="4010330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bg1"/>
                </a:solidFill>
              </a:rPr>
              <a:t>Joined Hutchies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4AC2958-EFFA-430D-B982-F127F3229231}"/>
              </a:ext>
            </a:extLst>
          </p:cNvPr>
          <p:cNvSpPr/>
          <p:nvPr userDrawn="1"/>
        </p:nvSpPr>
        <p:spPr>
          <a:xfrm rot="5400000">
            <a:off x="9413861" y="2069625"/>
            <a:ext cx="72008" cy="1351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43FDA268-C098-443E-98DA-2305FAED4FF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80319" y="6269929"/>
            <a:ext cx="1360800" cy="72000"/>
          </a:xfrm>
          <a:prstGeom prst="rect">
            <a:avLst/>
          </a:prstGeom>
        </p:spPr>
      </p:pic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49693CF3-CC57-14A8-D1F0-2D4308DF6EA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53635" y="3285778"/>
            <a:ext cx="6712104" cy="2953097"/>
          </a:xfrm>
        </p:spPr>
        <p:txBody>
          <a:bodyPr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22" name="Footer Placeholder 8">
            <a:extLst>
              <a:ext uri="{FF2B5EF4-FFF2-40B4-BE49-F238E27FC236}">
                <a16:creationId xmlns:a16="http://schemas.microsoft.com/office/drawing/2014/main" id="{56388A81-78EB-9D1D-CDC5-4F58059A7088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753635" y="1917623"/>
            <a:ext cx="6708756" cy="288031"/>
          </a:xfrm>
        </p:spPr>
        <p:txBody>
          <a:bodyPr anchor="b"/>
          <a:lstStyle>
            <a:lvl1pPr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0335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ack &amp; Blue w Ima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FE0E5B4-2764-47AA-B68A-8ABE7301EAA3}"/>
              </a:ext>
            </a:extLst>
          </p:cNvPr>
          <p:cNvSpPr/>
          <p:nvPr userDrawn="1"/>
        </p:nvSpPr>
        <p:spPr>
          <a:xfrm>
            <a:off x="8257827" y="261442"/>
            <a:ext cx="3672408" cy="6336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476EEBF5-2B7E-4461-85FA-2D0A08B413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473851" y="488562"/>
            <a:ext cx="3240360" cy="5882463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F82A4AB-CB1C-F664-F7D8-01CC57C5DC82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753635" y="1917623"/>
            <a:ext cx="6708756" cy="288031"/>
          </a:xfrm>
        </p:spPr>
        <p:txBody>
          <a:bodyPr anchor="b"/>
          <a:lstStyle>
            <a:lvl1pPr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0618AC7-FE30-4304-9DF0-841DDCA92E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983" y="733167"/>
            <a:ext cx="216000" cy="360000"/>
          </a:xfrm>
          <a:prstGeom prst="rect">
            <a:avLst/>
          </a:prstGeom>
        </p:spPr>
      </p:pic>
      <p:sp>
        <p:nvSpPr>
          <p:cNvPr id="2" name="Content 1"/>
          <p:cNvSpPr>
            <a:spLocks noGrp="1"/>
          </p:cNvSpPr>
          <p:nvPr>
            <p:ph type="title" hasCustomPrompt="1"/>
          </p:nvPr>
        </p:nvSpPr>
        <p:spPr>
          <a:xfrm>
            <a:off x="756983" y="2349674"/>
            <a:ext cx="6708756" cy="43204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82F988C4-066D-19A0-3938-76ADB9CA1CE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53635" y="3285778"/>
            <a:ext cx="6712104" cy="2953097"/>
          </a:xfrm>
        </p:spPr>
        <p:txBody>
          <a:bodyPr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94E721-2BEA-3DE7-EFA8-16BFE99F8686}"/>
              </a:ext>
            </a:extLst>
          </p:cNvPr>
          <p:cNvSpPr/>
          <p:nvPr userDrawn="1"/>
        </p:nvSpPr>
        <p:spPr>
          <a:xfrm>
            <a:off x="8473851" y="4941962"/>
            <a:ext cx="3240360" cy="1429063"/>
          </a:xfrm>
          <a:prstGeom prst="rect">
            <a:avLst/>
          </a:prstGeom>
          <a:gradFill>
            <a:gsLst>
              <a:gs pos="18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2B9093-3F0A-F481-D94A-4F9948C30AB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74075" y="5229225"/>
            <a:ext cx="3240088" cy="1141413"/>
          </a:xfrm>
        </p:spPr>
        <p:txBody>
          <a:bodyPr lIns="180000" tIns="180000" rIns="180000" bIns="180000" anchor="b"/>
          <a:lstStyle>
            <a:lvl1pPr algn="r"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[Image Name]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530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/ Lar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90618AC7-FE30-4304-9DF0-841DDCA92E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983" y="733167"/>
            <a:ext cx="216000" cy="360000"/>
          </a:xfrm>
          <a:prstGeom prst="rect">
            <a:avLst/>
          </a:prstGeom>
        </p:spPr>
      </p:pic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476EEBF5-2B7E-4461-85FA-2D0A08B413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765071" y="488562"/>
            <a:ext cx="9949140" cy="5882463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E3B7E7-40F2-4C04-3E99-040582F21995}"/>
              </a:ext>
            </a:extLst>
          </p:cNvPr>
          <p:cNvSpPr/>
          <p:nvPr userDrawn="1"/>
        </p:nvSpPr>
        <p:spPr>
          <a:xfrm>
            <a:off x="1765071" y="5374010"/>
            <a:ext cx="9949140" cy="997015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E23722F-D825-5E67-AB83-58301D8B6BE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7587" y="5662042"/>
            <a:ext cx="5616576" cy="708596"/>
          </a:xfrm>
        </p:spPr>
        <p:txBody>
          <a:bodyPr lIns="180000" tIns="180000" rIns="180000" bIns="180000" anchor="b"/>
          <a:lstStyle>
            <a:lvl1pPr algn="r"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[Image Name]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1880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uest Topi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ECED9BFE-238A-43F7-B001-CE415C2B2FF9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369795" y="0"/>
            <a:ext cx="4825379" cy="685958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6ECB0D0-B61D-4341-952C-6F450514A0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4313" y="1218768"/>
            <a:ext cx="11005340" cy="1641322"/>
          </a:xfrm>
        </p:spPr>
        <p:txBody>
          <a:bodyPr>
            <a:noAutofit/>
          </a:bodyPr>
          <a:lstStyle>
            <a:lvl1pPr>
              <a:defRPr sz="11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[Topic Title]</a:t>
            </a:r>
            <a:endParaRPr lang="en-AU" dirty="0"/>
          </a:p>
        </p:txBody>
      </p:sp>
      <p:sp>
        <p:nvSpPr>
          <p:cNvPr id="32" name="Picture Placeholder 2">
            <a:extLst>
              <a:ext uri="{FF2B5EF4-FFF2-40B4-BE49-F238E27FC236}">
                <a16:creationId xmlns:a16="http://schemas.microsoft.com/office/drawing/2014/main" id="{7485A38E-B307-4942-92DC-059F5D6BE52E}"/>
              </a:ext>
            </a:extLst>
          </p:cNvPr>
          <p:cNvSpPr>
            <a:spLocks noGrp="1"/>
          </p:cNvSpPr>
          <p:nvPr>
            <p:ph type="pic" idx="25" hasCustomPrompt="1"/>
          </p:nvPr>
        </p:nvSpPr>
        <p:spPr>
          <a:xfrm>
            <a:off x="751521" y="3114365"/>
            <a:ext cx="720080" cy="97596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 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203B892B-B92F-4592-B4EB-B6572C6AFEAA}"/>
              </a:ext>
            </a:extLst>
          </p:cNvPr>
          <p:cNvSpPr>
            <a:spLocks noGrp="1"/>
          </p:cNvSpPr>
          <p:nvPr>
            <p:ph type="pic" idx="26"/>
          </p:nvPr>
        </p:nvSpPr>
        <p:spPr>
          <a:xfrm>
            <a:off x="753274" y="4017516"/>
            <a:ext cx="1353600" cy="1353600"/>
          </a:xfrm>
          <a:prstGeom prst="rect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sz="1600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C117D0A9-C19B-44FC-9955-EF5D25CC757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1522" y="5528301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5C98305-F4C1-416A-91AF-083E701755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71316" y="6311617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D3BC0902-04E1-4ABE-AE41-E20DBF7C6FD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51522" y="5963030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5EFC50B7-EBE6-48AA-8E5B-E0D2180EC49C}"/>
              </a:ext>
            </a:extLst>
          </p:cNvPr>
          <p:cNvSpPr txBox="1">
            <a:spLocks/>
          </p:cNvSpPr>
          <p:nvPr userDrawn="1"/>
        </p:nvSpPr>
        <p:spPr>
          <a:xfrm>
            <a:off x="751521" y="6311042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bg1"/>
                </a:solidFill>
              </a:rPr>
              <a:t>Joined Hutchies</a:t>
            </a:r>
          </a:p>
        </p:txBody>
      </p:sp>
      <p:sp>
        <p:nvSpPr>
          <p:cNvPr id="30" name="Picture Placeholder 2">
            <a:extLst>
              <a:ext uri="{FF2B5EF4-FFF2-40B4-BE49-F238E27FC236}">
                <a16:creationId xmlns:a16="http://schemas.microsoft.com/office/drawing/2014/main" id="{AC897AA2-0447-420C-B678-221BBA292383}"/>
              </a:ext>
            </a:extLst>
          </p:cNvPr>
          <p:cNvSpPr>
            <a:spLocks noGrp="1"/>
          </p:cNvSpPr>
          <p:nvPr>
            <p:ph type="pic" idx="27"/>
          </p:nvPr>
        </p:nvSpPr>
        <p:spPr>
          <a:xfrm>
            <a:off x="4062411" y="4014354"/>
            <a:ext cx="1353600" cy="1353600"/>
          </a:xfrm>
          <a:prstGeom prst="rect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sz="1600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BF17BAE-4648-4513-A9C0-F3C268B7E3B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060659" y="5525139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35" name="Text Placeholder 6">
            <a:extLst>
              <a:ext uri="{FF2B5EF4-FFF2-40B4-BE49-F238E27FC236}">
                <a16:creationId xmlns:a16="http://schemas.microsoft.com/office/drawing/2014/main" id="{F3645434-3D97-4A7A-BFDA-2732AEE1B25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080453" y="6308455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36" name="Text Placeholder 6">
            <a:extLst>
              <a:ext uri="{FF2B5EF4-FFF2-40B4-BE49-F238E27FC236}">
                <a16:creationId xmlns:a16="http://schemas.microsoft.com/office/drawing/2014/main" id="{1167AB25-CD02-4289-9E49-C7F257EF9DA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060659" y="5959868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A22380AD-81A3-42E0-A1E7-3E36722E7513}"/>
              </a:ext>
            </a:extLst>
          </p:cNvPr>
          <p:cNvSpPr txBox="1">
            <a:spLocks/>
          </p:cNvSpPr>
          <p:nvPr userDrawn="1"/>
        </p:nvSpPr>
        <p:spPr>
          <a:xfrm>
            <a:off x="751522" y="676316"/>
            <a:ext cx="2892002" cy="46385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3200" b="1" dirty="0">
                <a:solidFill>
                  <a:schemeClr val="accent1"/>
                </a:solidFill>
              </a:rPr>
              <a:t>Guest topic</a:t>
            </a:r>
            <a:endParaRPr lang="en-AU" sz="3200" dirty="0">
              <a:solidFill>
                <a:schemeClr val="accent1"/>
              </a:solidFill>
            </a:endParaRPr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2EE6A68D-016F-4208-9EAC-ED3AEF8CB630}"/>
              </a:ext>
            </a:extLst>
          </p:cNvPr>
          <p:cNvSpPr txBox="1">
            <a:spLocks/>
          </p:cNvSpPr>
          <p:nvPr userDrawn="1"/>
        </p:nvSpPr>
        <p:spPr>
          <a:xfrm>
            <a:off x="751521" y="3612710"/>
            <a:ext cx="2892002" cy="18744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1600" b="0" dirty="0">
                <a:solidFill>
                  <a:schemeClr val="accent1"/>
                </a:solidFill>
              </a:rPr>
              <a:t>Presented by</a:t>
            </a:r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58BA425B-BFD8-471E-BB8C-4A72C19E9B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43653" y="733167"/>
            <a:ext cx="216000" cy="360000"/>
          </a:xfrm>
          <a:prstGeom prst="rect">
            <a:avLst/>
          </a:prstGeom>
        </p:spPr>
      </p:pic>
      <p:sp>
        <p:nvSpPr>
          <p:cNvPr id="43" name="Text Placeholder 6">
            <a:extLst>
              <a:ext uri="{FF2B5EF4-FFF2-40B4-BE49-F238E27FC236}">
                <a16:creationId xmlns:a16="http://schemas.microsoft.com/office/drawing/2014/main" id="{09FBB7AB-192D-4FE4-90A3-1DFBAE99AAD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060657" y="6307880"/>
            <a:ext cx="1019794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Joined Hutchies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9A26BB-65BA-649D-AB69-48EE9EF712C8}"/>
              </a:ext>
            </a:extLst>
          </p:cNvPr>
          <p:cNvSpPr/>
          <p:nvPr userDrawn="1"/>
        </p:nvSpPr>
        <p:spPr>
          <a:xfrm>
            <a:off x="7369793" y="4581922"/>
            <a:ext cx="4825382" cy="2278053"/>
          </a:xfrm>
          <a:prstGeom prst="rect">
            <a:avLst/>
          </a:prstGeom>
          <a:gradFill>
            <a:gsLst>
              <a:gs pos="18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C67C9E9D-F4BF-F316-A803-3B3617D0DB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635544" y="5444041"/>
            <a:ext cx="3240088" cy="1141413"/>
          </a:xfrm>
        </p:spPr>
        <p:txBody>
          <a:bodyPr lIns="180000" tIns="180000" rIns="180000" bIns="180000" anchor="b"/>
          <a:lstStyle>
            <a:lvl1pPr algn="r"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[Image Name]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1497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ack &amp; Blue Summary w Person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FE0E5B4-2764-47AA-B68A-8ABE7301EAA3}"/>
              </a:ext>
            </a:extLst>
          </p:cNvPr>
          <p:cNvSpPr/>
          <p:nvPr userDrawn="1"/>
        </p:nvSpPr>
        <p:spPr>
          <a:xfrm>
            <a:off x="264940" y="3141762"/>
            <a:ext cx="11665295" cy="34563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0618AC7-FE30-4304-9DF0-841DDCA92E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983" y="733167"/>
            <a:ext cx="216000" cy="36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6983" y="2349674"/>
            <a:ext cx="6708756" cy="43204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43FDA268-C098-443E-98DA-2305FAED4FF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3274" y="6269929"/>
            <a:ext cx="1360800" cy="72000"/>
          </a:xfrm>
          <a:prstGeom prst="rect">
            <a:avLst/>
          </a:prstGeom>
        </p:spPr>
      </p:pic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8AFC543-0052-46AF-BB0D-63D2E7875C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3274" y="3596773"/>
            <a:ext cx="1353600" cy="1353600"/>
          </a:xfrm>
          <a:prstGeom prst="rect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sz="1600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6019B023-A070-4CD4-A071-D8EE7855647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1522" y="5107558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6CEBDCFF-7452-46C9-8E04-8D0EDC9C79D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71316" y="5890874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FFFF6496-F027-4761-9670-6F37C70F9B8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51522" y="5542287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F80F8CC7-1160-400F-8284-C4DD2CFBC67F}"/>
              </a:ext>
            </a:extLst>
          </p:cNvPr>
          <p:cNvSpPr txBox="1">
            <a:spLocks/>
          </p:cNvSpPr>
          <p:nvPr userDrawn="1"/>
        </p:nvSpPr>
        <p:spPr>
          <a:xfrm>
            <a:off x="751521" y="5890299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bg1"/>
                </a:solidFill>
              </a:rPr>
              <a:t>Joined Hutchies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8EBBE2B-9AE0-4E46-B651-D4F572ADA7F7}"/>
              </a:ext>
            </a:extLst>
          </p:cNvPr>
          <p:cNvSpPr/>
          <p:nvPr userDrawn="1"/>
        </p:nvSpPr>
        <p:spPr>
          <a:xfrm>
            <a:off x="4058387" y="3596772"/>
            <a:ext cx="72008" cy="24201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6E696BC6-30EC-C15D-4BAD-A7950353BB5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873451" y="3596773"/>
            <a:ext cx="6568450" cy="2416940"/>
          </a:xfrm>
        </p:spPr>
        <p:txBody>
          <a:bodyPr anchor="ctr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4" name="Footer Placeholder 8">
            <a:extLst>
              <a:ext uri="{FF2B5EF4-FFF2-40B4-BE49-F238E27FC236}">
                <a16:creationId xmlns:a16="http://schemas.microsoft.com/office/drawing/2014/main" id="{A07FA199-C6EE-ECE3-4C85-09A9E586E34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753635" y="1917623"/>
            <a:ext cx="6708756" cy="288031"/>
          </a:xfrm>
        </p:spPr>
        <p:txBody>
          <a:bodyPr anchor="b"/>
          <a:lstStyle>
            <a:lvl1pPr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1285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ack &amp; Blue Summary w Peop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FE0E5B4-2764-47AA-B68A-8ABE7301EAA3}"/>
              </a:ext>
            </a:extLst>
          </p:cNvPr>
          <p:cNvSpPr/>
          <p:nvPr userDrawn="1"/>
        </p:nvSpPr>
        <p:spPr>
          <a:xfrm>
            <a:off x="264940" y="3141762"/>
            <a:ext cx="11665295" cy="34563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0618AC7-FE30-4304-9DF0-841DDCA92E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983" y="733167"/>
            <a:ext cx="216000" cy="36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6983" y="2349674"/>
            <a:ext cx="6708756" cy="43204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43FDA268-C098-443E-98DA-2305FAED4FF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3274" y="6269929"/>
            <a:ext cx="1360800" cy="72000"/>
          </a:xfrm>
          <a:prstGeom prst="rect">
            <a:avLst/>
          </a:prstGeom>
        </p:spPr>
      </p:pic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8AFC543-0052-46AF-BB0D-63D2E7875C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3274" y="3596773"/>
            <a:ext cx="1353600" cy="1353600"/>
          </a:xfrm>
          <a:prstGeom prst="rect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sz="1600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6019B023-A070-4CD4-A071-D8EE7855647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1522" y="5107558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6CEBDCFF-7452-46C9-8E04-8D0EDC9C79D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71316" y="5890874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FFFF6496-F027-4761-9670-6F37C70F9B8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51522" y="5542287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F80F8CC7-1160-400F-8284-C4DD2CFBC67F}"/>
              </a:ext>
            </a:extLst>
          </p:cNvPr>
          <p:cNvSpPr txBox="1">
            <a:spLocks/>
          </p:cNvSpPr>
          <p:nvPr userDrawn="1"/>
        </p:nvSpPr>
        <p:spPr>
          <a:xfrm>
            <a:off x="751521" y="5890299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bg1"/>
                </a:solidFill>
              </a:rPr>
              <a:t>Joined Hutchies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8EBBE2B-9AE0-4E46-B651-D4F572ADA7F7}"/>
              </a:ext>
            </a:extLst>
          </p:cNvPr>
          <p:cNvSpPr/>
          <p:nvPr userDrawn="1"/>
        </p:nvSpPr>
        <p:spPr>
          <a:xfrm>
            <a:off x="7367234" y="3596772"/>
            <a:ext cx="72008" cy="24201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9EAFA394-22AA-45EA-BC3A-8EDB04F3F37D}"/>
              </a:ext>
            </a:extLst>
          </p:cNvPr>
          <p:cNvSpPr>
            <a:spLocks noGrp="1"/>
          </p:cNvSpPr>
          <p:nvPr>
            <p:ph type="pic" idx="25"/>
          </p:nvPr>
        </p:nvSpPr>
        <p:spPr>
          <a:xfrm>
            <a:off x="4062411" y="3593611"/>
            <a:ext cx="1353600" cy="1353600"/>
          </a:xfrm>
          <a:prstGeom prst="rect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sz="1600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9EA7E1E-4ED0-4240-95B8-0D6FB946BB1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060659" y="5104396"/>
            <a:ext cx="2892002" cy="434729"/>
          </a:xfrm>
        </p:spPr>
        <p:txBody>
          <a:bodyPr wrap="square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FE91CA1-6E1B-4BB7-8B54-CAED0489DFB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080453" y="5887712"/>
            <a:ext cx="1872208" cy="126000"/>
          </a:xfrm>
        </p:spPr>
        <p:txBody>
          <a:bodyPr wrap="square" anchor="ctr">
            <a:noAutofit/>
          </a:bodyPr>
          <a:lstStyle>
            <a:lvl1pPr marL="0" indent="0" algn="l">
              <a:buNone/>
              <a:defRPr sz="105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YYYY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95494AC6-F0B2-4580-8D51-B887EE67A14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060659" y="5539125"/>
            <a:ext cx="2892002" cy="233090"/>
          </a:xfrm>
        </p:spPr>
        <p:txBody>
          <a:bodyPr wrap="square" anchor="t">
            <a:noAutofit/>
          </a:bodyPr>
          <a:lstStyle>
            <a:lvl1pPr marL="0" indent="0" algn="l">
              <a:spcAft>
                <a:spcPts val="0"/>
              </a:spcAft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6F56593D-7F21-4C76-8B14-3682A71C7DE3}"/>
              </a:ext>
            </a:extLst>
          </p:cNvPr>
          <p:cNvSpPr txBox="1">
            <a:spLocks/>
          </p:cNvSpPr>
          <p:nvPr userDrawn="1"/>
        </p:nvSpPr>
        <p:spPr>
          <a:xfrm>
            <a:off x="4060658" y="5887137"/>
            <a:ext cx="1019794" cy="127150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None/>
              <a:defRPr lang="en-US" sz="105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b="0" dirty="0">
                <a:solidFill>
                  <a:schemeClr val="bg1"/>
                </a:solidFill>
              </a:rPr>
              <a:t>Joined Hutchies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EC869F84-750D-AE7A-F7D7-531857937D6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853815" y="3596773"/>
            <a:ext cx="3588086" cy="2416940"/>
          </a:xfrm>
        </p:spPr>
        <p:txBody>
          <a:bodyPr anchor="ctr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9" name="Footer Placeholder 8">
            <a:extLst>
              <a:ext uri="{FF2B5EF4-FFF2-40B4-BE49-F238E27FC236}">
                <a16:creationId xmlns:a16="http://schemas.microsoft.com/office/drawing/2014/main" id="{12448608-4B85-F027-C4F2-E216B737FC1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753635" y="1917623"/>
            <a:ext cx="6708756" cy="288031"/>
          </a:xfrm>
        </p:spPr>
        <p:txBody>
          <a:bodyPr anchor="b"/>
          <a:lstStyle>
            <a:lvl1pPr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3143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/ Black &amp; Blue Summary No Person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FE0E5B4-2764-47AA-B68A-8ABE7301EAA3}"/>
              </a:ext>
            </a:extLst>
          </p:cNvPr>
          <p:cNvSpPr/>
          <p:nvPr userDrawn="1"/>
        </p:nvSpPr>
        <p:spPr>
          <a:xfrm>
            <a:off x="264940" y="3141762"/>
            <a:ext cx="11665295" cy="34563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0618AC7-FE30-4304-9DF0-841DDCA92E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983" y="733167"/>
            <a:ext cx="216000" cy="36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6983" y="2349674"/>
            <a:ext cx="6708756" cy="432047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[Slide Cover / Section Title]</a:t>
            </a:r>
            <a:endParaRPr lang="en-AU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43FDA268-C098-443E-98DA-2305FAED4FF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3274" y="6269929"/>
            <a:ext cx="1360800" cy="72000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0BD6933D-0DC5-61C8-6A67-48FBBD98FD5A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53274" y="3596773"/>
            <a:ext cx="10688627" cy="2416940"/>
          </a:xfrm>
        </p:spPr>
        <p:txBody>
          <a:bodyPr anchor="ctr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3B370A51-291B-0D58-95DA-4D3F9039A027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753635" y="1917623"/>
            <a:ext cx="6708756" cy="288031"/>
          </a:xfrm>
        </p:spPr>
        <p:txBody>
          <a:bodyPr anchor="b"/>
          <a:lstStyle>
            <a:lvl1pPr>
              <a:defRPr lang="en-AU" sz="1400" b="1" kern="1200" cap="none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759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4812CB37-4696-49D7-83E1-BFC260D235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-1" y="0"/>
            <a:ext cx="12193199" cy="3429794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marR="0" indent="0" algn="ct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Arial" pitchFamily="34" charset="0"/>
              <a:buNone/>
              <a:tabLst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 from Hutchies’ Library: </a:t>
            </a:r>
          </a:p>
          <a:p>
            <a:r>
              <a:rPr lang="en-AU" dirty="0"/>
              <a:t>G:\Communications\Library</a:t>
            </a:r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9DDE0D3-348E-40AA-A8AD-CBFDC0349E5F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2" y="3430588"/>
            <a:ext cx="6097589" cy="3429794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marR="0" indent="0" algn="ct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Arial" pitchFamily="34" charset="0"/>
              <a:buNone/>
              <a:tabLst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C89D19A1-C70D-4E27-8D17-6D97CEEDBAF9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6095609" y="3430588"/>
            <a:ext cx="6097589" cy="3429794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marR="0" indent="0" algn="ct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Arial" pitchFamily="34" charset="0"/>
              <a:buNone/>
              <a:tabLst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E17B606-CE22-4648-8457-367B09A6EE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96939" y="1879196"/>
            <a:ext cx="3600400" cy="154901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1B80D82D-C8E4-4D70-8523-6E8BA3C118D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96939" y="3429000"/>
            <a:ext cx="6201298" cy="15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8CCAE8A-E1C6-1932-0A96-C4F9AB37690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1673" cy="4968875"/>
          </a:xfrm>
        </p:spPr>
        <p:txBody>
          <a:bodyPr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275182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eature Title &amp;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E68D25D-2174-CCCC-5118-41E0A61DB26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332105" y="1262363"/>
            <a:ext cx="11521672" cy="4976512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 (ie site plan)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05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eature Title &amp;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8CCAE8A-E1C6-1932-0A96-C4F9AB37690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1673" cy="4968875"/>
          </a:xfrm>
        </p:spPr>
        <p:txBody>
          <a:bodyPr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9B897F4A-0AAA-C7B6-C2F4-4617C5EC65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A521C0B-37BA-BE5F-E458-A0C305E09B67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B5D0A2D5-F5B3-83F0-2160-17493224568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0488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Sub-Title &amp;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EAEB249E-B6F1-8538-49FF-8E319A1206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974954"/>
            <a:ext cx="3024733" cy="2674479"/>
          </a:xfrm>
        </p:spPr>
        <p:txBody>
          <a:bodyPr anchor="t"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0789138-F6D5-1AC3-1442-EBCCC511BB0D}"/>
              </a:ext>
            </a:extLst>
          </p:cNvPr>
          <p:cNvCxnSpPr>
            <a:cxnSpLocks/>
          </p:cNvCxnSpPr>
          <p:nvPr userDrawn="1"/>
        </p:nvCxnSpPr>
        <p:spPr>
          <a:xfrm>
            <a:off x="336550" y="818182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F5CC0B65-3A5E-DF65-927B-277B520B97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2104" y="306053"/>
            <a:ext cx="3024733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9A79BD27-51AC-F22E-987B-19FA3630D4D5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793331" y="1053530"/>
            <a:ext cx="8064892" cy="5185345"/>
          </a:xfrm>
        </p:spPr>
        <p:txBody>
          <a:bodyPr>
            <a:normAutofit/>
          </a:bodyPr>
          <a:lstStyle>
            <a:lvl1pPr>
              <a:defRPr lang="en-US" sz="24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24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24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24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3200" dirty="0" smtClean="0">
                <a:solidFill>
                  <a:schemeClr val="bg1"/>
                </a:solidFill>
              </a:defRPr>
            </a:lvl5pPr>
            <a:lvl6pPr>
              <a:defRPr lang="en-US" sz="24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24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2400">
                <a:solidFill>
                  <a:schemeClr val="bg1"/>
                </a:solidFill>
              </a:defRPr>
            </a:lvl8pPr>
            <a:lvl9pPr>
              <a:defRPr sz="28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228973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eature Sub-Title &amp; 2 Col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2106" y="196352"/>
            <a:ext cx="11526120" cy="71328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3EBF69F3-DD9E-887E-1914-F6CEB99FED8B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36550" y="1270000"/>
            <a:ext cx="5611359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DE1F89B-5B87-BFF6-1D46-75799D24966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247267" y="1270000"/>
            <a:ext cx="5611359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CEACFB-CFB2-2A80-DBB6-91B1C6F400C4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472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eature Sub-Title &amp; 2 Col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2106" y="196352"/>
            <a:ext cx="11526120" cy="71328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3EBF69F3-DD9E-887E-1914-F6CEB99FED8B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36550" y="1270000"/>
            <a:ext cx="5611359" cy="4968875"/>
          </a:xfrm>
        </p:spPr>
        <p:txBody>
          <a:bodyPr anchor="ctr">
            <a:normAutofit/>
          </a:bodyPr>
          <a:lstStyle>
            <a:lvl1pPr>
              <a:defRPr lang="en-US" sz="20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20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20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20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800" dirty="0" smtClean="0">
                <a:solidFill>
                  <a:schemeClr val="bg1"/>
                </a:solidFill>
              </a:defRPr>
            </a:lvl5pPr>
            <a:lvl6pPr>
              <a:defRPr lang="en-US" sz="20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20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2000">
                <a:solidFill>
                  <a:schemeClr val="bg1"/>
                </a:solidFill>
              </a:defRPr>
            </a:lvl8pPr>
            <a:lvl9pPr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CEACFB-CFB2-2A80-DBB6-91B1C6F400C4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695839FA-3B94-F56B-18D4-8AF4F5386D21}"/>
              </a:ext>
            </a:extLst>
          </p:cNvPr>
          <p:cNvSpPr>
            <a:spLocks noGrp="1"/>
          </p:cNvSpPr>
          <p:nvPr>
            <p:ph type="pic" idx="68" hasCustomPrompt="1"/>
          </p:nvPr>
        </p:nvSpPr>
        <p:spPr>
          <a:xfrm>
            <a:off x="6247266" y="1270000"/>
            <a:ext cx="5610959" cy="4974046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 / plan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0072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Sub-Title &amp; 2 Col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3EBF69F3-DD9E-887E-1914-F6CEB99FED8B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36550" y="1270000"/>
            <a:ext cx="5611359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DE1F89B-5B87-BFF6-1D46-75799D24966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247267" y="1270000"/>
            <a:ext cx="5611359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67365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Sub-Title &amp; Col Thirds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DC7ED97-BCE7-6F97-CEB6-3205BBE4149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36550" y="1270000"/>
            <a:ext cx="7433087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298C8E52-A753-59C0-2ED0-EF5FAA0BA43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113811" y="1270000"/>
            <a:ext cx="3753292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273190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&amp; Titles 6 x 2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F572C2B7-F01A-2F3F-DE08-4CBD8D51E9BD}"/>
              </a:ext>
            </a:extLst>
          </p:cNvPr>
          <p:cNvSpPr>
            <a:spLocks noGrp="1"/>
          </p:cNvSpPr>
          <p:nvPr>
            <p:ph type="pic" idx="35"/>
          </p:nvPr>
        </p:nvSpPr>
        <p:spPr>
          <a:xfrm>
            <a:off x="336550" y="1270000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16EA8C37-B680-E81F-CEFA-E02EC93B07A8}"/>
              </a:ext>
            </a:extLst>
          </p:cNvPr>
          <p:cNvSpPr>
            <a:spLocks noGrp="1"/>
          </p:cNvSpPr>
          <p:nvPr>
            <p:ph type="pic" idx="37"/>
          </p:nvPr>
        </p:nvSpPr>
        <p:spPr>
          <a:xfrm>
            <a:off x="2308733" y="1270000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3747FF73-E755-73E4-8ACF-6B3D2F3B77FB}"/>
              </a:ext>
            </a:extLst>
          </p:cNvPr>
          <p:cNvSpPr>
            <a:spLocks noGrp="1"/>
          </p:cNvSpPr>
          <p:nvPr>
            <p:ph type="pic" idx="38"/>
          </p:nvPr>
        </p:nvSpPr>
        <p:spPr>
          <a:xfrm>
            <a:off x="4280916" y="1270000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BF117DC6-2F60-D52F-AE2C-D47962C44979}"/>
              </a:ext>
            </a:extLst>
          </p:cNvPr>
          <p:cNvSpPr>
            <a:spLocks noGrp="1"/>
          </p:cNvSpPr>
          <p:nvPr>
            <p:ph type="pic" idx="39"/>
          </p:nvPr>
        </p:nvSpPr>
        <p:spPr>
          <a:xfrm>
            <a:off x="6253099" y="1270000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BB5E2BAF-2F74-DD91-7AE0-11C0563A2893}"/>
              </a:ext>
            </a:extLst>
          </p:cNvPr>
          <p:cNvSpPr>
            <a:spLocks noGrp="1"/>
          </p:cNvSpPr>
          <p:nvPr>
            <p:ph type="pic" idx="48"/>
          </p:nvPr>
        </p:nvSpPr>
        <p:spPr>
          <a:xfrm>
            <a:off x="8225282" y="1270000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A0533870-1D2B-77EB-5E11-400AF92E1472}"/>
              </a:ext>
            </a:extLst>
          </p:cNvPr>
          <p:cNvSpPr>
            <a:spLocks noGrp="1"/>
          </p:cNvSpPr>
          <p:nvPr>
            <p:ph type="pic" idx="128"/>
          </p:nvPr>
        </p:nvSpPr>
        <p:spPr>
          <a:xfrm>
            <a:off x="10197463" y="1270000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B157767C-4BC5-8E35-3904-D7E1484E2E7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336550" y="3369612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363225FE-51D5-994F-5912-2B77981013A1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2308733" y="3369612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C1A7A3DF-79E1-A269-ABC2-5F330296112C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4280916" y="3369612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3FB15D93-2F17-6AA2-FEDA-6512D4D570F8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6253099" y="3369612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C7A74472-BFAA-FF58-4AED-8285FE9E73F5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8225282" y="3369612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9318A1C2-E4F9-8AA4-4985-8CB4E461A1A8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10197463" y="3369612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AF0C1935-2195-E54A-C252-B171B5E2026A}"/>
              </a:ext>
            </a:extLst>
          </p:cNvPr>
          <p:cNvSpPr>
            <a:spLocks noGrp="1"/>
          </p:cNvSpPr>
          <p:nvPr>
            <p:ph type="pic" idx="131"/>
          </p:nvPr>
        </p:nvSpPr>
        <p:spPr>
          <a:xfrm>
            <a:off x="336550" y="3874195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33455AFB-4605-FF9D-3D18-F135C3A9C02B}"/>
              </a:ext>
            </a:extLst>
          </p:cNvPr>
          <p:cNvSpPr>
            <a:spLocks noGrp="1"/>
          </p:cNvSpPr>
          <p:nvPr>
            <p:ph type="pic" idx="132"/>
          </p:nvPr>
        </p:nvSpPr>
        <p:spPr>
          <a:xfrm>
            <a:off x="2308733" y="3874195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BDACD6BC-AF2D-2630-B466-7E2370F8BD11}"/>
              </a:ext>
            </a:extLst>
          </p:cNvPr>
          <p:cNvSpPr>
            <a:spLocks noGrp="1"/>
          </p:cNvSpPr>
          <p:nvPr>
            <p:ph type="pic" idx="133"/>
          </p:nvPr>
        </p:nvSpPr>
        <p:spPr>
          <a:xfrm>
            <a:off x="4280916" y="3874195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4A802215-AE60-9E23-E655-F974AA820DE0}"/>
              </a:ext>
            </a:extLst>
          </p:cNvPr>
          <p:cNvSpPr>
            <a:spLocks noGrp="1"/>
          </p:cNvSpPr>
          <p:nvPr>
            <p:ph type="pic" idx="134"/>
          </p:nvPr>
        </p:nvSpPr>
        <p:spPr>
          <a:xfrm>
            <a:off x="6253099" y="3874195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7" name="Picture Placeholder 2">
            <a:extLst>
              <a:ext uri="{FF2B5EF4-FFF2-40B4-BE49-F238E27FC236}">
                <a16:creationId xmlns:a16="http://schemas.microsoft.com/office/drawing/2014/main" id="{3D967D7B-AB02-2DB5-4EBF-9622C6CB9A63}"/>
              </a:ext>
            </a:extLst>
          </p:cNvPr>
          <p:cNvSpPr>
            <a:spLocks noGrp="1"/>
          </p:cNvSpPr>
          <p:nvPr>
            <p:ph type="pic" idx="135"/>
          </p:nvPr>
        </p:nvSpPr>
        <p:spPr>
          <a:xfrm>
            <a:off x="8225282" y="3874195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8" name="Picture Placeholder 2">
            <a:extLst>
              <a:ext uri="{FF2B5EF4-FFF2-40B4-BE49-F238E27FC236}">
                <a16:creationId xmlns:a16="http://schemas.microsoft.com/office/drawing/2014/main" id="{9AF33A00-FCE8-89E0-B06B-87300AD60C40}"/>
              </a:ext>
            </a:extLst>
          </p:cNvPr>
          <p:cNvSpPr>
            <a:spLocks noGrp="1"/>
          </p:cNvSpPr>
          <p:nvPr>
            <p:ph type="pic" idx="136"/>
          </p:nvPr>
        </p:nvSpPr>
        <p:spPr>
          <a:xfrm>
            <a:off x="10197463" y="3874195"/>
            <a:ext cx="1656000" cy="20974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7D4E792E-021A-86BD-4E23-D23CA3AC3CF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36550" y="59730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28855A38-BB5F-25A7-EE60-97186A563FB9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2308733" y="59730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33274A6F-B11C-FC82-48D5-337F668B3589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4280916" y="59730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D1C478D6-8AD3-B2B0-8BEB-0E5E3371D1A5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253099" y="59730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DE6270E7-9D75-BC85-5FCC-E4120BFCCB22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8225282" y="59730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D48D1EB-1DD1-514E-D95F-5CD9FE46EB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10197463" y="59730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8863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&amp; Titles 5 x 2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55" name="Picture Placeholder 2">
            <a:extLst>
              <a:ext uri="{FF2B5EF4-FFF2-40B4-BE49-F238E27FC236}">
                <a16:creationId xmlns:a16="http://schemas.microsoft.com/office/drawing/2014/main" id="{38F09E18-6708-4B69-8FA6-5A73CA3455A8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342355" y="1270000"/>
            <a:ext cx="2014771" cy="1995199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6" name="Text Placeholder 7">
            <a:extLst>
              <a:ext uri="{FF2B5EF4-FFF2-40B4-BE49-F238E27FC236}">
                <a16:creationId xmlns:a16="http://schemas.microsoft.com/office/drawing/2014/main" id="{C528DFAA-C441-A889-1A90-845D5934A6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8400" y="3244519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57" name="Picture Placeholder 2">
            <a:extLst>
              <a:ext uri="{FF2B5EF4-FFF2-40B4-BE49-F238E27FC236}">
                <a16:creationId xmlns:a16="http://schemas.microsoft.com/office/drawing/2014/main" id="{28493A9D-F87B-33CA-E7C1-2157E3CE5B1A}"/>
              </a:ext>
            </a:extLst>
          </p:cNvPr>
          <p:cNvSpPr>
            <a:spLocks noGrp="1"/>
          </p:cNvSpPr>
          <p:nvPr>
            <p:ph type="pic" idx="25"/>
          </p:nvPr>
        </p:nvSpPr>
        <p:spPr>
          <a:xfrm>
            <a:off x="2724739" y="1270000"/>
            <a:ext cx="2016000" cy="1995199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8" name="Picture Placeholder 2">
            <a:extLst>
              <a:ext uri="{FF2B5EF4-FFF2-40B4-BE49-F238E27FC236}">
                <a16:creationId xmlns:a16="http://schemas.microsoft.com/office/drawing/2014/main" id="{5DB812F5-ABC6-3D26-9E49-267027D9B561}"/>
              </a:ext>
            </a:extLst>
          </p:cNvPr>
          <p:cNvSpPr>
            <a:spLocks noGrp="1"/>
          </p:cNvSpPr>
          <p:nvPr>
            <p:ph type="pic" idx="26"/>
          </p:nvPr>
        </p:nvSpPr>
        <p:spPr>
          <a:xfrm>
            <a:off x="5084659" y="1270000"/>
            <a:ext cx="2016000" cy="1995199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9" name="Picture Placeholder 2">
            <a:extLst>
              <a:ext uri="{FF2B5EF4-FFF2-40B4-BE49-F238E27FC236}">
                <a16:creationId xmlns:a16="http://schemas.microsoft.com/office/drawing/2014/main" id="{CF48B8B4-5E9E-F298-2CF7-376549E4142E}"/>
              </a:ext>
            </a:extLst>
          </p:cNvPr>
          <p:cNvSpPr>
            <a:spLocks noGrp="1"/>
          </p:cNvSpPr>
          <p:nvPr>
            <p:ph type="pic" idx="27"/>
          </p:nvPr>
        </p:nvSpPr>
        <p:spPr>
          <a:xfrm>
            <a:off x="7452708" y="1270000"/>
            <a:ext cx="2016000" cy="1995199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0" name="Text Placeholder 7">
            <a:extLst>
              <a:ext uri="{FF2B5EF4-FFF2-40B4-BE49-F238E27FC236}">
                <a16:creationId xmlns:a16="http://schemas.microsoft.com/office/drawing/2014/main" id="{5E15D773-C084-7367-05CF-9D24A6387F5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721614" y="3244519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61" name="Text Placeholder 7">
            <a:extLst>
              <a:ext uri="{FF2B5EF4-FFF2-40B4-BE49-F238E27FC236}">
                <a16:creationId xmlns:a16="http://schemas.microsoft.com/office/drawing/2014/main" id="{9E324D8A-2069-9F7B-A1A3-D6935ED129C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081103" y="3244519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62" name="Text Placeholder 7">
            <a:extLst>
              <a:ext uri="{FF2B5EF4-FFF2-40B4-BE49-F238E27FC236}">
                <a16:creationId xmlns:a16="http://schemas.microsoft.com/office/drawing/2014/main" id="{42716AEB-9842-9D25-E575-BC6028D3AAB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449981" y="3244519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63" name="Picture Placeholder 2">
            <a:extLst>
              <a:ext uri="{FF2B5EF4-FFF2-40B4-BE49-F238E27FC236}">
                <a16:creationId xmlns:a16="http://schemas.microsoft.com/office/drawing/2014/main" id="{3DF5180E-88E4-FBBE-241E-BC5DCD9E4A91}"/>
              </a:ext>
            </a:extLst>
          </p:cNvPr>
          <p:cNvSpPr>
            <a:spLocks noGrp="1"/>
          </p:cNvSpPr>
          <p:nvPr>
            <p:ph type="pic" idx="35"/>
          </p:nvPr>
        </p:nvSpPr>
        <p:spPr>
          <a:xfrm>
            <a:off x="338400" y="3875483"/>
            <a:ext cx="2014771" cy="194747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4" name="Text Placeholder 7">
            <a:extLst>
              <a:ext uri="{FF2B5EF4-FFF2-40B4-BE49-F238E27FC236}">
                <a16:creationId xmlns:a16="http://schemas.microsoft.com/office/drawing/2014/main" id="{5EB55084-8676-66D7-D4EE-C8EE833AD8B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8400" y="5821008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65" name="Picture Placeholder 2">
            <a:extLst>
              <a:ext uri="{FF2B5EF4-FFF2-40B4-BE49-F238E27FC236}">
                <a16:creationId xmlns:a16="http://schemas.microsoft.com/office/drawing/2014/main" id="{CF9A6EE5-31E5-0CDE-B453-5DB3DF2BA0DD}"/>
              </a:ext>
            </a:extLst>
          </p:cNvPr>
          <p:cNvSpPr>
            <a:spLocks noGrp="1"/>
          </p:cNvSpPr>
          <p:nvPr>
            <p:ph type="pic" idx="37"/>
          </p:nvPr>
        </p:nvSpPr>
        <p:spPr>
          <a:xfrm>
            <a:off x="2738720" y="3875483"/>
            <a:ext cx="2016000" cy="194747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6" name="Picture Placeholder 2">
            <a:extLst>
              <a:ext uri="{FF2B5EF4-FFF2-40B4-BE49-F238E27FC236}">
                <a16:creationId xmlns:a16="http://schemas.microsoft.com/office/drawing/2014/main" id="{4A2AEBC5-943B-2D57-3440-439F0CA3C09F}"/>
              </a:ext>
            </a:extLst>
          </p:cNvPr>
          <p:cNvSpPr>
            <a:spLocks noGrp="1"/>
          </p:cNvSpPr>
          <p:nvPr>
            <p:ph type="pic" idx="38"/>
          </p:nvPr>
        </p:nvSpPr>
        <p:spPr>
          <a:xfrm>
            <a:off x="5098640" y="3875483"/>
            <a:ext cx="2016000" cy="194747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7" name="Picture Placeholder 2">
            <a:extLst>
              <a:ext uri="{FF2B5EF4-FFF2-40B4-BE49-F238E27FC236}">
                <a16:creationId xmlns:a16="http://schemas.microsoft.com/office/drawing/2014/main" id="{94E6E576-0785-7D74-8EBE-1FF159E88E22}"/>
              </a:ext>
            </a:extLst>
          </p:cNvPr>
          <p:cNvSpPr>
            <a:spLocks noGrp="1"/>
          </p:cNvSpPr>
          <p:nvPr>
            <p:ph type="pic" idx="39"/>
          </p:nvPr>
        </p:nvSpPr>
        <p:spPr>
          <a:xfrm>
            <a:off x="7466689" y="3875483"/>
            <a:ext cx="2016000" cy="194747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8" name="Text Placeholder 7">
            <a:extLst>
              <a:ext uri="{FF2B5EF4-FFF2-40B4-BE49-F238E27FC236}">
                <a16:creationId xmlns:a16="http://schemas.microsoft.com/office/drawing/2014/main" id="{5D2F1AB2-ABAB-029A-8D6D-C0E9793650E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2739550" y="5821008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69" name="Text Placeholder 7">
            <a:extLst>
              <a:ext uri="{FF2B5EF4-FFF2-40B4-BE49-F238E27FC236}">
                <a16:creationId xmlns:a16="http://schemas.microsoft.com/office/drawing/2014/main" id="{F23D6225-DB4D-22A5-A115-E0003E2E265F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099039" y="5821008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70" name="Text Placeholder 7">
            <a:extLst>
              <a:ext uri="{FF2B5EF4-FFF2-40B4-BE49-F238E27FC236}">
                <a16:creationId xmlns:a16="http://schemas.microsoft.com/office/drawing/2014/main" id="{17E12A4C-603F-5E1B-ADBF-7DC10D6155E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7467917" y="5821008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71" name="Picture Placeholder 2">
            <a:extLst>
              <a:ext uri="{FF2B5EF4-FFF2-40B4-BE49-F238E27FC236}">
                <a16:creationId xmlns:a16="http://schemas.microsoft.com/office/drawing/2014/main" id="{72F5BBAA-C653-C719-18AD-844CEDD15E27}"/>
              </a:ext>
            </a:extLst>
          </p:cNvPr>
          <p:cNvSpPr>
            <a:spLocks noGrp="1"/>
          </p:cNvSpPr>
          <p:nvPr>
            <p:ph type="pic" idx="46"/>
          </p:nvPr>
        </p:nvSpPr>
        <p:spPr>
          <a:xfrm>
            <a:off x="9822839" y="1274098"/>
            <a:ext cx="2016000" cy="1995199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72" name="Text Placeholder 7">
            <a:extLst>
              <a:ext uri="{FF2B5EF4-FFF2-40B4-BE49-F238E27FC236}">
                <a16:creationId xmlns:a16="http://schemas.microsoft.com/office/drawing/2014/main" id="{AE647116-9297-3B75-1C0D-0761DDA50492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820112" y="3248617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  <p:sp>
        <p:nvSpPr>
          <p:cNvPr id="73" name="Picture Placeholder 2">
            <a:extLst>
              <a:ext uri="{FF2B5EF4-FFF2-40B4-BE49-F238E27FC236}">
                <a16:creationId xmlns:a16="http://schemas.microsoft.com/office/drawing/2014/main" id="{A238CC09-A988-B922-9823-A5516BAF4941}"/>
              </a:ext>
            </a:extLst>
          </p:cNvPr>
          <p:cNvSpPr>
            <a:spLocks noGrp="1"/>
          </p:cNvSpPr>
          <p:nvPr>
            <p:ph type="pic" idx="48"/>
          </p:nvPr>
        </p:nvSpPr>
        <p:spPr>
          <a:xfrm>
            <a:off x="9836820" y="3879581"/>
            <a:ext cx="2016000" cy="194747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74" name="Text Placeholder 7">
            <a:extLst>
              <a:ext uri="{FF2B5EF4-FFF2-40B4-BE49-F238E27FC236}">
                <a16:creationId xmlns:a16="http://schemas.microsoft.com/office/drawing/2014/main" id="{CBBC9851-A571-8359-9B66-95DB494A1F43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838048" y="5825106"/>
            <a:ext cx="487313" cy="397201"/>
          </a:xfrm>
          <a:noFill/>
        </p:spPr>
        <p:txBody>
          <a:bodyPr wrap="none" lIns="0" tIns="180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[Item]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775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&amp; Project Details 5 x 2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28" name="Picture Placeholder 2">
            <a:extLst>
              <a:ext uri="{FF2B5EF4-FFF2-40B4-BE49-F238E27FC236}">
                <a16:creationId xmlns:a16="http://schemas.microsoft.com/office/drawing/2014/main" id="{A80AC284-E4AD-1219-8199-14A6EF114E34}"/>
              </a:ext>
            </a:extLst>
          </p:cNvPr>
          <p:cNvSpPr>
            <a:spLocks noGrp="1"/>
          </p:cNvSpPr>
          <p:nvPr>
            <p:ph type="pic" idx="35"/>
          </p:nvPr>
        </p:nvSpPr>
        <p:spPr>
          <a:xfrm>
            <a:off x="332105" y="1269554"/>
            <a:ext cx="2014771" cy="150610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9" name="Picture Placeholder 2">
            <a:extLst>
              <a:ext uri="{FF2B5EF4-FFF2-40B4-BE49-F238E27FC236}">
                <a16:creationId xmlns:a16="http://schemas.microsoft.com/office/drawing/2014/main" id="{9161C5DA-053E-4632-57AE-4238345E4FD9}"/>
              </a:ext>
            </a:extLst>
          </p:cNvPr>
          <p:cNvSpPr>
            <a:spLocks noGrp="1"/>
          </p:cNvSpPr>
          <p:nvPr>
            <p:ph type="pic" idx="37"/>
          </p:nvPr>
        </p:nvSpPr>
        <p:spPr>
          <a:xfrm>
            <a:off x="2708714" y="1269554"/>
            <a:ext cx="2016000" cy="150610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0" name="Picture Placeholder 2">
            <a:extLst>
              <a:ext uri="{FF2B5EF4-FFF2-40B4-BE49-F238E27FC236}">
                <a16:creationId xmlns:a16="http://schemas.microsoft.com/office/drawing/2014/main" id="{262AD2C9-FE24-D9DD-4D86-E9288B9BF8BC}"/>
              </a:ext>
            </a:extLst>
          </p:cNvPr>
          <p:cNvSpPr>
            <a:spLocks noGrp="1"/>
          </p:cNvSpPr>
          <p:nvPr>
            <p:ph type="pic" idx="38"/>
          </p:nvPr>
        </p:nvSpPr>
        <p:spPr>
          <a:xfrm>
            <a:off x="5086552" y="1269554"/>
            <a:ext cx="2016000" cy="150610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14913B1F-A91E-A996-80A3-DB65ABC914FE}"/>
              </a:ext>
            </a:extLst>
          </p:cNvPr>
          <p:cNvSpPr>
            <a:spLocks noGrp="1"/>
          </p:cNvSpPr>
          <p:nvPr>
            <p:ph type="pic" idx="39"/>
          </p:nvPr>
        </p:nvSpPr>
        <p:spPr>
          <a:xfrm>
            <a:off x="7464390" y="1269554"/>
            <a:ext cx="2016000" cy="150610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2" name="Picture Placeholder 2">
            <a:extLst>
              <a:ext uri="{FF2B5EF4-FFF2-40B4-BE49-F238E27FC236}">
                <a16:creationId xmlns:a16="http://schemas.microsoft.com/office/drawing/2014/main" id="{9483E4F7-3D11-8178-E4F8-C56B49854A33}"/>
              </a:ext>
            </a:extLst>
          </p:cNvPr>
          <p:cNvSpPr>
            <a:spLocks noGrp="1"/>
          </p:cNvSpPr>
          <p:nvPr>
            <p:ph type="pic" idx="48"/>
          </p:nvPr>
        </p:nvSpPr>
        <p:spPr>
          <a:xfrm>
            <a:off x="9842227" y="1273652"/>
            <a:ext cx="2016000" cy="150610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3D6DB9F0-E5A3-6767-1A4F-830193FA959E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332105" y="2974733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748500BE-26F8-AA0B-CA08-703F80FDC440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332105" y="3199429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7BF38D87-9DCB-5886-54B2-56DBAD74B083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332105" y="3466868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36" name="Picture Placeholder 2">
            <a:extLst>
              <a:ext uri="{FF2B5EF4-FFF2-40B4-BE49-F238E27FC236}">
                <a16:creationId xmlns:a16="http://schemas.microsoft.com/office/drawing/2014/main" id="{E1753503-1428-F76B-16BA-BA8F75748DB1}"/>
              </a:ext>
            </a:extLst>
          </p:cNvPr>
          <p:cNvSpPr>
            <a:spLocks noGrp="1"/>
          </p:cNvSpPr>
          <p:nvPr>
            <p:ph type="pic" idx="71"/>
          </p:nvPr>
        </p:nvSpPr>
        <p:spPr>
          <a:xfrm>
            <a:off x="332105" y="3874227"/>
            <a:ext cx="2014771" cy="149839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7" name="Picture Placeholder 2">
            <a:extLst>
              <a:ext uri="{FF2B5EF4-FFF2-40B4-BE49-F238E27FC236}">
                <a16:creationId xmlns:a16="http://schemas.microsoft.com/office/drawing/2014/main" id="{0D735B3F-C70B-434B-577A-F386586A1F98}"/>
              </a:ext>
            </a:extLst>
          </p:cNvPr>
          <p:cNvSpPr>
            <a:spLocks noGrp="1"/>
          </p:cNvSpPr>
          <p:nvPr>
            <p:ph type="pic" idx="72"/>
          </p:nvPr>
        </p:nvSpPr>
        <p:spPr>
          <a:xfrm>
            <a:off x="2708714" y="3874227"/>
            <a:ext cx="2016000" cy="149839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8" name="Picture Placeholder 2">
            <a:extLst>
              <a:ext uri="{FF2B5EF4-FFF2-40B4-BE49-F238E27FC236}">
                <a16:creationId xmlns:a16="http://schemas.microsoft.com/office/drawing/2014/main" id="{AB81643A-4B3D-1633-B82C-190772D56716}"/>
              </a:ext>
            </a:extLst>
          </p:cNvPr>
          <p:cNvSpPr>
            <a:spLocks noGrp="1"/>
          </p:cNvSpPr>
          <p:nvPr>
            <p:ph type="pic" idx="73"/>
          </p:nvPr>
        </p:nvSpPr>
        <p:spPr>
          <a:xfrm>
            <a:off x="5086552" y="3874227"/>
            <a:ext cx="2016000" cy="149839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9" name="Picture Placeholder 2">
            <a:extLst>
              <a:ext uri="{FF2B5EF4-FFF2-40B4-BE49-F238E27FC236}">
                <a16:creationId xmlns:a16="http://schemas.microsoft.com/office/drawing/2014/main" id="{96F2EA52-4199-661A-8784-09FFF1869B95}"/>
              </a:ext>
            </a:extLst>
          </p:cNvPr>
          <p:cNvSpPr>
            <a:spLocks noGrp="1"/>
          </p:cNvSpPr>
          <p:nvPr>
            <p:ph type="pic" idx="74"/>
          </p:nvPr>
        </p:nvSpPr>
        <p:spPr>
          <a:xfrm>
            <a:off x="7464390" y="3874227"/>
            <a:ext cx="2016000" cy="149839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0" name="Picture Placeholder 2">
            <a:extLst>
              <a:ext uri="{FF2B5EF4-FFF2-40B4-BE49-F238E27FC236}">
                <a16:creationId xmlns:a16="http://schemas.microsoft.com/office/drawing/2014/main" id="{A062215E-2DF6-CF2E-C883-EA57F671FDAB}"/>
              </a:ext>
            </a:extLst>
          </p:cNvPr>
          <p:cNvSpPr>
            <a:spLocks noGrp="1"/>
          </p:cNvSpPr>
          <p:nvPr>
            <p:ph type="pic" idx="75"/>
          </p:nvPr>
        </p:nvSpPr>
        <p:spPr>
          <a:xfrm>
            <a:off x="9842227" y="3878325"/>
            <a:ext cx="2016000" cy="1498392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1" name="Text Placeholder 7">
            <a:extLst>
              <a:ext uri="{FF2B5EF4-FFF2-40B4-BE49-F238E27FC236}">
                <a16:creationId xmlns:a16="http://schemas.microsoft.com/office/drawing/2014/main" id="{936AD25D-7ADC-4F65-A515-C427D349CAD8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332105" y="2786822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8D423A79-E05B-A023-3870-CC3BD3458E37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332105" y="5572165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E7ECE954-5C85-7C5D-7DF6-000A692D77C8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332105" y="5796861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id="{CB5EA81B-7683-5825-1190-95484655FE7C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332105" y="6064300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DDBD0DBA-881E-F1B1-5F29-52294AA98443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332105" y="5384254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963D3FB4-F9E8-819E-8000-5834C6196FB9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2708714" y="2974733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id="{CC869000-39D0-DEC1-2360-6BEA91291BBE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2708714" y="3199429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48" name="Text Placeholder 7">
            <a:extLst>
              <a:ext uri="{FF2B5EF4-FFF2-40B4-BE49-F238E27FC236}">
                <a16:creationId xmlns:a16="http://schemas.microsoft.com/office/drawing/2014/main" id="{1BE2B1DA-1085-767C-911A-763FFD7C4B7D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2708714" y="3466868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id="{2A7099F1-6EA7-579A-4DF3-9B2D2BAE32E8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2708714" y="2786822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50" name="Text Placeholder 7">
            <a:extLst>
              <a:ext uri="{FF2B5EF4-FFF2-40B4-BE49-F238E27FC236}">
                <a16:creationId xmlns:a16="http://schemas.microsoft.com/office/drawing/2014/main" id="{355EB720-2DAF-7A3C-707E-3CA2B85A9D83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2708714" y="5572165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51" name="Text Placeholder 7">
            <a:extLst>
              <a:ext uri="{FF2B5EF4-FFF2-40B4-BE49-F238E27FC236}">
                <a16:creationId xmlns:a16="http://schemas.microsoft.com/office/drawing/2014/main" id="{DC6ED65C-7659-58ED-C9ED-00966E7CEE44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2708714" y="5796861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52" name="Text Placeholder 7">
            <a:extLst>
              <a:ext uri="{FF2B5EF4-FFF2-40B4-BE49-F238E27FC236}">
                <a16:creationId xmlns:a16="http://schemas.microsoft.com/office/drawing/2014/main" id="{551406CA-4EF6-5977-8ED5-E17517020B24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2708714" y="6064300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53" name="Text Placeholder 7">
            <a:extLst>
              <a:ext uri="{FF2B5EF4-FFF2-40B4-BE49-F238E27FC236}">
                <a16:creationId xmlns:a16="http://schemas.microsoft.com/office/drawing/2014/main" id="{594E29F8-A831-BFDA-F6E1-34BF7EC2BA6C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2708714" y="5384254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54" name="Text Placeholder 7">
            <a:extLst>
              <a:ext uri="{FF2B5EF4-FFF2-40B4-BE49-F238E27FC236}">
                <a16:creationId xmlns:a16="http://schemas.microsoft.com/office/drawing/2014/main" id="{0D5981CF-F1D8-169F-66E2-91CEF3013ABA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5086552" y="2973182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75" name="Text Placeholder 7">
            <a:extLst>
              <a:ext uri="{FF2B5EF4-FFF2-40B4-BE49-F238E27FC236}">
                <a16:creationId xmlns:a16="http://schemas.microsoft.com/office/drawing/2014/main" id="{378B90AB-E9C2-2A02-5364-BE6CB3A29AC6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5086552" y="31978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76" name="Text Placeholder 7">
            <a:extLst>
              <a:ext uri="{FF2B5EF4-FFF2-40B4-BE49-F238E27FC236}">
                <a16:creationId xmlns:a16="http://schemas.microsoft.com/office/drawing/2014/main" id="{DBF0420C-82FE-F81B-7087-8C268C32D930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5086552" y="3465317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77" name="Text Placeholder 7">
            <a:extLst>
              <a:ext uri="{FF2B5EF4-FFF2-40B4-BE49-F238E27FC236}">
                <a16:creationId xmlns:a16="http://schemas.microsoft.com/office/drawing/2014/main" id="{F57001AD-C626-9FFB-5EEB-6F4C23E24E21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5086552" y="2785271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78" name="Text Placeholder 7">
            <a:extLst>
              <a:ext uri="{FF2B5EF4-FFF2-40B4-BE49-F238E27FC236}">
                <a16:creationId xmlns:a16="http://schemas.microsoft.com/office/drawing/2014/main" id="{B4421663-6705-7DB5-36BA-C5AEAC9771ED}"/>
              </a:ext>
            </a:extLst>
          </p:cNvPr>
          <p:cNvSpPr>
            <a:spLocks noGrp="1"/>
          </p:cNvSpPr>
          <p:nvPr>
            <p:ph type="body" sz="quarter" idx="108" hasCustomPrompt="1"/>
          </p:nvPr>
        </p:nvSpPr>
        <p:spPr>
          <a:xfrm>
            <a:off x="5086552" y="5570614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79" name="Text Placeholder 7">
            <a:extLst>
              <a:ext uri="{FF2B5EF4-FFF2-40B4-BE49-F238E27FC236}">
                <a16:creationId xmlns:a16="http://schemas.microsoft.com/office/drawing/2014/main" id="{5E108E52-F29C-76AD-0E13-2C3485C6CCA4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5086552" y="5795310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9AFC861A-E181-BE51-1DDF-4E14454B3D19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5086552" y="6062749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675DFF78-E7B3-1F7C-6277-7785F732A24F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5086552" y="5382703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C6F4F9AE-301A-FFC8-8023-201B36B80CA8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7464390" y="2973182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4D58DD78-93E9-73A3-8402-98815F3C791F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7464390" y="31978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C3145BA9-04A5-E61A-543C-095CCB2E6D2E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7464390" y="3465317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ED530CAE-88BF-8FFB-73AE-AE9FC4A41E17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7464390" y="2785271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8A0B080B-7D53-49A8-348D-154D3D470412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7464390" y="5570614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91A39D3-EE45-539B-B5B8-073A6A99C3FB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7464390" y="5795310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7A873EB-6043-5889-2790-36EEB889A611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7464390" y="6062749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078D8BC-3153-F1C7-7A98-25BE4D2885E4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7464390" y="5382703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869D766F-83A7-A304-7126-293A5DBCD3D7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9842227" y="2973182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FC5CFEE-3304-DD9F-44C3-E89A8A0EA608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9842227" y="3197878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C3002B7D-0062-F1D2-ADDE-0F141C564FDC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9842227" y="3465317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630E4F32-BBE1-CB1A-3370-DDC2763D78C6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9842227" y="2785271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1011C547-A597-401D-C7D0-888417CEB93E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9842227" y="5570614"/>
            <a:ext cx="381515" cy="241980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1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D2E9C5E7-F854-F90A-2DB3-60645FEE91CD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9842227" y="5795310"/>
            <a:ext cx="487313" cy="288147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4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3C1A5CB1-141F-01E7-6673-B81E152B5E99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9842227" y="6062749"/>
            <a:ext cx="889667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[Value / YYYY]</a:t>
            </a:r>
            <a:endParaRPr lang="en-AU" dirty="0"/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7CB5B8A4-0D51-5EF7-F035-1538D9713A36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9842227" y="5382703"/>
            <a:ext cx="335028" cy="234286"/>
          </a:xfrm>
          <a:noFill/>
        </p:spPr>
        <p:txBody>
          <a:bodyPr wrap="none" lIns="0" tIns="72000" rIns="0" bIns="0" anchor="ctr">
            <a:spAutoFit/>
          </a:bodyPr>
          <a:lstStyle>
            <a:lvl1pPr marL="0" indent="0">
              <a:spcAft>
                <a:spcPts val="600"/>
              </a:spcAft>
              <a:buNone/>
              <a:defRPr sz="1050" b="0" cap="none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[Item]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4430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6 x 2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725CB8FC-E62D-EF21-EDA6-A452513CAB9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0571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F5948099-6A7B-BC12-493A-18AD36DFB3BE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328285" y="3874037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2C25D155-867A-5434-1BF8-3D0575843BA2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2308971" y="1270000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ECC5D263-0CFF-BFFB-7B0D-D2D1CE5AE10B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2308971" y="3873466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3704914F-0E71-19CD-6294-ADDB723D5E38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4281154" y="1264376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F070102C-9B64-8E45-E68B-4A7BA7097549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4281154" y="3867842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C874724A-063D-3DA1-C04C-2D58D26C762E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261840" y="1264376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563A3BAD-28AE-A8C4-E52E-5D5C152079E3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6261840" y="3867842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A45192C7-BA22-6EE4-4DA2-105F7AA3A3F2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8242526" y="1267691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5696E2EB-B5E1-FCA7-7139-27707769E723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8242526" y="3871157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02C140AE-C571-F0C4-502F-B0B42EDB79B7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10197701" y="1270730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DCBCF550-0CAC-37AD-3D64-341150EA31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10197701" y="3874196"/>
            <a:ext cx="1655762" cy="2387029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5338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5 x 2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725CB8FC-E62D-EF21-EDA6-A452513CAB9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354138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2C25D155-867A-5434-1BF8-3D0575843BA2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2697771" y="1353567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3704914F-0E71-19CD-6294-ADDB723D5E38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5067257" y="1347943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C874724A-063D-3DA1-C04C-2D58D26C762E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7436743" y="1347943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A45192C7-BA22-6EE4-4DA2-105F7AA3A3F2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9806227" y="1351258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A2703871-F3EC-76F4-F822-A789EAB32D92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328285" y="3963389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19614359-384A-2511-6C68-103257E21269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2697771" y="3962818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E4108017-2F25-8714-936F-05109E050592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5067257" y="3957194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21DC500A-42D1-B97D-91DA-E4E43ADC1BC5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436743" y="3957194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321EB8DA-24E9-3850-5213-42B75295EE08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9806227" y="3960509"/>
            <a:ext cx="2052000" cy="2304000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0991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eature Sub-Title &amp; 2 Col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2106" y="196352"/>
            <a:ext cx="11526120" cy="71328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CEACFB-CFB2-2A80-DBB6-91B1C6F400C4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6777C649-8BC7-75C8-2D56-1607CF775415}"/>
              </a:ext>
            </a:extLst>
          </p:cNvPr>
          <p:cNvSpPr>
            <a:spLocks noGrp="1"/>
          </p:cNvSpPr>
          <p:nvPr>
            <p:ph type="pic" idx="165"/>
          </p:nvPr>
        </p:nvSpPr>
        <p:spPr>
          <a:xfrm>
            <a:off x="9230227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07EEF198-5197-29DB-096D-8946B6DC5BE3}"/>
              </a:ext>
            </a:extLst>
          </p:cNvPr>
          <p:cNvSpPr>
            <a:spLocks noGrp="1"/>
          </p:cNvSpPr>
          <p:nvPr>
            <p:ph type="pic" idx="166"/>
          </p:nvPr>
        </p:nvSpPr>
        <p:spPr>
          <a:xfrm>
            <a:off x="6262913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7" name="Picture Placeholder 2">
            <a:extLst>
              <a:ext uri="{FF2B5EF4-FFF2-40B4-BE49-F238E27FC236}">
                <a16:creationId xmlns:a16="http://schemas.microsoft.com/office/drawing/2014/main" id="{10FB4319-B917-F745-E3A4-5C1499C96A0E}"/>
              </a:ext>
            </a:extLst>
          </p:cNvPr>
          <p:cNvSpPr>
            <a:spLocks noGrp="1"/>
          </p:cNvSpPr>
          <p:nvPr>
            <p:ph type="pic" idx="167"/>
          </p:nvPr>
        </p:nvSpPr>
        <p:spPr>
          <a:xfrm>
            <a:off x="3295599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8" name="Picture Placeholder 2">
            <a:extLst>
              <a:ext uri="{FF2B5EF4-FFF2-40B4-BE49-F238E27FC236}">
                <a16:creationId xmlns:a16="http://schemas.microsoft.com/office/drawing/2014/main" id="{E4A5CD1A-9BD6-F90A-160C-CB4EFC3FDFD0}"/>
              </a:ext>
            </a:extLst>
          </p:cNvPr>
          <p:cNvSpPr>
            <a:spLocks noGrp="1"/>
          </p:cNvSpPr>
          <p:nvPr>
            <p:ph type="pic" idx="168"/>
          </p:nvPr>
        </p:nvSpPr>
        <p:spPr>
          <a:xfrm>
            <a:off x="328285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9" name="Picture Placeholder 2">
            <a:extLst>
              <a:ext uri="{FF2B5EF4-FFF2-40B4-BE49-F238E27FC236}">
                <a16:creationId xmlns:a16="http://schemas.microsoft.com/office/drawing/2014/main" id="{E5586C6A-C351-E91D-4996-6EB7FF202E3A}"/>
              </a:ext>
            </a:extLst>
          </p:cNvPr>
          <p:cNvSpPr>
            <a:spLocks noGrp="1"/>
          </p:cNvSpPr>
          <p:nvPr>
            <p:ph type="pic" idx="164"/>
          </p:nvPr>
        </p:nvSpPr>
        <p:spPr>
          <a:xfrm>
            <a:off x="9230227" y="1263805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0" name="Picture Placeholder 2">
            <a:extLst>
              <a:ext uri="{FF2B5EF4-FFF2-40B4-BE49-F238E27FC236}">
                <a16:creationId xmlns:a16="http://schemas.microsoft.com/office/drawing/2014/main" id="{77D038F8-90F3-8443-A389-D98C7931E0CD}"/>
              </a:ext>
            </a:extLst>
          </p:cNvPr>
          <p:cNvSpPr>
            <a:spLocks noGrp="1"/>
          </p:cNvSpPr>
          <p:nvPr>
            <p:ph type="pic" idx="163"/>
          </p:nvPr>
        </p:nvSpPr>
        <p:spPr>
          <a:xfrm>
            <a:off x="6262913" y="1263805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B3164DB3-ACA4-8A58-D2C9-2E4709A4133A}"/>
              </a:ext>
            </a:extLst>
          </p:cNvPr>
          <p:cNvSpPr>
            <a:spLocks noGrp="1"/>
          </p:cNvSpPr>
          <p:nvPr>
            <p:ph type="pic" idx="162"/>
          </p:nvPr>
        </p:nvSpPr>
        <p:spPr>
          <a:xfrm>
            <a:off x="3295599" y="1269429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2" name="Picture Placeholder 2">
            <a:extLst>
              <a:ext uri="{FF2B5EF4-FFF2-40B4-BE49-F238E27FC236}">
                <a16:creationId xmlns:a16="http://schemas.microsoft.com/office/drawing/2014/main" id="{AACE4B03-5347-DDDD-63A2-DCA54F64F444}"/>
              </a:ext>
            </a:extLst>
          </p:cNvPr>
          <p:cNvSpPr>
            <a:spLocks noGrp="1"/>
          </p:cNvSpPr>
          <p:nvPr>
            <p:ph type="pic" idx="66"/>
          </p:nvPr>
        </p:nvSpPr>
        <p:spPr>
          <a:xfrm>
            <a:off x="328285" y="1270000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5729BC44-F98A-161F-E56B-5FDA3CFBF4F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28583" y="2923984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A627CECC-5F39-4D28-DCC2-DF370ED2FDA2}"/>
              </a:ext>
            </a:extLst>
          </p:cNvPr>
          <p:cNvSpPr>
            <a:spLocks noGrp="1"/>
          </p:cNvSpPr>
          <p:nvPr>
            <p:ph type="body" sz="quarter" idx="169" hasCustomPrompt="1"/>
          </p:nvPr>
        </p:nvSpPr>
        <p:spPr>
          <a:xfrm>
            <a:off x="428583" y="3279260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44" name="Text Placeholder 6">
            <a:extLst>
              <a:ext uri="{FF2B5EF4-FFF2-40B4-BE49-F238E27FC236}">
                <a16:creationId xmlns:a16="http://schemas.microsoft.com/office/drawing/2014/main" id="{FFD56C8A-78C6-FDA2-5774-52BE6D2FF5F2}"/>
              </a:ext>
            </a:extLst>
          </p:cNvPr>
          <p:cNvSpPr>
            <a:spLocks noGrp="1"/>
          </p:cNvSpPr>
          <p:nvPr>
            <p:ph type="body" sz="quarter" idx="170" hasCustomPrompt="1"/>
          </p:nvPr>
        </p:nvSpPr>
        <p:spPr>
          <a:xfrm>
            <a:off x="3397622" y="2923984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30861926-3D0E-E7F1-BD3E-F8F969EE2C16}"/>
              </a:ext>
            </a:extLst>
          </p:cNvPr>
          <p:cNvSpPr>
            <a:spLocks noGrp="1"/>
          </p:cNvSpPr>
          <p:nvPr>
            <p:ph type="body" sz="quarter" idx="171" hasCustomPrompt="1"/>
          </p:nvPr>
        </p:nvSpPr>
        <p:spPr>
          <a:xfrm>
            <a:off x="3397622" y="3279260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48" name="Text Placeholder 6">
            <a:extLst>
              <a:ext uri="{FF2B5EF4-FFF2-40B4-BE49-F238E27FC236}">
                <a16:creationId xmlns:a16="http://schemas.microsoft.com/office/drawing/2014/main" id="{7C852A50-24EA-B76A-F75D-48425A5B63CD}"/>
              </a:ext>
            </a:extLst>
          </p:cNvPr>
          <p:cNvSpPr>
            <a:spLocks noGrp="1"/>
          </p:cNvSpPr>
          <p:nvPr>
            <p:ph type="body" sz="quarter" idx="172" hasCustomPrompt="1"/>
          </p:nvPr>
        </p:nvSpPr>
        <p:spPr>
          <a:xfrm>
            <a:off x="6364073" y="2923984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49" name="Text Placeholder 6">
            <a:extLst>
              <a:ext uri="{FF2B5EF4-FFF2-40B4-BE49-F238E27FC236}">
                <a16:creationId xmlns:a16="http://schemas.microsoft.com/office/drawing/2014/main" id="{1AAF1374-F764-29C6-AA67-BC35EB1B4975}"/>
              </a:ext>
            </a:extLst>
          </p:cNvPr>
          <p:cNvSpPr>
            <a:spLocks noGrp="1"/>
          </p:cNvSpPr>
          <p:nvPr>
            <p:ph type="body" sz="quarter" idx="173" hasCustomPrompt="1"/>
          </p:nvPr>
        </p:nvSpPr>
        <p:spPr>
          <a:xfrm>
            <a:off x="6364073" y="3279260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52" name="Text Placeholder 6">
            <a:extLst>
              <a:ext uri="{FF2B5EF4-FFF2-40B4-BE49-F238E27FC236}">
                <a16:creationId xmlns:a16="http://schemas.microsoft.com/office/drawing/2014/main" id="{731B9AC8-F2AA-5E21-98F0-213114578BF4}"/>
              </a:ext>
            </a:extLst>
          </p:cNvPr>
          <p:cNvSpPr>
            <a:spLocks noGrp="1"/>
          </p:cNvSpPr>
          <p:nvPr>
            <p:ph type="body" sz="quarter" idx="174" hasCustomPrompt="1"/>
          </p:nvPr>
        </p:nvSpPr>
        <p:spPr>
          <a:xfrm>
            <a:off x="9331819" y="2923984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53" name="Text Placeholder 6">
            <a:extLst>
              <a:ext uri="{FF2B5EF4-FFF2-40B4-BE49-F238E27FC236}">
                <a16:creationId xmlns:a16="http://schemas.microsoft.com/office/drawing/2014/main" id="{7449897E-2875-F397-849B-035B2F985365}"/>
              </a:ext>
            </a:extLst>
          </p:cNvPr>
          <p:cNvSpPr>
            <a:spLocks noGrp="1"/>
          </p:cNvSpPr>
          <p:nvPr>
            <p:ph type="body" sz="quarter" idx="175" hasCustomPrompt="1"/>
          </p:nvPr>
        </p:nvSpPr>
        <p:spPr>
          <a:xfrm>
            <a:off x="9331819" y="3279260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62" name="Text Placeholder 6">
            <a:extLst>
              <a:ext uri="{FF2B5EF4-FFF2-40B4-BE49-F238E27FC236}">
                <a16:creationId xmlns:a16="http://schemas.microsoft.com/office/drawing/2014/main" id="{9F9214DF-3430-0966-ADE4-14C8EF3E4CD1}"/>
              </a:ext>
            </a:extLst>
          </p:cNvPr>
          <p:cNvSpPr>
            <a:spLocks noGrp="1"/>
          </p:cNvSpPr>
          <p:nvPr>
            <p:ph type="body" sz="quarter" idx="176" hasCustomPrompt="1"/>
          </p:nvPr>
        </p:nvSpPr>
        <p:spPr>
          <a:xfrm>
            <a:off x="428583" y="5543551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63" name="Text Placeholder 6">
            <a:extLst>
              <a:ext uri="{FF2B5EF4-FFF2-40B4-BE49-F238E27FC236}">
                <a16:creationId xmlns:a16="http://schemas.microsoft.com/office/drawing/2014/main" id="{90DACA16-C59C-B766-8C79-EA5FAE3D999A}"/>
              </a:ext>
            </a:extLst>
          </p:cNvPr>
          <p:cNvSpPr>
            <a:spLocks noGrp="1"/>
          </p:cNvSpPr>
          <p:nvPr>
            <p:ph type="body" sz="quarter" idx="177" hasCustomPrompt="1"/>
          </p:nvPr>
        </p:nvSpPr>
        <p:spPr>
          <a:xfrm>
            <a:off x="428583" y="5898827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64" name="Text Placeholder 6">
            <a:extLst>
              <a:ext uri="{FF2B5EF4-FFF2-40B4-BE49-F238E27FC236}">
                <a16:creationId xmlns:a16="http://schemas.microsoft.com/office/drawing/2014/main" id="{664ECB29-2FAC-89F4-54AF-3A04B5AC9FDB}"/>
              </a:ext>
            </a:extLst>
          </p:cNvPr>
          <p:cNvSpPr>
            <a:spLocks noGrp="1"/>
          </p:cNvSpPr>
          <p:nvPr>
            <p:ph type="body" sz="quarter" idx="178" hasCustomPrompt="1"/>
          </p:nvPr>
        </p:nvSpPr>
        <p:spPr>
          <a:xfrm>
            <a:off x="3397622" y="5543551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65" name="Text Placeholder 6">
            <a:extLst>
              <a:ext uri="{FF2B5EF4-FFF2-40B4-BE49-F238E27FC236}">
                <a16:creationId xmlns:a16="http://schemas.microsoft.com/office/drawing/2014/main" id="{48B35FE9-3679-6FBE-1BFA-427AD5A2654D}"/>
              </a:ext>
            </a:extLst>
          </p:cNvPr>
          <p:cNvSpPr>
            <a:spLocks noGrp="1"/>
          </p:cNvSpPr>
          <p:nvPr>
            <p:ph type="body" sz="quarter" idx="179" hasCustomPrompt="1"/>
          </p:nvPr>
        </p:nvSpPr>
        <p:spPr>
          <a:xfrm>
            <a:off x="3397622" y="5898827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66" name="Text Placeholder 6">
            <a:extLst>
              <a:ext uri="{FF2B5EF4-FFF2-40B4-BE49-F238E27FC236}">
                <a16:creationId xmlns:a16="http://schemas.microsoft.com/office/drawing/2014/main" id="{2AA63440-337B-3A33-67D2-C794E342183B}"/>
              </a:ext>
            </a:extLst>
          </p:cNvPr>
          <p:cNvSpPr>
            <a:spLocks noGrp="1"/>
          </p:cNvSpPr>
          <p:nvPr>
            <p:ph type="body" sz="quarter" idx="180" hasCustomPrompt="1"/>
          </p:nvPr>
        </p:nvSpPr>
        <p:spPr>
          <a:xfrm>
            <a:off x="6364073" y="5543551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67" name="Text Placeholder 6">
            <a:extLst>
              <a:ext uri="{FF2B5EF4-FFF2-40B4-BE49-F238E27FC236}">
                <a16:creationId xmlns:a16="http://schemas.microsoft.com/office/drawing/2014/main" id="{0AB069E3-868D-7F79-7BF0-DE54CC8D79CC}"/>
              </a:ext>
            </a:extLst>
          </p:cNvPr>
          <p:cNvSpPr>
            <a:spLocks noGrp="1"/>
          </p:cNvSpPr>
          <p:nvPr>
            <p:ph type="body" sz="quarter" idx="181" hasCustomPrompt="1"/>
          </p:nvPr>
        </p:nvSpPr>
        <p:spPr>
          <a:xfrm>
            <a:off x="6364073" y="5898827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  <p:sp>
        <p:nvSpPr>
          <p:cNvPr id="68" name="Text Placeholder 6">
            <a:extLst>
              <a:ext uri="{FF2B5EF4-FFF2-40B4-BE49-F238E27FC236}">
                <a16:creationId xmlns:a16="http://schemas.microsoft.com/office/drawing/2014/main" id="{74609D27-50F3-EAC3-A08D-15EA646CF43D}"/>
              </a:ext>
            </a:extLst>
          </p:cNvPr>
          <p:cNvSpPr>
            <a:spLocks noGrp="1"/>
          </p:cNvSpPr>
          <p:nvPr>
            <p:ph type="body" sz="quarter" idx="182" hasCustomPrompt="1"/>
          </p:nvPr>
        </p:nvSpPr>
        <p:spPr>
          <a:xfrm>
            <a:off x="9331819" y="5543551"/>
            <a:ext cx="1227951" cy="355276"/>
          </a:xfrm>
          <a:solidFill>
            <a:schemeClr val="accent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69" name="Text Placeholder 6">
            <a:extLst>
              <a:ext uri="{FF2B5EF4-FFF2-40B4-BE49-F238E27FC236}">
                <a16:creationId xmlns:a16="http://schemas.microsoft.com/office/drawing/2014/main" id="{A4E239F8-3766-947A-6264-651D4DCD976F}"/>
              </a:ext>
            </a:extLst>
          </p:cNvPr>
          <p:cNvSpPr>
            <a:spLocks noGrp="1"/>
          </p:cNvSpPr>
          <p:nvPr>
            <p:ph type="body" sz="quarter" idx="183" hasCustomPrompt="1"/>
          </p:nvPr>
        </p:nvSpPr>
        <p:spPr>
          <a:xfrm>
            <a:off x="9331819" y="5898827"/>
            <a:ext cx="526285" cy="293721"/>
          </a:xfrm>
          <a:solidFill>
            <a:schemeClr val="accent1">
              <a:lumMod val="50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</a:p>
        </p:txBody>
      </p:sp>
    </p:spTree>
    <p:extLst>
      <p:ext uri="{BB962C8B-B14F-4D97-AF65-F5344CB8AC3E}">
        <p14:creationId xmlns:p14="http://schemas.microsoft.com/office/powerpoint/2010/main" val="382575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eature Sub-Title &amp; 2 Col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30963B6-D5FA-0002-7316-1860D936F19A}"/>
              </a:ext>
            </a:extLst>
          </p:cNvPr>
          <p:cNvSpPr/>
          <p:nvPr userDrawn="1"/>
        </p:nvSpPr>
        <p:spPr>
          <a:xfrm>
            <a:off x="6271577" y="4941962"/>
            <a:ext cx="5595313" cy="1325614"/>
          </a:xfrm>
          <a:prstGeom prst="rect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2106" y="196352"/>
            <a:ext cx="11526120" cy="71328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CEACFB-CFB2-2A80-DBB6-91B1C6F400C4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">
            <a:extLst>
              <a:ext uri="{FF2B5EF4-FFF2-40B4-BE49-F238E27FC236}">
                <a16:creationId xmlns:a16="http://schemas.microsoft.com/office/drawing/2014/main" id="{10FB4319-B917-F745-E3A4-5C1499C96A0E}"/>
              </a:ext>
            </a:extLst>
          </p:cNvPr>
          <p:cNvSpPr>
            <a:spLocks noGrp="1"/>
          </p:cNvSpPr>
          <p:nvPr>
            <p:ph type="pic" idx="167"/>
          </p:nvPr>
        </p:nvSpPr>
        <p:spPr>
          <a:xfrm>
            <a:off x="3295599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28" name="Picture Placeholder 2">
            <a:extLst>
              <a:ext uri="{FF2B5EF4-FFF2-40B4-BE49-F238E27FC236}">
                <a16:creationId xmlns:a16="http://schemas.microsoft.com/office/drawing/2014/main" id="{E4A5CD1A-9BD6-F90A-160C-CB4EFC3FDFD0}"/>
              </a:ext>
            </a:extLst>
          </p:cNvPr>
          <p:cNvSpPr>
            <a:spLocks noGrp="1"/>
          </p:cNvSpPr>
          <p:nvPr>
            <p:ph type="pic" idx="168"/>
          </p:nvPr>
        </p:nvSpPr>
        <p:spPr>
          <a:xfrm>
            <a:off x="328285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0" name="Picture Placeholder 2">
            <a:extLst>
              <a:ext uri="{FF2B5EF4-FFF2-40B4-BE49-F238E27FC236}">
                <a16:creationId xmlns:a16="http://schemas.microsoft.com/office/drawing/2014/main" id="{77D038F8-90F3-8443-A389-D98C7931E0CD}"/>
              </a:ext>
            </a:extLst>
          </p:cNvPr>
          <p:cNvSpPr>
            <a:spLocks noGrp="1"/>
          </p:cNvSpPr>
          <p:nvPr>
            <p:ph type="pic" idx="163"/>
          </p:nvPr>
        </p:nvSpPr>
        <p:spPr>
          <a:xfrm>
            <a:off x="6262912" y="1263805"/>
            <a:ext cx="5595313" cy="3678157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B3164DB3-ACA4-8A58-D2C9-2E4709A4133A}"/>
              </a:ext>
            </a:extLst>
          </p:cNvPr>
          <p:cNvSpPr>
            <a:spLocks noGrp="1"/>
          </p:cNvSpPr>
          <p:nvPr>
            <p:ph type="pic" idx="162"/>
          </p:nvPr>
        </p:nvSpPr>
        <p:spPr>
          <a:xfrm>
            <a:off x="3295599" y="1269429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endParaRPr lang="en-AU" dirty="0"/>
          </a:p>
        </p:txBody>
      </p:sp>
      <p:sp>
        <p:nvSpPr>
          <p:cNvPr id="32" name="Picture Placeholder 2">
            <a:extLst>
              <a:ext uri="{FF2B5EF4-FFF2-40B4-BE49-F238E27FC236}">
                <a16:creationId xmlns:a16="http://schemas.microsoft.com/office/drawing/2014/main" id="{AACE4B03-5347-DDDD-63A2-DCA54F64F444}"/>
              </a:ext>
            </a:extLst>
          </p:cNvPr>
          <p:cNvSpPr>
            <a:spLocks noGrp="1"/>
          </p:cNvSpPr>
          <p:nvPr>
            <p:ph type="pic" idx="66"/>
          </p:nvPr>
        </p:nvSpPr>
        <p:spPr>
          <a:xfrm>
            <a:off x="328285" y="1270000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5729BC44-F98A-161F-E56B-5FDA3CFBF4F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28583" y="2647510"/>
            <a:ext cx="1227951" cy="355276"/>
          </a:xfrm>
          <a:solidFill>
            <a:srgbClr val="00B050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A627CECC-5F39-4D28-DCC2-DF370ED2FDA2}"/>
              </a:ext>
            </a:extLst>
          </p:cNvPr>
          <p:cNvSpPr>
            <a:spLocks noGrp="1"/>
          </p:cNvSpPr>
          <p:nvPr>
            <p:ph type="body" sz="quarter" idx="169" hasCustomPrompt="1"/>
          </p:nvPr>
        </p:nvSpPr>
        <p:spPr>
          <a:xfrm>
            <a:off x="428583" y="3002786"/>
            <a:ext cx="1560221" cy="293721"/>
          </a:xfrm>
          <a:solidFill>
            <a:srgbClr val="007033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 &amp; Safety Role]</a:t>
            </a:r>
          </a:p>
        </p:txBody>
      </p:sp>
      <p:sp>
        <p:nvSpPr>
          <p:cNvPr id="66" name="Text Placeholder 6">
            <a:extLst>
              <a:ext uri="{FF2B5EF4-FFF2-40B4-BE49-F238E27FC236}">
                <a16:creationId xmlns:a16="http://schemas.microsoft.com/office/drawing/2014/main" id="{2AA63440-337B-3A33-67D2-C794E342183B}"/>
              </a:ext>
            </a:extLst>
          </p:cNvPr>
          <p:cNvSpPr>
            <a:spLocks noGrp="1"/>
          </p:cNvSpPr>
          <p:nvPr>
            <p:ph type="body" sz="quarter" idx="180" hasCustomPrompt="1"/>
          </p:nvPr>
        </p:nvSpPr>
        <p:spPr>
          <a:xfrm>
            <a:off x="6262912" y="4941962"/>
            <a:ext cx="4311233" cy="1325615"/>
          </a:xfrm>
          <a:noFill/>
        </p:spPr>
        <p:txBody>
          <a:bodyPr wrap="square" lIns="180000" tIns="180000" rIns="180000" bIns="108000" anchor="b">
            <a:noAutofit/>
          </a:bodyPr>
          <a:lstStyle>
            <a:lvl1pPr marL="0" indent="0" algn="l">
              <a:spcAft>
                <a:spcPts val="0"/>
              </a:spcAft>
              <a:buNone/>
              <a:defRPr sz="2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Medical Centre</a:t>
            </a:r>
          </a:p>
          <a:p>
            <a:pPr lvl="0"/>
            <a:r>
              <a:rPr lang="en-US" dirty="0"/>
              <a:t>Street, Suburb STATE</a:t>
            </a:r>
          </a:p>
          <a:p>
            <a:pPr lvl="0"/>
            <a:r>
              <a:rPr lang="en-US" b="0" dirty="0"/>
              <a:t>Phone / 01 2345 6789</a:t>
            </a:r>
            <a:endParaRPr lang="en-US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5F2C770-5191-B547-B4A0-8CCBA4C4C785}"/>
              </a:ext>
            </a:extLst>
          </p:cNvPr>
          <p:cNvSpPr>
            <a:spLocks noGrp="1"/>
          </p:cNvSpPr>
          <p:nvPr>
            <p:ph type="body" sz="quarter" idx="181" hasCustomPrompt="1"/>
          </p:nvPr>
        </p:nvSpPr>
        <p:spPr>
          <a:xfrm>
            <a:off x="428583" y="3292776"/>
            <a:ext cx="1147801" cy="293721"/>
          </a:xfrm>
          <a:solidFill>
            <a:srgbClr val="003E1C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[0412 345 678]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F933CAB9-8FAE-2996-DFA6-8122A58536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22123" y="5296129"/>
            <a:ext cx="602698" cy="602698"/>
          </a:xfrm>
          <a:prstGeom prst="rect">
            <a:avLst/>
          </a:prstGeom>
        </p:spPr>
      </p:pic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85D468EF-DDD3-B777-AAE4-3FC0168F65F1}"/>
              </a:ext>
            </a:extLst>
          </p:cNvPr>
          <p:cNvSpPr>
            <a:spLocks noGrp="1"/>
          </p:cNvSpPr>
          <p:nvPr>
            <p:ph type="body" sz="quarter" idx="182" hasCustomPrompt="1"/>
          </p:nvPr>
        </p:nvSpPr>
        <p:spPr>
          <a:xfrm>
            <a:off x="3397736" y="2647510"/>
            <a:ext cx="1227951" cy="355276"/>
          </a:xfrm>
          <a:solidFill>
            <a:srgbClr val="00B050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B75BCB9A-49B7-B135-E3C9-AD833BD60205}"/>
              </a:ext>
            </a:extLst>
          </p:cNvPr>
          <p:cNvSpPr>
            <a:spLocks noGrp="1"/>
          </p:cNvSpPr>
          <p:nvPr>
            <p:ph type="body" sz="quarter" idx="183" hasCustomPrompt="1"/>
          </p:nvPr>
        </p:nvSpPr>
        <p:spPr>
          <a:xfrm>
            <a:off x="3397736" y="3002786"/>
            <a:ext cx="1560221" cy="293721"/>
          </a:xfrm>
          <a:solidFill>
            <a:srgbClr val="007033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 &amp; Safety Role]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1DE4ED27-57BC-7E3C-67D4-E1302A976D7B}"/>
              </a:ext>
            </a:extLst>
          </p:cNvPr>
          <p:cNvSpPr>
            <a:spLocks noGrp="1"/>
          </p:cNvSpPr>
          <p:nvPr>
            <p:ph type="body" sz="quarter" idx="184" hasCustomPrompt="1"/>
          </p:nvPr>
        </p:nvSpPr>
        <p:spPr>
          <a:xfrm>
            <a:off x="3397736" y="3292776"/>
            <a:ext cx="1147801" cy="293721"/>
          </a:xfrm>
          <a:solidFill>
            <a:srgbClr val="003E1C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[0412 345 678]</a:t>
            </a:r>
          </a:p>
        </p:txBody>
      </p:sp>
      <p:sp>
        <p:nvSpPr>
          <p:cNvPr id="35" name="Text Placeholder 6">
            <a:extLst>
              <a:ext uri="{FF2B5EF4-FFF2-40B4-BE49-F238E27FC236}">
                <a16:creationId xmlns:a16="http://schemas.microsoft.com/office/drawing/2014/main" id="{B5B70F48-DE46-1BA8-A10D-10A1543CB37B}"/>
              </a:ext>
            </a:extLst>
          </p:cNvPr>
          <p:cNvSpPr>
            <a:spLocks noGrp="1"/>
          </p:cNvSpPr>
          <p:nvPr>
            <p:ph type="body" sz="quarter" idx="185" hasCustomPrompt="1"/>
          </p:nvPr>
        </p:nvSpPr>
        <p:spPr>
          <a:xfrm>
            <a:off x="428583" y="5253561"/>
            <a:ext cx="1227951" cy="355276"/>
          </a:xfrm>
          <a:solidFill>
            <a:srgbClr val="00B050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36" name="Text Placeholder 6">
            <a:extLst>
              <a:ext uri="{FF2B5EF4-FFF2-40B4-BE49-F238E27FC236}">
                <a16:creationId xmlns:a16="http://schemas.microsoft.com/office/drawing/2014/main" id="{C435138B-D7E3-DE15-EAD6-F74F83AEDDBE}"/>
              </a:ext>
            </a:extLst>
          </p:cNvPr>
          <p:cNvSpPr>
            <a:spLocks noGrp="1"/>
          </p:cNvSpPr>
          <p:nvPr>
            <p:ph type="body" sz="quarter" idx="186" hasCustomPrompt="1"/>
          </p:nvPr>
        </p:nvSpPr>
        <p:spPr>
          <a:xfrm>
            <a:off x="428583" y="5608837"/>
            <a:ext cx="1560221" cy="293721"/>
          </a:xfrm>
          <a:solidFill>
            <a:srgbClr val="007033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 &amp; Safety Role]</a:t>
            </a:r>
          </a:p>
        </p:txBody>
      </p: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4EC3647D-0240-EDC2-4F4C-7D2913E3055E}"/>
              </a:ext>
            </a:extLst>
          </p:cNvPr>
          <p:cNvSpPr>
            <a:spLocks noGrp="1"/>
          </p:cNvSpPr>
          <p:nvPr>
            <p:ph type="body" sz="quarter" idx="187" hasCustomPrompt="1"/>
          </p:nvPr>
        </p:nvSpPr>
        <p:spPr>
          <a:xfrm>
            <a:off x="428583" y="5898827"/>
            <a:ext cx="1147801" cy="293721"/>
          </a:xfrm>
          <a:solidFill>
            <a:srgbClr val="003E1C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[0412 345 678]</a:t>
            </a: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351997A6-2BD5-D359-821D-96EC8C0CAE8E}"/>
              </a:ext>
            </a:extLst>
          </p:cNvPr>
          <p:cNvSpPr>
            <a:spLocks noGrp="1"/>
          </p:cNvSpPr>
          <p:nvPr>
            <p:ph type="body" sz="quarter" idx="188" hasCustomPrompt="1"/>
          </p:nvPr>
        </p:nvSpPr>
        <p:spPr>
          <a:xfrm>
            <a:off x="3397736" y="5253561"/>
            <a:ext cx="1227951" cy="355276"/>
          </a:xfrm>
          <a:solidFill>
            <a:srgbClr val="00B050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[Full Name]</a:t>
            </a:r>
          </a:p>
        </p:txBody>
      </p:sp>
      <p:sp>
        <p:nvSpPr>
          <p:cNvPr id="39" name="Text Placeholder 6">
            <a:extLst>
              <a:ext uri="{FF2B5EF4-FFF2-40B4-BE49-F238E27FC236}">
                <a16:creationId xmlns:a16="http://schemas.microsoft.com/office/drawing/2014/main" id="{82DFBF17-DDEB-F563-599B-28DED84645F2}"/>
              </a:ext>
            </a:extLst>
          </p:cNvPr>
          <p:cNvSpPr>
            <a:spLocks noGrp="1"/>
          </p:cNvSpPr>
          <p:nvPr>
            <p:ph type="body" sz="quarter" idx="189" hasCustomPrompt="1"/>
          </p:nvPr>
        </p:nvSpPr>
        <p:spPr>
          <a:xfrm>
            <a:off x="3397736" y="5608837"/>
            <a:ext cx="1560221" cy="293721"/>
          </a:xfrm>
          <a:solidFill>
            <a:srgbClr val="007033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[Title &amp; Safety Role]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F44174E6-353B-0BD2-0619-A1CA590FA627}"/>
              </a:ext>
            </a:extLst>
          </p:cNvPr>
          <p:cNvSpPr>
            <a:spLocks noGrp="1"/>
          </p:cNvSpPr>
          <p:nvPr>
            <p:ph type="body" sz="quarter" idx="190" hasCustomPrompt="1"/>
          </p:nvPr>
        </p:nvSpPr>
        <p:spPr>
          <a:xfrm>
            <a:off x="3397736" y="5898827"/>
            <a:ext cx="1147801" cy="293721"/>
          </a:xfrm>
          <a:solidFill>
            <a:srgbClr val="003E1C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[0412 345 678]</a:t>
            </a:r>
          </a:p>
        </p:txBody>
      </p:sp>
    </p:spTree>
    <p:extLst>
      <p:ext uri="{BB962C8B-B14F-4D97-AF65-F5344CB8AC3E}">
        <p14:creationId xmlns:p14="http://schemas.microsoft.com/office/powerpoint/2010/main" val="255883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4 x 2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icture Placeholder 2">
            <a:extLst>
              <a:ext uri="{FF2B5EF4-FFF2-40B4-BE49-F238E27FC236}">
                <a16:creationId xmlns:a16="http://schemas.microsoft.com/office/drawing/2014/main" id="{2057D063-AFDC-BD45-CADB-44FC3A3E8380}"/>
              </a:ext>
            </a:extLst>
          </p:cNvPr>
          <p:cNvSpPr>
            <a:spLocks noGrp="1"/>
          </p:cNvSpPr>
          <p:nvPr>
            <p:ph type="pic" idx="165"/>
          </p:nvPr>
        </p:nvSpPr>
        <p:spPr>
          <a:xfrm>
            <a:off x="9230227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5CD6D757-F1AC-4E20-5995-4994697619B1}"/>
              </a:ext>
            </a:extLst>
          </p:cNvPr>
          <p:cNvSpPr>
            <a:spLocks noGrp="1"/>
          </p:cNvSpPr>
          <p:nvPr>
            <p:ph type="pic" idx="166"/>
          </p:nvPr>
        </p:nvSpPr>
        <p:spPr>
          <a:xfrm>
            <a:off x="6262913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4" name="Picture Placeholder 2">
            <a:extLst>
              <a:ext uri="{FF2B5EF4-FFF2-40B4-BE49-F238E27FC236}">
                <a16:creationId xmlns:a16="http://schemas.microsoft.com/office/drawing/2014/main" id="{DBD1C6F2-4C68-37BC-16B5-70CFD5E48396}"/>
              </a:ext>
            </a:extLst>
          </p:cNvPr>
          <p:cNvSpPr>
            <a:spLocks noGrp="1"/>
          </p:cNvSpPr>
          <p:nvPr>
            <p:ph type="pic" idx="167"/>
          </p:nvPr>
        </p:nvSpPr>
        <p:spPr>
          <a:xfrm>
            <a:off x="3295599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5" name="Picture Placeholder 2">
            <a:extLst>
              <a:ext uri="{FF2B5EF4-FFF2-40B4-BE49-F238E27FC236}">
                <a16:creationId xmlns:a16="http://schemas.microsoft.com/office/drawing/2014/main" id="{A764CF8E-71F4-BCB4-B349-96298BE93A01}"/>
              </a:ext>
            </a:extLst>
          </p:cNvPr>
          <p:cNvSpPr>
            <a:spLocks noGrp="1"/>
          </p:cNvSpPr>
          <p:nvPr>
            <p:ph type="pic" idx="168"/>
          </p:nvPr>
        </p:nvSpPr>
        <p:spPr>
          <a:xfrm>
            <a:off x="328285" y="3879438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7" name="Picture Placeholder 2">
            <a:extLst>
              <a:ext uri="{FF2B5EF4-FFF2-40B4-BE49-F238E27FC236}">
                <a16:creationId xmlns:a16="http://schemas.microsoft.com/office/drawing/2014/main" id="{D5FAD693-CBAC-A344-9026-E06B2EA7D7B6}"/>
              </a:ext>
            </a:extLst>
          </p:cNvPr>
          <p:cNvSpPr>
            <a:spLocks noGrp="1"/>
          </p:cNvSpPr>
          <p:nvPr>
            <p:ph type="pic" idx="164"/>
          </p:nvPr>
        </p:nvSpPr>
        <p:spPr>
          <a:xfrm>
            <a:off x="9230227" y="1263805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3CCF5C16-CE10-01D0-6834-70B21C31F958}"/>
              </a:ext>
            </a:extLst>
          </p:cNvPr>
          <p:cNvSpPr>
            <a:spLocks noGrp="1"/>
          </p:cNvSpPr>
          <p:nvPr>
            <p:ph type="pic" idx="163"/>
          </p:nvPr>
        </p:nvSpPr>
        <p:spPr>
          <a:xfrm>
            <a:off x="6262913" y="1263805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7A7E304E-A632-4C94-AEEA-922E23F5E121}"/>
              </a:ext>
            </a:extLst>
          </p:cNvPr>
          <p:cNvSpPr>
            <a:spLocks noGrp="1"/>
          </p:cNvSpPr>
          <p:nvPr>
            <p:ph type="pic" idx="162"/>
          </p:nvPr>
        </p:nvSpPr>
        <p:spPr>
          <a:xfrm>
            <a:off x="3295599" y="1269429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7E6C12C-6E3D-45A0-2FF4-ED1460EF3EB5}"/>
              </a:ext>
            </a:extLst>
          </p:cNvPr>
          <p:cNvSpPr>
            <a:spLocks noGrp="1"/>
          </p:cNvSpPr>
          <p:nvPr>
            <p:ph type="pic" idx="66"/>
          </p:nvPr>
        </p:nvSpPr>
        <p:spPr>
          <a:xfrm>
            <a:off x="328285" y="1270000"/>
            <a:ext cx="2628000" cy="2388138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3434F99F-72FE-7628-EE61-076F9F0DAB0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28583" y="3218534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06C1DC48-6589-2EDE-C67B-9641CE1E112A}"/>
              </a:ext>
            </a:extLst>
          </p:cNvPr>
          <p:cNvSpPr>
            <a:spLocks noGrp="1"/>
          </p:cNvSpPr>
          <p:nvPr>
            <p:ph type="body" sz="quarter" idx="155" hasCustomPrompt="1"/>
          </p:nvPr>
        </p:nvSpPr>
        <p:spPr>
          <a:xfrm>
            <a:off x="428583" y="5834549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FB737AF2-74C6-3899-FF79-7B5474147A58}"/>
              </a:ext>
            </a:extLst>
          </p:cNvPr>
          <p:cNvSpPr>
            <a:spLocks noGrp="1"/>
          </p:cNvSpPr>
          <p:nvPr>
            <p:ph type="body" sz="quarter" idx="156" hasCustomPrompt="1"/>
          </p:nvPr>
        </p:nvSpPr>
        <p:spPr>
          <a:xfrm>
            <a:off x="3397622" y="3218534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BEA03FB-F47A-C652-0CA0-9D1D9BDBDA3D}"/>
              </a:ext>
            </a:extLst>
          </p:cNvPr>
          <p:cNvSpPr>
            <a:spLocks noGrp="1"/>
          </p:cNvSpPr>
          <p:nvPr>
            <p:ph type="body" sz="quarter" idx="157" hasCustomPrompt="1"/>
          </p:nvPr>
        </p:nvSpPr>
        <p:spPr>
          <a:xfrm>
            <a:off x="3397622" y="5834549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36" name="Text Placeholder 6">
            <a:extLst>
              <a:ext uri="{FF2B5EF4-FFF2-40B4-BE49-F238E27FC236}">
                <a16:creationId xmlns:a16="http://schemas.microsoft.com/office/drawing/2014/main" id="{AA9E029E-F628-0F9A-E183-EC43C1595106}"/>
              </a:ext>
            </a:extLst>
          </p:cNvPr>
          <p:cNvSpPr>
            <a:spLocks noGrp="1"/>
          </p:cNvSpPr>
          <p:nvPr>
            <p:ph type="body" sz="quarter" idx="158" hasCustomPrompt="1"/>
          </p:nvPr>
        </p:nvSpPr>
        <p:spPr>
          <a:xfrm>
            <a:off x="6364073" y="3218534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D49B2795-CBF7-F818-35F6-A0024FBE1802}"/>
              </a:ext>
            </a:extLst>
          </p:cNvPr>
          <p:cNvSpPr>
            <a:spLocks noGrp="1"/>
          </p:cNvSpPr>
          <p:nvPr>
            <p:ph type="body" sz="quarter" idx="159" hasCustomPrompt="1"/>
          </p:nvPr>
        </p:nvSpPr>
        <p:spPr>
          <a:xfrm>
            <a:off x="6364073" y="5834549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CF99B46A-6344-A597-D8AD-647F5C5ABFD2}"/>
              </a:ext>
            </a:extLst>
          </p:cNvPr>
          <p:cNvSpPr>
            <a:spLocks noGrp="1"/>
          </p:cNvSpPr>
          <p:nvPr>
            <p:ph type="body" sz="quarter" idx="160" hasCustomPrompt="1"/>
          </p:nvPr>
        </p:nvSpPr>
        <p:spPr>
          <a:xfrm>
            <a:off x="9331819" y="3218534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42" name="Text Placeholder 6">
            <a:extLst>
              <a:ext uri="{FF2B5EF4-FFF2-40B4-BE49-F238E27FC236}">
                <a16:creationId xmlns:a16="http://schemas.microsoft.com/office/drawing/2014/main" id="{90D4EF84-3F07-DBBE-1C90-1DA2A84D2C2D}"/>
              </a:ext>
            </a:extLst>
          </p:cNvPr>
          <p:cNvSpPr>
            <a:spLocks noGrp="1"/>
          </p:cNvSpPr>
          <p:nvPr>
            <p:ph type="body" sz="quarter" idx="161" hasCustomPrompt="1"/>
          </p:nvPr>
        </p:nvSpPr>
        <p:spPr>
          <a:xfrm>
            <a:off x="9331819" y="5834549"/>
            <a:ext cx="778277" cy="355276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</p:spTree>
    <p:extLst>
      <p:ext uri="{BB962C8B-B14F-4D97-AF65-F5344CB8AC3E}">
        <p14:creationId xmlns:p14="http://schemas.microsoft.com/office/powerpoint/2010/main" val="101251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3 x 2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725CB8FC-E62D-EF21-EDA6-A452513CAB9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0000"/>
            <a:ext cx="3600000" cy="2388138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2C25D155-867A-5434-1BF8-3D0575843BA2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4293256" y="1269429"/>
            <a:ext cx="3600000" cy="2388138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3704914F-0E71-19CD-6294-ADDB723D5E38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8258227" y="1263805"/>
            <a:ext cx="3600000" cy="2388138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F08F7FD-2C4B-1B62-338C-B6A95C353435}"/>
              </a:ext>
            </a:extLst>
          </p:cNvPr>
          <p:cNvSpPr>
            <a:spLocks noGrp="1"/>
          </p:cNvSpPr>
          <p:nvPr>
            <p:ph type="body" sz="quarter" idx="154" hasCustomPrompt="1"/>
          </p:nvPr>
        </p:nvSpPr>
        <p:spPr>
          <a:xfrm>
            <a:off x="328285" y="3878867"/>
            <a:ext cx="3600000" cy="2388138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1915141E-DB96-65C7-CDCB-C455B5CCBB86}"/>
              </a:ext>
            </a:extLst>
          </p:cNvPr>
          <p:cNvSpPr>
            <a:spLocks noGrp="1"/>
          </p:cNvSpPr>
          <p:nvPr>
            <p:ph type="body" sz="quarter" idx="155" hasCustomPrompt="1"/>
          </p:nvPr>
        </p:nvSpPr>
        <p:spPr>
          <a:xfrm>
            <a:off x="4293256" y="3878867"/>
            <a:ext cx="3600000" cy="2388138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4262479-DEB5-88C5-10B5-B06D704574F4}"/>
              </a:ext>
            </a:extLst>
          </p:cNvPr>
          <p:cNvSpPr>
            <a:spLocks noGrp="1"/>
          </p:cNvSpPr>
          <p:nvPr>
            <p:ph type="body" sz="quarter" idx="156" hasCustomPrompt="1"/>
          </p:nvPr>
        </p:nvSpPr>
        <p:spPr>
          <a:xfrm>
            <a:off x="8258227" y="3878867"/>
            <a:ext cx="3600000" cy="2388138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194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5 Tiles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F08F7FD-2C4B-1B62-338C-B6A95C353435}"/>
              </a:ext>
            </a:extLst>
          </p:cNvPr>
          <p:cNvSpPr>
            <a:spLocks noGrp="1"/>
          </p:cNvSpPr>
          <p:nvPr>
            <p:ph type="body" sz="quarter" idx="154" hasCustomPrompt="1"/>
          </p:nvPr>
        </p:nvSpPr>
        <p:spPr>
          <a:xfrm>
            <a:off x="328285" y="3878661"/>
            <a:ext cx="3600000" cy="2388344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1915141E-DB96-65C7-CDCB-C455B5CCBB86}"/>
              </a:ext>
            </a:extLst>
          </p:cNvPr>
          <p:cNvSpPr>
            <a:spLocks noGrp="1"/>
          </p:cNvSpPr>
          <p:nvPr>
            <p:ph type="body" sz="quarter" idx="155" hasCustomPrompt="1"/>
          </p:nvPr>
        </p:nvSpPr>
        <p:spPr>
          <a:xfrm>
            <a:off x="4293256" y="3878661"/>
            <a:ext cx="3600000" cy="2388344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4262479-DEB5-88C5-10B5-B06D704574F4}"/>
              </a:ext>
            </a:extLst>
          </p:cNvPr>
          <p:cNvSpPr>
            <a:spLocks noGrp="1"/>
          </p:cNvSpPr>
          <p:nvPr>
            <p:ph type="body" sz="quarter" idx="156" hasCustomPrompt="1"/>
          </p:nvPr>
        </p:nvSpPr>
        <p:spPr>
          <a:xfrm>
            <a:off x="8258227" y="3878661"/>
            <a:ext cx="3600000" cy="2388344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5350F3FF-AD44-C222-FF88-A6D285C62597}"/>
              </a:ext>
            </a:extLst>
          </p:cNvPr>
          <p:cNvSpPr>
            <a:spLocks noGrp="1"/>
          </p:cNvSpPr>
          <p:nvPr>
            <p:ph type="body" sz="quarter" idx="157" hasCustomPrompt="1"/>
          </p:nvPr>
        </p:nvSpPr>
        <p:spPr>
          <a:xfrm>
            <a:off x="328285" y="1270000"/>
            <a:ext cx="5580000" cy="2382514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B85BB4AD-475A-86C0-DDD2-377B819CDFF5}"/>
              </a:ext>
            </a:extLst>
          </p:cNvPr>
          <p:cNvSpPr>
            <a:spLocks noGrp="1"/>
          </p:cNvSpPr>
          <p:nvPr>
            <p:ph type="body" sz="quarter" idx="158" hasCustomPrompt="1"/>
          </p:nvPr>
        </p:nvSpPr>
        <p:spPr>
          <a:xfrm>
            <a:off x="6278227" y="1269429"/>
            <a:ext cx="5580000" cy="2382514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5194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3 Col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725CB8FC-E62D-EF21-EDA6-A452513CAB9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6195"/>
            <a:ext cx="3600000" cy="4991381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2C25D155-867A-5434-1BF8-3D0575843BA2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4293256" y="1275624"/>
            <a:ext cx="3600000" cy="4991381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3704914F-0E71-19CD-6294-ADDB723D5E38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8258227" y="1270000"/>
            <a:ext cx="3600000" cy="4991381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5840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eature Sub-Title &amp; 2 Col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2106" y="196352"/>
            <a:ext cx="11526120" cy="71328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CEACFB-CFB2-2A80-DBB6-91B1C6F400C4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A995730-47A1-3ACF-5951-1A7B43935ED9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0001"/>
            <a:ext cx="3600000" cy="4997576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67552D5-EF3B-3E39-7DC1-4CCC650AF5A3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4293256" y="1270000"/>
            <a:ext cx="3600000" cy="499700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E819D02-0007-D3E5-7494-738EBAAD0AC1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8258227" y="1263806"/>
            <a:ext cx="3600000" cy="499757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03048ED-5CB3-EAC5-8425-525AD12FDD68}"/>
              </a:ext>
            </a:extLst>
          </p:cNvPr>
          <p:cNvSpPr>
            <a:spLocks noGrp="1"/>
          </p:cNvSpPr>
          <p:nvPr>
            <p:ph type="pic" idx="66"/>
          </p:nvPr>
        </p:nvSpPr>
        <p:spPr>
          <a:xfrm>
            <a:off x="526439" y="1512677"/>
            <a:ext cx="32040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E6A2794-319B-F45E-6AAC-4B819705E1B5}"/>
              </a:ext>
            </a:extLst>
          </p:cNvPr>
          <p:cNvSpPr>
            <a:spLocks noGrp="1"/>
          </p:cNvSpPr>
          <p:nvPr>
            <p:ph type="pic" idx="68"/>
          </p:nvPr>
        </p:nvSpPr>
        <p:spPr>
          <a:xfrm>
            <a:off x="4487476" y="1512677"/>
            <a:ext cx="32040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A11DB3EC-D88D-0CDE-189E-D8B885202204}"/>
              </a:ext>
            </a:extLst>
          </p:cNvPr>
          <p:cNvSpPr>
            <a:spLocks noGrp="1"/>
          </p:cNvSpPr>
          <p:nvPr>
            <p:ph type="pic" idx="70"/>
          </p:nvPr>
        </p:nvSpPr>
        <p:spPr>
          <a:xfrm>
            <a:off x="8464337" y="1512677"/>
            <a:ext cx="32040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499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3 Col Image &amp; Tex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BE1CDA04-454A-010A-E692-09069145635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0001"/>
            <a:ext cx="3600000" cy="4997576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4EBEF07A-5708-4538-FB91-660BB02EEBAE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4293256" y="1270000"/>
            <a:ext cx="3600000" cy="499700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6826AE7C-664C-9749-A78A-B461F4F57803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8258227" y="1263806"/>
            <a:ext cx="3600000" cy="499757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48" name="Picture Placeholder 2">
            <a:extLst>
              <a:ext uri="{FF2B5EF4-FFF2-40B4-BE49-F238E27FC236}">
                <a16:creationId xmlns:a16="http://schemas.microsoft.com/office/drawing/2014/main" id="{0F1F726B-AF8E-984F-D4F8-BF9326F68C5F}"/>
              </a:ext>
            </a:extLst>
          </p:cNvPr>
          <p:cNvSpPr>
            <a:spLocks noGrp="1"/>
          </p:cNvSpPr>
          <p:nvPr>
            <p:ph type="pic" idx="66"/>
          </p:nvPr>
        </p:nvSpPr>
        <p:spPr>
          <a:xfrm>
            <a:off x="526439" y="1512677"/>
            <a:ext cx="32040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0" name="Picture Placeholder 2">
            <a:extLst>
              <a:ext uri="{FF2B5EF4-FFF2-40B4-BE49-F238E27FC236}">
                <a16:creationId xmlns:a16="http://schemas.microsoft.com/office/drawing/2014/main" id="{B76C6755-B2C6-6BFB-584D-F53493B97463}"/>
              </a:ext>
            </a:extLst>
          </p:cNvPr>
          <p:cNvSpPr>
            <a:spLocks noGrp="1"/>
          </p:cNvSpPr>
          <p:nvPr>
            <p:ph type="pic" idx="68"/>
          </p:nvPr>
        </p:nvSpPr>
        <p:spPr>
          <a:xfrm>
            <a:off x="4487476" y="1512677"/>
            <a:ext cx="32040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2" name="Picture Placeholder 2">
            <a:extLst>
              <a:ext uri="{FF2B5EF4-FFF2-40B4-BE49-F238E27FC236}">
                <a16:creationId xmlns:a16="http://schemas.microsoft.com/office/drawing/2014/main" id="{02B7D7DB-219F-9698-A092-4415042902EF}"/>
              </a:ext>
            </a:extLst>
          </p:cNvPr>
          <p:cNvSpPr>
            <a:spLocks noGrp="1"/>
          </p:cNvSpPr>
          <p:nvPr>
            <p:ph type="pic" idx="70"/>
          </p:nvPr>
        </p:nvSpPr>
        <p:spPr>
          <a:xfrm>
            <a:off x="8464337" y="1512677"/>
            <a:ext cx="32040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884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Feature Sub-Title &amp; 2 Col Conten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2106" y="196352"/>
            <a:ext cx="11526120" cy="71328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CEACFB-CFB2-2A80-DBB6-91B1C6F400C4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93BD1DC-98CA-4955-BB9A-76082BCA4A9C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0571"/>
            <a:ext cx="5565600" cy="499700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60378C0-37C5-B7AC-5447-800922352068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287863" y="1270000"/>
            <a:ext cx="5565600" cy="499700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A1A0D49F-ECAB-374B-F995-CBC3BFDEDF69}"/>
              </a:ext>
            </a:extLst>
          </p:cNvPr>
          <p:cNvSpPr>
            <a:spLocks noGrp="1"/>
          </p:cNvSpPr>
          <p:nvPr>
            <p:ph type="pic" idx="66"/>
          </p:nvPr>
        </p:nvSpPr>
        <p:spPr>
          <a:xfrm>
            <a:off x="523750" y="1512677"/>
            <a:ext cx="51912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FDC3E79-F2FD-E448-E229-5752DD69D177}"/>
              </a:ext>
            </a:extLst>
          </p:cNvPr>
          <p:cNvSpPr>
            <a:spLocks noGrp="1"/>
          </p:cNvSpPr>
          <p:nvPr>
            <p:ph type="pic" idx="68"/>
          </p:nvPr>
        </p:nvSpPr>
        <p:spPr>
          <a:xfrm>
            <a:off x="6474199" y="1512677"/>
            <a:ext cx="5191956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1410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2 Col Image &amp; Text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3A534BFE-8E3D-8CFC-5B1E-EBAEA2FE9C67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0571"/>
            <a:ext cx="5565600" cy="499700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EAF4EF4B-EB8E-E8E6-AB08-859262CA363C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287863" y="1270000"/>
            <a:ext cx="5565600" cy="4997005"/>
          </a:xfrm>
          <a:solidFill>
            <a:schemeClr val="bg1"/>
          </a:solidFill>
        </p:spPr>
        <p:txBody>
          <a:bodyPr lIns="180000" tIns="180000" rIns="180000" bIns="18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5DED4D95-262B-4ED4-87B2-C2B1D03F0DD8}"/>
              </a:ext>
            </a:extLst>
          </p:cNvPr>
          <p:cNvSpPr>
            <a:spLocks noGrp="1"/>
          </p:cNvSpPr>
          <p:nvPr>
            <p:ph type="pic" idx="66"/>
          </p:nvPr>
        </p:nvSpPr>
        <p:spPr>
          <a:xfrm>
            <a:off x="523750" y="1512677"/>
            <a:ext cx="5191200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8AAA4759-EE8C-E8E7-5080-861AB5FDA77E}"/>
              </a:ext>
            </a:extLst>
          </p:cNvPr>
          <p:cNvSpPr>
            <a:spLocks noGrp="1"/>
          </p:cNvSpPr>
          <p:nvPr>
            <p:ph type="pic" idx="68"/>
          </p:nvPr>
        </p:nvSpPr>
        <p:spPr>
          <a:xfrm>
            <a:off x="6474199" y="1512677"/>
            <a:ext cx="5191956" cy="3204000"/>
          </a:xfrm>
          <a:prstGeom prst="rect">
            <a:avLst/>
          </a:prstGeom>
          <a:solidFill>
            <a:schemeClr val="bg2"/>
          </a:solidFill>
        </p:spPr>
        <p:txBody>
          <a:bodyPr lIns="180000" tIns="180000" rIns="180000" bIns="180000" anchor="ctr"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381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id Content 2 Col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725CB8FC-E62D-EF21-EDA6-A452513CAB9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328285" y="1270000"/>
            <a:ext cx="5580000" cy="4997576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2C25D155-867A-5434-1BF8-3D0575843BA2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278227" y="1269429"/>
            <a:ext cx="5580000" cy="4997576"/>
          </a:xfrm>
          <a:solidFill>
            <a:schemeClr val="bg2"/>
          </a:solidFill>
        </p:spPr>
        <p:txBody>
          <a:bodyPr lIns="90000" tIns="90000" rIns="90000" bIns="90000" anchor="b" anchorCtr="0">
            <a:noAutofit/>
          </a:bodyPr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 marL="213596" indent="0">
              <a:buNone/>
              <a:defRPr sz="2000">
                <a:solidFill>
                  <a:schemeClr val="bg1"/>
                </a:solidFill>
              </a:defRPr>
            </a:lvl2pPr>
            <a:lvl3pPr marL="429083" indent="0">
              <a:buNone/>
              <a:defRPr sz="2000">
                <a:solidFill>
                  <a:schemeClr val="bg1"/>
                </a:solidFill>
              </a:defRPr>
            </a:lvl3pPr>
            <a:lvl4pPr marL="637009" indent="0">
              <a:buNone/>
              <a:defRPr sz="2000">
                <a:solidFill>
                  <a:schemeClr val="bg1"/>
                </a:solidFill>
              </a:defRPr>
            </a:lvl4pPr>
            <a:lvl5pPr marL="0" indent="0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82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FC9D8C4A-9D42-5EC7-22CB-C3592EC54BE8}"/>
              </a:ext>
            </a:extLst>
          </p:cNvPr>
          <p:cNvSpPr>
            <a:spLocks noGrp="1"/>
          </p:cNvSpPr>
          <p:nvPr>
            <p:ph type="pic" idx="37"/>
          </p:nvPr>
        </p:nvSpPr>
        <p:spPr>
          <a:xfrm>
            <a:off x="332106" y="1270003"/>
            <a:ext cx="11526520" cy="4968871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143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&amp; Frame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ED7BC2-8F9B-ABBD-D79C-271FB4DC1024}"/>
              </a:ext>
            </a:extLst>
          </p:cNvPr>
          <p:cNvSpPr/>
          <p:nvPr userDrawn="1"/>
        </p:nvSpPr>
        <p:spPr>
          <a:xfrm>
            <a:off x="328284" y="1270000"/>
            <a:ext cx="11538607" cy="4997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xfrm>
            <a:off x="11334717" y="6591600"/>
            <a:ext cx="523510" cy="140400"/>
          </a:xfrm>
        </p:spPr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36014868-22D1-C4F6-67CF-48F4DA9AB083}"/>
              </a:ext>
            </a:extLst>
          </p:cNvPr>
          <p:cNvSpPr>
            <a:spLocks noGrp="1"/>
          </p:cNvSpPr>
          <p:nvPr>
            <p:ph type="pic" idx="37"/>
          </p:nvPr>
        </p:nvSpPr>
        <p:spPr>
          <a:xfrm>
            <a:off x="517388" y="1491787"/>
            <a:ext cx="11160000" cy="455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9918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B4A0394-23B9-4840-826E-45E290486989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B934A0EC-C976-449E-8118-9E03A479C5E7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bg1"/>
                </a:solidFill>
              </a:rPr>
              <a:t>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141978-A53D-D266-1EA4-C119F1F41976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1890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 Leve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bg1"/>
                </a:solidFill>
              </a:rPr>
              <a:t>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5F08C920-230D-1DA3-7595-FC670FB53B6A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39570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Blue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FD94752-78CF-4E90-92DA-4FD2689A35B7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F51CA932-A06D-CDB4-748F-BA370EC40FB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64894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Blue) Level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4BE056E-8ACF-F4E9-23F1-B1ADFDBA430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111407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Purple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28926E3-9447-421B-8649-95A6A69A7FA2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357F2C6-2AFA-79C7-0261-0B04AA9A1CD9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4389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Purple) Level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59B1CD62-6446-9750-23A8-ACCAFA01136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209794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Red)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DC7C2DA-D737-479A-B67D-6F1F46F2E476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2BCE260-D68A-9366-E611-5D95A9636DD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205710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Red) Level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CFC60A1E-9E3B-877D-F945-2F15E0202AC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47370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Aqua)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087A5279-FD78-4195-98F8-C1F71C0834DD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CAC3CE09-6C5E-B3A4-8C70-1F6D7C2D273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117430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Aqua) Level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CC133B0-C193-5D4D-60CE-1D384A343AF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89681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Orange)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DA71C40-D9B2-4DB4-ACC7-2889974BF2A7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0C2E198-EBBB-ABE3-70AF-1E106A8264D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147399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Title &amp; Content (Orange) Level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ADAC2A-47F9-4FE6-978E-10D8870EF032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tx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E1FCC46-EDC4-4D10-8ED6-CE1E87D5BF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A19D72C0-A521-7659-607A-307DFFDF1EF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270000"/>
            <a:ext cx="11522075" cy="496887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41036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ictur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E37311F-F4DD-465A-A755-2BA940362545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-1" y="4508788"/>
            <a:ext cx="12193199" cy="1942333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marR="0" indent="0" algn="ct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Arial" pitchFamily="34" charset="0"/>
              <a:buNone/>
              <a:tabLst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pPr marL="0" marR="0" lvl="0" indent="0" algn="ct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  <a:p>
            <a:endParaRPr lang="en-AU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78E556E-4138-423C-B6F8-97A51564658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F68FA85-5D5E-408E-8373-CAECEC441A8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B3DDB23-5841-421C-ABCA-84768D47868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957C1E22-2EEB-BB74-DD76-EBD2B8300CA1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70001"/>
            <a:ext cx="11522075" cy="295188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9744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icture - Here Tod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E37311F-F4DD-465A-A755-2BA940362545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-1" y="3974484"/>
            <a:ext cx="12193199" cy="247663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marR="0" indent="0" algn="ct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Arial" pitchFamily="34" charset="0"/>
              <a:buNone/>
              <a:tabLst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pPr marL="0" marR="0" lvl="0" indent="0" algn="ct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  <a:p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 hasCustomPrompt="1"/>
          </p:nvPr>
        </p:nvSpPr>
        <p:spPr>
          <a:xfrm>
            <a:off x="336549" y="1270002"/>
            <a:ext cx="11521675" cy="2375816"/>
          </a:xfrm>
        </p:spPr>
        <p:txBody>
          <a:bodyPr>
            <a:normAutofit/>
          </a:bodyPr>
          <a:lstStyle>
            <a:lvl1pPr marL="0" indent="0">
              <a:buClr>
                <a:schemeClr val="tx1"/>
              </a:buClr>
              <a:buNone/>
              <a:defRPr sz="1800" b="0">
                <a:solidFill>
                  <a:schemeClr val="tx1"/>
                </a:solidFill>
              </a:defRPr>
            </a:lvl1pPr>
            <a:lvl2pPr marL="213596" indent="0">
              <a:buClr>
                <a:schemeClr val="tx1"/>
              </a:buClr>
              <a:buNone/>
              <a:defRPr sz="2000">
                <a:solidFill>
                  <a:schemeClr val="tx1"/>
                </a:solidFill>
              </a:defRPr>
            </a:lvl2pPr>
            <a:lvl3pPr marL="429083" indent="0">
              <a:buClr>
                <a:schemeClr val="tx1"/>
              </a:buClr>
              <a:buNone/>
              <a:defRPr sz="2000">
                <a:solidFill>
                  <a:schemeClr val="tx1"/>
                </a:solidFill>
              </a:defRPr>
            </a:lvl3pPr>
            <a:lvl4pPr marL="637009" indent="0">
              <a:buClr>
                <a:schemeClr val="tx1"/>
              </a:buClr>
              <a:buNone/>
              <a:defRPr sz="2000">
                <a:solidFill>
                  <a:schemeClr val="tx1"/>
                </a:solidFill>
              </a:defRPr>
            </a:lvl4pPr>
            <a:lvl5pPr>
              <a:defRPr sz="1800"/>
            </a:lvl5pPr>
          </a:lstStyle>
          <a:p>
            <a:pPr lvl="0"/>
            <a:r>
              <a:rPr lang="en-US" dirty="0"/>
              <a:t>Full Name / Title / Joined Hutchies YYYY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Full Name / Title / Joined Hutchies YYYY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Full Name / Title / Joined Hutchies YYYY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Full Name / Title / Joined Hutchies YYYY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Full Name / Title / Joined Hutchies YYYY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Full Name / Title / Joined Hutchies YYYY</a:t>
            </a:r>
          </a:p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Full Name / Title / Joined Hutchies YYYY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88DBC6-4215-4830-8D9E-7D8EF4374F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Here today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78E556E-4138-423C-B6F8-97A51564658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F68FA85-5D5E-408E-8373-CAECEC441A8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B3DDB23-5841-421C-ABCA-84768D47868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23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or Pull Quotes (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ECED9BFE-238A-43F7-B001-CE415C2B2FF9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-2381" y="0"/>
            <a:ext cx="12197555" cy="685958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6ECB0D0-B61D-4341-952C-6F450514A0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2563E-F16D-4EB5-B7FC-C039DEEB1D7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A2B61-C07B-407B-B4B7-E5822FDB1CD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BD957EFE-EABA-4271-B937-E274A466A6A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36350" y="1958057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17D77CBB-7609-40E9-830B-00A77DF33D3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36350" y="2606578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ADA695B5-ACE3-4D27-938B-83FD5F5BCE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6350" y="3255099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01E2E42F-EDD2-408E-A4D9-73AFC00320D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36350" y="3903620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C09556F7-1DC0-44B0-BADF-1EB769A1220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36350" y="4552141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5155A7F5-97FF-4315-9172-9448B686190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6350" y="5200662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A6E041CB-31A2-4F4D-B59E-8EB775D5475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6350" y="5849181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C7E07920-F172-46FD-BF77-E451DF55C03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6550" y="1313278"/>
            <a:ext cx="3112171" cy="495108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[Enter TOC HEADING text]</a:t>
            </a:r>
            <a:endParaRPr lang="en-AU" dirty="0"/>
          </a:p>
        </p:txBody>
      </p:sp>
      <p:sp>
        <p:nvSpPr>
          <p:cNvPr id="32" name="Picture Placeholder 2">
            <a:extLst>
              <a:ext uri="{FF2B5EF4-FFF2-40B4-BE49-F238E27FC236}">
                <a16:creationId xmlns:a16="http://schemas.microsoft.com/office/drawing/2014/main" id="{7485A38E-B307-4942-92DC-059F5D6BE52E}"/>
              </a:ext>
            </a:extLst>
          </p:cNvPr>
          <p:cNvSpPr>
            <a:spLocks noGrp="1"/>
          </p:cNvSpPr>
          <p:nvPr>
            <p:ph type="pic" idx="25" hasCustomPrompt="1"/>
          </p:nvPr>
        </p:nvSpPr>
        <p:spPr>
          <a:xfrm>
            <a:off x="336947" y="980384"/>
            <a:ext cx="1724989" cy="97596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26CF1C5-CB34-4F6A-A42E-B5BD234051F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20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To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ECED9BFE-238A-43F7-B001-CE415C2B2FF9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-2381" y="0"/>
            <a:ext cx="12197555" cy="685958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2563E-F16D-4EB5-B7FC-C039DEEB1D7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A2B61-C07B-407B-B4B7-E5822FDB1CD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26CF1C5-CB34-4F6A-A42E-B5BD234051F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52" name="Picture Placeholder 2">
            <a:extLst>
              <a:ext uri="{FF2B5EF4-FFF2-40B4-BE49-F238E27FC236}">
                <a16:creationId xmlns:a16="http://schemas.microsoft.com/office/drawing/2014/main" id="{70084325-2967-579D-F46E-DA4C2734B954}"/>
              </a:ext>
            </a:extLst>
          </p:cNvPr>
          <p:cNvSpPr>
            <a:spLocks noGrp="1"/>
          </p:cNvSpPr>
          <p:nvPr>
            <p:ph type="pic" idx="45"/>
          </p:nvPr>
        </p:nvSpPr>
        <p:spPr>
          <a:xfrm>
            <a:off x="3311819" y="1989634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15FC30B4-D3A3-0E3C-88BB-C43ED07D3D2F}"/>
              </a:ext>
            </a:extLst>
          </p:cNvPr>
          <p:cNvSpPr>
            <a:spLocks noGrp="1"/>
          </p:cNvSpPr>
          <p:nvPr>
            <p:ph type="pic" idx="46"/>
          </p:nvPr>
        </p:nvSpPr>
        <p:spPr>
          <a:xfrm>
            <a:off x="6289023" y="1989634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4" name="Picture Placeholder 2">
            <a:extLst>
              <a:ext uri="{FF2B5EF4-FFF2-40B4-BE49-F238E27FC236}">
                <a16:creationId xmlns:a16="http://schemas.microsoft.com/office/drawing/2014/main" id="{7091BA86-9720-2E35-9034-FEA39E28DEF5}"/>
              </a:ext>
            </a:extLst>
          </p:cNvPr>
          <p:cNvSpPr>
            <a:spLocks noGrp="1"/>
          </p:cNvSpPr>
          <p:nvPr>
            <p:ph type="pic" idx="47"/>
          </p:nvPr>
        </p:nvSpPr>
        <p:spPr>
          <a:xfrm>
            <a:off x="9266227" y="1989634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5" name="Title 1">
            <a:extLst>
              <a:ext uri="{FF2B5EF4-FFF2-40B4-BE49-F238E27FC236}">
                <a16:creationId xmlns:a16="http://schemas.microsoft.com/office/drawing/2014/main" id="{F1BDADFF-7045-BDA0-B560-9B9C5AEDCB71}"/>
              </a:ext>
            </a:extLst>
          </p:cNvPr>
          <p:cNvSpPr txBox="1">
            <a:spLocks/>
          </p:cNvSpPr>
          <p:nvPr userDrawn="1"/>
        </p:nvSpPr>
        <p:spPr>
          <a:xfrm>
            <a:off x="332106" y="484840"/>
            <a:ext cx="11362970" cy="128877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 defTabSz="1088776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6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8000" dirty="0"/>
              <a:t>[Topics]</a:t>
            </a:r>
            <a:endParaRPr lang="en-AU" sz="8000" dirty="0"/>
          </a:p>
        </p:txBody>
      </p:sp>
      <p:sp>
        <p:nvSpPr>
          <p:cNvPr id="56" name="Picture Placeholder 2">
            <a:extLst>
              <a:ext uri="{FF2B5EF4-FFF2-40B4-BE49-F238E27FC236}">
                <a16:creationId xmlns:a16="http://schemas.microsoft.com/office/drawing/2014/main" id="{F38C6C1F-28CA-D298-5733-9E045935B208}"/>
              </a:ext>
            </a:extLst>
          </p:cNvPr>
          <p:cNvSpPr>
            <a:spLocks noGrp="1"/>
          </p:cNvSpPr>
          <p:nvPr>
            <p:ph type="pic" idx="48"/>
          </p:nvPr>
        </p:nvSpPr>
        <p:spPr>
          <a:xfrm>
            <a:off x="334615" y="1989634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57" name="Text Placeholder 6">
            <a:extLst>
              <a:ext uri="{FF2B5EF4-FFF2-40B4-BE49-F238E27FC236}">
                <a16:creationId xmlns:a16="http://schemas.microsoft.com/office/drawing/2014/main" id="{60CA4FDE-2C0B-D8D1-BF7D-8C947C253EB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2904" y="3233774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58" name="Text Placeholder 6">
            <a:extLst>
              <a:ext uri="{FF2B5EF4-FFF2-40B4-BE49-F238E27FC236}">
                <a16:creationId xmlns:a16="http://schemas.microsoft.com/office/drawing/2014/main" id="{FF6E5FF3-C984-ECB2-0974-A86C4C7AE386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12904" y="3589050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59" name="Picture Placeholder 2">
            <a:extLst>
              <a:ext uri="{FF2B5EF4-FFF2-40B4-BE49-F238E27FC236}">
                <a16:creationId xmlns:a16="http://schemas.microsoft.com/office/drawing/2014/main" id="{A03E2A13-88A3-4BE7-B159-7FE86FE72BDE}"/>
              </a:ext>
            </a:extLst>
          </p:cNvPr>
          <p:cNvSpPr>
            <a:spLocks noGrp="1"/>
          </p:cNvSpPr>
          <p:nvPr>
            <p:ph type="pic" idx="50"/>
          </p:nvPr>
        </p:nvSpPr>
        <p:spPr>
          <a:xfrm>
            <a:off x="328335" y="4353227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1CA3BE18-6487-B625-DAFA-1E0B1351EE9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06624" y="5597367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61" name="Text Placeholder 6">
            <a:extLst>
              <a:ext uri="{FF2B5EF4-FFF2-40B4-BE49-F238E27FC236}">
                <a16:creationId xmlns:a16="http://schemas.microsoft.com/office/drawing/2014/main" id="{8D74E778-E23E-EC83-83E6-674D1595324B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06624" y="5952643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62" name="Picture Placeholder 2">
            <a:extLst>
              <a:ext uri="{FF2B5EF4-FFF2-40B4-BE49-F238E27FC236}">
                <a16:creationId xmlns:a16="http://schemas.microsoft.com/office/drawing/2014/main" id="{21E238DE-5C3C-D8C0-265A-E09DC846F3D4}"/>
              </a:ext>
            </a:extLst>
          </p:cNvPr>
          <p:cNvSpPr>
            <a:spLocks noGrp="1"/>
          </p:cNvSpPr>
          <p:nvPr>
            <p:ph type="pic" idx="53"/>
          </p:nvPr>
        </p:nvSpPr>
        <p:spPr>
          <a:xfrm>
            <a:off x="3306625" y="4353227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3" name="Text Placeholder 6">
            <a:extLst>
              <a:ext uri="{FF2B5EF4-FFF2-40B4-BE49-F238E27FC236}">
                <a16:creationId xmlns:a16="http://schemas.microsoft.com/office/drawing/2014/main" id="{6BCEF583-228A-3D78-D7F7-4C3186F80BB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3395413" y="5597367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64" name="Text Placeholder 6">
            <a:extLst>
              <a:ext uri="{FF2B5EF4-FFF2-40B4-BE49-F238E27FC236}">
                <a16:creationId xmlns:a16="http://schemas.microsoft.com/office/drawing/2014/main" id="{0C564FC8-A9F8-2CDF-96A6-42E76D2A4D6B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3395413" y="5952643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65" name="Picture Placeholder 2">
            <a:extLst>
              <a:ext uri="{FF2B5EF4-FFF2-40B4-BE49-F238E27FC236}">
                <a16:creationId xmlns:a16="http://schemas.microsoft.com/office/drawing/2014/main" id="{18EECD0F-5943-B52F-0326-59A1EFCFDF0B}"/>
              </a:ext>
            </a:extLst>
          </p:cNvPr>
          <p:cNvSpPr>
            <a:spLocks noGrp="1"/>
          </p:cNvSpPr>
          <p:nvPr>
            <p:ph type="pic" idx="56"/>
          </p:nvPr>
        </p:nvSpPr>
        <p:spPr>
          <a:xfrm>
            <a:off x="6284915" y="4353227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6" name="Text Placeholder 6">
            <a:extLst>
              <a:ext uri="{FF2B5EF4-FFF2-40B4-BE49-F238E27FC236}">
                <a16:creationId xmlns:a16="http://schemas.microsoft.com/office/drawing/2014/main" id="{5B5565D4-07AC-8B7D-D76F-97526B5254A2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370204" y="5597367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67" name="Text Placeholder 6">
            <a:extLst>
              <a:ext uri="{FF2B5EF4-FFF2-40B4-BE49-F238E27FC236}">
                <a16:creationId xmlns:a16="http://schemas.microsoft.com/office/drawing/2014/main" id="{A7130BBA-B041-D5AA-C594-2E55A868B5B4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370204" y="5952643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68" name="Picture Placeholder 2">
            <a:extLst>
              <a:ext uri="{FF2B5EF4-FFF2-40B4-BE49-F238E27FC236}">
                <a16:creationId xmlns:a16="http://schemas.microsoft.com/office/drawing/2014/main" id="{B0ECB454-2A4E-AD59-A8EC-8C172038C7F8}"/>
              </a:ext>
            </a:extLst>
          </p:cNvPr>
          <p:cNvSpPr>
            <a:spLocks noGrp="1"/>
          </p:cNvSpPr>
          <p:nvPr>
            <p:ph type="pic" idx="59"/>
          </p:nvPr>
        </p:nvSpPr>
        <p:spPr>
          <a:xfrm>
            <a:off x="9263204" y="4353227"/>
            <a:ext cx="2592000" cy="1980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69" name="Text Placeholder 6">
            <a:extLst>
              <a:ext uri="{FF2B5EF4-FFF2-40B4-BE49-F238E27FC236}">
                <a16:creationId xmlns:a16="http://schemas.microsoft.com/office/drawing/2014/main" id="{1AACFBBA-0CAA-7EDE-0424-F9EABE89D2BD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9341493" y="5597367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70" name="Text Placeholder 6">
            <a:extLst>
              <a:ext uri="{FF2B5EF4-FFF2-40B4-BE49-F238E27FC236}">
                <a16:creationId xmlns:a16="http://schemas.microsoft.com/office/drawing/2014/main" id="{DDE864BF-1009-F32D-E5C9-99E61D875F9A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9341493" y="5952643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71" name="Text Placeholder 6">
            <a:extLst>
              <a:ext uri="{FF2B5EF4-FFF2-40B4-BE49-F238E27FC236}">
                <a16:creationId xmlns:a16="http://schemas.microsoft.com/office/drawing/2014/main" id="{A9141998-41CC-BD75-C697-BA229B69BDAE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3395413" y="3233774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72" name="Text Placeholder 6">
            <a:extLst>
              <a:ext uri="{FF2B5EF4-FFF2-40B4-BE49-F238E27FC236}">
                <a16:creationId xmlns:a16="http://schemas.microsoft.com/office/drawing/2014/main" id="{672C5C0E-A6A7-70D1-E0F6-543E4B11705B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3395413" y="3589050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73" name="Text Placeholder 6">
            <a:extLst>
              <a:ext uri="{FF2B5EF4-FFF2-40B4-BE49-F238E27FC236}">
                <a16:creationId xmlns:a16="http://schemas.microsoft.com/office/drawing/2014/main" id="{0DCB80BB-9616-A9EA-F149-DDA1D0F10A6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6370204" y="3233774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74" name="Text Placeholder 6">
            <a:extLst>
              <a:ext uri="{FF2B5EF4-FFF2-40B4-BE49-F238E27FC236}">
                <a16:creationId xmlns:a16="http://schemas.microsoft.com/office/drawing/2014/main" id="{7AC9CB79-1EC2-7010-740F-DFB0E57B8F74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6370204" y="3589050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75" name="Text Placeholder 6">
            <a:extLst>
              <a:ext uri="{FF2B5EF4-FFF2-40B4-BE49-F238E27FC236}">
                <a16:creationId xmlns:a16="http://schemas.microsoft.com/office/drawing/2014/main" id="{444753C1-7A69-93B2-E4C2-C9AFDDF08E9F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9341493" y="3233774"/>
            <a:ext cx="778277" cy="355276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76" name="Text Placeholder 6">
            <a:extLst>
              <a:ext uri="{FF2B5EF4-FFF2-40B4-BE49-F238E27FC236}">
                <a16:creationId xmlns:a16="http://schemas.microsoft.com/office/drawing/2014/main" id="{CFBAB0E5-A649-7991-0C1A-F80D92031F26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9341493" y="3589050"/>
            <a:ext cx="530645" cy="278332"/>
          </a:xfrm>
          <a:solidFill>
            <a:schemeClr val="tx1">
              <a:lumMod val="85000"/>
              <a:lumOff val="1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</p:spTree>
    <p:extLst>
      <p:ext uri="{BB962C8B-B14F-4D97-AF65-F5344CB8AC3E}">
        <p14:creationId xmlns:p14="http://schemas.microsoft.com/office/powerpoint/2010/main" val="358846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Topics -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2563E-F16D-4EB5-B7FC-C039DEEB1D7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A2B61-C07B-407B-B4B7-E5822FDB1CD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26CF1C5-CB34-4F6A-A42E-B5BD234051F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55" name="Title 1">
            <a:extLst>
              <a:ext uri="{FF2B5EF4-FFF2-40B4-BE49-F238E27FC236}">
                <a16:creationId xmlns:a16="http://schemas.microsoft.com/office/drawing/2014/main" id="{F1BDADFF-7045-BDA0-B560-9B9C5AEDCB71}"/>
              </a:ext>
            </a:extLst>
          </p:cNvPr>
          <p:cNvSpPr txBox="1">
            <a:spLocks/>
          </p:cNvSpPr>
          <p:nvPr userDrawn="1"/>
        </p:nvSpPr>
        <p:spPr>
          <a:xfrm>
            <a:off x="332106" y="484840"/>
            <a:ext cx="11362970" cy="128877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 defTabSz="1088776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6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8000" dirty="0"/>
              <a:t>[Topics]</a:t>
            </a:r>
            <a:endParaRPr lang="en-AU" sz="8000" dirty="0"/>
          </a:p>
        </p:txBody>
      </p:sp>
      <p:sp>
        <p:nvSpPr>
          <p:cNvPr id="40" name="Picture Placeholder 2">
            <a:extLst>
              <a:ext uri="{FF2B5EF4-FFF2-40B4-BE49-F238E27FC236}">
                <a16:creationId xmlns:a16="http://schemas.microsoft.com/office/drawing/2014/main" id="{96C16893-4AF2-42FF-B666-50A6B48BFC3C}"/>
              </a:ext>
            </a:extLst>
          </p:cNvPr>
          <p:cNvSpPr>
            <a:spLocks noGrp="1"/>
          </p:cNvSpPr>
          <p:nvPr>
            <p:ph type="pic" idx="68"/>
          </p:nvPr>
        </p:nvSpPr>
        <p:spPr>
          <a:xfrm>
            <a:off x="328335" y="2077422"/>
            <a:ext cx="3546000" cy="425580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3FB95386-4175-07AA-A939-D8280AD99F33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385522" y="5517907"/>
            <a:ext cx="944412" cy="416831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42" name="Text Placeholder 6">
            <a:extLst>
              <a:ext uri="{FF2B5EF4-FFF2-40B4-BE49-F238E27FC236}">
                <a16:creationId xmlns:a16="http://schemas.microsoft.com/office/drawing/2014/main" id="{CB1ECD4D-57D6-1C03-6C0B-E4B407950099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385522" y="5934738"/>
            <a:ext cx="722492" cy="355276"/>
          </a:xfrm>
          <a:solidFill>
            <a:schemeClr val="tx1">
              <a:lumMod val="65000"/>
              <a:lumOff val="3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2C51110F-4FFA-4B4E-FC1D-DEF066C625CF}"/>
              </a:ext>
            </a:extLst>
          </p:cNvPr>
          <p:cNvSpPr>
            <a:spLocks noGrp="1"/>
          </p:cNvSpPr>
          <p:nvPr>
            <p:ph type="pic" idx="71"/>
          </p:nvPr>
        </p:nvSpPr>
        <p:spPr>
          <a:xfrm>
            <a:off x="4319325" y="2070595"/>
            <a:ext cx="3546000" cy="425580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4" name="Text Placeholder 6">
            <a:extLst>
              <a:ext uri="{FF2B5EF4-FFF2-40B4-BE49-F238E27FC236}">
                <a16:creationId xmlns:a16="http://schemas.microsoft.com/office/drawing/2014/main" id="{AA4E6E11-359B-67A3-CC20-7BE630AF5025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4376512" y="5511080"/>
            <a:ext cx="944412" cy="416831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4A832E8A-4228-CC4D-D000-A8E3B039A565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4376512" y="5927911"/>
            <a:ext cx="722492" cy="355276"/>
          </a:xfrm>
          <a:solidFill>
            <a:schemeClr val="tx1">
              <a:lumMod val="65000"/>
              <a:lumOff val="3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B7838339-6970-5649-2328-0C26CA3DD966}"/>
              </a:ext>
            </a:extLst>
          </p:cNvPr>
          <p:cNvSpPr>
            <a:spLocks noGrp="1"/>
          </p:cNvSpPr>
          <p:nvPr>
            <p:ph type="pic" idx="74"/>
          </p:nvPr>
        </p:nvSpPr>
        <p:spPr>
          <a:xfrm>
            <a:off x="8310316" y="2077422"/>
            <a:ext cx="3546000" cy="425580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b="1" dirty="0">
                <a:solidFill>
                  <a:schemeClr val="accent4"/>
                </a:solidFill>
              </a:defRPr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7" name="Text Placeholder 6">
            <a:extLst>
              <a:ext uri="{FF2B5EF4-FFF2-40B4-BE49-F238E27FC236}">
                <a16:creationId xmlns:a16="http://schemas.microsoft.com/office/drawing/2014/main" id="{E2D09858-349B-90F4-8EEE-C068E7AD986C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8367503" y="5517907"/>
            <a:ext cx="944412" cy="416831"/>
          </a:xfrm>
          <a:solidFill>
            <a:schemeClr val="tx1"/>
          </a:solidFill>
        </p:spPr>
        <p:txBody>
          <a:bodyPr wrap="none" lIns="54000" tIns="54000" rIns="54000" bIns="54000" anchor="b">
            <a:spAutoFit/>
          </a:bodyPr>
          <a:lstStyle>
            <a:lvl1pPr marL="0" indent="0" algn="l">
              <a:spcAft>
                <a:spcPts val="0"/>
              </a:spcAft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[Topic]</a:t>
            </a:r>
          </a:p>
        </p:txBody>
      </p:sp>
      <p:sp>
        <p:nvSpPr>
          <p:cNvPr id="48" name="Text Placeholder 6">
            <a:extLst>
              <a:ext uri="{FF2B5EF4-FFF2-40B4-BE49-F238E27FC236}">
                <a16:creationId xmlns:a16="http://schemas.microsoft.com/office/drawing/2014/main" id="{0E5E779B-1F4C-CBBF-DC66-FE5659D7C4B6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8367503" y="5934738"/>
            <a:ext cx="722492" cy="355276"/>
          </a:xfrm>
          <a:solidFill>
            <a:schemeClr val="tx1">
              <a:lumMod val="65000"/>
              <a:lumOff val="35000"/>
            </a:schemeClr>
          </a:solidFill>
        </p:spPr>
        <p:txBody>
          <a:bodyPr wrap="none" lIns="54000" tIns="54000" rIns="54000" bIns="54000" anchor="t">
            <a:spAutoFit/>
          </a:bodyPr>
          <a:lstStyle>
            <a:lvl1pPr marL="0" indent="0" algn="l">
              <a:spcAft>
                <a:spcPts val="0"/>
              </a:spcAft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[Time]</a:t>
            </a:r>
          </a:p>
        </p:txBody>
      </p:sp>
    </p:spTree>
    <p:extLst>
      <p:ext uri="{BB962C8B-B14F-4D97-AF65-F5344CB8AC3E}">
        <p14:creationId xmlns:p14="http://schemas.microsoft.com/office/powerpoint/2010/main" val="271084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Layout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2563E-F16D-4EB5-B7FC-C039DEEB1D7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A2B61-C07B-407B-B4B7-E5822FDB1CD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C2F8101-2B82-4AE1-9245-A4AD244CAC8C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8E6769C-D487-45A9-A8E9-C057A424CD4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EDFF581B-C683-C603-EC53-81D9317DB62F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70001"/>
            <a:ext cx="11522075" cy="2383637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4C201AA6-5FBF-9255-1B27-392AA27E47CC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336550" y="3855238"/>
            <a:ext cx="11522075" cy="2383637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20040AB-144C-B06D-B87F-D6EE4A821D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188912"/>
            <a:ext cx="11522074" cy="720725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9395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269330-9072-4EE4-8E28-77F06B31485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D309A-7006-4AF7-BB75-B462BBFA00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8BE9D6C-C3E1-4581-8C67-D3D4367939D0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283079B9-03F7-43A6-9500-2D170A91499C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E416026A-CF8D-801F-5D57-61A0A1C68BAD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70001"/>
            <a:ext cx="5615999" cy="4968874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5917860F-31CC-1D92-2E30-441527519BA5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6242227" y="1270001"/>
            <a:ext cx="5615999" cy="4968874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5AB3D78-37B3-4F08-EBCA-D6C894557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188912"/>
            <a:ext cx="11522074" cy="720725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1037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269330-9072-4EE4-8E28-77F06B31485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D309A-7006-4AF7-BB75-B462BBFA00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8BE9D6C-C3E1-4581-8C67-D3D4367939D0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283079B9-03F7-43A6-9500-2D170A91499C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E416026A-CF8D-801F-5D57-61A0A1C68BAD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2061643"/>
            <a:ext cx="5615999" cy="417723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5917860F-31CC-1D92-2E30-441527519BA5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6242227" y="2061643"/>
            <a:ext cx="5615999" cy="417723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5AB3D78-37B3-4F08-EBCA-D6C894557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188912"/>
            <a:ext cx="11522074" cy="720725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F3250D5E-F8F3-230F-8815-A33D4D58C33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36550" y="1274158"/>
            <a:ext cx="5329388" cy="615323"/>
          </a:xfrm>
        </p:spPr>
        <p:txBody>
          <a:bodyPr anchor="t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800" b="1"/>
            </a:lvl1pPr>
            <a:lvl2pPr marL="457291" indent="0">
              <a:buNone/>
              <a:defRPr sz="2000" b="1"/>
            </a:lvl2pPr>
            <a:lvl3pPr marL="914583" indent="0">
              <a:buNone/>
              <a:defRPr sz="1800" b="1"/>
            </a:lvl3pPr>
            <a:lvl4pPr marL="1371874" indent="0">
              <a:buNone/>
              <a:defRPr sz="1600" b="1"/>
            </a:lvl4pPr>
            <a:lvl5pPr marL="1829166" indent="0">
              <a:buNone/>
              <a:defRPr sz="1600" b="1"/>
            </a:lvl5pPr>
            <a:lvl6pPr marL="2286457" indent="0">
              <a:buNone/>
              <a:defRPr sz="1600" b="1"/>
            </a:lvl6pPr>
            <a:lvl7pPr marL="2743749" indent="0">
              <a:buNone/>
              <a:defRPr sz="1600" b="1"/>
            </a:lvl7pPr>
            <a:lvl8pPr marL="3201040" indent="0">
              <a:buNone/>
              <a:defRPr sz="1600" b="1"/>
            </a:lvl8pPr>
            <a:lvl9pPr marL="3658332" indent="0">
              <a:buNone/>
              <a:defRPr sz="1600" b="1"/>
            </a:lvl9pPr>
          </a:lstStyle>
          <a:p>
            <a:pPr lvl="0"/>
            <a:r>
              <a:rPr lang="en-US" dirty="0"/>
              <a:t>[Subheading]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733C13B2-4A31-A252-041E-A6B05EAE15A5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246231" y="1274158"/>
            <a:ext cx="5612393" cy="615323"/>
          </a:xfrm>
        </p:spPr>
        <p:txBody>
          <a:bodyPr anchor="t" anchorCtr="0"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800" b="1"/>
            </a:lvl1pPr>
            <a:lvl2pPr marL="457291" indent="0">
              <a:buNone/>
              <a:defRPr sz="2000" b="1"/>
            </a:lvl2pPr>
            <a:lvl3pPr marL="914583" indent="0">
              <a:buNone/>
              <a:defRPr sz="1800" b="1"/>
            </a:lvl3pPr>
            <a:lvl4pPr marL="1371874" indent="0">
              <a:buNone/>
              <a:defRPr sz="1600" b="1"/>
            </a:lvl4pPr>
            <a:lvl5pPr marL="1829166" indent="0">
              <a:buNone/>
              <a:defRPr sz="1600" b="1"/>
            </a:lvl5pPr>
            <a:lvl6pPr marL="2286457" indent="0">
              <a:buNone/>
              <a:defRPr sz="1600" b="1"/>
            </a:lvl6pPr>
            <a:lvl7pPr marL="2743749" indent="0">
              <a:buNone/>
              <a:defRPr sz="1600" b="1"/>
            </a:lvl7pPr>
            <a:lvl8pPr marL="3201040" indent="0">
              <a:buNone/>
              <a:defRPr sz="1600" b="1"/>
            </a:lvl8pPr>
            <a:lvl9pPr marL="3658332" indent="0">
              <a:buNone/>
              <a:defRPr sz="1600" b="1"/>
            </a:lvl9pPr>
          </a:lstStyle>
          <a:p>
            <a:pPr lvl="0"/>
            <a:r>
              <a:rPr lang="en-US" dirty="0"/>
              <a:t>[Subheading]</a:t>
            </a:r>
          </a:p>
        </p:txBody>
      </p:sp>
    </p:spTree>
    <p:extLst>
      <p:ext uri="{BB962C8B-B14F-4D97-AF65-F5344CB8AC3E}">
        <p14:creationId xmlns:p14="http://schemas.microsoft.com/office/powerpoint/2010/main" val="119997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perience - Sector Overview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ECED9BFE-238A-43F7-B001-CE415C2B2FF9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513411" y="0"/>
            <a:ext cx="7681763" cy="685958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79979-81BA-3429-2F88-38002B5D141D}"/>
              </a:ext>
            </a:extLst>
          </p:cNvPr>
          <p:cNvSpPr/>
          <p:nvPr userDrawn="1"/>
        </p:nvSpPr>
        <p:spPr>
          <a:xfrm>
            <a:off x="4511096" y="4581922"/>
            <a:ext cx="7681763" cy="2278053"/>
          </a:xfrm>
          <a:prstGeom prst="rect">
            <a:avLst/>
          </a:prstGeom>
          <a:gradFill>
            <a:gsLst>
              <a:gs pos="18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6ECB0D0-B61D-4341-952C-6F450514A0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333450"/>
            <a:ext cx="11521676" cy="3702012"/>
          </a:xfrm>
        </p:spPr>
        <p:txBody>
          <a:bodyPr>
            <a:normAutofit/>
          </a:bodyPr>
          <a:lstStyle>
            <a:lvl1pPr>
              <a:defRPr sz="11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[Sector 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2563E-F16D-4EB5-B7FC-C039DEEB1D7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A2B61-C07B-407B-B4B7-E5822FDB1CD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32" name="Picture Placeholder 2">
            <a:extLst>
              <a:ext uri="{FF2B5EF4-FFF2-40B4-BE49-F238E27FC236}">
                <a16:creationId xmlns:a16="http://schemas.microsoft.com/office/drawing/2014/main" id="{7485A38E-B307-4942-92DC-059F5D6BE52E}"/>
              </a:ext>
            </a:extLst>
          </p:cNvPr>
          <p:cNvSpPr>
            <a:spLocks noGrp="1"/>
          </p:cNvSpPr>
          <p:nvPr>
            <p:ph type="pic" idx="25" hasCustomPrompt="1"/>
          </p:nvPr>
        </p:nvSpPr>
        <p:spPr>
          <a:xfrm>
            <a:off x="336948" y="4289737"/>
            <a:ext cx="720080" cy="97596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26CF1C5-CB34-4F6A-A42E-B5BD234051F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451B023-E0DF-4CDA-8CEE-38AACE92CBF4}"/>
              </a:ext>
            </a:extLst>
          </p:cNvPr>
          <p:cNvGrpSpPr/>
          <p:nvPr userDrawn="1"/>
        </p:nvGrpSpPr>
        <p:grpSpPr>
          <a:xfrm>
            <a:off x="782789" y="4869954"/>
            <a:ext cx="891591" cy="1408437"/>
            <a:chOff x="1948057" y="3404790"/>
            <a:chExt cx="1097629" cy="173391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92C7458-16E1-426E-B4AA-A17C3C22CCFC}"/>
                </a:ext>
              </a:extLst>
            </p:cNvPr>
            <p:cNvSpPr txBox="1"/>
            <p:nvPr/>
          </p:nvSpPr>
          <p:spPr>
            <a:xfrm>
              <a:off x="1948057" y="3717826"/>
              <a:ext cx="1097629" cy="1420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AU" sz="3600" b="1" dirty="0">
                <a:solidFill>
                  <a:schemeClr val="accent4"/>
                </a:solidFill>
                <a:latin typeface="Arial Narrow" panose="020B0606020202030204" pitchFamily="34" charset="0"/>
              </a:endParaRPr>
            </a:p>
            <a:p>
              <a:pPr algn="ctr"/>
              <a:r>
                <a:rPr lang="en-AU" sz="1400" b="1" dirty="0">
                  <a:solidFill>
                    <a:schemeClr val="bg1"/>
                  </a:solidFill>
                </a:rPr>
                <a:t>Projects</a:t>
              </a:r>
              <a:br>
                <a:rPr lang="en-AU" sz="1400" b="1" dirty="0">
                  <a:solidFill>
                    <a:schemeClr val="bg1"/>
                  </a:solidFill>
                </a:rPr>
              </a:br>
              <a:r>
                <a:rPr lang="en-AU" sz="1400" b="1" dirty="0">
                  <a:solidFill>
                    <a:schemeClr val="bg1"/>
                  </a:solidFill>
                </a:rPr>
                <a:t>built</a:t>
              </a:r>
            </a:p>
          </p:txBody>
        </p:sp>
        <p:pic>
          <p:nvPicPr>
            <p:cNvPr id="19" name="Graphic 38">
              <a:extLst>
                <a:ext uri="{FF2B5EF4-FFF2-40B4-BE49-F238E27FC236}">
                  <a16:creationId xmlns:a16="http://schemas.microsoft.com/office/drawing/2014/main" id="{1BEC17E8-53BE-49D0-B356-55BA9D41C0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316865" y="3404790"/>
              <a:ext cx="360000" cy="360000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281F963-D5B5-4664-8659-62CA9C82475D}"/>
              </a:ext>
            </a:extLst>
          </p:cNvPr>
          <p:cNvGrpSpPr/>
          <p:nvPr userDrawn="1"/>
        </p:nvGrpSpPr>
        <p:grpSpPr>
          <a:xfrm>
            <a:off x="2579093" y="4890168"/>
            <a:ext cx="1059907" cy="1388225"/>
            <a:chOff x="1275608" y="5034182"/>
            <a:chExt cx="1059907" cy="1388225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8B06D73-040B-4CE4-929A-D56B4D9F562F}"/>
                </a:ext>
              </a:extLst>
            </p:cNvPr>
            <p:cNvSpPr txBox="1"/>
            <p:nvPr/>
          </p:nvSpPr>
          <p:spPr>
            <a:xfrm>
              <a:off x="1275608" y="5268245"/>
              <a:ext cx="1059907" cy="11541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AU" sz="3600" b="1" dirty="0">
                <a:solidFill>
                  <a:schemeClr val="accent4"/>
                </a:solidFill>
                <a:latin typeface="Arial Narrow" panose="020B0606020202030204" pitchFamily="34" charset="0"/>
              </a:endParaRPr>
            </a:p>
            <a:p>
              <a:pPr algn="ctr"/>
              <a:r>
                <a:rPr lang="en-AU" sz="1400" b="1" dirty="0">
                  <a:solidFill>
                    <a:schemeClr val="bg1"/>
                  </a:solidFill>
                </a:rPr>
                <a:t>Combined</a:t>
              </a:r>
              <a:br>
                <a:rPr lang="en-AU" sz="1400" b="1" dirty="0">
                  <a:solidFill>
                    <a:schemeClr val="bg1"/>
                  </a:solidFill>
                </a:rPr>
              </a:br>
              <a:r>
                <a:rPr lang="en-AU" sz="1400" b="1" dirty="0">
                  <a:solidFill>
                    <a:schemeClr val="bg1"/>
                  </a:solidFill>
                </a:rPr>
                <a:t>value</a:t>
              </a:r>
            </a:p>
          </p:txBody>
        </p:sp>
        <p:pic>
          <p:nvPicPr>
            <p:cNvPr id="33" name="Graphic 32">
              <a:extLst>
                <a:ext uri="{FF2B5EF4-FFF2-40B4-BE49-F238E27FC236}">
                  <a16:creationId xmlns:a16="http://schemas.microsoft.com/office/drawing/2014/main" id="{9773162F-A56E-4ECB-A2A5-FB0CAE4460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689744" y="5034182"/>
              <a:ext cx="252000" cy="252000"/>
            </a:xfrm>
            <a:prstGeom prst="rect">
              <a:avLst/>
            </a:prstGeom>
          </p:spPr>
        </p:pic>
      </p:grp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5155A7F5-97FF-4315-9172-9448B686190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0934" y="5221825"/>
            <a:ext cx="1335302" cy="492443"/>
          </a:xfrm>
          <a:noFill/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3200" b="1" cap="none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[XXX]+</a:t>
            </a:r>
            <a:endParaRPr lang="en-AU" dirty="0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C757005E-BD57-41D2-8A27-C9A10BB84DC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53418" y="5221825"/>
            <a:ext cx="1311257" cy="492443"/>
          </a:xfrm>
          <a:noFill/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3200" b="1" cap="none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[$XB]+</a:t>
            </a:r>
            <a:endParaRPr lang="en-AU" dirty="0"/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2F18BB1E-AB67-7BB7-9030-CC4C21C04BD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633228" y="5444041"/>
            <a:ext cx="3240088" cy="1141413"/>
          </a:xfrm>
        </p:spPr>
        <p:txBody>
          <a:bodyPr lIns="180000" tIns="180000" rIns="0" bIns="180000" anchor="b"/>
          <a:lstStyle>
            <a:lvl1pPr algn="r"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[Image Name]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0317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>
        <p:tmplLst>
          <p:tmpl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perience - Featured Pro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EC882-102E-4166-8AC7-06795885E9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B270D3-56A6-4C0B-A78D-9BB105D7B5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9DBA4-54D5-4F44-9B0E-4109169CD4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894EA594-ECDF-49AE-AA48-E3272DC3E8CF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38400" y="12708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0312E419-B90B-4409-AA5B-7CE096F92AF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8400" y="2664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wrap="square"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97D62FB-07E3-48D1-B53E-2BA91E6DF412}"/>
              </a:ext>
            </a:extLst>
          </p:cNvPr>
          <p:cNvSpPr>
            <a:spLocks noGrp="1"/>
          </p:cNvSpPr>
          <p:nvPr>
            <p:ph type="pic" idx="25" hasCustomPrompt="1"/>
          </p:nvPr>
        </p:nvSpPr>
        <p:spPr>
          <a:xfrm>
            <a:off x="3277109" y="12708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A5333274-A029-4970-93DF-97D24AFA052A}"/>
              </a:ext>
            </a:extLst>
          </p:cNvPr>
          <p:cNvSpPr>
            <a:spLocks noGrp="1"/>
          </p:cNvSpPr>
          <p:nvPr>
            <p:ph type="pic" idx="26" hasCustomPrompt="1"/>
          </p:nvPr>
        </p:nvSpPr>
        <p:spPr>
          <a:xfrm>
            <a:off x="6217668" y="12708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A863428-2352-4074-A518-414EBAF99197}"/>
              </a:ext>
            </a:extLst>
          </p:cNvPr>
          <p:cNvSpPr>
            <a:spLocks noGrp="1"/>
          </p:cNvSpPr>
          <p:nvPr>
            <p:ph type="pic" idx="27" hasCustomPrompt="1"/>
          </p:nvPr>
        </p:nvSpPr>
        <p:spPr>
          <a:xfrm>
            <a:off x="9158227" y="12708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2568215-53CF-4DF6-8498-382FD13BA4B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38400" y="2916000"/>
            <a:ext cx="2700000" cy="699111"/>
          </a:xfrm>
          <a:solidFill>
            <a:schemeClr val="accent1"/>
          </a:solidFill>
        </p:spPr>
        <p:txBody>
          <a:bodyPr wrap="square"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C556247D-6DBC-4D16-8FB5-0B01D276387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277939" y="2664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77A0C45A-568E-496D-8492-1D854656DA7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277109" y="2916000"/>
            <a:ext cx="2700000" cy="699111"/>
          </a:xfrm>
          <a:solidFill>
            <a:schemeClr val="accent1"/>
          </a:solidFill>
        </p:spPr>
        <p:txBody>
          <a:bodyPr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7787D6B1-13C3-4DE5-954B-4D85F61CD16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218067" y="2664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5DC2A12-D132-491E-A30B-43F074A04C3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217237" y="2916000"/>
            <a:ext cx="2700000" cy="699111"/>
          </a:xfrm>
          <a:solidFill>
            <a:schemeClr val="accent1"/>
          </a:solidFill>
        </p:spPr>
        <p:txBody>
          <a:bodyPr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18CEAA82-85B0-46C4-94AB-68C07972970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59455" y="2664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4E313A79-A968-4742-8D54-D86CEAF390C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158625" y="2916000"/>
            <a:ext cx="2700000" cy="699111"/>
          </a:xfrm>
          <a:solidFill>
            <a:schemeClr val="accent1"/>
          </a:solidFill>
        </p:spPr>
        <p:txBody>
          <a:bodyPr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03C40C2E-6CF5-43D5-9E79-BE1F15BA85AE}"/>
              </a:ext>
            </a:extLst>
          </p:cNvPr>
          <p:cNvSpPr>
            <a:spLocks noGrp="1"/>
          </p:cNvSpPr>
          <p:nvPr>
            <p:ph type="pic" idx="35" hasCustomPrompt="1"/>
          </p:nvPr>
        </p:nvSpPr>
        <p:spPr>
          <a:xfrm>
            <a:off x="338400" y="38880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827686D7-7887-47AD-9E1E-7E235E02555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8400" y="5292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95D515D0-DBF6-48B4-B9C1-27FC528F2A41}"/>
              </a:ext>
            </a:extLst>
          </p:cNvPr>
          <p:cNvSpPr>
            <a:spLocks noGrp="1"/>
          </p:cNvSpPr>
          <p:nvPr>
            <p:ph type="pic" idx="37" hasCustomPrompt="1"/>
          </p:nvPr>
        </p:nvSpPr>
        <p:spPr>
          <a:xfrm>
            <a:off x="3295045" y="38880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FC2B8A7E-2DB9-4919-96B3-D425EB2630A8}"/>
              </a:ext>
            </a:extLst>
          </p:cNvPr>
          <p:cNvSpPr>
            <a:spLocks noGrp="1"/>
          </p:cNvSpPr>
          <p:nvPr>
            <p:ph type="pic" idx="38" hasCustomPrompt="1"/>
          </p:nvPr>
        </p:nvSpPr>
        <p:spPr>
          <a:xfrm>
            <a:off x="6235604" y="38880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6053C2D3-73C9-4EFD-A493-DDDD75AE43DA}"/>
              </a:ext>
            </a:extLst>
          </p:cNvPr>
          <p:cNvSpPr>
            <a:spLocks noGrp="1"/>
          </p:cNvSpPr>
          <p:nvPr>
            <p:ph type="pic" idx="39" hasCustomPrompt="1"/>
          </p:nvPr>
        </p:nvSpPr>
        <p:spPr>
          <a:xfrm>
            <a:off x="9176163" y="3888000"/>
            <a:ext cx="2700000" cy="140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7C0AB1A0-32DC-44F5-917C-B670AC26043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38400" y="5544000"/>
            <a:ext cx="2700000" cy="699111"/>
          </a:xfrm>
          <a:solidFill>
            <a:schemeClr val="accent1"/>
          </a:solidFill>
        </p:spPr>
        <p:txBody>
          <a:bodyPr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563F3B16-C3FE-43AF-98C4-5C024743E1C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295875" y="5292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93973E1-277D-4106-9139-0CEE323A539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295045" y="5544000"/>
            <a:ext cx="2700000" cy="699111"/>
          </a:xfrm>
          <a:solidFill>
            <a:schemeClr val="accent1"/>
          </a:solidFill>
        </p:spPr>
        <p:txBody>
          <a:bodyPr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E6E6790F-98F2-4423-80FD-38789707217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236003" y="5292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47C0C1F1-B096-4F69-910D-D0CB868D084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235173" y="5544000"/>
            <a:ext cx="2700000" cy="699111"/>
          </a:xfrm>
          <a:solidFill>
            <a:schemeClr val="accent1"/>
          </a:solidFill>
        </p:spPr>
        <p:txBody>
          <a:bodyPr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6592E156-0B95-488E-A0AD-ADF56273C1D5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177391" y="5292000"/>
            <a:ext cx="2700000" cy="252000"/>
          </a:xfrm>
          <a:solidFill>
            <a:schemeClr val="accent1">
              <a:lumMod val="50000"/>
            </a:schemeClr>
          </a:solidFill>
        </p:spPr>
        <p:txBody>
          <a:bodyPr lIns="90000" tIns="90000" rIns="90000" bIns="90000" anchor="ctr">
            <a:norm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Name]</a:t>
            </a:r>
            <a:endParaRPr lang="en-AU" dirty="0"/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B5D036E3-8018-454F-93EA-84DBBC767A9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176561" y="5544000"/>
            <a:ext cx="2700000" cy="699111"/>
          </a:xfrm>
          <a:solidFill>
            <a:schemeClr val="accent1"/>
          </a:solidFill>
        </p:spPr>
        <p:txBody>
          <a:bodyPr lIns="90000" tIns="90000" rIns="90000" bIns="90000" anchor="t">
            <a:normAutofit/>
          </a:bodyPr>
          <a:lstStyle>
            <a:lvl1pPr marL="0" indent="0">
              <a:buNone/>
              <a:defRPr sz="1000" b="0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[Project  location and details]</a:t>
            </a:r>
            <a:endParaRPr lang="en-AU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C50BC54-2134-44F1-94FF-F37395AF10CC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5E4E7038-7D64-44CA-AE37-3D99971E71F4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02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perience - Project Case Stu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62A34A71-6BD9-4D9F-BA7E-8CB65A9728C5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-6350" y="0"/>
            <a:ext cx="12207874" cy="685958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D490270-DBE2-4CE3-8426-5ADF3FEB8C3B}"/>
              </a:ext>
            </a:extLst>
          </p:cNvPr>
          <p:cNvGrpSpPr/>
          <p:nvPr userDrawn="1"/>
        </p:nvGrpSpPr>
        <p:grpSpPr>
          <a:xfrm>
            <a:off x="10479580" y="5506115"/>
            <a:ext cx="648072" cy="648000"/>
            <a:chOff x="10479580" y="5506115"/>
            <a:chExt cx="648072" cy="648000"/>
          </a:xfrm>
        </p:grpSpPr>
        <p:sp>
          <p:nvSpPr>
            <p:cNvPr id="35" name="Title 2">
              <a:extLst>
                <a:ext uri="{FF2B5EF4-FFF2-40B4-BE49-F238E27FC236}">
                  <a16:creationId xmlns:a16="http://schemas.microsoft.com/office/drawing/2014/main" id="{76FB02F0-FC2F-41A9-9F2F-EAE465CD6184}"/>
                </a:ext>
              </a:extLst>
            </p:cNvPr>
            <p:cNvSpPr txBox="1">
              <a:spLocks/>
            </p:cNvSpPr>
            <p:nvPr/>
          </p:nvSpPr>
          <p:spPr>
            <a:xfrm>
              <a:off x="10479580" y="5506115"/>
              <a:ext cx="648072" cy="648000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73106" tIns="73106" rIns="73106" bIns="73106" rtlCol="0" anchor="b">
              <a:noAutofit/>
            </a:bodyPr>
            <a:lstStyle>
              <a:lvl1pPr algn="l" defTabSz="1088776" rtl="0" eaLnBrk="1" latinLnBrk="0" hangingPunct="1">
                <a:spcBef>
                  <a:spcPct val="0"/>
                </a:spcBef>
                <a:buNone/>
                <a:defRPr sz="2800" b="1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en-AU" sz="800" b="0" dirty="0">
                  <a:solidFill>
                    <a:schemeClr val="bg1"/>
                  </a:solidFill>
                </a:rPr>
                <a:t>Completed</a:t>
              </a:r>
            </a:p>
          </p:txBody>
        </p:sp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E07040E1-3485-4EB6-A1D6-FCEE9AAE719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759984" y="5595333"/>
              <a:ext cx="93789" cy="118800"/>
            </a:xfrm>
            <a:prstGeom prst="rect">
              <a:avLst/>
            </a:prstGeom>
          </p:spPr>
        </p:pic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C8FA3C-98E5-4F25-BC89-C739508267E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664380-5B65-49D9-8A50-907A954B2EC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CA8708A1-7502-4A48-9071-04C24A59ECC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48959" y="5718004"/>
            <a:ext cx="2429227" cy="433553"/>
          </a:xfrm>
          <a:solidFill>
            <a:schemeClr val="accent1">
              <a:lumMod val="50000"/>
            </a:schemeClr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1400" b="1" i="0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[Subtitle / Suburb, STATE]</a:t>
            </a:r>
            <a:endParaRPr lang="en-AU" dirty="0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BD0D5C0-5558-4097-AEC6-EB50E8B7359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8959" y="5159966"/>
            <a:ext cx="3023108" cy="556664"/>
          </a:xfrm>
          <a:solidFill>
            <a:schemeClr val="accent1"/>
          </a:solidFill>
        </p:spPr>
        <p:txBody>
          <a:bodyPr wrap="none" lIns="108000" tIns="108000" rIns="108000" bIns="108000" anchor="ctr">
            <a:spAutoFit/>
          </a:bodyPr>
          <a:lstStyle>
            <a:lvl1pPr marL="0" indent="0">
              <a:buNone/>
              <a:defRPr sz="22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[Title / Project Name]</a:t>
            </a:r>
            <a:endParaRPr lang="en-A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4CA25F-BED7-41BA-AD46-F59F7BEDC8E8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973D06A-6EEF-4C34-A657-E10951B9F428}"/>
              </a:ext>
            </a:extLst>
          </p:cNvPr>
          <p:cNvGrpSpPr/>
          <p:nvPr userDrawn="1"/>
        </p:nvGrpSpPr>
        <p:grpSpPr>
          <a:xfrm>
            <a:off x="11210155" y="5506115"/>
            <a:ext cx="648072" cy="648000"/>
            <a:chOff x="6961683" y="5452221"/>
            <a:chExt cx="648072" cy="648000"/>
          </a:xfrm>
        </p:grpSpPr>
        <p:sp>
          <p:nvSpPr>
            <p:cNvPr id="18" name="Title 2">
              <a:extLst>
                <a:ext uri="{FF2B5EF4-FFF2-40B4-BE49-F238E27FC236}">
                  <a16:creationId xmlns:a16="http://schemas.microsoft.com/office/drawing/2014/main" id="{58EB6D36-FE4B-4301-A242-18AA358B97F6}"/>
                </a:ext>
              </a:extLst>
            </p:cNvPr>
            <p:cNvSpPr txBox="1">
              <a:spLocks/>
            </p:cNvSpPr>
            <p:nvPr/>
          </p:nvSpPr>
          <p:spPr>
            <a:xfrm>
              <a:off x="6961683" y="5452221"/>
              <a:ext cx="648072" cy="648000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73106" tIns="73106" rIns="73106" bIns="73106" rtlCol="0" anchor="b">
              <a:noAutofit/>
            </a:bodyPr>
            <a:lstStyle>
              <a:lvl1pPr algn="l" defTabSz="1088776" rtl="0" eaLnBrk="1" latinLnBrk="0" hangingPunct="1">
                <a:spcBef>
                  <a:spcPct val="0"/>
                </a:spcBef>
                <a:buNone/>
                <a:defRPr sz="2800" b="1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en-AU" sz="1200" dirty="0">
                  <a:solidFill>
                    <a:schemeClr val="bg1"/>
                  </a:solidFill>
                </a:rPr>
                <a:t>Ontime</a:t>
              </a:r>
            </a:p>
            <a:p>
              <a:pPr algn="ctr"/>
              <a:r>
                <a:rPr lang="en-AU" sz="800" b="0" dirty="0">
                  <a:solidFill>
                    <a:schemeClr val="bg1"/>
                  </a:solidFill>
                </a:rPr>
                <a:t>Delivery</a:t>
              </a:r>
            </a:p>
          </p:txBody>
        </p:sp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2C3F1826-7B91-467E-A3F0-F6B8CDDD99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231719" y="5577273"/>
              <a:ext cx="108000" cy="83455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DF130FE-2D60-4646-BE28-714543AE0543}"/>
              </a:ext>
            </a:extLst>
          </p:cNvPr>
          <p:cNvGrpSpPr/>
          <p:nvPr userDrawn="1"/>
        </p:nvGrpSpPr>
        <p:grpSpPr>
          <a:xfrm>
            <a:off x="9014056" y="5506115"/>
            <a:ext cx="648072" cy="648000"/>
            <a:chOff x="5409013" y="5449170"/>
            <a:chExt cx="648072" cy="648000"/>
          </a:xfrm>
        </p:grpSpPr>
        <p:sp>
          <p:nvSpPr>
            <p:cNvPr id="21" name="Title 2">
              <a:extLst>
                <a:ext uri="{FF2B5EF4-FFF2-40B4-BE49-F238E27FC236}">
                  <a16:creationId xmlns:a16="http://schemas.microsoft.com/office/drawing/2014/main" id="{5B16E5F7-AD03-440F-B285-ED4A6CCF7B6C}"/>
                </a:ext>
              </a:extLst>
            </p:cNvPr>
            <p:cNvSpPr txBox="1">
              <a:spLocks/>
            </p:cNvSpPr>
            <p:nvPr/>
          </p:nvSpPr>
          <p:spPr>
            <a:xfrm>
              <a:off x="5409013" y="5449170"/>
              <a:ext cx="648072" cy="648000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73106" tIns="73106" rIns="73106" bIns="73106" rtlCol="0" anchor="b">
              <a:noAutofit/>
            </a:bodyPr>
            <a:lstStyle>
              <a:lvl1pPr algn="l" defTabSz="1088776" rtl="0" eaLnBrk="1" latinLnBrk="0" hangingPunct="1">
                <a:spcBef>
                  <a:spcPct val="0"/>
                </a:spcBef>
                <a:buNone/>
                <a:defRPr sz="2800" b="1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en-AU" sz="800" b="0" dirty="0">
                  <a:solidFill>
                    <a:schemeClr val="bg1"/>
                  </a:solidFill>
                </a:rPr>
                <a:t>Value</a:t>
              </a:r>
            </a:p>
          </p:txBody>
        </p:sp>
        <p:pic>
          <p:nvPicPr>
            <p:cNvPr id="22" name="Graphic 106">
              <a:extLst>
                <a:ext uri="{FF2B5EF4-FFF2-40B4-BE49-F238E27FC236}">
                  <a16:creationId xmlns:a16="http://schemas.microsoft.com/office/drawing/2014/main" id="{8B7646B6-D76A-423F-B556-BCE7F470A7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652049" y="5517277"/>
              <a:ext cx="162000" cy="1620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E98BA60-6ED9-4C5E-94EE-7CB9093565FA}"/>
              </a:ext>
            </a:extLst>
          </p:cNvPr>
          <p:cNvGrpSpPr/>
          <p:nvPr userDrawn="1"/>
        </p:nvGrpSpPr>
        <p:grpSpPr>
          <a:xfrm>
            <a:off x="9743892" y="5506115"/>
            <a:ext cx="648072" cy="648000"/>
            <a:chOff x="1633091" y="5461062"/>
            <a:chExt cx="648072" cy="648000"/>
          </a:xfrm>
        </p:grpSpPr>
        <p:sp>
          <p:nvSpPr>
            <p:cNvPr id="24" name="Title 2">
              <a:extLst>
                <a:ext uri="{FF2B5EF4-FFF2-40B4-BE49-F238E27FC236}">
                  <a16:creationId xmlns:a16="http://schemas.microsoft.com/office/drawing/2014/main" id="{79D7F618-BAFD-4B85-8AEC-ADFFC9438AD7}"/>
                </a:ext>
              </a:extLst>
            </p:cNvPr>
            <p:cNvSpPr txBox="1">
              <a:spLocks/>
            </p:cNvSpPr>
            <p:nvPr/>
          </p:nvSpPr>
          <p:spPr>
            <a:xfrm>
              <a:off x="1633091" y="5461062"/>
              <a:ext cx="648072" cy="648000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73106" tIns="73106" rIns="73106" bIns="73106" rtlCol="0" anchor="b">
              <a:noAutofit/>
            </a:bodyPr>
            <a:lstStyle>
              <a:lvl1pPr algn="l" defTabSz="1088776" rtl="0" eaLnBrk="1" latinLnBrk="0" hangingPunct="1">
                <a:spcBef>
                  <a:spcPct val="0"/>
                </a:spcBef>
                <a:buNone/>
                <a:defRPr sz="2800" b="1" kern="12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en-AU" sz="800" b="0" dirty="0">
                  <a:solidFill>
                    <a:schemeClr val="bg1"/>
                  </a:solidFill>
                </a:rPr>
                <a:t>Weeks</a:t>
              </a:r>
            </a:p>
          </p:txBody>
        </p:sp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D47AD755-A8E0-4ECE-8578-FFE0E24A371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894127" y="5550769"/>
              <a:ext cx="118800" cy="118800"/>
            </a:xfrm>
            <a:prstGeom prst="rect">
              <a:avLst/>
            </a:prstGeom>
          </p:spPr>
        </p:pic>
      </p:grp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4BD88112-A0B3-46A2-B114-FB9A5F8DEBD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015337" y="5727926"/>
            <a:ext cx="646052" cy="257369"/>
          </a:xfrm>
          <a:noFill/>
        </p:spPr>
        <p:txBody>
          <a:bodyPr wrap="square" lIns="36000" tIns="36000" rIns="36000" bIns="36000" anchor="ctr">
            <a:spAutoFit/>
          </a:bodyPr>
          <a:lstStyle>
            <a:lvl1pPr marL="0" indent="0" algn="ctr">
              <a:buNone/>
              <a:defRPr sz="12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[$XM]</a:t>
            </a:r>
            <a:endParaRPr lang="en-AU" dirty="0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7770088B-ADB2-41FB-B0D7-D44E511CB7D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745912" y="5727926"/>
            <a:ext cx="646052" cy="257369"/>
          </a:xfrm>
          <a:noFill/>
        </p:spPr>
        <p:txBody>
          <a:bodyPr wrap="square" lIns="36000" tIns="36000" rIns="36000" bIns="36000" anchor="ctr">
            <a:spAutoFit/>
          </a:bodyPr>
          <a:lstStyle>
            <a:lvl1pPr marL="0" indent="0" algn="ctr">
              <a:buNone/>
              <a:defRPr sz="12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[WKS]</a:t>
            </a:r>
            <a:endParaRPr lang="en-AU" dirty="0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4093F06F-4DB0-4B19-8A00-74AB29D4A88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0481600" y="5727926"/>
            <a:ext cx="646052" cy="257369"/>
          </a:xfrm>
          <a:noFill/>
        </p:spPr>
        <p:txBody>
          <a:bodyPr wrap="square" lIns="36000" tIns="36000" rIns="36000" bIns="36000" anchor="ctr">
            <a:spAutoFit/>
          </a:bodyPr>
          <a:lstStyle>
            <a:lvl1pPr marL="0" indent="0" algn="ctr">
              <a:buNone/>
              <a:defRPr sz="12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[YYYY]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3080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itle &amp; Pictur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E8DF4F0C-7F58-49C8-9120-9E63663DD78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-6351" y="1"/>
            <a:ext cx="12201525" cy="6859587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B28807-28E5-42C5-AD2B-66DA129E9B44}"/>
              </a:ext>
            </a:extLst>
          </p:cNvPr>
          <p:cNvSpPr/>
          <p:nvPr userDrawn="1"/>
        </p:nvSpPr>
        <p:spPr>
          <a:xfrm>
            <a:off x="-6350" y="0"/>
            <a:ext cx="12207874" cy="1485578"/>
          </a:xfrm>
          <a:prstGeom prst="rect">
            <a:avLst/>
          </a:prstGeom>
          <a:solidFill>
            <a:schemeClr val="tx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A6A24-B5CE-4889-9C6F-179F3EA08D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A9CA1-C1B0-400D-B755-157982BBBC8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9D41D1CA-1C95-460E-83F9-E56CC376019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336550" y="986323"/>
            <a:ext cx="1728000" cy="90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676CDC-60F7-4D84-AE39-D244C30ECD85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0DCA69D-7AC4-98D3-EAB6-1540BE1501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188912"/>
            <a:ext cx="11522074" cy="720725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2121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&amp; St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raphic 43">
            <a:extLst>
              <a:ext uri="{FF2B5EF4-FFF2-40B4-BE49-F238E27FC236}">
                <a16:creationId xmlns:a16="http://schemas.microsoft.com/office/drawing/2014/main" id="{53B7BD46-DBDB-4C34-83C1-153E2952DA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66552" t="3121" r="18985" b="39146"/>
          <a:stretch/>
        </p:blipFill>
        <p:spPr>
          <a:xfrm>
            <a:off x="9139877" y="0"/>
            <a:ext cx="3055298" cy="685958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38400" y="1271563"/>
            <a:ext cx="5616000" cy="451661"/>
          </a:xfrm>
        </p:spPr>
        <p:txBody>
          <a:bodyPr>
            <a:normAutofit/>
          </a:bodyPr>
          <a:lstStyle>
            <a:lvl1pPr marL="0" indent="0">
              <a:buClr>
                <a:schemeClr val="tx1"/>
              </a:buClr>
              <a:buNone/>
              <a:defRPr lang="en-US" sz="2000" b="1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2000" dirty="0" smtClean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2000" dirty="0" smtClean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2000" dirty="0" smtClean="0">
                <a:solidFill>
                  <a:schemeClr val="tx1"/>
                </a:solidFill>
              </a:defRPr>
            </a:lvl4pPr>
            <a:lvl5pPr>
              <a:defRPr lang="en-AU" dirty="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246000" y="1270001"/>
            <a:ext cx="5616000" cy="4954747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9E79422-C299-43E4-AC43-32F7FAD09F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1B5D4-AAC4-494D-83D1-BD63064D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65DB-F9AF-4EFB-83E7-19910245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C149C82-F3C5-4FF4-8DB8-11494FC710FF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D384D41-7ADB-4BC7-808A-71A4E450F7C0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16F719-DA56-4972-A5FD-3A59C3323EBE}"/>
              </a:ext>
            </a:extLst>
          </p:cNvPr>
          <p:cNvGrpSpPr/>
          <p:nvPr userDrawn="1"/>
        </p:nvGrpSpPr>
        <p:grpSpPr>
          <a:xfrm>
            <a:off x="332105" y="1954345"/>
            <a:ext cx="2582125" cy="464331"/>
            <a:chOff x="335784" y="2544065"/>
            <a:chExt cx="2582125" cy="464331"/>
          </a:xfrm>
        </p:grpSpPr>
        <p:sp>
          <p:nvSpPr>
            <p:cNvPr id="17" name="Text Placeholder 12">
              <a:extLst>
                <a:ext uri="{FF2B5EF4-FFF2-40B4-BE49-F238E27FC236}">
                  <a16:creationId xmlns:a16="http://schemas.microsoft.com/office/drawing/2014/main" id="{63EAC451-9B3E-4D6B-BBCD-B204FB747B8A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1</a:t>
              </a:r>
            </a:p>
          </p:txBody>
        </p:sp>
        <p:sp>
          <p:nvSpPr>
            <p:cNvPr id="18" name="Text Placeholder 12">
              <a:extLst>
                <a:ext uri="{FF2B5EF4-FFF2-40B4-BE49-F238E27FC236}">
                  <a16:creationId xmlns:a16="http://schemas.microsoft.com/office/drawing/2014/main" id="{52D9C47C-57E4-4907-9C74-7D70BE538A84}"/>
                </a:ext>
              </a:extLst>
            </p:cNvPr>
            <p:cNvSpPr txBox="1">
              <a:spLocks/>
            </p:cNvSpPr>
            <p:nvPr/>
          </p:nvSpPr>
          <p:spPr>
            <a:xfrm>
              <a:off x="662382" y="2544065"/>
              <a:ext cx="2255527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70793EF-C439-49A2-B8BB-3CF7A4C2F59A}"/>
              </a:ext>
            </a:extLst>
          </p:cNvPr>
          <p:cNvGrpSpPr/>
          <p:nvPr userDrawn="1"/>
        </p:nvGrpSpPr>
        <p:grpSpPr>
          <a:xfrm>
            <a:off x="332105" y="2498862"/>
            <a:ext cx="2587450" cy="464331"/>
            <a:chOff x="335784" y="2544065"/>
            <a:chExt cx="2587450" cy="464331"/>
          </a:xfrm>
        </p:grpSpPr>
        <p:sp>
          <p:nvSpPr>
            <p:cNvPr id="23" name="Text Placeholder 12">
              <a:extLst>
                <a:ext uri="{FF2B5EF4-FFF2-40B4-BE49-F238E27FC236}">
                  <a16:creationId xmlns:a16="http://schemas.microsoft.com/office/drawing/2014/main" id="{CDED065A-529C-4143-BBAB-F439C3DA936C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2</a:t>
              </a:r>
            </a:p>
          </p:txBody>
        </p:sp>
        <p:sp>
          <p:nvSpPr>
            <p:cNvPr id="24" name="Text Placeholder 12">
              <a:extLst>
                <a:ext uri="{FF2B5EF4-FFF2-40B4-BE49-F238E27FC236}">
                  <a16:creationId xmlns:a16="http://schemas.microsoft.com/office/drawing/2014/main" id="{C3E7E701-E371-4CC0-B8C5-EAD823833F02}"/>
                </a:ext>
              </a:extLst>
            </p:cNvPr>
            <p:cNvSpPr txBox="1">
              <a:spLocks/>
            </p:cNvSpPr>
            <p:nvPr/>
          </p:nvSpPr>
          <p:spPr>
            <a:xfrm>
              <a:off x="667707" y="2544065"/>
              <a:ext cx="2255527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EBFFE07-1FE5-4FC4-8856-A191A92B133B}"/>
              </a:ext>
            </a:extLst>
          </p:cNvPr>
          <p:cNvGrpSpPr/>
          <p:nvPr userDrawn="1"/>
        </p:nvGrpSpPr>
        <p:grpSpPr>
          <a:xfrm>
            <a:off x="332105" y="3043379"/>
            <a:ext cx="2587451" cy="464331"/>
            <a:chOff x="335784" y="2544065"/>
            <a:chExt cx="2587451" cy="464331"/>
          </a:xfrm>
        </p:grpSpPr>
        <p:sp>
          <p:nvSpPr>
            <p:cNvPr id="26" name="Text Placeholder 12">
              <a:extLst>
                <a:ext uri="{FF2B5EF4-FFF2-40B4-BE49-F238E27FC236}">
                  <a16:creationId xmlns:a16="http://schemas.microsoft.com/office/drawing/2014/main" id="{158C3880-B52B-48B0-9D87-256889150E90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3</a:t>
              </a:r>
            </a:p>
          </p:txBody>
        </p:sp>
        <p:sp>
          <p:nvSpPr>
            <p:cNvPr id="27" name="Text Placeholder 12">
              <a:extLst>
                <a:ext uri="{FF2B5EF4-FFF2-40B4-BE49-F238E27FC236}">
                  <a16:creationId xmlns:a16="http://schemas.microsoft.com/office/drawing/2014/main" id="{4F7315D6-F7FA-4127-90C1-1669C1295D20}"/>
                </a:ext>
              </a:extLst>
            </p:cNvPr>
            <p:cNvSpPr txBox="1">
              <a:spLocks/>
            </p:cNvSpPr>
            <p:nvPr/>
          </p:nvSpPr>
          <p:spPr>
            <a:xfrm>
              <a:off x="667708" y="2544065"/>
              <a:ext cx="2255527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19B38B5-DB79-4F54-BBD2-7FDC69B3D883}"/>
              </a:ext>
            </a:extLst>
          </p:cNvPr>
          <p:cNvGrpSpPr/>
          <p:nvPr userDrawn="1"/>
        </p:nvGrpSpPr>
        <p:grpSpPr>
          <a:xfrm>
            <a:off x="332105" y="3587896"/>
            <a:ext cx="2605600" cy="464331"/>
            <a:chOff x="335784" y="2544065"/>
            <a:chExt cx="2605600" cy="464331"/>
          </a:xfrm>
        </p:grpSpPr>
        <p:sp>
          <p:nvSpPr>
            <p:cNvPr id="29" name="Text Placeholder 12">
              <a:extLst>
                <a:ext uri="{FF2B5EF4-FFF2-40B4-BE49-F238E27FC236}">
                  <a16:creationId xmlns:a16="http://schemas.microsoft.com/office/drawing/2014/main" id="{067AE50D-6BA2-4AE9-9E9C-27E5E25C6315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4</a:t>
              </a:r>
            </a:p>
          </p:txBody>
        </p:sp>
        <p:sp>
          <p:nvSpPr>
            <p:cNvPr id="30" name="Text Placeholder 12">
              <a:extLst>
                <a:ext uri="{FF2B5EF4-FFF2-40B4-BE49-F238E27FC236}">
                  <a16:creationId xmlns:a16="http://schemas.microsoft.com/office/drawing/2014/main" id="{29A6BAE6-ADEC-4C53-861F-99029BA79854}"/>
                </a:ext>
              </a:extLst>
            </p:cNvPr>
            <p:cNvSpPr txBox="1">
              <a:spLocks/>
            </p:cNvSpPr>
            <p:nvPr/>
          </p:nvSpPr>
          <p:spPr>
            <a:xfrm>
              <a:off x="667708" y="2544065"/>
              <a:ext cx="2273676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6944AA5-57A1-4A9B-B545-8433C5A6CE6A}"/>
              </a:ext>
            </a:extLst>
          </p:cNvPr>
          <p:cNvGrpSpPr/>
          <p:nvPr userDrawn="1"/>
        </p:nvGrpSpPr>
        <p:grpSpPr>
          <a:xfrm>
            <a:off x="332105" y="4132413"/>
            <a:ext cx="2587450" cy="464331"/>
            <a:chOff x="335784" y="2544065"/>
            <a:chExt cx="2587450" cy="464331"/>
          </a:xfrm>
        </p:grpSpPr>
        <p:sp>
          <p:nvSpPr>
            <p:cNvPr id="32" name="Text Placeholder 12">
              <a:extLst>
                <a:ext uri="{FF2B5EF4-FFF2-40B4-BE49-F238E27FC236}">
                  <a16:creationId xmlns:a16="http://schemas.microsoft.com/office/drawing/2014/main" id="{4D0649F8-EB84-446A-BE97-F687F1BBE0CD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5</a:t>
              </a:r>
            </a:p>
          </p:txBody>
        </p:sp>
        <p:sp>
          <p:nvSpPr>
            <p:cNvPr id="33" name="Text Placeholder 12">
              <a:extLst>
                <a:ext uri="{FF2B5EF4-FFF2-40B4-BE49-F238E27FC236}">
                  <a16:creationId xmlns:a16="http://schemas.microsoft.com/office/drawing/2014/main" id="{058C1B75-45C1-49A3-B4CB-B6BE08159AD2}"/>
                </a:ext>
              </a:extLst>
            </p:cNvPr>
            <p:cNvSpPr txBox="1">
              <a:spLocks/>
            </p:cNvSpPr>
            <p:nvPr/>
          </p:nvSpPr>
          <p:spPr>
            <a:xfrm>
              <a:off x="667707" y="2544065"/>
              <a:ext cx="2255527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2BD2D69-9AC7-45C6-8E46-6AAEA91E7DED}"/>
              </a:ext>
            </a:extLst>
          </p:cNvPr>
          <p:cNvGrpSpPr/>
          <p:nvPr userDrawn="1"/>
        </p:nvGrpSpPr>
        <p:grpSpPr>
          <a:xfrm>
            <a:off x="332105" y="4682477"/>
            <a:ext cx="2587450" cy="464331"/>
            <a:chOff x="335784" y="2544065"/>
            <a:chExt cx="2587450" cy="464331"/>
          </a:xfrm>
        </p:grpSpPr>
        <p:sp>
          <p:nvSpPr>
            <p:cNvPr id="35" name="Text Placeholder 12">
              <a:extLst>
                <a:ext uri="{FF2B5EF4-FFF2-40B4-BE49-F238E27FC236}">
                  <a16:creationId xmlns:a16="http://schemas.microsoft.com/office/drawing/2014/main" id="{C7C7FA04-B147-400E-8D7D-3A0C5549672B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6</a:t>
              </a:r>
            </a:p>
          </p:txBody>
        </p:sp>
        <p:sp>
          <p:nvSpPr>
            <p:cNvPr id="36" name="Text Placeholder 12">
              <a:extLst>
                <a:ext uri="{FF2B5EF4-FFF2-40B4-BE49-F238E27FC236}">
                  <a16:creationId xmlns:a16="http://schemas.microsoft.com/office/drawing/2014/main" id="{17DE9627-A03A-46A1-8B8F-5848122087A3}"/>
                </a:ext>
              </a:extLst>
            </p:cNvPr>
            <p:cNvSpPr txBox="1">
              <a:spLocks/>
            </p:cNvSpPr>
            <p:nvPr/>
          </p:nvSpPr>
          <p:spPr>
            <a:xfrm>
              <a:off x="667707" y="2544065"/>
              <a:ext cx="2255527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303FD15-9E2B-4C6E-ADB7-65F911AC065A}"/>
              </a:ext>
            </a:extLst>
          </p:cNvPr>
          <p:cNvGrpSpPr/>
          <p:nvPr userDrawn="1"/>
        </p:nvGrpSpPr>
        <p:grpSpPr>
          <a:xfrm>
            <a:off x="332105" y="5221447"/>
            <a:ext cx="2587450" cy="464331"/>
            <a:chOff x="335784" y="2544065"/>
            <a:chExt cx="2587450" cy="464331"/>
          </a:xfrm>
        </p:grpSpPr>
        <p:sp>
          <p:nvSpPr>
            <p:cNvPr id="38" name="Text Placeholder 12">
              <a:extLst>
                <a:ext uri="{FF2B5EF4-FFF2-40B4-BE49-F238E27FC236}">
                  <a16:creationId xmlns:a16="http://schemas.microsoft.com/office/drawing/2014/main" id="{65303450-E2C3-4853-B4A5-4E87ED78B7B8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7</a:t>
              </a:r>
            </a:p>
          </p:txBody>
        </p:sp>
        <p:sp>
          <p:nvSpPr>
            <p:cNvPr id="39" name="Text Placeholder 12">
              <a:extLst>
                <a:ext uri="{FF2B5EF4-FFF2-40B4-BE49-F238E27FC236}">
                  <a16:creationId xmlns:a16="http://schemas.microsoft.com/office/drawing/2014/main" id="{DEBAF0B1-1EEC-4BA4-8CD6-E5DA092441F2}"/>
                </a:ext>
              </a:extLst>
            </p:cNvPr>
            <p:cNvSpPr txBox="1">
              <a:spLocks/>
            </p:cNvSpPr>
            <p:nvPr/>
          </p:nvSpPr>
          <p:spPr>
            <a:xfrm>
              <a:off x="667707" y="2544065"/>
              <a:ext cx="2255527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613FA7E-C68F-4D1D-8B03-4CB9B2BAD5B1}"/>
              </a:ext>
            </a:extLst>
          </p:cNvPr>
          <p:cNvGrpSpPr/>
          <p:nvPr userDrawn="1"/>
        </p:nvGrpSpPr>
        <p:grpSpPr>
          <a:xfrm>
            <a:off x="332105" y="5760417"/>
            <a:ext cx="2587450" cy="464331"/>
            <a:chOff x="335784" y="2544065"/>
            <a:chExt cx="2587450" cy="464331"/>
          </a:xfrm>
        </p:grpSpPr>
        <p:sp>
          <p:nvSpPr>
            <p:cNvPr id="41" name="Text Placeholder 12">
              <a:extLst>
                <a:ext uri="{FF2B5EF4-FFF2-40B4-BE49-F238E27FC236}">
                  <a16:creationId xmlns:a16="http://schemas.microsoft.com/office/drawing/2014/main" id="{A4285ED2-495F-4EF3-84A4-F10AE76FC2CF}"/>
                </a:ext>
              </a:extLst>
            </p:cNvPr>
            <p:cNvSpPr txBox="1">
              <a:spLocks/>
            </p:cNvSpPr>
            <p:nvPr/>
          </p:nvSpPr>
          <p:spPr>
            <a:xfrm>
              <a:off x="335784" y="2544065"/>
              <a:ext cx="331923" cy="464331"/>
            </a:xfrm>
            <a:prstGeom prst="rect">
              <a:avLst/>
            </a:prstGeom>
            <a:solidFill>
              <a:schemeClr val="tx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8</a:t>
              </a:r>
            </a:p>
          </p:txBody>
        </p:sp>
        <p:sp>
          <p:nvSpPr>
            <p:cNvPr id="42" name="Text Placeholder 12">
              <a:extLst>
                <a:ext uri="{FF2B5EF4-FFF2-40B4-BE49-F238E27FC236}">
                  <a16:creationId xmlns:a16="http://schemas.microsoft.com/office/drawing/2014/main" id="{E9D275A4-BDCB-4AF8-95C0-7E65ABEBA301}"/>
                </a:ext>
              </a:extLst>
            </p:cNvPr>
            <p:cNvSpPr txBox="1">
              <a:spLocks/>
            </p:cNvSpPr>
            <p:nvPr/>
          </p:nvSpPr>
          <p:spPr>
            <a:xfrm>
              <a:off x="667707" y="2544065"/>
              <a:ext cx="2255527" cy="46433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08000" tIns="108000" rIns="108000" bIns="108000" rtlCol="0" anchor="ctr">
              <a:spAutoFit/>
            </a:bodyPr>
            <a:lstStyle>
              <a:lvl1pPr marL="0" indent="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itchFamily="34" charset="0"/>
                <a:buNone/>
                <a:defRPr lang="en-US" sz="1800" b="1" kern="1200" cap="all" baseline="0">
                  <a:solidFill>
                    <a:schemeClr val="bg1"/>
                  </a:solidFill>
                  <a:latin typeface="Arial Narrow" panose="020B0606020202030204" pitchFamily="34" charset="0"/>
                  <a:ea typeface="+mn-ea"/>
                  <a:cs typeface="+mn-cs"/>
                </a:defRPr>
              </a:lvl1pPr>
              <a:lvl2pPr marL="427193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2680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defRPr lang="en-US" sz="1800" kern="12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0606" indent="-213597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Clr>
                  <a:schemeClr val="tx2"/>
                </a:buClr>
                <a:buFont typeface="Arial" panose="020B0604020202020204" pitchFamily="34" charset="0"/>
                <a:buChar char="–"/>
                <a:defRPr lang="en-US" sz="1800" kern="1200" baseline="0" dirty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342900" indent="-342900" algn="l" defTabSz="1088776" rtl="0" eaLnBrk="1" latinLnBrk="0" hangingPunct="1">
                <a:spcBef>
                  <a:spcPts val="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lang="en-US" sz="2200" kern="1200" baseline="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5pPr>
              <a:lvl6pPr marL="2994134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8522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910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7298" indent="-272194" algn="l" defTabSz="1088776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AU" sz="1600" cap="none" dirty="0">
                  <a:latin typeface="+mj-lt"/>
                </a:rPr>
                <a:t>[Item / step / activity]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647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246000" y="1270001"/>
            <a:ext cx="5616000" cy="4752081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9E79422-C299-43E4-AC43-32F7FAD09F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1B5D4-AAC4-494D-83D1-BD63064D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65DB-F9AF-4EFB-83E7-19910245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4542776E-3600-4FD9-8476-0FCC2B9156F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42227" y="6022082"/>
            <a:ext cx="5616398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C149C82-F3C5-4FF4-8DB8-11494FC710FF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D384D41-7ADB-4BC7-808A-71A4E450F7C0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309828D-DA3E-FB8E-0535-F9FED87AEC49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70001"/>
            <a:ext cx="5615999" cy="4968874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245525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246000" y="1270001"/>
            <a:ext cx="5616000" cy="268962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9E79422-C299-43E4-AC43-32F7FAD09F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1B5D4-AAC4-494D-83D1-BD63064D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65DB-F9AF-4EFB-83E7-19910245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3BBA15E-9F1F-49F1-B62C-24063A5AE1B6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338400" y="1270800"/>
            <a:ext cx="5616000" cy="268962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68E773F-56AA-46B6-A5FB-5DE3C39ACBF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46000" y="3959626"/>
            <a:ext cx="5616398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61B644A9-7DBA-414E-BCFF-0FF7ED78F57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8400" y="3959626"/>
            <a:ext cx="5616398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E161208-70F9-48CF-94C9-14A79FAF40F0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7ABA0CF8-9718-44F1-9E34-F3A905084DE5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E94A135-C3BB-288A-C603-DEBEF24245DA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4293889"/>
            <a:ext cx="11521677" cy="1944986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02078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246000" y="1270001"/>
            <a:ext cx="5616000" cy="268962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9E79422-C299-43E4-AC43-32F7FAD09F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1B5D4-AAC4-494D-83D1-BD63064D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65DB-F9AF-4EFB-83E7-19910245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3BBA15E-9F1F-49F1-B62C-24063A5AE1B6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338400" y="1270800"/>
            <a:ext cx="5616000" cy="268962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68E773F-56AA-46B6-A5FB-5DE3C39ACBF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46000" y="3959626"/>
            <a:ext cx="5616398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61B644A9-7DBA-414E-BCFF-0FF7ED78F57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8400" y="3959626"/>
            <a:ext cx="5616398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DCD6A41-373C-4AD4-A8A5-8F6E8BDE86E3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292D78B-97C9-45AC-B090-A9CF5499FC52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2DB15723-902A-9EFF-2A7F-0CE1E78776EA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4293889"/>
            <a:ext cx="5615999" cy="194498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6C07A72C-5E81-665D-105F-69BEF7C364A2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6242228" y="4293889"/>
            <a:ext cx="5615999" cy="194498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410000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2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969795" y="1301324"/>
            <a:ext cx="3888830" cy="212397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9E79422-C299-43E4-AC43-32F7FAD09F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1B5D4-AAC4-494D-83D1-BD63064D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65DB-F9AF-4EFB-83E7-19910245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BED064AE-C0C9-4D7B-8A2D-53EAE85A9C6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7970193" y="3898106"/>
            <a:ext cx="3888830" cy="212397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30DE7134-4CF6-4F97-9C24-022378DDB4B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71023" y="6022082"/>
            <a:ext cx="38880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5924EDB9-9AE2-45C7-986C-41CFCE76C5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70625" y="3417678"/>
            <a:ext cx="38880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18F42E8-50A9-44FC-B1D9-1E8AAB2B116B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EF94AD8-A0E7-4860-8A84-586ACA7DBE1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91A6066-CC0A-9ECE-0A8F-0BDFA2F92069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70001"/>
            <a:ext cx="7380000" cy="4968874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53903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ssons Lear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969795" y="1301324"/>
            <a:ext cx="3888830" cy="212397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65DB-F9AF-4EFB-83E7-19910245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BED064AE-C0C9-4D7B-8A2D-53EAE85A9C6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7970193" y="3898106"/>
            <a:ext cx="3888830" cy="2123976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30DE7134-4CF6-4F97-9C24-022378DDB4B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71023" y="6022082"/>
            <a:ext cx="38880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5924EDB9-9AE2-45C7-986C-41CFCE76C5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70625" y="3417678"/>
            <a:ext cx="38880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18F42E8-50A9-44FC-B1D9-1E8AAB2B116B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EF94AD8-A0E7-4860-8A84-586ACA7DBE1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23982CAB-BA5D-4BAE-8828-DF341B4B9E8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8400" y="189434"/>
            <a:ext cx="11515063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C6AFB173-0050-4394-BA3B-19C0900E20D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2105" y="1260660"/>
            <a:ext cx="7380000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[Heading]</a:t>
            </a:r>
            <a:endParaRPr lang="en-AU" dirty="0"/>
          </a:p>
        </p:txBody>
      </p:sp>
      <p:sp>
        <p:nvSpPr>
          <p:cNvPr id="38" name="Title 2">
            <a:extLst>
              <a:ext uri="{FF2B5EF4-FFF2-40B4-BE49-F238E27FC236}">
                <a16:creationId xmlns:a16="http://schemas.microsoft.com/office/drawing/2014/main" id="{3723633D-D04C-44D6-8C25-31FBD4B8C8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520965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AU" noProof="0" dirty="0"/>
              <a:t>[Subtitle]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88325461-E554-4A2D-B02E-CB8479E4F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2D4FEB09-9016-8DC3-8013-A26E790B942B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744569"/>
            <a:ext cx="7380000" cy="449430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100561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2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969795" y="1301324"/>
            <a:ext cx="3888830" cy="3081438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9E79422-C299-43E4-AC43-32F7FAD09F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1B5D4-AAC4-494D-83D1-BD63064DB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65DB-F9AF-4EFB-83E7-199102455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BED064AE-C0C9-4D7B-8A2D-53EAE85A9C6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7970193" y="4797946"/>
            <a:ext cx="3888830" cy="1237991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B7F76028-4E8A-4DA9-80D6-54F24C0146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71023" y="6022082"/>
            <a:ext cx="38880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FEADE774-7A5F-4E3E-AC72-99E36CF8935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70625" y="4367637"/>
            <a:ext cx="38880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D4650A1-A271-4278-9B71-2C3C70E8C865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53543A8-E393-477B-A68D-8FCF986909B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A12B722-45C0-E3BA-B33B-ED0D48C13790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62363"/>
            <a:ext cx="7380000" cy="497651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65355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Third Two Thir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5C39E-A229-42FC-B6FA-B95AEC478A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0A9F2A-5DCA-470B-BE5B-1549CFB13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424C35-D52C-40A8-89A4-4C1D80089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C0DC07F-9288-44E6-B6DF-D61574C58C82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AD65311-3432-4FFF-91EA-38F6716B2105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32B671D4-3F46-B698-4AA4-F9F91A177C3C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62363"/>
            <a:ext cx="3780397" cy="497651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6E63EB05-71D2-4D2C-58FF-788E415B96BE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465543" y="1262363"/>
            <a:ext cx="7392684" cy="497651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128057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hird One Third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712A3-DF13-47A1-AB70-A76B8B32E1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062626-F7B7-46D7-87D0-4F3FE8714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15578D-FC0A-495C-801E-1C6D9A417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4E5E9C7-E819-4E52-8FE6-655EDFE335B4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6B2E009E-F0DE-4678-AC8A-38124DCBECB0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2DBA88CC-EE43-07B6-06C9-3ED157084F92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6550" y="1262363"/>
            <a:ext cx="7380000" cy="497651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25109A9-7D58-E826-DCCE-1D693118FB8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8064111" y="1262363"/>
            <a:ext cx="3794514" cy="4976512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lang="en-US" sz="1800" dirty="0">
                <a:solidFill>
                  <a:schemeClr val="tx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tx1"/>
                </a:solidFill>
              </a:defRPr>
            </a:lvl5pPr>
            <a:lvl6pPr>
              <a:defRPr lang="en-US" sz="1800" dirty="0" smtClean="0">
                <a:solidFill>
                  <a:schemeClr val="accent1"/>
                </a:solidFill>
              </a:defRPr>
            </a:lvl6pPr>
            <a:lvl7pPr>
              <a:buClr>
                <a:schemeClr val="tx1"/>
              </a:buClr>
              <a:defRPr sz="1800">
                <a:solidFill>
                  <a:schemeClr val="tx1"/>
                </a:solidFill>
              </a:defRPr>
            </a:lvl7pPr>
            <a:lvl8pPr>
              <a:buClr>
                <a:schemeClr val="tx1"/>
              </a:buClr>
              <a:defRPr sz="1800">
                <a:solidFill>
                  <a:schemeClr val="tx1"/>
                </a:solidFill>
              </a:defRPr>
            </a:lvl8pPr>
            <a:lvl9pPr>
              <a:defRPr sz="2000">
                <a:solidFill>
                  <a:schemeClr val="tx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196383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llout &amp; Pictur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EC7D3CD5-AB87-43A6-9318-43B5E9615A2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-6351" y="1"/>
            <a:ext cx="12201525" cy="6859587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A6A24-B5CE-4889-9C6F-179F3EA08D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A9CA1-C1B0-400D-B755-157982BBBC8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9D41D1CA-1C95-460E-83F9-E56CC376019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336550" y="986323"/>
            <a:ext cx="1728000" cy="90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 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75948507-972C-446A-92C6-3B1DD93E584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8400" y="6020985"/>
            <a:ext cx="52344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676CDC-60F7-4D84-AE39-D244C30ECD85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148B4DC5-E9E6-DFF8-CC7E-317903804355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336550" y="1270000"/>
            <a:ext cx="5234401" cy="475098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118A8D2-6783-C491-B8E5-9BEE03C8F5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188912"/>
            <a:ext cx="11522074" cy="720725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5215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llout &amp; Picture (Blac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1E4BC8B8-0C71-424A-AF31-2D80F92F9EE7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-6350" y="1"/>
            <a:ext cx="12201524" cy="6859587"/>
          </a:xfrm>
          <a:prstGeom prst="rect">
            <a:avLst/>
          </a:prstGeom>
          <a:solidFill>
            <a:schemeClr val="tx1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Click icon to add picture</a:t>
            </a:r>
            <a:br>
              <a:rPr lang="en-AU" dirty="0"/>
            </a:b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A6A24-B5CE-4889-9C6F-179F3EA08D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A9CA1-C1B0-400D-B755-157982BBBC8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9D41D1CA-1C95-460E-83F9-E56CC376019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336550" y="986323"/>
            <a:ext cx="1728000" cy="90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AU" dirty="0"/>
              <a:t> 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50896D90-3060-4611-B92E-F48D40EAA31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8400" y="6020985"/>
            <a:ext cx="5234400" cy="228140"/>
          </a:xfrm>
          <a:solidFill>
            <a:schemeClr val="accent1"/>
          </a:solidFill>
        </p:spPr>
        <p:txBody>
          <a:bodyPr wrap="square" lIns="90000" tIns="90000" rIns="90000" bIns="90000" anchor="ctr">
            <a:noAutofit/>
          </a:bodyPr>
          <a:lstStyle>
            <a:lvl1pPr marL="0" indent="0">
              <a:buNone/>
              <a:defRPr sz="1000" b="1" cap="none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[caption]</a:t>
            </a:r>
            <a:endParaRPr lang="en-AU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DC1197-7C18-4238-ACE1-53DF79E5501A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C0821B6-BAD9-EB1E-2A3D-7D17DE1B9DF3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336550" y="1270000"/>
            <a:ext cx="5234401" cy="4750985"/>
          </a:xfrm>
        </p:spPr>
        <p:txBody>
          <a:bodyPr>
            <a:normAutofit/>
          </a:bodyPr>
          <a:lstStyle>
            <a:lvl1pPr>
              <a:defRPr lang="en-US" sz="1800" dirty="0" smtClean="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sz="1800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sz="2400" dirty="0" smtClean="0">
                <a:solidFill>
                  <a:schemeClr val="bg1"/>
                </a:solidFill>
              </a:defRPr>
            </a:lvl5pPr>
            <a:lvl6pPr>
              <a:defRPr lang="en-US" sz="1800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 sz="1800"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 sz="1800">
                <a:solidFill>
                  <a:schemeClr val="bg1"/>
                </a:solidFill>
              </a:defRPr>
            </a:lvl8pPr>
            <a:lvl9pPr>
              <a:defRPr sz="2000"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B0D611C-FAEC-542C-72ED-B40D5D5A71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188912"/>
            <a:ext cx="11522074" cy="720725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3456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onry Pic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2">
            <a:extLst>
              <a:ext uri="{FF2B5EF4-FFF2-40B4-BE49-F238E27FC236}">
                <a16:creationId xmlns:a16="http://schemas.microsoft.com/office/drawing/2014/main" id="{CE2650E1-9EBD-4A6E-BF03-B008944080E4}"/>
              </a:ext>
            </a:extLst>
          </p:cNvPr>
          <p:cNvSpPr>
            <a:spLocks noGrp="1"/>
          </p:cNvSpPr>
          <p:nvPr>
            <p:ph type="pic" idx="34" hasCustomPrompt="1"/>
          </p:nvPr>
        </p:nvSpPr>
        <p:spPr>
          <a:xfrm>
            <a:off x="338400" y="261442"/>
            <a:ext cx="4823083" cy="5977433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B270D3-56A6-4C0B-A78D-9BB105D7B5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9DBA4-54D5-4F44-9B0E-4109169CD4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A863428-2352-4074-A518-414EBAF99197}"/>
              </a:ext>
            </a:extLst>
          </p:cNvPr>
          <p:cNvSpPr>
            <a:spLocks noGrp="1"/>
          </p:cNvSpPr>
          <p:nvPr>
            <p:ph type="pic" idx="27" hasCustomPrompt="1"/>
          </p:nvPr>
        </p:nvSpPr>
        <p:spPr>
          <a:xfrm>
            <a:off x="5278203" y="261442"/>
            <a:ext cx="6580422" cy="293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59B975F9-9A57-48F8-8764-929E2A47BF9B}"/>
              </a:ext>
            </a:extLst>
          </p:cNvPr>
          <p:cNvSpPr>
            <a:spLocks noGrp="1"/>
          </p:cNvSpPr>
          <p:nvPr>
            <p:ph type="pic" idx="28" hasCustomPrompt="1"/>
          </p:nvPr>
        </p:nvSpPr>
        <p:spPr>
          <a:xfrm>
            <a:off x="8629425" y="3304875"/>
            <a:ext cx="3229200" cy="293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0" name="Picture Placeholder 2">
            <a:extLst>
              <a:ext uri="{FF2B5EF4-FFF2-40B4-BE49-F238E27FC236}">
                <a16:creationId xmlns:a16="http://schemas.microsoft.com/office/drawing/2014/main" id="{CA48946D-DC39-43B7-A600-9C059EDF08C3}"/>
              </a:ext>
            </a:extLst>
          </p:cNvPr>
          <p:cNvSpPr>
            <a:spLocks noGrp="1"/>
          </p:cNvSpPr>
          <p:nvPr>
            <p:ph type="pic" idx="37" hasCustomPrompt="1"/>
          </p:nvPr>
        </p:nvSpPr>
        <p:spPr>
          <a:xfrm>
            <a:off x="5278203" y="3304875"/>
            <a:ext cx="3229200" cy="293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3F8011E-D5EE-49F2-9BB0-B54278AF65FE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86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onry Pic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2">
            <a:extLst>
              <a:ext uri="{FF2B5EF4-FFF2-40B4-BE49-F238E27FC236}">
                <a16:creationId xmlns:a16="http://schemas.microsoft.com/office/drawing/2014/main" id="{CE2650E1-9EBD-4A6E-BF03-B008944080E4}"/>
              </a:ext>
            </a:extLst>
          </p:cNvPr>
          <p:cNvSpPr>
            <a:spLocks noGrp="1"/>
          </p:cNvSpPr>
          <p:nvPr>
            <p:ph type="pic" idx="34" hasCustomPrompt="1"/>
          </p:nvPr>
        </p:nvSpPr>
        <p:spPr>
          <a:xfrm>
            <a:off x="338400" y="261442"/>
            <a:ext cx="4823083" cy="5977433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B270D3-56A6-4C0B-A78D-9BB105D7B5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9DBA4-54D5-4F44-9B0E-4109169CD4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A863428-2352-4074-A518-414EBAF99197}"/>
              </a:ext>
            </a:extLst>
          </p:cNvPr>
          <p:cNvSpPr>
            <a:spLocks noGrp="1"/>
          </p:cNvSpPr>
          <p:nvPr>
            <p:ph type="pic" idx="27" hasCustomPrompt="1"/>
          </p:nvPr>
        </p:nvSpPr>
        <p:spPr>
          <a:xfrm>
            <a:off x="5278203" y="261442"/>
            <a:ext cx="4248000" cy="293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59B975F9-9A57-48F8-8764-929E2A47BF9B}"/>
              </a:ext>
            </a:extLst>
          </p:cNvPr>
          <p:cNvSpPr>
            <a:spLocks noGrp="1"/>
          </p:cNvSpPr>
          <p:nvPr>
            <p:ph type="pic" idx="28" hasCustomPrompt="1"/>
          </p:nvPr>
        </p:nvSpPr>
        <p:spPr>
          <a:xfrm>
            <a:off x="9644227" y="262530"/>
            <a:ext cx="2214000" cy="5976345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0" name="Picture Placeholder 2">
            <a:extLst>
              <a:ext uri="{FF2B5EF4-FFF2-40B4-BE49-F238E27FC236}">
                <a16:creationId xmlns:a16="http://schemas.microsoft.com/office/drawing/2014/main" id="{CA48946D-DC39-43B7-A600-9C059EDF08C3}"/>
              </a:ext>
            </a:extLst>
          </p:cNvPr>
          <p:cNvSpPr>
            <a:spLocks noGrp="1"/>
          </p:cNvSpPr>
          <p:nvPr>
            <p:ph type="pic" idx="37" hasCustomPrompt="1"/>
          </p:nvPr>
        </p:nvSpPr>
        <p:spPr>
          <a:xfrm>
            <a:off x="5278203" y="3304875"/>
            <a:ext cx="4248000" cy="2934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7C5C2C-25FE-475C-A17C-F8A9E3689DA3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6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onry Pic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2">
            <a:extLst>
              <a:ext uri="{FF2B5EF4-FFF2-40B4-BE49-F238E27FC236}">
                <a16:creationId xmlns:a16="http://schemas.microsoft.com/office/drawing/2014/main" id="{CE2650E1-9EBD-4A6E-BF03-B008944080E4}"/>
              </a:ext>
            </a:extLst>
          </p:cNvPr>
          <p:cNvSpPr>
            <a:spLocks noGrp="1"/>
          </p:cNvSpPr>
          <p:nvPr>
            <p:ph type="pic" idx="34" hasCustomPrompt="1"/>
          </p:nvPr>
        </p:nvSpPr>
        <p:spPr>
          <a:xfrm>
            <a:off x="338400" y="261442"/>
            <a:ext cx="4823083" cy="5977433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B270D3-56A6-4C0B-A78D-9BB105D7B5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9DBA4-54D5-4F44-9B0E-4109169CD4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A863428-2352-4074-A518-414EBAF99197}"/>
              </a:ext>
            </a:extLst>
          </p:cNvPr>
          <p:cNvSpPr>
            <a:spLocks noGrp="1"/>
          </p:cNvSpPr>
          <p:nvPr>
            <p:ph type="pic" idx="27" hasCustomPrompt="1"/>
          </p:nvPr>
        </p:nvSpPr>
        <p:spPr>
          <a:xfrm>
            <a:off x="5277600" y="261442"/>
            <a:ext cx="6579175" cy="1926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40" name="Picture Placeholder 2">
            <a:extLst>
              <a:ext uri="{FF2B5EF4-FFF2-40B4-BE49-F238E27FC236}">
                <a16:creationId xmlns:a16="http://schemas.microsoft.com/office/drawing/2014/main" id="{CA48946D-DC39-43B7-A600-9C059EDF08C3}"/>
              </a:ext>
            </a:extLst>
          </p:cNvPr>
          <p:cNvSpPr>
            <a:spLocks noGrp="1"/>
          </p:cNvSpPr>
          <p:nvPr>
            <p:ph type="pic" idx="37" hasCustomPrompt="1"/>
          </p:nvPr>
        </p:nvSpPr>
        <p:spPr>
          <a:xfrm>
            <a:off x="5277600" y="4312875"/>
            <a:ext cx="6579175" cy="1926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E7145A85-FD7C-4687-B424-B479E1669043}"/>
              </a:ext>
            </a:extLst>
          </p:cNvPr>
          <p:cNvSpPr>
            <a:spLocks noGrp="1"/>
          </p:cNvSpPr>
          <p:nvPr>
            <p:ph type="pic" idx="38" hasCustomPrompt="1"/>
          </p:nvPr>
        </p:nvSpPr>
        <p:spPr>
          <a:xfrm>
            <a:off x="5277600" y="2287159"/>
            <a:ext cx="6579175" cy="1926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AU" dirty="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r>
              <a:rPr lang="en-US" dirty="0"/>
              <a:t>Click icon to add picture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A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029B49-0E10-4EA8-8635-F15FB9B5917B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61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40D0702-DD07-45B2-BE7E-4A92D60F13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BE793E-F29D-4A37-80EB-46BB449468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62B9E-F5FC-4888-919A-41FC8FB5D9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3E52378-5B01-4A6E-8D1D-E2828C3CB14A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B00DBD5-4E91-4C68-A9DC-F2D55A0F9E6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tx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64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40D0702-DD07-45B2-BE7E-4A92D60F13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[Title]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BE793E-F29D-4A37-80EB-46BB449468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62B9E-F5FC-4888-919A-41FC8FB5D9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026BBE6-65F4-4644-97D0-8D1F211B1D2F}"/>
              </a:ext>
            </a:extLst>
          </p:cNvPr>
          <p:cNvCxnSpPr/>
          <p:nvPr userDrawn="1"/>
        </p:nvCxnSpPr>
        <p:spPr>
          <a:xfrm>
            <a:off x="336550" y="1028700"/>
            <a:ext cx="1725386" cy="0"/>
          </a:xfrm>
          <a:prstGeom prst="line">
            <a:avLst/>
          </a:prstGeom>
          <a:ln w="1016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D22FD15-0FD0-4235-B150-2A4FE2B908E0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</a:t>
            </a:r>
            <a:r>
              <a:rPr lang="en-AU" sz="900" dirty="0">
                <a:solidFill>
                  <a:schemeClr val="tx2"/>
                </a:solidFill>
              </a:rPr>
              <a:t> </a:t>
            </a:r>
            <a:r>
              <a:rPr lang="en-AU" sz="900" dirty="0">
                <a:solidFill>
                  <a:schemeClr val="bg1"/>
                </a:solidFill>
              </a:rPr>
              <a:t>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73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Blac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120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White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592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E0E72C1C-7ABD-4878-95DE-2798A93392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1003" y="1697212"/>
            <a:ext cx="324000" cy="540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80B45E3-57FA-4C0A-A1AA-4206071CDFE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3731" y="2729195"/>
            <a:ext cx="10582448" cy="1303250"/>
          </a:xfrm>
          <a:noFill/>
        </p:spPr>
        <p:txBody>
          <a:bodyPr wrap="square" lIns="0" tIns="0" rIns="0" bIns="0" anchor="ctr">
            <a:noAutofit/>
          </a:bodyPr>
          <a:lstStyle>
            <a:lvl1pPr algn="l">
              <a:lnSpc>
                <a:spcPct val="80000"/>
              </a:lnSpc>
              <a:defRPr sz="5400" b="1" cap="none" spc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Thank you</a:t>
            </a:r>
            <a:endParaRPr lang="en-AU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8A408F02-6BDF-47BC-9CD0-F087A66F9D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3731" y="4524428"/>
            <a:ext cx="10582448" cy="1425646"/>
          </a:xfrm>
        </p:spPr>
        <p:txBody>
          <a:bodyPr>
            <a:normAutofit/>
          </a:bodyPr>
          <a:lstStyle>
            <a:lvl1pPr marL="0" indent="0">
              <a:buNone/>
              <a:defRPr sz="4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Questions</a:t>
            </a:r>
            <a:endParaRPr lang="en-AU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381E986-096D-25BE-8B67-45E33EB0CC2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1003" y="6310114"/>
            <a:ext cx="1701000" cy="9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7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ny Contact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">
            <a:extLst>
              <a:ext uri="{FF2B5EF4-FFF2-40B4-BE49-F238E27FC236}">
                <a16:creationId xmlns:a16="http://schemas.microsoft.com/office/drawing/2014/main" id="{42AE3554-53A1-4283-BE72-D350637E3E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661409"/>
            <a:ext cx="11521676" cy="392121"/>
          </a:xfrm>
        </p:spPr>
        <p:txBody>
          <a:bodyPr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AU" noProof="0" dirty="0"/>
              <a:t>[Title]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D0181F2-48EB-4229-8881-44308E978714}"/>
              </a:ext>
            </a:extLst>
          </p:cNvPr>
          <p:cNvCxnSpPr>
            <a:cxnSpLocks/>
          </p:cNvCxnSpPr>
          <p:nvPr userDrawn="1"/>
        </p:nvCxnSpPr>
        <p:spPr>
          <a:xfrm>
            <a:off x="336550" y="483731"/>
            <a:ext cx="468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C245E9DD-CCAD-49D0-A7D8-7C13B4E7759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913011" y="306053"/>
            <a:ext cx="10940452" cy="355356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[Title]</a:t>
            </a:r>
            <a:endParaRPr lang="en-AU" dirty="0"/>
          </a:p>
        </p:txBody>
      </p:sp>
      <p:sp>
        <p:nvSpPr>
          <p:cNvPr id="78" name="Text Placeholder 7">
            <a:extLst>
              <a:ext uri="{FF2B5EF4-FFF2-40B4-BE49-F238E27FC236}">
                <a16:creationId xmlns:a16="http://schemas.microsoft.com/office/drawing/2014/main" id="{424EAFF5-9D19-428D-AA36-5BB0F85BF56C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352196" y="14741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55" name="Text Placeholder 7">
            <a:extLst>
              <a:ext uri="{FF2B5EF4-FFF2-40B4-BE49-F238E27FC236}">
                <a16:creationId xmlns:a16="http://schemas.microsoft.com/office/drawing/2014/main" id="{CAA0D01D-EE80-4D3D-9A3D-F88AE4894C48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2278049" y="14741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56" name="Text Placeholder 7">
            <a:extLst>
              <a:ext uri="{FF2B5EF4-FFF2-40B4-BE49-F238E27FC236}">
                <a16:creationId xmlns:a16="http://schemas.microsoft.com/office/drawing/2014/main" id="{CFC9983C-90F7-4512-8FE6-5475C7762F4C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4203902" y="14741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57" name="Text Placeholder 7">
            <a:extLst>
              <a:ext uri="{FF2B5EF4-FFF2-40B4-BE49-F238E27FC236}">
                <a16:creationId xmlns:a16="http://schemas.microsoft.com/office/drawing/2014/main" id="{9CA9122D-35CE-4FEF-BD0B-47781BD1B43C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6129755" y="14741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58" name="Text Placeholder 7">
            <a:extLst>
              <a:ext uri="{FF2B5EF4-FFF2-40B4-BE49-F238E27FC236}">
                <a16:creationId xmlns:a16="http://schemas.microsoft.com/office/drawing/2014/main" id="{D0A108B7-CB80-4C17-B0F0-6C5738E5798F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8055608" y="14741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59" name="Text Placeholder 7">
            <a:extLst>
              <a:ext uri="{FF2B5EF4-FFF2-40B4-BE49-F238E27FC236}">
                <a16:creationId xmlns:a16="http://schemas.microsoft.com/office/drawing/2014/main" id="{1AC811AD-98CD-4BF5-B44D-5828957FB71D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9981463" y="14741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60" name="Text Placeholder 7">
            <a:extLst>
              <a:ext uri="{FF2B5EF4-FFF2-40B4-BE49-F238E27FC236}">
                <a16:creationId xmlns:a16="http://schemas.microsoft.com/office/drawing/2014/main" id="{BC0B11AE-E1E6-447B-B92A-CEB70013EF1F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352196" y="225778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61" name="Text Placeholder 7">
            <a:extLst>
              <a:ext uri="{FF2B5EF4-FFF2-40B4-BE49-F238E27FC236}">
                <a16:creationId xmlns:a16="http://schemas.microsoft.com/office/drawing/2014/main" id="{1B015F25-B149-421F-B8A0-8A2A4B1A24E9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2278049" y="225778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62" name="Text Placeholder 7">
            <a:extLst>
              <a:ext uri="{FF2B5EF4-FFF2-40B4-BE49-F238E27FC236}">
                <a16:creationId xmlns:a16="http://schemas.microsoft.com/office/drawing/2014/main" id="{BE585DDF-3B92-4301-966B-3F6B7993312E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4203902" y="225778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69" name="Text Placeholder 7">
            <a:extLst>
              <a:ext uri="{FF2B5EF4-FFF2-40B4-BE49-F238E27FC236}">
                <a16:creationId xmlns:a16="http://schemas.microsoft.com/office/drawing/2014/main" id="{FACCED72-0680-488F-A4F4-C0C13C3E664D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6129755" y="225778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0" name="Text Placeholder 7">
            <a:extLst>
              <a:ext uri="{FF2B5EF4-FFF2-40B4-BE49-F238E27FC236}">
                <a16:creationId xmlns:a16="http://schemas.microsoft.com/office/drawing/2014/main" id="{17C141D4-AF6D-4617-A2F1-332407857AB1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8055608" y="225778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1" name="Text Placeholder 7">
            <a:extLst>
              <a:ext uri="{FF2B5EF4-FFF2-40B4-BE49-F238E27FC236}">
                <a16:creationId xmlns:a16="http://schemas.microsoft.com/office/drawing/2014/main" id="{7BDF7CED-72B1-44C8-8927-A80D69E4196A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9981463" y="225778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2" name="Text Placeholder 7">
            <a:extLst>
              <a:ext uri="{FF2B5EF4-FFF2-40B4-BE49-F238E27FC236}">
                <a16:creationId xmlns:a16="http://schemas.microsoft.com/office/drawing/2014/main" id="{F3FD5159-515C-4CBD-B2D1-7344054E24D1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352196" y="304142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4" name="Text Placeholder 7">
            <a:extLst>
              <a:ext uri="{FF2B5EF4-FFF2-40B4-BE49-F238E27FC236}">
                <a16:creationId xmlns:a16="http://schemas.microsoft.com/office/drawing/2014/main" id="{0AEBC306-2AE5-45C3-B615-B8F99D838BD4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2278049" y="304142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5" name="Text Placeholder 7">
            <a:extLst>
              <a:ext uri="{FF2B5EF4-FFF2-40B4-BE49-F238E27FC236}">
                <a16:creationId xmlns:a16="http://schemas.microsoft.com/office/drawing/2014/main" id="{CD883370-6E6F-4DD5-8574-B074A382B572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4203902" y="304142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6" name="Text Placeholder 7">
            <a:extLst>
              <a:ext uri="{FF2B5EF4-FFF2-40B4-BE49-F238E27FC236}">
                <a16:creationId xmlns:a16="http://schemas.microsoft.com/office/drawing/2014/main" id="{EBD7A2B2-F5B4-45F6-9D28-4A720188E6BA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6129755" y="304142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7" name="Text Placeholder 7">
            <a:extLst>
              <a:ext uri="{FF2B5EF4-FFF2-40B4-BE49-F238E27FC236}">
                <a16:creationId xmlns:a16="http://schemas.microsoft.com/office/drawing/2014/main" id="{3BCFAAFE-AA17-4F18-8144-629A0BBD3366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8055608" y="304142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79" name="Text Placeholder 7">
            <a:extLst>
              <a:ext uri="{FF2B5EF4-FFF2-40B4-BE49-F238E27FC236}">
                <a16:creationId xmlns:a16="http://schemas.microsoft.com/office/drawing/2014/main" id="{1B11115F-3153-40CB-808C-1417F3C7FBF7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9981463" y="304142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69390A67-7469-4B19-A7D9-AA5B6AB253D9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352196" y="382506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CC2089FD-15DC-49D2-A427-91B09880958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2278049" y="382506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B8C09AAA-E16B-4646-A40D-EA7F8137A045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4203902" y="382506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1B7F2405-C7DD-4C3E-BD7F-FB38AD8A80BE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6129755" y="382506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B058364D-9D35-4B2A-A1A3-DCF83D8677AF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8055608" y="382506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33BBE48B-00AB-4CFA-823D-E7825CBE7CCD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9981463" y="382506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BFFE5536-767B-4B7E-8350-B732F0604631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352196" y="460870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DC323EF5-5087-49D9-99B6-CFE24D50A14A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2278049" y="460870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C9174E54-D1DA-4B2F-AC32-4F4AD1BECDB6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4203902" y="460870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EAA34F6B-3ACB-45E3-B55B-949C209B8176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6129755" y="460870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A5E3CF70-6BD3-469D-9A0A-75F0066B3765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8055608" y="460870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22BA52B0-0CAB-4635-85D7-D318BE610D2F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9981463" y="460870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38111BFE-D4FD-40EB-9327-A05F33280DA0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352196" y="53923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B4DD1157-16E3-4E49-A40A-D099B5AF2E77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2278049" y="53923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D348F163-53F1-4E5C-B825-454D508DF4E3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4203902" y="53923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A9DEDFC7-C467-40D6-A66B-E7F0604653B0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6129755" y="53923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EDE2DED6-3C7F-40D8-914F-90C707EDF8AD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8055608" y="53923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B6EB668-21D1-4475-9798-F3D1FEA0DB02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9981463" y="5392348"/>
            <a:ext cx="1872000" cy="726044"/>
          </a:xfrm>
          <a:solidFill>
            <a:schemeClr val="bg1"/>
          </a:solidFill>
        </p:spPr>
        <p:txBody>
          <a:bodyPr wrap="square" lIns="72000" tIns="72000" rIns="72000" bIns="72000" anchor="ctr">
            <a:noAutofit/>
          </a:bodyPr>
          <a:lstStyle>
            <a:lvl1pPr marL="0" indent="0">
              <a:spcAft>
                <a:spcPts val="0"/>
              </a:spcAft>
              <a:buNone/>
              <a:defRPr sz="1050" b="0" cap="none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Company Area</a:t>
            </a:r>
          </a:p>
          <a:p>
            <a:pPr lvl="0"/>
            <a:r>
              <a:rPr lang="en-US" dirty="0"/>
              <a:t>Full Name</a:t>
            </a:r>
          </a:p>
          <a:p>
            <a:pPr lvl="0"/>
            <a:r>
              <a:rPr lang="en-US" dirty="0"/>
              <a:t>0412 345 678</a:t>
            </a:r>
            <a:endParaRPr lang="en-A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86B676-80FD-4A0D-8BDE-F3F0C020F5E5}"/>
              </a:ext>
            </a:extLst>
          </p:cNvPr>
          <p:cNvSpPr txBox="1"/>
          <p:nvPr userDrawn="1"/>
        </p:nvSpPr>
        <p:spPr>
          <a:xfrm>
            <a:off x="336550" y="6408991"/>
            <a:ext cx="1211870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/>
              <a:t>More contacts</a:t>
            </a:r>
            <a:endParaRPr lang="en-AU" sz="1400" u="sng" baseline="0" dirty="0">
              <a:solidFill>
                <a:schemeClr val="bg1"/>
              </a:solidFill>
              <a:uFill>
                <a:solidFill>
                  <a:schemeClr val="tx1"/>
                </a:solidFill>
              </a:uFill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A4513E2A-3ED9-41BE-9A50-8025B1669633}"/>
              </a:ext>
            </a:extLst>
          </p:cNvPr>
          <p:cNvSpPr txBox="1"/>
          <p:nvPr userDrawn="1"/>
        </p:nvSpPr>
        <p:spPr>
          <a:xfrm>
            <a:off x="1866853" y="6408991"/>
            <a:ext cx="2646558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u="sng" baseline="0" dirty="0">
                <a:solidFill>
                  <a:schemeClr val="bg1"/>
                </a:solidFill>
                <a:uFill>
                  <a:solidFill>
                    <a:schemeClr val="tx1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toolbox.hutchies.com.au/contacts</a:t>
            </a:r>
            <a:endParaRPr lang="en-AU" sz="1400" u="sng" baseline="0" dirty="0">
              <a:solidFill>
                <a:schemeClr val="bg1"/>
              </a:solidFill>
              <a:uFill>
                <a:solidFill>
                  <a:schemeClr val="tx1"/>
                </a:solidFill>
              </a:uFill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4FF57A4-F109-4AA4-9E2A-40938EB96F8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36199" y="6473322"/>
            <a:ext cx="142875" cy="12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6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AreHutchies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6272B791-F423-083B-382D-EE9C3F113C8E}"/>
              </a:ext>
            </a:extLst>
          </p:cNvPr>
          <p:cNvSpPr txBox="1">
            <a:spLocks/>
          </p:cNvSpPr>
          <p:nvPr userDrawn="1"/>
        </p:nvSpPr>
        <p:spPr>
          <a:xfrm>
            <a:off x="756123" y="2061642"/>
            <a:ext cx="9589936" cy="2592288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>
            <a:lvl1pPr marL="213597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7193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680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0606" indent="-213597" algn="l" defTabSz="1088776" rtl="0" eaLnBrk="1" latinLnBrk="0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–"/>
              <a:defRPr lang="en-US" sz="20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1088776" rtl="0" eaLnBrk="1" latinLnBrk="0" hangingPunct="1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22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994134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8522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910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7298" indent="-272194" algn="l" defTabSz="10887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</a:pPr>
            <a:r>
              <a:rPr lang="en-AU" sz="6600" b="1" dirty="0">
                <a:solidFill>
                  <a:schemeClr val="bg1"/>
                </a:solidFill>
              </a:rPr>
              <a:t>Next generation construction</a:t>
            </a:r>
          </a:p>
          <a:p>
            <a:pPr marL="0" indent="0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</a:pPr>
            <a:r>
              <a:rPr lang="en-AU" sz="6600" b="0" dirty="0">
                <a:solidFill>
                  <a:schemeClr val="bg1"/>
                </a:solidFill>
              </a:rPr>
              <a:t>—</a:t>
            </a:r>
            <a:br>
              <a:rPr lang="en-AU" sz="6600" b="1" dirty="0">
                <a:solidFill>
                  <a:schemeClr val="bg1"/>
                </a:solidFill>
              </a:rPr>
            </a:br>
            <a:r>
              <a:rPr lang="en-AU" sz="4800" b="0" dirty="0">
                <a:solidFill>
                  <a:schemeClr val="bg1"/>
                </a:solidFill>
              </a:rPr>
              <a:t>The Hutchies way</a:t>
            </a:r>
            <a:endParaRPr lang="en-AU" sz="6600" b="0" dirty="0">
              <a:solidFill>
                <a:schemeClr val="bg1"/>
              </a:solidFill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4B0AA5EE-9F8B-02B3-41EA-4059B2538C4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43255" y="2066876"/>
            <a:ext cx="795797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51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Hutchinson_Outro_OnAlpha">
            <a:hlinkClick r:id="" action="ppaction://media"/>
            <a:extLst>
              <a:ext uri="{FF2B5EF4-FFF2-40B4-BE49-F238E27FC236}">
                <a16:creationId xmlns:a16="http://schemas.microsoft.com/office/drawing/2014/main" id="{D6EEBD4C-44A2-4246-8631-697B98C7A748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5175" cy="685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1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6E00-F7EF-4034-8911-69C4D86BF696}"/>
              </a:ext>
            </a:extLst>
          </p:cNvPr>
          <p:cNvSpPr>
            <a:spLocks noGrp="1"/>
          </p:cNvSpPr>
          <p:nvPr userDrawn="1">
            <p:ph type="ftr" sz="quarter" idx="12"/>
          </p:nvPr>
        </p:nvSpPr>
        <p:spPr>
          <a:xfrm>
            <a:off x="1156166" y="6591600"/>
            <a:ext cx="9000000" cy="140400"/>
          </a:xfrm>
        </p:spPr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D1002-72DF-4C58-B999-B990F06EFA3D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/>
        <p:txBody>
          <a:bodyPr/>
          <a:lstStyle/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D945F9-D36D-4984-BFC5-66C2D5BABFE1}"/>
              </a:ext>
            </a:extLst>
          </p:cNvPr>
          <p:cNvSpPr txBox="1"/>
          <p:nvPr userDrawn="1"/>
        </p:nvSpPr>
        <p:spPr>
          <a:xfrm>
            <a:off x="332105" y="6591796"/>
            <a:ext cx="740587" cy="1384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en-AU" sz="900" dirty="0">
                <a:solidFill>
                  <a:schemeClr val="bg1"/>
                </a:solidFill>
              </a:rPr>
              <a:t>HUTCHIES  </a:t>
            </a:r>
            <a:r>
              <a:rPr lang="en-AU" sz="900" dirty="0">
                <a:solidFill>
                  <a:schemeClr val="accent1"/>
                </a:solidFill>
                <a:sym typeface="Wingdings" panose="05000000000000000000" pitchFamily="2" charset="2"/>
              </a:rPr>
              <a:t></a:t>
            </a:r>
            <a:endParaRPr lang="en-AU" sz="900" dirty="0">
              <a:solidFill>
                <a:schemeClr val="accent1"/>
              </a:solidFill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8CCAE8A-E1C6-1932-0A96-C4F9AB37690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36550" y="1053530"/>
            <a:ext cx="11521673" cy="5185345"/>
          </a:xfrm>
        </p:spPr>
        <p:txBody>
          <a:bodyPr numCol="1" spcCol="360000">
            <a:normAutofit/>
          </a:bodyPr>
          <a:lstStyle>
            <a:lvl1pPr>
              <a:tabLst>
                <a:tab pos="11476038" algn="r"/>
              </a:tabLst>
              <a:defRPr lang="en-AU" sz="5400" b="1" u="sng" kern="1200" baseline="0" noProof="0" dirty="0">
                <a:solidFill>
                  <a:schemeClr val="bg1"/>
                </a:solidFill>
                <a:uFill>
                  <a:solidFill>
                    <a:schemeClr val="accent1"/>
                  </a:solidFill>
                </a:uFill>
                <a:latin typeface="+mn-lt"/>
                <a:ea typeface="+mn-ea"/>
                <a:cs typeface="+mn-cs"/>
              </a:defRPr>
            </a:lvl1pPr>
            <a:lvl2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4pPr>
            <a:lvl5pPr marL="0" marR="0" indent="0" algn="l" defTabSz="1088776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 lang="en-US" dirty="0" smtClean="0">
                <a:solidFill>
                  <a:schemeClr val="bg1"/>
                </a:solidFill>
              </a:defRPr>
            </a:lvl5pPr>
            <a:lvl6pPr>
              <a:defRPr lang="en-US" dirty="0" smtClean="0">
                <a:solidFill>
                  <a:schemeClr val="bg1"/>
                </a:solidFill>
              </a:defRPr>
            </a:lvl6pPr>
            <a:lvl7pPr>
              <a:buClr>
                <a:schemeClr val="bg1"/>
              </a:buClr>
              <a:defRPr>
                <a:solidFill>
                  <a:schemeClr val="bg1"/>
                </a:solidFill>
              </a:defRPr>
            </a:lvl7pPr>
            <a:lvl8pPr>
              <a:buClr>
                <a:schemeClr val="bg1"/>
              </a:buCl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en-AU" noProof="0" dirty="0"/>
              <a:t>Click to add text</a:t>
            </a:r>
          </a:p>
          <a:p>
            <a:pPr marL="0" lvl="0" indent="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" pitchFamily="34" charset="0"/>
              <a:buNone/>
              <a:tabLst>
                <a:tab pos="11476038" algn="r"/>
              </a:tabLst>
            </a:pPr>
            <a:r>
              <a:rPr lang="en-AU" noProof="0" dirty="0"/>
              <a:t>Second level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F5488675-5510-1A25-E777-D3BF17595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6550" y="332104"/>
            <a:ext cx="11522074" cy="433393"/>
          </a:xfrm>
        </p:spPr>
        <p:txBody>
          <a:bodyPr anchor="ctr">
            <a:normAutofit/>
          </a:bodyPr>
          <a:lstStyle>
            <a:lvl1pPr>
              <a:defRPr sz="1600" cap="all" spc="250" baseline="0">
                <a:solidFill>
                  <a:schemeClr val="accent1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dirty="0"/>
              <a:t>Contents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5214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84" Type="http://schemas.openxmlformats.org/officeDocument/2006/relationships/slideLayout" Target="../slideLayouts/slideLayout84.xml"/><Relationship Id="rId89" Type="http://schemas.openxmlformats.org/officeDocument/2006/relationships/slideLayout" Target="../slideLayouts/slideLayout89.xml"/><Relationship Id="rId1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1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74" Type="http://schemas.openxmlformats.org/officeDocument/2006/relationships/slideLayout" Target="../slideLayouts/slideLayout74.xml"/><Relationship Id="rId79" Type="http://schemas.openxmlformats.org/officeDocument/2006/relationships/slideLayout" Target="../slideLayouts/slideLayout79.xml"/><Relationship Id="rId5" Type="http://schemas.openxmlformats.org/officeDocument/2006/relationships/slideLayout" Target="../slideLayouts/slideLayout5.xml"/><Relationship Id="rId90" Type="http://schemas.openxmlformats.org/officeDocument/2006/relationships/slideLayout" Target="../slideLayouts/slideLayout90.xml"/><Relationship Id="rId95" Type="http://schemas.openxmlformats.org/officeDocument/2006/relationships/slideLayout" Target="../slideLayouts/slideLayout95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0" Type="http://schemas.openxmlformats.org/officeDocument/2006/relationships/slideLayout" Target="../slideLayouts/slideLayout80.xml"/><Relationship Id="rId85" Type="http://schemas.openxmlformats.org/officeDocument/2006/relationships/slideLayout" Target="../slideLayouts/slideLayout85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83" Type="http://schemas.openxmlformats.org/officeDocument/2006/relationships/slideLayout" Target="../slideLayouts/slideLayout83.xml"/><Relationship Id="rId88" Type="http://schemas.openxmlformats.org/officeDocument/2006/relationships/slideLayout" Target="../slideLayouts/slideLayout88.xml"/><Relationship Id="rId91" Type="http://schemas.openxmlformats.org/officeDocument/2006/relationships/slideLayout" Target="../slideLayouts/slideLayout91.xml"/><Relationship Id="rId96" Type="http://schemas.openxmlformats.org/officeDocument/2006/relationships/slideLayout" Target="../slideLayouts/slideLayout9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81" Type="http://schemas.openxmlformats.org/officeDocument/2006/relationships/slideLayout" Target="../slideLayouts/slideLayout81.xml"/><Relationship Id="rId86" Type="http://schemas.openxmlformats.org/officeDocument/2006/relationships/slideLayout" Target="../slideLayouts/slideLayout86.xml"/><Relationship Id="rId94" Type="http://schemas.openxmlformats.org/officeDocument/2006/relationships/slideLayout" Target="../slideLayouts/slideLayout9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slideLayout" Target="../slideLayouts/slideLayout76.xml"/><Relationship Id="rId97" Type="http://schemas.openxmlformats.org/officeDocument/2006/relationships/slideLayout" Target="../slideLayouts/slideLayout97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9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Relationship Id="rId24" Type="http://schemas.openxmlformats.org/officeDocument/2006/relationships/slideLayout" Target="../slideLayouts/slideLayout24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66" Type="http://schemas.openxmlformats.org/officeDocument/2006/relationships/slideLayout" Target="../slideLayouts/slideLayout66.xml"/><Relationship Id="rId87" Type="http://schemas.openxmlformats.org/officeDocument/2006/relationships/slideLayout" Target="../slideLayouts/slideLayout87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56" Type="http://schemas.openxmlformats.org/officeDocument/2006/relationships/slideLayout" Target="../slideLayouts/slideLayout56.xml"/><Relationship Id="rId77" Type="http://schemas.openxmlformats.org/officeDocument/2006/relationships/slideLayout" Target="../slideLayouts/slideLayout77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93" Type="http://schemas.openxmlformats.org/officeDocument/2006/relationships/slideLayout" Target="../slideLayouts/slideLayout93.xml"/><Relationship Id="rId9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6550" y="188912"/>
            <a:ext cx="11522074" cy="720725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AU" noProof="0" dirty="0"/>
              <a:t>Click to add text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6550" y="1269999"/>
            <a:ext cx="11522075" cy="49688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AU" noProof="0" dirty="0"/>
              <a:t>Click to add text</a:t>
            </a:r>
          </a:p>
          <a:p>
            <a:pPr lvl="1"/>
            <a:r>
              <a:rPr lang="en-AU" noProof="0" dirty="0"/>
              <a:t>Second level</a:t>
            </a:r>
          </a:p>
          <a:p>
            <a:pPr lvl="2"/>
            <a:r>
              <a:rPr lang="en-AU" noProof="0" dirty="0"/>
              <a:t>Third level</a:t>
            </a:r>
          </a:p>
          <a:p>
            <a:pPr lvl="3"/>
            <a:r>
              <a:rPr lang="en-AU" noProof="0" dirty="0"/>
              <a:t>Fourth level</a:t>
            </a:r>
          </a:p>
          <a:p>
            <a:pPr lvl="4"/>
            <a:r>
              <a:rPr lang="en-AU" noProof="0" dirty="0"/>
              <a:t>Fifth level</a:t>
            </a:r>
          </a:p>
          <a:p>
            <a:pPr lvl="5"/>
            <a:r>
              <a:rPr lang="en-AU" noProof="0" dirty="0"/>
              <a:t>Sixth level</a:t>
            </a:r>
          </a:p>
          <a:p>
            <a:pPr lvl="6"/>
            <a:r>
              <a:rPr lang="en-AU" noProof="0" dirty="0"/>
              <a:t>Seventh level</a:t>
            </a:r>
          </a:p>
          <a:p>
            <a:pPr lvl="7"/>
            <a:r>
              <a:rPr lang="en-AU" noProof="0" dirty="0"/>
              <a:t>Eighth level</a:t>
            </a:r>
          </a:p>
          <a:p>
            <a:pPr lvl="8"/>
            <a:r>
              <a:rPr lang="en-AU" noProof="0" dirty="0"/>
              <a:t>Ninth level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6D4318E-7C63-1425-9CA7-0279242B6A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31646" y="6591600"/>
            <a:ext cx="9000000" cy="1404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cap="all" baseline="0">
                <a:solidFill>
                  <a:schemeClr val="bg1"/>
                </a:solidFill>
              </a:defRPr>
            </a:lvl1pPr>
          </a:lstStyle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F5877E8-8EDF-187A-A80C-864F4AA13F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34717" y="6591600"/>
            <a:ext cx="523510" cy="1404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E917DE0E-AFB1-41FD-BC35-27DB61CA125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86833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868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  <p:sldLayoutId id="2147483782" r:id="rId13"/>
    <p:sldLayoutId id="2147483783" r:id="rId14"/>
    <p:sldLayoutId id="2147483784" r:id="rId15"/>
    <p:sldLayoutId id="2147483785" r:id="rId16"/>
    <p:sldLayoutId id="2147483786" r:id="rId17"/>
    <p:sldLayoutId id="2147483787" r:id="rId18"/>
    <p:sldLayoutId id="2147483788" r:id="rId19"/>
    <p:sldLayoutId id="2147483789" r:id="rId20"/>
    <p:sldLayoutId id="2147483790" r:id="rId21"/>
    <p:sldLayoutId id="2147483791" r:id="rId22"/>
    <p:sldLayoutId id="2147483792" r:id="rId23"/>
    <p:sldLayoutId id="2147483793" r:id="rId24"/>
    <p:sldLayoutId id="2147483801" r:id="rId25"/>
    <p:sldLayoutId id="2147483874" r:id="rId26"/>
    <p:sldLayoutId id="2147483867" r:id="rId27"/>
    <p:sldLayoutId id="2147483802" r:id="rId28"/>
    <p:sldLayoutId id="2147483870" r:id="rId29"/>
    <p:sldLayoutId id="2147483871" r:id="rId30"/>
    <p:sldLayoutId id="2147483803" r:id="rId31"/>
    <p:sldLayoutId id="2147483804" r:id="rId32"/>
    <p:sldLayoutId id="2147483805" r:id="rId33"/>
    <p:sldLayoutId id="2147483806" r:id="rId34"/>
    <p:sldLayoutId id="2147483807" r:id="rId35"/>
    <p:sldLayoutId id="2147483808" r:id="rId36"/>
    <p:sldLayoutId id="2147483809" r:id="rId37"/>
    <p:sldLayoutId id="2147483872" r:id="rId38"/>
    <p:sldLayoutId id="2147483873" r:id="rId39"/>
    <p:sldLayoutId id="2147483810" r:id="rId40"/>
    <p:sldLayoutId id="2147483811" r:id="rId41"/>
    <p:sldLayoutId id="2147483812" r:id="rId42"/>
    <p:sldLayoutId id="2147483813" r:id="rId43"/>
    <p:sldLayoutId id="2147483875" r:id="rId44"/>
    <p:sldLayoutId id="2147483814" r:id="rId45"/>
    <p:sldLayoutId id="2147483876" r:id="rId46"/>
    <p:sldLayoutId id="2147483815" r:id="rId47"/>
    <p:sldLayoutId id="2147483816" r:id="rId48"/>
    <p:sldLayoutId id="2147483817" r:id="rId49"/>
    <p:sldLayoutId id="2147483818" r:id="rId50"/>
    <p:sldLayoutId id="2147483819" r:id="rId51"/>
    <p:sldLayoutId id="2147483820" r:id="rId52"/>
    <p:sldLayoutId id="2147483821" r:id="rId53"/>
    <p:sldLayoutId id="2147483822" r:id="rId54"/>
    <p:sldLayoutId id="2147483823" r:id="rId55"/>
    <p:sldLayoutId id="2147483824" r:id="rId56"/>
    <p:sldLayoutId id="2147483825" r:id="rId57"/>
    <p:sldLayoutId id="2147483826" r:id="rId58"/>
    <p:sldLayoutId id="2147483827" r:id="rId59"/>
    <p:sldLayoutId id="2147483828" r:id="rId60"/>
    <p:sldLayoutId id="2147483829" r:id="rId61"/>
    <p:sldLayoutId id="2147483830" r:id="rId62"/>
    <p:sldLayoutId id="2147483831" r:id="rId63"/>
    <p:sldLayoutId id="2147483832" r:id="rId64"/>
    <p:sldLayoutId id="2147483833" r:id="rId65"/>
    <p:sldLayoutId id="2147483834" r:id="rId66"/>
    <p:sldLayoutId id="2147483835" r:id="rId67"/>
    <p:sldLayoutId id="2147483836" r:id="rId68"/>
    <p:sldLayoutId id="2147483837" r:id="rId69"/>
    <p:sldLayoutId id="2147483866" r:id="rId70"/>
    <p:sldLayoutId id="2147483838" r:id="rId71"/>
    <p:sldLayoutId id="2147483839" r:id="rId72"/>
    <p:sldLayoutId id="2147483840" r:id="rId73"/>
    <p:sldLayoutId id="2147483841" r:id="rId74"/>
    <p:sldLayoutId id="2147483842" r:id="rId75"/>
    <p:sldLayoutId id="2147483843" r:id="rId76"/>
    <p:sldLayoutId id="2147483844" r:id="rId77"/>
    <p:sldLayoutId id="2147483845" r:id="rId78"/>
    <p:sldLayoutId id="2147483846" r:id="rId79"/>
    <p:sldLayoutId id="2147483847" r:id="rId80"/>
    <p:sldLayoutId id="2147483848" r:id="rId81"/>
    <p:sldLayoutId id="2147483849" r:id="rId82"/>
    <p:sldLayoutId id="2147483850" r:id="rId83"/>
    <p:sldLayoutId id="2147483851" r:id="rId84"/>
    <p:sldLayoutId id="2147483852" r:id="rId85"/>
    <p:sldLayoutId id="2147483853" r:id="rId86"/>
    <p:sldLayoutId id="2147483854" r:id="rId87"/>
    <p:sldLayoutId id="2147483855" r:id="rId88"/>
    <p:sldLayoutId id="2147483856" r:id="rId89"/>
    <p:sldLayoutId id="2147483857" r:id="rId90"/>
    <p:sldLayoutId id="2147483858" r:id="rId91"/>
    <p:sldLayoutId id="2147483859" r:id="rId92"/>
    <p:sldLayoutId id="2147483860" r:id="rId93"/>
    <p:sldLayoutId id="2147483861" r:id="rId94"/>
    <p:sldLayoutId id="2147483862" r:id="rId95"/>
    <p:sldLayoutId id="2147483863" r:id="rId96"/>
    <p:sldLayoutId id="2147483865" r:id="rId9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l" defTabSz="1088776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itchFamily="34" charset="0"/>
        <a:buNone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˃"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72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 Rounded MT"/>
        <a:buChar char="–"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˃"/>
        <a:defRPr lang="en-US" sz="1800" kern="1200" baseline="0" dirty="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1088776" rtl="0" eaLnBrk="1" latinLnBrk="0" hangingPunct="1">
        <a:spcBef>
          <a:spcPts val="1200"/>
        </a:spcBef>
        <a:spcAft>
          <a:spcPts val="600"/>
        </a:spcAft>
        <a:buFont typeface="Arial" pitchFamily="34" charset="0"/>
        <a:buNone/>
        <a:defRPr lang="en-US" sz="2400" b="1" kern="1200" baseline="0" dirty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1088776" rtl="0" eaLnBrk="1" latinLnBrk="0" hangingPunct="1">
        <a:spcBef>
          <a:spcPts val="600"/>
        </a:spcBef>
        <a:spcAft>
          <a:spcPts val="300"/>
        </a:spcAft>
        <a:buFont typeface="Arial" pitchFamily="34" charset="0"/>
        <a:buNone/>
        <a:defRPr sz="1800" b="1" kern="1200">
          <a:solidFill>
            <a:schemeClr val="accent1"/>
          </a:solidFill>
          <a:latin typeface="+mn-lt"/>
          <a:ea typeface="+mn-ea"/>
          <a:cs typeface="+mn-cs"/>
        </a:defRPr>
      </a:lvl6pPr>
      <a:lvl7pPr marL="36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+mj-lt"/>
        <a:buAutoNum type="arabicPeriod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72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+mj-lt"/>
        <a:buAutoNum type="alphaLcPeriod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1088776" rtl="0" eaLnBrk="1" latinLnBrk="0" hangingPunct="1">
        <a:spcBef>
          <a:spcPts val="6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itchFamily="34" charset="0"/>
        <a:buNone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˃"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72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 Rounded MT"/>
        <a:buChar char="–"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Arial" panose="020B0604020202020204" pitchFamily="34" charset="0"/>
        <a:buChar char="˃"/>
        <a:defRPr lang="en-US" sz="1800" kern="1200" baseline="0" dirty="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1088776" rtl="0" eaLnBrk="1" latinLnBrk="0" hangingPunct="1">
        <a:spcBef>
          <a:spcPts val="1200"/>
        </a:spcBef>
        <a:spcAft>
          <a:spcPts val="600"/>
        </a:spcAft>
        <a:buFont typeface="Arial" pitchFamily="34" charset="0"/>
        <a:buNone/>
        <a:defRPr lang="en-US" sz="2400" b="1" kern="1200" baseline="0" dirty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1088776" rtl="0" eaLnBrk="1" latinLnBrk="0" hangingPunct="1">
        <a:spcBef>
          <a:spcPts val="600"/>
        </a:spcBef>
        <a:spcAft>
          <a:spcPts val="300"/>
        </a:spcAft>
        <a:buFont typeface="Arial" pitchFamily="34" charset="0"/>
        <a:buNone/>
        <a:defRPr sz="1800" b="1" kern="1200">
          <a:solidFill>
            <a:schemeClr val="accent1"/>
          </a:solidFill>
          <a:latin typeface="+mn-lt"/>
          <a:ea typeface="+mn-ea"/>
          <a:cs typeface="+mn-cs"/>
        </a:defRPr>
      </a:lvl6pPr>
      <a:lvl7pPr marL="36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+mj-lt"/>
        <a:buAutoNum type="arabicPeriod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720000" indent="-360000" algn="l" defTabSz="1088776" rtl="0" eaLnBrk="1" latinLnBrk="0" hangingPunct="1">
        <a:spcBef>
          <a:spcPts val="300"/>
        </a:spcBef>
        <a:spcAft>
          <a:spcPts val="300"/>
        </a:spcAft>
        <a:buClr>
          <a:schemeClr val="tx1"/>
        </a:buClr>
        <a:buFont typeface="+mj-lt"/>
        <a:buAutoNum type="alphaLcPeriod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1088776" rtl="0" eaLnBrk="1" latinLnBrk="0" hangingPunct="1">
        <a:spcBef>
          <a:spcPts val="6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00" userDrawn="1">
          <p15:clr>
            <a:srgbClr val="F26B43"/>
          </p15:clr>
        </p15:guide>
        <p15:guide id="2" pos="3841" userDrawn="1">
          <p15:clr>
            <a:srgbClr val="F26B43"/>
          </p15:clr>
        </p15:guide>
        <p15:guide id="3" pos="212" userDrawn="1">
          <p15:clr>
            <a:srgbClr val="F26B43"/>
          </p15:clr>
        </p15:guide>
        <p15:guide id="4" pos="7470" userDrawn="1">
          <p15:clr>
            <a:srgbClr val="F26B43"/>
          </p15:clr>
        </p15:guide>
        <p15:guide id="5" orient="horz" pos="3930" userDrawn="1">
          <p15:clr>
            <a:srgbClr val="F26B43"/>
          </p15:clr>
        </p15:guide>
        <p15:guide id="6" orient="horz" pos="573" userDrawn="1">
          <p15:clr>
            <a:srgbClr val="F26B43"/>
          </p15:clr>
        </p15:guide>
        <p15:guide id="7" orient="horz" pos="11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66.jp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2.jp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80.jpg"/><Relationship Id="rId4" Type="http://schemas.openxmlformats.org/officeDocument/2006/relationships/image" Target="../media/image7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9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g"/><Relationship Id="rId3" Type="http://schemas.openxmlformats.org/officeDocument/2006/relationships/image" Target="../media/image94.jpg"/><Relationship Id="rId7" Type="http://schemas.openxmlformats.org/officeDocument/2006/relationships/image" Target="../media/image98.jp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97.jpg"/><Relationship Id="rId5" Type="http://schemas.openxmlformats.org/officeDocument/2006/relationships/image" Target="../media/image96.jpg"/><Relationship Id="rId10" Type="http://schemas.openxmlformats.org/officeDocument/2006/relationships/image" Target="../media/image101.png"/><Relationship Id="rId4" Type="http://schemas.openxmlformats.org/officeDocument/2006/relationships/image" Target="../media/image95.jpg"/><Relationship Id="rId9" Type="http://schemas.openxmlformats.org/officeDocument/2006/relationships/image" Target="../media/image10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06.png"/><Relationship Id="rId5" Type="http://schemas.openxmlformats.org/officeDocument/2006/relationships/image" Target="../media/image105.jpeg"/><Relationship Id="rId4" Type="http://schemas.openxmlformats.org/officeDocument/2006/relationships/image" Target="../media/image104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D86933A-3B95-3F2C-617F-F0222B49B3B6}"/>
              </a:ext>
            </a:extLst>
          </p:cNvPr>
          <p:cNvSpPr>
            <a:spLocks noGrp="1"/>
          </p:cNvSpPr>
          <p:nvPr>
            <p:ph type="pic" idx="12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F9D53A9-5A98-5D5F-EEB1-1B0F5B829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Site Induction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5D180-DFAD-E268-6AB6-127FC47FFD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AU" dirty="0"/>
              <a:t>205 North Quay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0950A9-D284-4591-B128-3CD8C48738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3731" y="5968583"/>
            <a:ext cx="3683701" cy="246221"/>
          </a:xfrm>
        </p:spPr>
        <p:txBody>
          <a:bodyPr/>
          <a:lstStyle/>
          <a:p>
            <a:r>
              <a:rPr lang="en-AU" dirty="0"/>
              <a:t>30 Herschel Street Brisbane City 4000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D62D525-02EC-0A60-7921-49ED61D2B0CC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63804BB-F1AA-C5A6-A702-492BE3A5C0A7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13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C9CBE9A-95E7-11F7-FEE2-F8F451985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Project</a:t>
            </a:r>
            <a:endParaRPr lang="en-AU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46E652D-AE64-8C3D-853F-F6BC3FF2725E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 anchor="ctr">
            <a:normAutofit/>
          </a:bodyPr>
          <a:lstStyle/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Project is building a Commercial offices 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AU" sz="2400" dirty="0"/>
              <a:t>The proposed development is a 38-storey commercial office tower. The building will feature an Auditorium accessed from the Plaza Level which will sit up to 234 people. 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AU" sz="2400" dirty="0"/>
              <a:t>The project is set for completion December 2024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Building on behalf of CBUS</a:t>
            </a:r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ED4D2ACB-1EC1-8C35-A961-3E5AAB3B32AD}"/>
              </a:ext>
            </a:extLst>
          </p:cNvPr>
          <p:cNvPicPr>
            <a:picLocks noGrp="1" noChangeAspect="1"/>
          </p:cNvPicPr>
          <p:nvPr>
            <p:ph type="pic" idx="68"/>
          </p:nvPr>
        </p:nvPicPr>
        <p:blipFill>
          <a:blip r:embed="rId3"/>
          <a:srcRect t="18670" b="18670"/>
          <a:stretch>
            <a:fillRect/>
          </a:stretch>
        </p:blipFill>
        <p:spPr>
          <a:xfrm>
            <a:off x="6247267" y="1325223"/>
            <a:ext cx="5610959" cy="4974046"/>
          </a:xfrm>
          <a:prstGeom prst="rect">
            <a:avLst/>
          </a:prstGeom>
        </p:spPr>
      </p:pic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11C21D3A-9565-13B2-8E8E-DC0DB5A00B1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8206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A53409C-4C72-1DCF-E219-11C4CD500348}"/>
              </a:ext>
            </a:extLst>
          </p:cNvPr>
          <p:cNvPicPr>
            <a:picLocks noGrp="1" noChangeAspect="1"/>
          </p:cNvPicPr>
          <p:nvPr>
            <p:ph type="pic" idx="66"/>
          </p:nvPr>
        </p:nvPicPr>
        <p:blipFill rotWithShape="1">
          <a:blip r:embed="rId3"/>
          <a:srcRect l="3817" t="2848" r="3743" b="1269"/>
          <a:stretch/>
        </p:blipFill>
        <p:spPr>
          <a:xfrm>
            <a:off x="382172" y="1263805"/>
            <a:ext cx="2513029" cy="2430363"/>
          </a:xfrm>
        </p:spPr>
      </p:pic>
      <p:sp>
        <p:nvSpPr>
          <p:cNvPr id="22" name="Title 21">
            <a:extLst>
              <a:ext uri="{FF2B5EF4-FFF2-40B4-BE49-F238E27FC236}">
                <a16:creationId xmlns:a16="http://schemas.microsoft.com/office/drawing/2014/main" id="{79C9FCED-5C71-34B0-F114-9ECF42780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Hutchies’ Site Team</a:t>
            </a:r>
            <a:endParaRPr lang="en-AU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A42ED9-9E08-2CB4-9633-66F85A5BBE1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 dirty="0"/>
              <a:t>Site Induction</a:t>
            </a:r>
          </a:p>
        </p:txBody>
      </p:sp>
      <p:pic>
        <p:nvPicPr>
          <p:cNvPr id="49" name="Picture Placeholder 48">
            <a:extLst>
              <a:ext uri="{FF2B5EF4-FFF2-40B4-BE49-F238E27FC236}">
                <a16:creationId xmlns:a16="http://schemas.microsoft.com/office/drawing/2014/main" id="{3539115A-B195-A2D6-1EFD-DA4930A90DEC}"/>
              </a:ext>
            </a:extLst>
          </p:cNvPr>
          <p:cNvPicPr>
            <a:picLocks noGrp="1" noChangeAspect="1"/>
          </p:cNvPicPr>
          <p:nvPr>
            <p:ph type="pic" idx="165"/>
          </p:nvPr>
        </p:nvPicPr>
        <p:blipFill rotWithShape="1">
          <a:blip r:embed="rId4"/>
          <a:srcRect l="2250" r="2250"/>
          <a:stretch/>
        </p:blipFill>
        <p:spPr/>
      </p:pic>
      <p:pic>
        <p:nvPicPr>
          <p:cNvPr id="47" name="Picture Placeholder 46">
            <a:extLst>
              <a:ext uri="{FF2B5EF4-FFF2-40B4-BE49-F238E27FC236}">
                <a16:creationId xmlns:a16="http://schemas.microsoft.com/office/drawing/2014/main" id="{E266C4CB-1AED-A4F2-C528-3851AF52271F}"/>
              </a:ext>
            </a:extLst>
          </p:cNvPr>
          <p:cNvPicPr>
            <a:picLocks noGrp="1" noChangeAspect="1"/>
          </p:cNvPicPr>
          <p:nvPr>
            <p:ph type="pic" idx="166"/>
          </p:nvPr>
        </p:nvPicPr>
        <p:blipFill rotWithShape="1">
          <a:blip r:embed="rId5"/>
          <a:srcRect t="2681" b="2681"/>
          <a:stretch/>
        </p:blipFill>
        <p:spPr/>
      </p:pic>
      <p:pic>
        <p:nvPicPr>
          <p:cNvPr id="20" name="Picture Placeholder 19" descr="A person smiling for the camera&#10;&#10;Description automatically generated with low confidence">
            <a:extLst>
              <a:ext uri="{FF2B5EF4-FFF2-40B4-BE49-F238E27FC236}">
                <a16:creationId xmlns:a16="http://schemas.microsoft.com/office/drawing/2014/main" id="{748AC157-DE11-5A24-953A-62AC145DD797}"/>
              </a:ext>
            </a:extLst>
          </p:cNvPr>
          <p:cNvPicPr>
            <a:picLocks noGrp="1" noChangeAspect="1"/>
          </p:cNvPicPr>
          <p:nvPr>
            <p:ph type="pic" idx="168"/>
          </p:nvPr>
        </p:nvPicPr>
        <p:blipFill>
          <a:blip r:embed="rId6"/>
          <a:srcRect t="6627" b="6627"/>
          <a:stretch>
            <a:fillRect/>
          </a:stretch>
        </p:blipFill>
        <p:spPr/>
      </p:pic>
      <p:pic>
        <p:nvPicPr>
          <p:cNvPr id="7" name="Picture Placeholder 6" descr="A person wearing a yellow vest and a white hard hat&#10;&#10;Description automatically generated with medium confidence">
            <a:extLst>
              <a:ext uri="{FF2B5EF4-FFF2-40B4-BE49-F238E27FC236}">
                <a16:creationId xmlns:a16="http://schemas.microsoft.com/office/drawing/2014/main" id="{4E7E6576-2813-6EF4-042E-4F8DE87FD7E1}"/>
              </a:ext>
            </a:extLst>
          </p:cNvPr>
          <p:cNvPicPr>
            <a:picLocks noGrp="1" noChangeAspect="1"/>
          </p:cNvPicPr>
          <p:nvPr>
            <p:ph type="pic" idx="162"/>
          </p:nvPr>
        </p:nvPicPr>
        <p:blipFill>
          <a:blip r:embed="rId7"/>
          <a:srcRect t="24441" b="24441"/>
          <a:stretch>
            <a:fillRect/>
          </a:stretch>
        </p:blipFill>
        <p:spPr/>
      </p:pic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3795BC38-A736-69F5-2F22-1B8BD14B8F3C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558738" y="3248482"/>
            <a:ext cx="1354973" cy="355276"/>
          </a:xfrm>
        </p:spPr>
        <p:txBody>
          <a:bodyPr/>
          <a:lstStyle/>
          <a:p>
            <a:r>
              <a:rPr lang="en-AU" dirty="0"/>
              <a:t>Dave Warner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CCA0A301-9034-16E7-08E2-E4592C0F2A02}"/>
              </a:ext>
            </a:extLst>
          </p:cNvPr>
          <p:cNvSpPr>
            <a:spLocks noGrp="1"/>
          </p:cNvSpPr>
          <p:nvPr>
            <p:ph type="body" sz="quarter" idx="169"/>
          </p:nvPr>
        </p:nvSpPr>
        <p:spPr>
          <a:xfrm>
            <a:off x="428583" y="3279260"/>
            <a:ext cx="1066048" cy="293721"/>
          </a:xfrm>
        </p:spPr>
        <p:txBody>
          <a:bodyPr/>
          <a:lstStyle/>
          <a:p>
            <a:r>
              <a:rPr lang="en-US" dirty="0"/>
              <a:t>Site Manager</a:t>
            </a:r>
            <a:endParaRPr lang="en-AU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4BD83924-0A34-2EC8-A8FE-5DF654A76CA8}"/>
              </a:ext>
            </a:extLst>
          </p:cNvPr>
          <p:cNvSpPr>
            <a:spLocks noGrp="1"/>
          </p:cNvSpPr>
          <p:nvPr>
            <p:ph type="body" sz="quarter" idx="170"/>
          </p:nvPr>
        </p:nvSpPr>
        <p:spPr>
          <a:xfrm>
            <a:off x="4422582" y="3230441"/>
            <a:ext cx="961339" cy="355276"/>
          </a:xfrm>
        </p:spPr>
        <p:txBody>
          <a:bodyPr/>
          <a:lstStyle/>
          <a:p>
            <a:r>
              <a:rPr lang="en-AU" dirty="0"/>
              <a:t>Tim Blee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438EE94-96A3-F4F0-2AE8-5DC237CDDC1F}"/>
              </a:ext>
            </a:extLst>
          </p:cNvPr>
          <p:cNvSpPr>
            <a:spLocks noGrp="1"/>
          </p:cNvSpPr>
          <p:nvPr>
            <p:ph type="body" sz="quarter" idx="171"/>
          </p:nvPr>
        </p:nvSpPr>
        <p:spPr>
          <a:xfrm>
            <a:off x="3397622" y="3279260"/>
            <a:ext cx="912160" cy="293721"/>
          </a:xfrm>
        </p:spPr>
        <p:txBody>
          <a:bodyPr/>
          <a:lstStyle/>
          <a:p>
            <a:r>
              <a:rPr lang="en-US" dirty="0"/>
              <a:t>Supervisor</a:t>
            </a:r>
            <a:endParaRPr lang="en-AU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9B3918D3-27F0-9BB2-3569-8DD1406A43CE}"/>
              </a:ext>
            </a:extLst>
          </p:cNvPr>
          <p:cNvSpPr>
            <a:spLocks noGrp="1"/>
          </p:cNvSpPr>
          <p:nvPr>
            <p:ph type="body" sz="quarter" idx="172"/>
          </p:nvPr>
        </p:nvSpPr>
        <p:spPr>
          <a:xfrm>
            <a:off x="7523978" y="3272890"/>
            <a:ext cx="1604657" cy="355276"/>
          </a:xfrm>
        </p:spPr>
        <p:txBody>
          <a:bodyPr/>
          <a:lstStyle/>
          <a:p>
            <a:r>
              <a:rPr lang="en-AU" dirty="0"/>
              <a:t>Michael Palmer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F7161B11-8C35-AF14-9D5B-F89B4941DA88}"/>
              </a:ext>
            </a:extLst>
          </p:cNvPr>
          <p:cNvSpPr>
            <a:spLocks noGrp="1"/>
          </p:cNvSpPr>
          <p:nvPr>
            <p:ph type="body" sz="quarter" idx="173"/>
          </p:nvPr>
        </p:nvSpPr>
        <p:spPr>
          <a:xfrm>
            <a:off x="6323997" y="3296667"/>
            <a:ext cx="912160" cy="293721"/>
          </a:xfrm>
        </p:spPr>
        <p:txBody>
          <a:bodyPr/>
          <a:lstStyle/>
          <a:p>
            <a:r>
              <a:rPr lang="en-US" dirty="0"/>
              <a:t>Supervisor</a:t>
            </a:r>
            <a:endParaRPr lang="en-AU" dirty="0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B442AEBF-DD59-09EE-3190-12D8FCBF7917}"/>
              </a:ext>
            </a:extLst>
          </p:cNvPr>
          <p:cNvSpPr>
            <a:spLocks noGrp="1"/>
          </p:cNvSpPr>
          <p:nvPr>
            <p:ph type="body" sz="quarter" idx="174"/>
          </p:nvPr>
        </p:nvSpPr>
        <p:spPr>
          <a:xfrm>
            <a:off x="10468104" y="3265890"/>
            <a:ext cx="109119" cy="355276"/>
          </a:xfrm>
        </p:spPr>
        <p:txBody>
          <a:bodyPr/>
          <a:lstStyle/>
          <a:p>
            <a:endParaRPr lang="en-AU" dirty="0"/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92F44352-31FB-DAB8-5187-E176D57BA3FE}"/>
              </a:ext>
            </a:extLst>
          </p:cNvPr>
          <p:cNvSpPr>
            <a:spLocks noGrp="1"/>
          </p:cNvSpPr>
          <p:nvPr>
            <p:ph type="body" sz="quarter" idx="175"/>
          </p:nvPr>
        </p:nvSpPr>
        <p:spPr>
          <a:xfrm>
            <a:off x="9331819" y="3279260"/>
            <a:ext cx="1034693" cy="293721"/>
          </a:xfrm>
        </p:spPr>
        <p:txBody>
          <a:bodyPr/>
          <a:lstStyle/>
          <a:p>
            <a:r>
              <a:rPr lang="en-US" dirty="0"/>
              <a:t>HSE Advisor</a:t>
            </a:r>
            <a:endParaRPr lang="en-AU" dirty="0"/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48569596-7C3A-7BEB-01FE-D87249F6D6A1}"/>
              </a:ext>
            </a:extLst>
          </p:cNvPr>
          <p:cNvSpPr>
            <a:spLocks noGrp="1"/>
          </p:cNvSpPr>
          <p:nvPr>
            <p:ph type="body" sz="quarter" idx="176"/>
          </p:nvPr>
        </p:nvSpPr>
        <p:spPr>
          <a:xfrm>
            <a:off x="428583" y="5543551"/>
            <a:ext cx="1343752" cy="355276"/>
          </a:xfrm>
        </p:spPr>
        <p:txBody>
          <a:bodyPr/>
          <a:lstStyle/>
          <a:p>
            <a:r>
              <a:rPr lang="en-AU" dirty="0"/>
              <a:t>Ryan Allison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2E9AA865-6CBA-5915-74C1-9D244840E8AD}"/>
              </a:ext>
            </a:extLst>
          </p:cNvPr>
          <p:cNvSpPr>
            <a:spLocks noGrp="1"/>
          </p:cNvSpPr>
          <p:nvPr>
            <p:ph type="body" sz="quarter" idx="177"/>
          </p:nvPr>
        </p:nvSpPr>
        <p:spPr>
          <a:xfrm>
            <a:off x="428583" y="5898827"/>
            <a:ext cx="1786502" cy="293721"/>
          </a:xfrm>
        </p:spPr>
        <p:txBody>
          <a:bodyPr/>
          <a:lstStyle/>
          <a:p>
            <a:r>
              <a:rPr lang="en-US" dirty="0"/>
              <a:t>Contract Administrator</a:t>
            </a:r>
            <a:endParaRPr lang="en-AU" dirty="0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0D5BB845-F51C-2C6E-A0E3-9240A5C78BA9}"/>
              </a:ext>
            </a:extLst>
          </p:cNvPr>
          <p:cNvSpPr>
            <a:spLocks noGrp="1"/>
          </p:cNvSpPr>
          <p:nvPr>
            <p:ph type="body" sz="quarter" idx="180"/>
          </p:nvPr>
        </p:nvSpPr>
        <p:spPr>
          <a:xfrm>
            <a:off x="6364073" y="5543551"/>
            <a:ext cx="872084" cy="355276"/>
          </a:xfrm>
        </p:spPr>
        <p:txBody>
          <a:bodyPr/>
          <a:lstStyle/>
          <a:p>
            <a:r>
              <a:rPr lang="en-AU" dirty="0"/>
              <a:t>Nik Cox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EA841006-57CC-037A-9183-9BE8622F7EF7}"/>
              </a:ext>
            </a:extLst>
          </p:cNvPr>
          <p:cNvSpPr>
            <a:spLocks noGrp="1"/>
          </p:cNvSpPr>
          <p:nvPr>
            <p:ph type="body" sz="quarter" idx="181"/>
          </p:nvPr>
        </p:nvSpPr>
        <p:spPr>
          <a:xfrm>
            <a:off x="6364073" y="5898827"/>
            <a:ext cx="1304895" cy="293721"/>
          </a:xfrm>
        </p:spPr>
        <p:txBody>
          <a:bodyPr/>
          <a:lstStyle/>
          <a:p>
            <a:r>
              <a:rPr lang="en-US" dirty="0"/>
              <a:t>Project Manager</a:t>
            </a:r>
            <a:endParaRPr lang="en-AU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2990EF8F-C1BE-537F-5702-38D180826F7D}"/>
              </a:ext>
            </a:extLst>
          </p:cNvPr>
          <p:cNvSpPr>
            <a:spLocks noGrp="1"/>
          </p:cNvSpPr>
          <p:nvPr>
            <p:ph type="body" sz="quarter" idx="182"/>
          </p:nvPr>
        </p:nvSpPr>
        <p:spPr>
          <a:xfrm>
            <a:off x="9331819" y="5543551"/>
            <a:ext cx="1396267" cy="355276"/>
          </a:xfrm>
        </p:spPr>
        <p:txBody>
          <a:bodyPr/>
          <a:lstStyle/>
          <a:p>
            <a:r>
              <a:rPr lang="en-AU" dirty="0"/>
              <a:t>John Berlese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3E2E065B-C5C7-68EF-D860-98F7A0FF0E1E}"/>
              </a:ext>
            </a:extLst>
          </p:cNvPr>
          <p:cNvSpPr>
            <a:spLocks noGrp="1"/>
          </p:cNvSpPr>
          <p:nvPr>
            <p:ph type="body" sz="quarter" idx="183"/>
          </p:nvPr>
        </p:nvSpPr>
        <p:spPr>
          <a:xfrm>
            <a:off x="9331819" y="5898827"/>
            <a:ext cx="1045017" cy="293721"/>
          </a:xfrm>
        </p:spPr>
        <p:txBody>
          <a:bodyPr/>
          <a:lstStyle/>
          <a:p>
            <a:r>
              <a:rPr lang="en-US" dirty="0"/>
              <a:t>Team Leader</a:t>
            </a:r>
            <a:endParaRPr lang="en-AU" dirty="0"/>
          </a:p>
        </p:txBody>
      </p:sp>
      <p:pic>
        <p:nvPicPr>
          <p:cNvPr id="53" name="Picture Placeholder 52">
            <a:extLst>
              <a:ext uri="{FF2B5EF4-FFF2-40B4-BE49-F238E27FC236}">
                <a16:creationId xmlns:a16="http://schemas.microsoft.com/office/drawing/2014/main" id="{64344D08-9447-AD2D-2CDA-4BE6BFA2A973}"/>
              </a:ext>
            </a:extLst>
          </p:cNvPr>
          <p:cNvPicPr>
            <a:picLocks noGrp="1" noChangeAspect="1"/>
          </p:cNvPicPr>
          <p:nvPr>
            <p:ph type="pic" idx="163"/>
          </p:nvPr>
        </p:nvPicPr>
        <p:blipFill rotWithShape="1">
          <a:blip r:embed="rId8"/>
          <a:srcRect t="14122" b="14122"/>
          <a:stretch/>
        </p:blipFill>
        <p:spPr>
          <a:xfrm>
            <a:off x="6506533" y="1263805"/>
            <a:ext cx="2184015" cy="1984677"/>
          </a:xfrm>
        </p:spPr>
      </p:pic>
      <p:pic>
        <p:nvPicPr>
          <p:cNvPr id="15" name="Picture Placeholder 14" descr="A person in a blue shirt&#10;&#10;Description automatically generated">
            <a:extLst>
              <a:ext uri="{FF2B5EF4-FFF2-40B4-BE49-F238E27FC236}">
                <a16:creationId xmlns:a16="http://schemas.microsoft.com/office/drawing/2014/main" id="{B3996840-5A07-2D54-DEBD-C8721E4638B2}"/>
              </a:ext>
            </a:extLst>
          </p:cNvPr>
          <p:cNvPicPr>
            <a:picLocks noGrp="1" noChangeAspect="1"/>
          </p:cNvPicPr>
          <p:nvPr>
            <p:ph type="pic" idx="167"/>
          </p:nvPr>
        </p:nvPicPr>
        <p:blipFill>
          <a:blip r:embed="rId9"/>
          <a:srcRect t="15921" b="15921"/>
          <a:stretch>
            <a:fillRect/>
          </a:stretch>
        </p:blipFill>
        <p:spPr>
          <a:xfrm>
            <a:off x="3303262" y="3804163"/>
            <a:ext cx="2526840" cy="2296211"/>
          </a:xfrm>
        </p:spPr>
      </p:pic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B4739EAC-DFFC-333A-163E-AFE9C4C8CADF}"/>
              </a:ext>
            </a:extLst>
          </p:cNvPr>
          <p:cNvSpPr>
            <a:spLocks noGrp="1"/>
          </p:cNvSpPr>
          <p:nvPr>
            <p:ph type="body" sz="quarter" idx="178"/>
          </p:nvPr>
        </p:nvSpPr>
        <p:spPr>
          <a:xfrm>
            <a:off x="3308884" y="5611745"/>
            <a:ext cx="1194288" cy="317870"/>
          </a:xfrm>
        </p:spPr>
        <p:txBody>
          <a:bodyPr/>
          <a:lstStyle/>
          <a:p>
            <a:r>
              <a:rPr lang="en-AU" dirty="0"/>
              <a:t>Chris Dellit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9E0932-F85F-B421-6270-369678F334E4}"/>
              </a:ext>
            </a:extLst>
          </p:cNvPr>
          <p:cNvSpPr>
            <a:spLocks noGrp="1"/>
          </p:cNvSpPr>
          <p:nvPr>
            <p:ph type="body" sz="quarter" idx="179"/>
          </p:nvPr>
        </p:nvSpPr>
        <p:spPr>
          <a:xfrm>
            <a:off x="3397622" y="5898827"/>
            <a:ext cx="1786502" cy="293721"/>
          </a:xfrm>
        </p:spPr>
        <p:txBody>
          <a:bodyPr/>
          <a:lstStyle/>
          <a:p>
            <a:r>
              <a:rPr lang="en-AU" dirty="0"/>
              <a:t>Contract Administrator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31DCF2E-01B2-01E8-30D1-3F4352D49EFF}"/>
              </a:ext>
            </a:extLst>
          </p:cNvPr>
          <p:cNvSpPr>
            <a:spLocks noGrp="1"/>
          </p:cNvSpPr>
          <p:nvPr>
            <p:ph type="pic" idx="164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765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473555DB-9D5A-CDF0-444D-745AEB5A2878}"/>
              </a:ext>
            </a:extLst>
          </p:cNvPr>
          <p:cNvPicPr>
            <a:picLocks noGrp="1" noChangeAspect="1"/>
          </p:cNvPicPr>
          <p:nvPr>
            <p:ph type="pic" idx="66"/>
          </p:nvPr>
        </p:nvPicPr>
        <p:blipFill>
          <a:blip r:embed="rId3"/>
          <a:srcRect t="1269" b="1269"/>
          <a:stretch/>
        </p:blipFill>
        <p:spPr/>
      </p:pic>
      <p:sp>
        <p:nvSpPr>
          <p:cNvPr id="29" name="Title 28">
            <a:extLst>
              <a:ext uri="{FF2B5EF4-FFF2-40B4-BE49-F238E27FC236}">
                <a16:creationId xmlns:a16="http://schemas.microsoft.com/office/drawing/2014/main" id="{EDDE763E-3F74-FF52-F925-12AFD0790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Site Emergency Contacts &amp; First Aiders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E75CFC-FEEF-76CD-AE8B-5EBFAEDFC5F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pic>
        <p:nvPicPr>
          <p:cNvPr id="7" name="Picture Placeholder 6" descr="A person wearing a hard hat&#10;&#10;Description automatically generated with medium confidence">
            <a:extLst>
              <a:ext uri="{FF2B5EF4-FFF2-40B4-BE49-F238E27FC236}">
                <a16:creationId xmlns:a16="http://schemas.microsoft.com/office/drawing/2014/main" id="{B780DA88-EC94-68E4-53D9-710D96C2F56A}"/>
              </a:ext>
            </a:extLst>
          </p:cNvPr>
          <p:cNvPicPr>
            <a:picLocks noGrp="1" noChangeAspect="1"/>
          </p:cNvPicPr>
          <p:nvPr>
            <p:ph type="pic" idx="167"/>
          </p:nvPr>
        </p:nvPicPr>
        <p:blipFill>
          <a:blip r:embed="rId4"/>
          <a:srcRect t="17272" b="17272"/>
          <a:stretch>
            <a:fillRect/>
          </a:stretch>
        </p:blipFill>
        <p:spPr/>
      </p:pic>
      <p:pic>
        <p:nvPicPr>
          <p:cNvPr id="5" name="Picture Placeholder 4" descr="A person with a beard wearing a hat&#10;&#10;Description automatically generated with medium confidence">
            <a:extLst>
              <a:ext uri="{FF2B5EF4-FFF2-40B4-BE49-F238E27FC236}">
                <a16:creationId xmlns:a16="http://schemas.microsoft.com/office/drawing/2014/main" id="{C8429985-4865-1F17-AB2B-CFC0889C5DAB}"/>
              </a:ext>
            </a:extLst>
          </p:cNvPr>
          <p:cNvPicPr>
            <a:picLocks noGrp="1" noChangeAspect="1"/>
          </p:cNvPicPr>
          <p:nvPr>
            <p:ph type="pic" idx="168"/>
          </p:nvPr>
        </p:nvPicPr>
        <p:blipFill>
          <a:blip r:embed="rId5"/>
          <a:srcRect t="19040" b="19040"/>
          <a:stretch>
            <a:fillRect/>
          </a:stretch>
        </p:blipFill>
        <p:spPr/>
      </p:pic>
      <p:pic>
        <p:nvPicPr>
          <p:cNvPr id="4" name="Picture Placeholder 3" descr="Map&#10;&#10;Description automatically generated">
            <a:extLst>
              <a:ext uri="{FF2B5EF4-FFF2-40B4-BE49-F238E27FC236}">
                <a16:creationId xmlns:a16="http://schemas.microsoft.com/office/drawing/2014/main" id="{AE5440B3-895C-8F42-67AC-CFF716B76FE5}"/>
              </a:ext>
            </a:extLst>
          </p:cNvPr>
          <p:cNvPicPr>
            <a:picLocks noGrp="1" noChangeAspect="1"/>
          </p:cNvPicPr>
          <p:nvPr>
            <p:ph type="pic" idx="163"/>
          </p:nvPr>
        </p:nvPicPr>
        <p:blipFill>
          <a:blip r:embed="rId6"/>
          <a:srcRect t="1577" b="1577"/>
          <a:stretch>
            <a:fillRect/>
          </a:stretch>
        </p:blipFill>
        <p:spPr/>
      </p:pic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E0958D2-5F0F-6C87-BF8D-75162B432705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499657" y="3289517"/>
            <a:ext cx="1354973" cy="355276"/>
          </a:xfrm>
        </p:spPr>
        <p:txBody>
          <a:bodyPr/>
          <a:lstStyle/>
          <a:p>
            <a:r>
              <a:rPr lang="en-AU" dirty="0"/>
              <a:t>Dave Warner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795C2D6D-9ECB-3070-C94C-984E08ED9D95}"/>
              </a:ext>
            </a:extLst>
          </p:cNvPr>
          <p:cNvSpPr>
            <a:spLocks noGrp="1"/>
          </p:cNvSpPr>
          <p:nvPr>
            <p:ph type="body" sz="quarter" idx="169"/>
          </p:nvPr>
        </p:nvSpPr>
        <p:spPr>
          <a:xfrm>
            <a:off x="428583" y="3002786"/>
            <a:ext cx="2095881" cy="293721"/>
          </a:xfrm>
        </p:spPr>
        <p:txBody>
          <a:bodyPr/>
          <a:lstStyle/>
          <a:p>
            <a:r>
              <a:rPr lang="en-AU" dirty="0"/>
              <a:t>Site Manager/Chief Warden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3711A727-1B57-A6DE-8FB9-983BF4D688AF}"/>
              </a:ext>
            </a:extLst>
          </p:cNvPr>
          <p:cNvSpPr>
            <a:spLocks noGrp="1"/>
          </p:cNvSpPr>
          <p:nvPr>
            <p:ph type="body" sz="quarter" idx="180"/>
          </p:nvPr>
        </p:nvSpPr>
        <p:spPr/>
        <p:txBody>
          <a:bodyPr/>
          <a:lstStyle/>
          <a:p>
            <a:r>
              <a:rPr lang="en-US" b="1" dirty="0"/>
              <a:t>Medical Centre – </a:t>
            </a:r>
            <a:r>
              <a:rPr lang="en-US" b="1" dirty="0" err="1"/>
              <a:t>SmartClinics</a:t>
            </a:r>
            <a:r>
              <a:rPr lang="en-US" b="1" dirty="0"/>
              <a:t> </a:t>
            </a:r>
            <a:r>
              <a:rPr lang="en-US" dirty="0"/>
              <a:t>[275 George Street Brisbane City QLD 4000]</a:t>
            </a:r>
          </a:p>
          <a:p>
            <a:r>
              <a:rPr lang="en-US" dirty="0"/>
              <a:t>[07 3236 2559]</a:t>
            </a:r>
            <a:endParaRPr lang="en-AU" dirty="0"/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8439E682-D85E-D062-1E9D-CBCFE9275A32}"/>
              </a:ext>
            </a:extLst>
          </p:cNvPr>
          <p:cNvSpPr>
            <a:spLocks noGrp="1"/>
          </p:cNvSpPr>
          <p:nvPr>
            <p:ph type="body" sz="quarter" idx="181"/>
          </p:nvPr>
        </p:nvSpPr>
        <p:spPr>
          <a:xfrm>
            <a:off x="428583" y="3292776"/>
            <a:ext cx="1045208" cy="293721"/>
          </a:xfrm>
        </p:spPr>
        <p:txBody>
          <a:bodyPr/>
          <a:lstStyle/>
          <a:p>
            <a:r>
              <a:rPr lang="en-AU" dirty="0"/>
              <a:t>0419 762 910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652A678F-73FB-5827-1FDA-04F965D2637C}"/>
              </a:ext>
            </a:extLst>
          </p:cNvPr>
          <p:cNvSpPr>
            <a:spLocks noGrp="1"/>
          </p:cNvSpPr>
          <p:nvPr>
            <p:ph type="body" sz="quarter" idx="182"/>
          </p:nvPr>
        </p:nvSpPr>
        <p:spPr>
          <a:xfrm>
            <a:off x="4497835" y="3324754"/>
            <a:ext cx="1338558" cy="355276"/>
          </a:xfrm>
        </p:spPr>
        <p:txBody>
          <a:bodyPr/>
          <a:lstStyle/>
          <a:p>
            <a:r>
              <a:rPr lang="en-AU" dirty="0"/>
              <a:t>Andy Stacey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365DB513-D80E-FD7E-ED2C-D370F7477F11}"/>
              </a:ext>
            </a:extLst>
          </p:cNvPr>
          <p:cNvSpPr>
            <a:spLocks noGrp="1"/>
          </p:cNvSpPr>
          <p:nvPr>
            <p:ph type="body" sz="quarter" idx="183"/>
          </p:nvPr>
        </p:nvSpPr>
        <p:spPr>
          <a:xfrm>
            <a:off x="3326074" y="3053495"/>
            <a:ext cx="1712763" cy="293721"/>
          </a:xfrm>
        </p:spPr>
        <p:txBody>
          <a:bodyPr/>
          <a:lstStyle/>
          <a:p>
            <a:r>
              <a:rPr lang="en-AU" dirty="0"/>
              <a:t>First Aid Officer / HSE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3B2C33C6-6007-31A9-8185-36C5012A9B10}"/>
              </a:ext>
            </a:extLst>
          </p:cNvPr>
          <p:cNvSpPr>
            <a:spLocks noGrp="1"/>
          </p:cNvSpPr>
          <p:nvPr>
            <p:ph type="body" sz="quarter" idx="184"/>
          </p:nvPr>
        </p:nvSpPr>
        <p:spPr>
          <a:xfrm>
            <a:off x="3365421" y="3360689"/>
            <a:ext cx="1045208" cy="293721"/>
          </a:xfrm>
        </p:spPr>
        <p:txBody>
          <a:bodyPr/>
          <a:lstStyle/>
          <a:p>
            <a:r>
              <a:rPr lang="en-AU" dirty="0"/>
              <a:t>0400 912 335</a:t>
            </a:r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5AD6D649-8220-70F4-7A7A-1D4704FF245D}"/>
              </a:ext>
            </a:extLst>
          </p:cNvPr>
          <p:cNvSpPr>
            <a:spLocks noGrp="1"/>
          </p:cNvSpPr>
          <p:nvPr>
            <p:ph type="body" sz="quarter" idx="185"/>
          </p:nvPr>
        </p:nvSpPr>
        <p:spPr>
          <a:xfrm>
            <a:off x="1432804" y="5837272"/>
            <a:ext cx="1487637" cy="355276"/>
          </a:xfrm>
        </p:spPr>
        <p:txBody>
          <a:bodyPr/>
          <a:lstStyle/>
          <a:p>
            <a:r>
              <a:rPr lang="en-AU" dirty="0"/>
              <a:t>Damon Clarke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6B6C20AD-3B2B-04FA-1034-18E521326A9C}"/>
              </a:ext>
            </a:extLst>
          </p:cNvPr>
          <p:cNvSpPr>
            <a:spLocks noGrp="1"/>
          </p:cNvSpPr>
          <p:nvPr>
            <p:ph type="body" sz="quarter" idx="186"/>
          </p:nvPr>
        </p:nvSpPr>
        <p:spPr>
          <a:xfrm>
            <a:off x="428583" y="5608837"/>
            <a:ext cx="1326439" cy="293721"/>
          </a:xfrm>
        </p:spPr>
        <p:txBody>
          <a:bodyPr/>
          <a:lstStyle/>
          <a:p>
            <a:r>
              <a:rPr lang="en-AU" dirty="0"/>
              <a:t>First Aider / HSR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D99BEF83-DAA6-A947-F5F4-0BBF0292C267}"/>
              </a:ext>
            </a:extLst>
          </p:cNvPr>
          <p:cNvSpPr>
            <a:spLocks noGrp="1"/>
          </p:cNvSpPr>
          <p:nvPr>
            <p:ph type="body" sz="quarter" idx="187"/>
          </p:nvPr>
        </p:nvSpPr>
        <p:spPr>
          <a:xfrm>
            <a:off x="428583" y="5898827"/>
            <a:ext cx="1045208" cy="293721"/>
          </a:xfrm>
        </p:spPr>
        <p:txBody>
          <a:bodyPr/>
          <a:lstStyle/>
          <a:p>
            <a:r>
              <a:rPr lang="en-AU" dirty="0"/>
              <a:t>0417 754 742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36B33E8E-99E2-52F5-4B35-AA43CEFF771F}"/>
              </a:ext>
            </a:extLst>
          </p:cNvPr>
          <p:cNvSpPr>
            <a:spLocks noGrp="1"/>
          </p:cNvSpPr>
          <p:nvPr>
            <p:ph type="body" sz="quarter" idx="188"/>
          </p:nvPr>
        </p:nvSpPr>
        <p:spPr>
          <a:xfrm>
            <a:off x="4547970" y="5898827"/>
            <a:ext cx="1271039" cy="355276"/>
          </a:xfrm>
        </p:spPr>
        <p:txBody>
          <a:bodyPr/>
          <a:lstStyle/>
          <a:p>
            <a:r>
              <a:rPr lang="en-AU" dirty="0"/>
              <a:t>Paul Wilson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CE5FDFF7-96EB-F6C3-A6AF-D23FE578531E}"/>
              </a:ext>
            </a:extLst>
          </p:cNvPr>
          <p:cNvSpPr>
            <a:spLocks noGrp="1"/>
          </p:cNvSpPr>
          <p:nvPr>
            <p:ph type="body" sz="quarter" idx="189"/>
          </p:nvPr>
        </p:nvSpPr>
        <p:spPr>
          <a:xfrm>
            <a:off x="3397736" y="5608837"/>
            <a:ext cx="872790" cy="293721"/>
          </a:xfrm>
        </p:spPr>
        <p:txBody>
          <a:bodyPr/>
          <a:lstStyle/>
          <a:p>
            <a:r>
              <a:rPr lang="en-AU" dirty="0"/>
              <a:t>First Aider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034ABCA6-6152-1F39-C447-1C6D6630D7A6}"/>
              </a:ext>
            </a:extLst>
          </p:cNvPr>
          <p:cNvSpPr>
            <a:spLocks noGrp="1"/>
          </p:cNvSpPr>
          <p:nvPr>
            <p:ph type="body" sz="quarter" idx="190"/>
          </p:nvPr>
        </p:nvSpPr>
        <p:spPr>
          <a:xfrm>
            <a:off x="3397736" y="5898827"/>
            <a:ext cx="1045208" cy="293721"/>
          </a:xfrm>
        </p:spPr>
        <p:txBody>
          <a:bodyPr/>
          <a:lstStyle/>
          <a:p>
            <a:r>
              <a:rPr lang="en-AU" dirty="0"/>
              <a:t>0434 736 928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9F832AD-5AF8-0A2D-001A-07E996C65E8F}"/>
              </a:ext>
            </a:extLst>
          </p:cNvPr>
          <p:cNvSpPr>
            <a:spLocks noGrp="1"/>
          </p:cNvSpPr>
          <p:nvPr>
            <p:ph type="pic" idx="16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646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C9CBE9A-95E7-11F7-FEE2-F8F451985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Injury Management</a:t>
            </a:r>
            <a:endParaRPr lang="en-AU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46E652D-AE64-8C3D-853F-F6BC3FF2725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36550" y="1270000"/>
            <a:ext cx="7705253" cy="4968875"/>
          </a:xfrm>
        </p:spPr>
        <p:txBody>
          <a:bodyPr anchor="ctr">
            <a:normAutofit/>
          </a:bodyPr>
          <a:lstStyle/>
          <a:p>
            <a:r>
              <a:rPr lang="en-AU" sz="2400" dirty="0"/>
              <a:t>If you have been injured whilst at work it is necessary to:</a:t>
            </a:r>
          </a:p>
          <a:p>
            <a:r>
              <a:rPr lang="en-AU" sz="2400" dirty="0"/>
              <a:t> </a:t>
            </a:r>
          </a:p>
          <a:p>
            <a:pPr lvl="1"/>
            <a:r>
              <a:rPr lang="en-AU" sz="2400" dirty="0"/>
              <a:t>Immediately inform Hutchies and your employer</a:t>
            </a:r>
          </a:p>
          <a:p>
            <a:pPr lvl="1"/>
            <a:r>
              <a:rPr lang="en-AU" sz="2400" dirty="0"/>
              <a:t>Attend a medical centre as required and obtain a Workcover  medical certificate (listing any work restrictions)</a:t>
            </a:r>
          </a:p>
          <a:p>
            <a:pPr lvl="1"/>
            <a:r>
              <a:rPr lang="en-AU" sz="2400" dirty="0"/>
              <a:t>Communicate with the Hutchies Team any restrictions </a:t>
            </a:r>
          </a:p>
          <a:p>
            <a:pPr lvl="1"/>
            <a:r>
              <a:rPr lang="en-AU" sz="2400" dirty="0"/>
              <a:t>Provide updated medical certificates </a:t>
            </a:r>
          </a:p>
          <a:p>
            <a:pPr lvl="1"/>
            <a:r>
              <a:rPr lang="en-AU" sz="2400" dirty="0"/>
              <a:t>Upon return to full duties Hutchies requires a medical certificate that states full capacity.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63DAD44-6FF1-D2D3-DCFC-8A6D1159FAAA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/>
          <a:stretch>
            <a:fillRect/>
          </a:stretch>
        </p:blipFill>
        <p:spPr>
          <a:xfrm>
            <a:off x="8997246" y="1270000"/>
            <a:ext cx="2265182" cy="4968875"/>
          </a:xfr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6D928-DA20-CFE8-5D03-F2928A2BB9B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9976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25">
            <a:extLst>
              <a:ext uri="{FF2B5EF4-FFF2-40B4-BE49-F238E27FC236}">
                <a16:creationId xmlns:a16="http://schemas.microsoft.com/office/drawing/2014/main" id="{066B8E5D-AB7E-0F69-DA9A-039B7CC9E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Site Plan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1536D4-170E-038C-1804-DFDB36A4718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35E2050-428D-0D1A-4742-B5D5DDB7A0F4}"/>
              </a:ext>
            </a:extLst>
          </p:cNvPr>
          <p:cNvSpPr txBox="1"/>
          <p:nvPr/>
        </p:nvSpPr>
        <p:spPr>
          <a:xfrm>
            <a:off x="9098434" y="1197546"/>
            <a:ext cx="3096741" cy="4824536"/>
          </a:xfrm>
          <a:prstGeom prst="rect">
            <a:avLst/>
          </a:prstGeom>
          <a:solidFill>
            <a:schemeClr val="accent4"/>
          </a:solidFill>
        </p:spPr>
        <p:txBody>
          <a:bodyPr wrap="square" rtlCol="0" anchor="b">
            <a:noAutofit/>
          </a:bodyPr>
          <a:lstStyle/>
          <a:p>
            <a:pPr marL="0" lvl="1" indent="0">
              <a:buClr>
                <a:schemeClr val="bg1"/>
              </a:buClr>
              <a:buNone/>
            </a:pPr>
            <a:r>
              <a:rPr lang="en-US" sz="1400" b="1" dirty="0">
                <a:solidFill>
                  <a:schemeClr val="bg1"/>
                </a:solidFill>
              </a:rPr>
              <a:t>Location of: 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Lunchrooms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Toilets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Drinking water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Pedestrian entry points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Plant and vehicle entry points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Access routes internal of site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Site office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Sign in facilities</a:t>
            </a:r>
          </a:p>
          <a:p>
            <a:pPr lvl="1">
              <a:buClr>
                <a:schemeClr val="bg1"/>
              </a:buClr>
            </a:pPr>
            <a:r>
              <a:rPr lang="en-US" sz="1400" dirty="0">
                <a:solidFill>
                  <a:schemeClr val="bg1"/>
                </a:solidFill>
              </a:rPr>
              <a:t>Skips, bins and waste disposal requirements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E7258D-EB1B-D122-DF77-F1A94978D1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5619" y="2565698"/>
            <a:ext cx="240854" cy="497614"/>
          </a:xfrm>
          <a:prstGeom prst="rect">
            <a:avLst/>
          </a:prstGeom>
        </p:spPr>
      </p:pic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286942AF-94A9-FD04-0EBC-4BAC240000E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4"/>
          <a:srcRect l="1856" t="3784" b="-59"/>
          <a:stretch/>
        </p:blipFill>
        <p:spPr>
          <a:xfrm>
            <a:off x="98434" y="1197546"/>
            <a:ext cx="9000000" cy="4824536"/>
          </a:xfrm>
        </p:spPr>
      </p:pic>
    </p:spTree>
    <p:extLst>
      <p:ext uri="{BB962C8B-B14F-4D97-AF65-F5344CB8AC3E}">
        <p14:creationId xmlns:p14="http://schemas.microsoft.com/office/powerpoint/2010/main" val="26287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C9CBE9A-95E7-11F7-FEE2-F8F451985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Site Details</a:t>
            </a:r>
            <a:endParaRPr lang="en-AU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46E652D-AE64-8C3D-853F-F6BC3FF2725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36550" y="1270000"/>
            <a:ext cx="5761037" cy="4968875"/>
          </a:xfrm>
        </p:spPr>
        <p:txBody>
          <a:bodyPr anchor="t">
            <a:normAutofit/>
          </a:bodyPr>
          <a:lstStyle/>
          <a:p>
            <a:pPr lvl="5">
              <a:spcBef>
                <a:spcPts val="8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accent1"/>
                </a:solidFill>
              </a:rPr>
              <a:t>Work Days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US" sz="2400" dirty="0"/>
              <a:t>Monday – Friday </a:t>
            </a:r>
            <a:br>
              <a:rPr lang="en-US" sz="2400" dirty="0"/>
            </a:br>
            <a:r>
              <a:rPr lang="en-US" sz="2400" dirty="0"/>
              <a:t>6.30 am to 6.30 pm</a:t>
            </a:r>
          </a:p>
          <a:p>
            <a:pPr>
              <a:spcBef>
                <a:spcPts val="8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accent1"/>
                </a:solidFill>
              </a:rPr>
              <a:t>Hours of Work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US" sz="2400" dirty="0"/>
              <a:t>Noise restrictions no noise prior to 6.30 am </a:t>
            </a:r>
          </a:p>
          <a:p>
            <a:pPr>
              <a:spcBef>
                <a:spcPts val="8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accent1"/>
                </a:solidFill>
              </a:rPr>
              <a:t>Daily Prestart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US" sz="2400" dirty="0"/>
              <a:t>6.30 am</a:t>
            </a:r>
          </a:p>
          <a:p>
            <a:pPr>
              <a:spcBef>
                <a:spcPts val="8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accent1"/>
                </a:solidFill>
              </a:rPr>
              <a:t>Prestart Coordination Meetings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US" sz="2400" dirty="0"/>
              <a:t>6.00 am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D5CF98-FCA1-5F3C-BFE0-6BDBB2CFED31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 anchor="t">
            <a:normAutofit/>
          </a:bodyPr>
          <a:lstStyle/>
          <a:p>
            <a:pPr lvl="5">
              <a:spcBef>
                <a:spcPts val="8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accent1"/>
                </a:solidFill>
              </a:rPr>
              <a:t>Parking Rules &amp; Location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US" sz="2400" dirty="0"/>
              <a:t>[Commercial Parking Locally]</a:t>
            </a:r>
          </a:p>
          <a:p>
            <a:pPr>
              <a:spcBef>
                <a:spcPts val="8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accent1"/>
                </a:solidFill>
              </a:rPr>
              <a:t>Be Considerate of our Neighbours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US" sz="2400" dirty="0"/>
              <a:t>Please be respectful to everyone around our job site including businesses and the general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6D928-DA20-CFE8-5D03-F2928A2BB9B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4613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9790E-7FA5-98F2-1F7F-5AD5D350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Emergency Response Process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695C16-A295-1412-0195-6A2F9B8ED40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6618694-405E-3C23-7300-A5E7311EB644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400" dirty="0"/>
              <a:t>Location of First Aid facilities</a:t>
            </a:r>
          </a:p>
          <a:p>
            <a:pPr lvl="1"/>
            <a:r>
              <a:rPr lang="en-US" sz="2400" dirty="0"/>
              <a:t>Location of contact numbers for emergency contacts and first aiders (site contact posters)</a:t>
            </a:r>
          </a:p>
          <a:p>
            <a:pPr lvl="1"/>
            <a:r>
              <a:rPr lang="en-US" sz="2400" dirty="0"/>
              <a:t>Location of emergency equipment – fire extinguishers, nurse calls, spill kits, </a:t>
            </a:r>
            <a:r>
              <a:rPr lang="en-US" sz="2400" dirty="0" err="1"/>
              <a:t>etc</a:t>
            </a:r>
            <a:endParaRPr lang="en-US" sz="2400" dirty="0"/>
          </a:p>
          <a:p>
            <a:pPr lvl="1"/>
            <a:r>
              <a:rPr lang="en-US" sz="2400" dirty="0"/>
              <a:t>Emergency signal for site eg siren, air horn</a:t>
            </a:r>
          </a:p>
          <a:p>
            <a:pPr lvl="1"/>
            <a:r>
              <a:rPr lang="en-US" sz="2400" dirty="0"/>
              <a:t>Process for emergency evacuation – accounting for workers and visitors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1806BDE-51E7-40E7-3CD1-33C83378C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487" y="1446143"/>
            <a:ext cx="6216772" cy="396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0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661FE26-DD17-DA2D-C747-5CB65247DEAD}"/>
              </a:ext>
            </a:extLst>
          </p:cNvPr>
          <p:cNvSpPr/>
          <p:nvPr/>
        </p:nvSpPr>
        <p:spPr>
          <a:xfrm>
            <a:off x="6247267" y="1262363"/>
            <a:ext cx="5610959" cy="4968875"/>
          </a:xfrm>
          <a:prstGeom prst="rect">
            <a:avLst/>
          </a:prstGeom>
          <a:solidFill>
            <a:srgbClr val="0892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9DBD6E-65A8-3C3D-E9AD-BC632AE55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Emergency Evacuation Procedure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441856-5CF5-EAB8-CA50-D39B6CD8212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55F814-66C9-55C8-09C4-9A63AC97945B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In case of an emergency evacuation, please follow this procedure:</a:t>
            </a:r>
          </a:p>
          <a:p>
            <a:pPr lvl="6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Emergency signal signifies an evacuation</a:t>
            </a:r>
          </a:p>
          <a:p>
            <a:pPr lvl="6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All workers are to proceed to the evacuation assembly point</a:t>
            </a:r>
          </a:p>
          <a:p>
            <a:pPr lvl="6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The Emergency Response Team will conduct a head count (workers &amp; visitors)</a:t>
            </a:r>
          </a:p>
          <a:p>
            <a:pPr lvl="6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 All clear must be given prior to going back to work</a:t>
            </a:r>
          </a:p>
        </p:txBody>
      </p:sp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E43AEB2D-1BCF-D43B-78DF-1A94D7C34F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7664" y="1882463"/>
            <a:ext cx="4970163" cy="372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33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E64638D-E103-6131-2CEC-859DE9B56A12}"/>
              </a:ext>
            </a:extLst>
          </p:cNvPr>
          <p:cNvSpPr>
            <a:spLocks/>
          </p:cNvSpPr>
          <p:nvPr/>
        </p:nvSpPr>
        <p:spPr>
          <a:xfrm>
            <a:off x="6247267" y="1262363"/>
            <a:ext cx="5610959" cy="49688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1FE85E-CFD1-84FD-F663-305F190B6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Site Information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399759-3A7E-0171-27D5-6899765C8B5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FBB609-7169-15D6-CCB6-6941EAAEB386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lvl="1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dirty="0"/>
              <a:t>Location of: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Safety Plan (WHSMP)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Enviro Plan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Health and Safety Policy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Quality Policy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Environmental Policy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Hazardous Materials Registers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Site notice boards and information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F003A1A-E037-2730-257C-67518F3957D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98290" y="1445058"/>
            <a:ext cx="1846600" cy="2611673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ACD1A933-D4A5-54F0-E51E-4AADAC2E5E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825779" y="3429794"/>
            <a:ext cx="1846336" cy="26116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2F41EA-9BFD-BC61-9372-4DEC70CD055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977907" y="1470867"/>
            <a:ext cx="2710697" cy="2715170"/>
          </a:xfrm>
          <a:prstGeom prst="rect">
            <a:avLst/>
          </a:prstGeom>
          <a:ln w="158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96624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5FDDA-ED44-309C-2F07-1FD563305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Deliveries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409681-C730-AAEF-DC1D-30358637AAD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75B93F8-137A-5ACA-9D65-FE2015283458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 anchor="ctr">
            <a:normAutofit/>
          </a:bodyPr>
          <a:lstStyle/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All deliveries must be booked and  agreed with Hutchies’ Site Management Team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Traffic control requirements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Loading and unloading requirements (specify booking / communication process)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F26428CA-B85F-AD0F-5DE8-E5A418C3D7AC}"/>
              </a:ext>
            </a:extLst>
          </p:cNvPr>
          <p:cNvPicPr>
            <a:picLocks noGrp="1" noChangeAspect="1"/>
          </p:cNvPicPr>
          <p:nvPr>
            <p:ph type="pic" idx="68"/>
          </p:nvPr>
        </p:nvPicPr>
        <p:blipFill rotWithShape="1">
          <a:blip r:embed="rId3"/>
          <a:srcRect l="17371" r="17371"/>
          <a:stretch/>
        </p:blipFill>
        <p:spPr/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A8E1EE-754D-0151-C1E5-79FF045853A0}"/>
              </a:ext>
            </a:extLst>
          </p:cNvPr>
          <p:cNvSpPr txBox="1"/>
          <p:nvPr/>
        </p:nvSpPr>
        <p:spPr>
          <a:xfrm>
            <a:off x="9540185" y="5047568"/>
            <a:ext cx="1953695" cy="917513"/>
          </a:xfrm>
          <a:prstGeom prst="rect">
            <a:avLst/>
          </a:prstGeom>
          <a:solidFill>
            <a:schemeClr val="accent4"/>
          </a:solidFill>
        </p:spPr>
        <p:txBody>
          <a:bodyPr wrap="none" lIns="180000" tIns="180000" rIns="180000" bIns="180000" rtlCol="0">
            <a:spAutoFit/>
          </a:bodyPr>
          <a:lstStyle/>
          <a:p>
            <a:pPr>
              <a:buClr>
                <a:schemeClr val="bg1"/>
              </a:buClr>
            </a:pPr>
            <a:r>
              <a:rPr lang="en-US" sz="3600" b="1" dirty="0">
                <a:solidFill>
                  <a:schemeClr val="bg1"/>
                </a:solidFill>
              </a:rPr>
              <a:t>UHF 27</a:t>
            </a:r>
          </a:p>
        </p:txBody>
      </p:sp>
    </p:spTree>
    <p:extLst>
      <p:ext uri="{BB962C8B-B14F-4D97-AF65-F5344CB8AC3E}">
        <p14:creationId xmlns:p14="http://schemas.microsoft.com/office/powerpoint/2010/main" val="113321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E64638D-E103-6131-2CEC-859DE9B56A12}"/>
              </a:ext>
            </a:extLst>
          </p:cNvPr>
          <p:cNvSpPr>
            <a:spLocks/>
          </p:cNvSpPr>
          <p:nvPr/>
        </p:nvSpPr>
        <p:spPr>
          <a:xfrm>
            <a:off x="6247267" y="1262363"/>
            <a:ext cx="5610959" cy="49688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1FE85E-CFD1-84FD-F663-305F190B6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Site Inspections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399759-3A7E-0171-27D5-6899765C8B5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FBB609-7169-15D6-CCB6-6941EAAEB386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Hutchies’ Big 10 – these are the 10 key items that we strive to maintain to ensure a safe site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Inclement weather inspections / process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Immediately notify Hutchies’ Site Manager / Supervisor of any hazards or unsafe situations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C281C976-6EE6-228B-C7BC-EA60BC8E0D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5739" y="1557586"/>
            <a:ext cx="3166793" cy="44776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101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88B9F-EB37-BC86-9FB2-7F5AB228F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Hazardous Substances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67B930-0669-909A-E2A5-114F8C77743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2FBC6A-FA28-2DEF-B05F-9D3572AD67B3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400" dirty="0"/>
              <a:t>Hazardous chemicals must have a SDS supplied with the product prior to use on site </a:t>
            </a:r>
          </a:p>
          <a:p>
            <a:pPr lvl="1"/>
            <a:endParaRPr lang="en-US" sz="2400" dirty="0"/>
          </a:p>
          <a:p>
            <a:pPr lvl="1"/>
            <a:r>
              <a:rPr lang="en-US" sz="2400" dirty="0"/>
              <a:t>It’s your supervisor’s responsibility to ensure SDS are readily accessible and loaded to HammerTech</a:t>
            </a:r>
          </a:p>
          <a:p>
            <a:pPr marL="0" lvl="1" indent="0">
              <a:buNone/>
            </a:pPr>
            <a:r>
              <a:rPr lang="en-US" sz="2400" dirty="0"/>
              <a:t> </a:t>
            </a:r>
          </a:p>
          <a:p>
            <a:pPr lvl="1"/>
            <a:r>
              <a:rPr lang="en-US" sz="2400" dirty="0"/>
              <a:t>SDS can be accessed via the SDS Stored Here posters QR Codes</a:t>
            </a:r>
          </a:p>
          <a:p>
            <a:pPr marL="0" lvl="1" indent="0">
              <a:buNone/>
            </a:pPr>
            <a:endParaRPr lang="en-US" sz="2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2DAF0D-3F7C-B76A-27A9-023C47DA6BF0}"/>
              </a:ext>
            </a:extLst>
          </p:cNvPr>
          <p:cNvSpPr/>
          <p:nvPr/>
        </p:nvSpPr>
        <p:spPr>
          <a:xfrm>
            <a:off x="6247267" y="1262363"/>
            <a:ext cx="5610959" cy="49688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pic>
        <p:nvPicPr>
          <p:cNvPr id="9" name="Picture 8" descr="Qr code&#10;&#10;Description automatically generated with medium confidence">
            <a:extLst>
              <a:ext uri="{FF2B5EF4-FFF2-40B4-BE49-F238E27FC236}">
                <a16:creationId xmlns:a16="http://schemas.microsoft.com/office/drawing/2014/main" id="{2E2416AC-0DCE-CEF4-41AC-561A28CB2F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676" y="1451076"/>
            <a:ext cx="3240139" cy="458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88B9F-EB37-BC86-9FB2-7F5AB228F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Hazardous Materials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67B930-0669-909A-E2A5-114F8C77743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2FBC6A-FA28-2DEF-B05F-9D3572AD67B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36550" y="1270000"/>
            <a:ext cx="11161637" cy="4968875"/>
          </a:xfrm>
        </p:spPr>
        <p:txBody>
          <a:bodyPr anchor="t">
            <a:normAutofit/>
          </a:bodyPr>
          <a:lstStyle/>
          <a:p>
            <a:pPr lvl="1"/>
            <a:r>
              <a:rPr lang="en-US" sz="2400" dirty="0"/>
              <a:t>Hazardous Materials </a:t>
            </a:r>
            <a:r>
              <a:rPr lang="en-US" sz="2400" dirty="0">
                <a:solidFill>
                  <a:schemeClr val="accent4"/>
                </a:solidFill>
              </a:rPr>
              <a:t>have / have not been </a:t>
            </a:r>
            <a:r>
              <a:rPr lang="en-US" sz="2400" dirty="0"/>
              <a:t>identified on this project</a:t>
            </a:r>
          </a:p>
          <a:p>
            <a:pPr lvl="1"/>
            <a:endParaRPr lang="en-US" sz="2400" dirty="0"/>
          </a:p>
          <a:p>
            <a:pPr lvl="1"/>
            <a:r>
              <a:rPr lang="en-US" sz="2400" dirty="0"/>
              <a:t>Hazardous Materials register located in site office</a:t>
            </a:r>
          </a:p>
          <a:p>
            <a:pPr lvl="1"/>
            <a:endParaRPr lang="en-US" sz="2400" dirty="0"/>
          </a:p>
          <a:p>
            <a:pPr lvl="1"/>
            <a:r>
              <a:rPr lang="en-US" sz="2400" dirty="0"/>
              <a:t>Unexpected find process</a:t>
            </a:r>
          </a:p>
          <a:p>
            <a:pPr lvl="2"/>
            <a:r>
              <a:rPr lang="en-AU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Where </a:t>
            </a:r>
            <a:r>
              <a:rPr lang="en-AU" sz="24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contaminated / hazardous</a:t>
            </a:r>
            <a:r>
              <a:rPr lang="en-AU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items or material are found, or suspected to be present</a:t>
            </a:r>
          </a:p>
          <a:p>
            <a:pPr lvl="2"/>
            <a:r>
              <a:rPr lang="en-AU" sz="2400" dirty="0"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Exclude the area with signage</a:t>
            </a:r>
          </a:p>
          <a:p>
            <a:pPr lvl="2"/>
            <a:r>
              <a:rPr lang="en-AU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Contact Hutchinson Builders’ Site Management Team</a:t>
            </a:r>
          </a:p>
          <a:p>
            <a:pPr lvl="1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068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0995046-6974-A3BC-5130-0AD5FFB53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Requirements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2E02BE-A245-6A8E-E3DC-4505AD30FEB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683028A-3C2C-3359-FC3F-FE11BD4FBB3F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Specific environmental rules and information – fire ant location, tree protection zones, </a:t>
            </a:r>
            <a:r>
              <a:rPr lang="en-US" sz="2400" dirty="0" err="1"/>
              <a:t>etc</a:t>
            </a:r>
            <a:endParaRPr lang="en-US" sz="2400" dirty="0"/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Wastewater release requirements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Details for trade wash out</a:t>
            </a:r>
          </a:p>
        </p:txBody>
      </p:sp>
      <p:pic>
        <p:nvPicPr>
          <p:cNvPr id="27" name="Picture Placeholder 2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74BFC4F-2598-EC45-DD7C-F2030D9A653A}"/>
              </a:ext>
            </a:extLst>
          </p:cNvPr>
          <p:cNvPicPr>
            <a:picLocks noGrp="1" noChangeAspect="1"/>
          </p:cNvPicPr>
          <p:nvPr>
            <p:ph type="pic" idx="68"/>
          </p:nvPr>
        </p:nvPicPr>
        <p:blipFill>
          <a:blip r:embed="rId3"/>
          <a:srcRect t="11" b="1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3494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5FB9A24-C3BA-239C-67E2-F17ED477C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Breaches on Site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483A90-88D2-753B-7DE1-0626595ACC0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39F6D1B-44B5-E716-B9E8-1DAE46829319}"/>
              </a:ext>
            </a:extLst>
          </p:cNvPr>
          <p:cNvSpPr>
            <a:spLocks noGrp="1"/>
          </p:cNvSpPr>
          <p:nvPr>
            <p:ph type="body" sz="quarter" idx="137"/>
          </p:nvPr>
        </p:nvSpPr>
        <p:spPr>
          <a:xfrm>
            <a:off x="411848" y="1263805"/>
            <a:ext cx="3600000" cy="3579204"/>
          </a:xfrm>
          <a:solidFill>
            <a:schemeClr val="accent3"/>
          </a:solidFill>
        </p:spPr>
        <p:txBody>
          <a:bodyPr tIns="2340000" anchor="t"/>
          <a:lstStyle/>
          <a:p>
            <a:r>
              <a:rPr lang="en-US" dirty="0">
                <a:solidFill>
                  <a:schemeClr val="bg1"/>
                </a:solidFill>
              </a:rPr>
              <a:t>Informal Counselling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&gt;"/>
            </a:pPr>
            <a:r>
              <a:rPr lang="en-US" b="0" dirty="0">
                <a:solidFill>
                  <a:schemeClr val="bg1"/>
                </a:solidFill>
              </a:rPr>
              <a:t>Verbal Directions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&gt;"/>
            </a:pPr>
            <a:r>
              <a:rPr lang="en-US" b="0" dirty="0">
                <a:solidFill>
                  <a:schemeClr val="bg1"/>
                </a:solidFill>
              </a:rPr>
              <a:t>Toolbox Talks</a:t>
            </a:r>
            <a:endParaRPr lang="en-AU" b="0" dirty="0">
              <a:solidFill>
                <a:schemeClr val="bg1"/>
              </a:solidFill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912A068-752F-7388-DDBB-40D46E62086A}"/>
              </a:ext>
            </a:extLst>
          </p:cNvPr>
          <p:cNvSpPr>
            <a:spLocks noGrp="1"/>
          </p:cNvSpPr>
          <p:nvPr>
            <p:ph type="body" sz="quarter" idx="139"/>
          </p:nvPr>
        </p:nvSpPr>
        <p:spPr>
          <a:xfrm>
            <a:off x="4293256" y="1270000"/>
            <a:ext cx="3600000" cy="3578795"/>
          </a:xfrm>
          <a:solidFill>
            <a:schemeClr val="accent5"/>
          </a:solidFill>
        </p:spPr>
        <p:txBody>
          <a:bodyPr tIns="2340000" anchor="t"/>
          <a:lstStyle/>
          <a:p>
            <a:r>
              <a:rPr lang="en-US" dirty="0">
                <a:solidFill>
                  <a:schemeClr val="bg1"/>
                </a:solidFill>
              </a:rPr>
              <a:t>Formal Counselling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&gt;"/>
            </a:pPr>
            <a:r>
              <a:rPr lang="en-US" b="0" dirty="0">
                <a:solidFill>
                  <a:schemeClr val="bg1"/>
                </a:solidFill>
              </a:rPr>
              <a:t>Corrective Action Reports</a:t>
            </a:r>
            <a:endParaRPr lang="en-AU" b="0" dirty="0">
              <a:solidFill>
                <a:schemeClr val="bg1"/>
              </a:solidFill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CBD6C7E-7192-6C2B-7D38-36186DE5CDD9}"/>
              </a:ext>
            </a:extLst>
          </p:cNvPr>
          <p:cNvSpPr>
            <a:spLocks noGrp="1"/>
          </p:cNvSpPr>
          <p:nvPr>
            <p:ph type="body" sz="quarter" idx="141"/>
          </p:nvPr>
        </p:nvSpPr>
        <p:spPr>
          <a:xfrm>
            <a:off x="8258227" y="1263806"/>
            <a:ext cx="3600000" cy="3579203"/>
          </a:xfrm>
          <a:solidFill>
            <a:schemeClr val="accent4"/>
          </a:solidFill>
        </p:spPr>
        <p:txBody>
          <a:bodyPr tIns="2340000" anchor="t"/>
          <a:lstStyle/>
          <a:p>
            <a:r>
              <a:rPr lang="en-US" dirty="0">
                <a:solidFill>
                  <a:schemeClr val="bg1"/>
                </a:solidFill>
              </a:rPr>
              <a:t>Access Denied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&gt;"/>
            </a:pPr>
            <a:r>
              <a:rPr lang="en-US" b="0" dirty="0">
                <a:solidFill>
                  <a:schemeClr val="bg1"/>
                </a:solidFill>
              </a:rPr>
              <a:t>Removal from site for unsafe practices</a:t>
            </a:r>
            <a:endParaRPr lang="en-AU" b="0" dirty="0">
              <a:solidFill>
                <a:schemeClr val="bg1"/>
              </a:solidFill>
            </a:endParaRPr>
          </a:p>
        </p:txBody>
      </p:sp>
      <p:pic>
        <p:nvPicPr>
          <p:cNvPr id="23" name="Picture Placeholder 2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92E6B0D5-FCA2-55E0-7B2A-C244BC00F9E1}"/>
              </a:ext>
            </a:extLst>
          </p:cNvPr>
          <p:cNvPicPr>
            <a:picLocks noGrp="1" noChangeAspect="1"/>
          </p:cNvPicPr>
          <p:nvPr>
            <p:ph type="pic" idx="66"/>
          </p:nvPr>
        </p:nvPicPr>
        <p:blipFill rotWithShape="1">
          <a:blip r:embed="rId3"/>
          <a:srcRect t="13191" b="26974"/>
          <a:stretch/>
        </p:blipFill>
        <p:spPr>
          <a:xfrm>
            <a:off x="526439" y="1512677"/>
            <a:ext cx="3204000" cy="1917117"/>
          </a:xfrm>
        </p:spPr>
      </p:pic>
      <p:pic>
        <p:nvPicPr>
          <p:cNvPr id="31" name="Picture Placeholder 30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2D890332-A0C1-C7E5-A1E1-E8612450671C}"/>
              </a:ext>
            </a:extLst>
          </p:cNvPr>
          <p:cNvPicPr>
            <a:picLocks noGrp="1" noChangeAspect="1"/>
          </p:cNvPicPr>
          <p:nvPr>
            <p:ph type="pic" idx="68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7" t="20082" r="56295" b="20082"/>
          <a:stretch/>
        </p:blipFill>
        <p:spPr>
          <a:xfrm>
            <a:off x="4487476" y="1512677"/>
            <a:ext cx="3204000" cy="1917117"/>
          </a:xfrm>
        </p:spPr>
      </p:pic>
      <p:pic>
        <p:nvPicPr>
          <p:cNvPr id="19" name="Picture Placeholder 18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5614CE43-963F-DA73-1A9A-D0EEF936931F}"/>
              </a:ext>
            </a:extLst>
          </p:cNvPr>
          <p:cNvPicPr>
            <a:picLocks noGrp="1" noChangeAspect="1"/>
          </p:cNvPicPr>
          <p:nvPr>
            <p:ph type="pic" idx="70"/>
          </p:nvPr>
        </p:nvPicPr>
        <p:blipFill rotWithShape="1">
          <a:blip r:embed="rId5"/>
          <a:srcRect l="4821" t="28512" r="48963" b="22328"/>
          <a:stretch/>
        </p:blipFill>
        <p:spPr>
          <a:xfrm>
            <a:off x="8464337" y="1512677"/>
            <a:ext cx="3204000" cy="1917117"/>
          </a:xfr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E80966E0-174F-8A5C-5A58-544EF091E1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97987" y="2493690"/>
            <a:ext cx="681769" cy="681769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E26E7099-0E65-A4BB-C2D6-91A9BF02EA10}"/>
              </a:ext>
            </a:extLst>
          </p:cNvPr>
          <p:cNvSpPr txBox="1">
            <a:spLocks/>
          </p:cNvSpPr>
          <p:nvPr/>
        </p:nvSpPr>
        <p:spPr>
          <a:xfrm>
            <a:off x="336550" y="5013970"/>
            <a:ext cx="11521676" cy="122490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" panose="020B0604020202020204" pitchFamily="34" charset="0"/>
              <a:buChar char="˃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 Rounded MT"/>
              <a:buChar char="–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" panose="020B0604020202020204" pitchFamily="34" charset="0"/>
              <a:buChar char="˃"/>
              <a:defRPr lang="en-US" sz="18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1088776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None/>
              <a:defRPr lang="en-US" sz="2400" b="1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1088776" rtl="0" eaLnBrk="1" latinLnBrk="0" hangingPunct="1">
              <a:spcBef>
                <a:spcPts val="600"/>
              </a:spcBef>
              <a:spcAft>
                <a:spcPts val="300"/>
              </a:spcAft>
              <a:buFont typeface="Arial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36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+mj-lt"/>
              <a:buAutoNum type="arabicPeriod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2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+mj-lt"/>
              <a:buAutoNum type="alphaLcPeriod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1088776" rtl="0" eaLnBrk="1" latinLnBrk="0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24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Where there is a breach or a non-conformance on the job and depending on how serious the non-conformance is the following processes are in place on this project </a:t>
            </a:r>
            <a:endParaRPr lang="en-A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03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5FB9A24-C3BA-239C-67E2-F17ED477C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Issues resolution process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483A90-88D2-753B-7DE1-0626595ACC0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graphicFrame>
        <p:nvGraphicFramePr>
          <p:cNvPr id="32" name="Diagram 31">
            <a:extLst>
              <a:ext uri="{FF2B5EF4-FFF2-40B4-BE49-F238E27FC236}">
                <a16:creationId xmlns:a16="http://schemas.microsoft.com/office/drawing/2014/main" id="{1C69E8C3-1DDE-8EDD-1F32-66555705EC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3043560"/>
              </p:ext>
            </p:extLst>
          </p:nvPr>
        </p:nvGraphicFramePr>
        <p:xfrm>
          <a:off x="332106" y="1701602"/>
          <a:ext cx="11521676" cy="1375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" name="Content Placeholder 4">
            <a:extLst>
              <a:ext uri="{FF2B5EF4-FFF2-40B4-BE49-F238E27FC236}">
                <a16:creationId xmlns:a16="http://schemas.microsoft.com/office/drawing/2014/main" id="{F4D6F556-00B3-EA75-54F0-F319FE5B5BBF}"/>
              </a:ext>
            </a:extLst>
          </p:cNvPr>
          <p:cNvSpPr txBox="1">
            <a:spLocks/>
          </p:cNvSpPr>
          <p:nvPr/>
        </p:nvSpPr>
        <p:spPr>
          <a:xfrm>
            <a:off x="336550" y="3285778"/>
            <a:ext cx="11521676" cy="2953097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6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" panose="020B0604020202020204" pitchFamily="34" charset="0"/>
              <a:buChar char="˃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 Rounded MT"/>
              <a:buChar char="–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8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Arial" panose="020B0604020202020204" pitchFamily="34" charset="0"/>
              <a:buChar char="˃"/>
              <a:defRPr lang="en-US" sz="180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1088776" rtl="0" eaLnBrk="1" latinLnBrk="0" hangingPunct="1">
              <a:spcBef>
                <a:spcPts val="1200"/>
              </a:spcBef>
              <a:spcAft>
                <a:spcPts val="600"/>
              </a:spcAft>
              <a:buFont typeface="Arial" pitchFamily="34" charset="0"/>
              <a:buNone/>
              <a:defRPr lang="en-US" sz="2400" b="1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1088776" rtl="0" eaLnBrk="1" latinLnBrk="0" hangingPunct="1">
              <a:spcBef>
                <a:spcPts val="600"/>
              </a:spcBef>
              <a:spcAft>
                <a:spcPts val="300"/>
              </a:spcAft>
              <a:buFont typeface="Arial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36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+mj-lt"/>
              <a:buAutoNum type="arabicPeriod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20000" indent="-360000" algn="l" defTabSz="1088776" rtl="0" eaLnBrk="1" latinLnBrk="0" hangingPunct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+mj-lt"/>
              <a:buAutoNum type="alphaLcPeriod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1088776" rtl="0" eaLnBrk="1" latinLnBrk="0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2400" b="1" dirty="0">
                <a:solidFill>
                  <a:schemeClr val="accent1"/>
                </a:solidFill>
              </a:rPr>
              <a:t>Health and safety issues raised on site will be recorded and addressed as a matter of urgency.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2400" dirty="0">
                <a:solidFill>
                  <a:schemeClr val="bg1"/>
                </a:solidFill>
              </a:rPr>
              <a:t>Where there is a matter that cannot be resolved in the first instance the escalation process outlined shall be followed.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sz="2400" dirty="0">
                <a:solidFill>
                  <a:schemeClr val="accent1"/>
                </a:solidFill>
              </a:rPr>
              <a:t>Above parties will make reasonable efforts to achieve a timely and effective resolution of the health and safety issue in question. </a:t>
            </a:r>
          </a:p>
        </p:txBody>
      </p:sp>
    </p:spTree>
    <p:extLst>
      <p:ext uri="{BB962C8B-B14F-4D97-AF65-F5344CB8AC3E}">
        <p14:creationId xmlns:p14="http://schemas.microsoft.com/office/powerpoint/2010/main" val="94550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A8128D7-B8B6-C706-DE71-72D4A8F5F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Reach Out</a:t>
            </a:r>
            <a:endParaRPr lang="en-A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8F559A-10F3-0C0C-F870-DC2D27826B8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C96C739-6834-4F6D-D9FC-18FFE6B991FD}"/>
              </a:ext>
            </a:extLst>
          </p:cNvPr>
          <p:cNvSpPr>
            <a:spLocks noGrp="1"/>
          </p:cNvSpPr>
          <p:nvPr>
            <p:ph type="body" sz="quarter" idx="137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Hutchies’ Company </a:t>
            </a:r>
            <a:br>
              <a:rPr lang="en-US" dirty="0">
                <a:solidFill>
                  <a:schemeClr val="accent1"/>
                </a:solidFill>
              </a:rPr>
            </a:br>
            <a:r>
              <a:rPr lang="en-US" dirty="0">
                <a:solidFill>
                  <a:schemeClr val="accent1"/>
                </a:solidFill>
              </a:rPr>
              <a:t>Member Assistance</a:t>
            </a:r>
            <a:br>
              <a:rPr lang="en-US" dirty="0">
                <a:solidFill>
                  <a:schemeClr val="accent1"/>
                </a:solidFill>
              </a:rPr>
            </a:br>
            <a:r>
              <a:rPr lang="en-US" b="0" dirty="0">
                <a:solidFill>
                  <a:schemeClr val="accent1"/>
                </a:solidFill>
              </a:rPr>
              <a:t>Call 1300 687 327 (24 x 7)</a:t>
            </a:r>
            <a:endParaRPr lang="en-AU" dirty="0">
              <a:solidFill>
                <a:schemeClr val="accent1"/>
              </a:solidFill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F87695D-78D6-46CD-F539-C2D33721F5AF}"/>
              </a:ext>
            </a:extLst>
          </p:cNvPr>
          <p:cNvSpPr>
            <a:spLocks noGrp="1"/>
          </p:cNvSpPr>
          <p:nvPr>
            <p:ph type="body" sz="quarter" idx="139"/>
          </p:nvPr>
        </p:nvSpPr>
        <p:spPr/>
        <p:txBody>
          <a:bodyPr/>
          <a:lstStyle/>
          <a:p>
            <a:r>
              <a:rPr lang="en-US" dirty="0">
                <a:solidFill>
                  <a:srgbClr val="ED1941"/>
                </a:solidFill>
              </a:rPr>
              <a:t>Mates in Construction</a:t>
            </a:r>
            <a:br>
              <a:rPr lang="en-US" dirty="0">
                <a:solidFill>
                  <a:srgbClr val="ED1941"/>
                </a:solidFill>
              </a:rPr>
            </a:br>
            <a:r>
              <a:rPr lang="en-US" b="0" dirty="0">
                <a:solidFill>
                  <a:srgbClr val="ED1941"/>
                </a:solidFill>
              </a:rPr>
              <a:t>Call 1300 642 111 (24 x 7)</a:t>
            </a:r>
            <a:endParaRPr lang="en-AU" dirty="0">
              <a:solidFill>
                <a:srgbClr val="ED1941"/>
              </a:solidFill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E1CFC37-A6CE-0A28-6F97-FF74ACE49282}"/>
              </a:ext>
            </a:extLst>
          </p:cNvPr>
          <p:cNvSpPr>
            <a:spLocks noGrp="1"/>
          </p:cNvSpPr>
          <p:nvPr>
            <p:ph type="body" sz="quarter" idx="14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TIACS x </a:t>
            </a:r>
            <a:r>
              <a:rPr lang="en-US" dirty="0" err="1">
                <a:solidFill>
                  <a:srgbClr val="000000"/>
                </a:solidFill>
              </a:rPr>
              <a:t>Trademutt</a:t>
            </a:r>
            <a:br>
              <a:rPr lang="en-US" dirty="0">
                <a:solidFill>
                  <a:srgbClr val="000000"/>
                </a:solidFill>
              </a:rPr>
            </a:br>
            <a:r>
              <a:rPr lang="en-US" b="0" dirty="0">
                <a:solidFill>
                  <a:srgbClr val="000000"/>
                </a:solidFill>
              </a:rPr>
              <a:t>Call or SMS 0488 846 988</a:t>
            </a:r>
            <a:br>
              <a:rPr lang="en-US" b="0" dirty="0">
                <a:solidFill>
                  <a:srgbClr val="000000"/>
                </a:solidFill>
              </a:rPr>
            </a:br>
            <a:r>
              <a:rPr lang="en-US" b="0" dirty="0">
                <a:solidFill>
                  <a:srgbClr val="000000"/>
                </a:solidFill>
              </a:rPr>
              <a:t>(Mon-Fri 8am-10pm AEST)</a:t>
            </a:r>
            <a:endParaRPr lang="en-AU" b="0" dirty="0">
              <a:solidFill>
                <a:srgbClr val="000000"/>
              </a:solidFill>
            </a:endParaRPr>
          </a:p>
        </p:txBody>
      </p:sp>
      <p:pic>
        <p:nvPicPr>
          <p:cNvPr id="1026" name="Picture 2" descr="Confidential 24 x 7 support">
            <a:extLst>
              <a:ext uri="{FF2B5EF4-FFF2-40B4-BE49-F238E27FC236}">
                <a16:creationId xmlns:a16="http://schemas.microsoft.com/office/drawing/2014/main" id="{B08FC370-265F-65ED-1572-CF029BB06A40}"/>
              </a:ext>
            </a:extLst>
          </p:cNvPr>
          <p:cNvPicPr>
            <a:picLocks noGrp="1" noChangeAspect="1" noChangeArrowheads="1"/>
          </p:cNvPicPr>
          <p:nvPr>
            <p:ph type="pic" idx="6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nfidential support">
            <a:extLst>
              <a:ext uri="{FF2B5EF4-FFF2-40B4-BE49-F238E27FC236}">
                <a16:creationId xmlns:a16="http://schemas.microsoft.com/office/drawing/2014/main" id="{5BCCD898-14D4-47F6-E71A-B41521C59D42}"/>
              </a:ext>
            </a:extLst>
          </p:cNvPr>
          <p:cNvPicPr>
            <a:picLocks noGrp="1" noChangeAspect="1" noChangeArrowheads="1"/>
          </p:cNvPicPr>
          <p:nvPr>
            <p:ph type="pic" idx="7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nfidential 24 x 7 support">
            <a:extLst>
              <a:ext uri="{FF2B5EF4-FFF2-40B4-BE49-F238E27FC236}">
                <a16:creationId xmlns:a16="http://schemas.microsoft.com/office/drawing/2014/main" id="{3E850F86-8C75-3401-3A87-0EC92D9E5B54}"/>
              </a:ext>
            </a:extLst>
          </p:cNvPr>
          <p:cNvPicPr>
            <a:picLocks noGrp="1" noChangeAspect="1" noChangeArrowheads="1"/>
          </p:cNvPicPr>
          <p:nvPr>
            <p:ph type="pic" idx="68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49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C3920-6433-C714-8474-00A8A6D2F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Funky Friday’s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A5308-C6DC-DD84-7F28-F184EF2B2B1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pic>
        <p:nvPicPr>
          <p:cNvPr id="11" name="Picture 10" descr="A person standing outside with a colorful shirt&#10;&#10;Description automatically generated">
            <a:extLst>
              <a:ext uri="{FF2B5EF4-FFF2-40B4-BE49-F238E27FC236}">
                <a16:creationId xmlns:a16="http://schemas.microsoft.com/office/drawing/2014/main" id="{BD76454A-50F6-8920-69AF-28E4D32BBE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87" t="34096" r="8371" b="14364"/>
          <a:stretch/>
        </p:blipFill>
        <p:spPr>
          <a:xfrm rot="5400000">
            <a:off x="8325795" y="3788076"/>
            <a:ext cx="2304257" cy="1426445"/>
          </a:xfrm>
          <a:prstGeom prst="rect">
            <a:avLst/>
          </a:prstGeom>
        </p:spPr>
      </p:pic>
      <p:pic>
        <p:nvPicPr>
          <p:cNvPr id="13" name="Picture 12" descr="A person wearing a red shirt and sunglasses&#10;&#10;Description automatically generated">
            <a:extLst>
              <a:ext uri="{FF2B5EF4-FFF2-40B4-BE49-F238E27FC236}">
                <a16:creationId xmlns:a16="http://schemas.microsoft.com/office/drawing/2014/main" id="{5EA0E9D4-F0A7-F26C-E6B1-DFB0D4B32E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07" t="19208" r="9060" b="36004"/>
          <a:stretch/>
        </p:blipFill>
        <p:spPr>
          <a:xfrm rot="5400000">
            <a:off x="6540924" y="930852"/>
            <a:ext cx="2657500" cy="1397974"/>
          </a:xfrm>
          <a:prstGeom prst="rect">
            <a:avLst/>
          </a:prstGeom>
        </p:spPr>
      </p:pic>
      <p:pic>
        <p:nvPicPr>
          <p:cNvPr id="15" name="Picture 14" descr="A person wearing a hat and standing in front of a blue wall&#10;&#10;Description automatically generated">
            <a:extLst>
              <a:ext uri="{FF2B5EF4-FFF2-40B4-BE49-F238E27FC236}">
                <a16:creationId xmlns:a16="http://schemas.microsoft.com/office/drawing/2014/main" id="{9671A6BC-CD3C-4F9F-ACA4-CA66BD6A2C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10" t="30405" r="11160" b="6611"/>
          <a:stretch/>
        </p:blipFill>
        <p:spPr>
          <a:xfrm rot="5400000">
            <a:off x="9992874" y="3777996"/>
            <a:ext cx="2304258" cy="1426445"/>
          </a:xfrm>
          <a:prstGeom prst="rect">
            <a:avLst/>
          </a:prstGeom>
        </p:spPr>
      </p:pic>
      <p:pic>
        <p:nvPicPr>
          <p:cNvPr id="17" name="Picture 16" descr="A person in an orange shirt&#10;&#10;Description automatically generated">
            <a:extLst>
              <a:ext uri="{FF2B5EF4-FFF2-40B4-BE49-F238E27FC236}">
                <a16:creationId xmlns:a16="http://schemas.microsoft.com/office/drawing/2014/main" id="{0A184996-6FF5-1A5C-5868-CE3A382AFA0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110" t="33204" r="5911" b="16826"/>
          <a:stretch/>
        </p:blipFill>
        <p:spPr>
          <a:xfrm rot="5400000">
            <a:off x="8122922" y="939830"/>
            <a:ext cx="2657502" cy="1363251"/>
          </a:xfrm>
          <a:prstGeom prst="rect">
            <a:avLst/>
          </a:prstGeom>
        </p:spPr>
      </p:pic>
      <p:pic>
        <p:nvPicPr>
          <p:cNvPr id="19" name="Picture 18" descr="A person wearing a yellow shirt and white hat&#10;&#10;Description automatically generated">
            <a:extLst>
              <a:ext uri="{FF2B5EF4-FFF2-40B4-BE49-F238E27FC236}">
                <a16:creationId xmlns:a16="http://schemas.microsoft.com/office/drawing/2014/main" id="{FD71C85B-F49C-5BDB-1E64-72413C2D645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210" t="37403" r="5910" b="3811"/>
          <a:stretch/>
        </p:blipFill>
        <p:spPr>
          <a:xfrm rot="5400000">
            <a:off x="4931521" y="3838787"/>
            <a:ext cx="2649114" cy="1426446"/>
          </a:xfrm>
          <a:prstGeom prst="rect">
            <a:avLst/>
          </a:prstGeom>
        </p:spPr>
      </p:pic>
      <p:pic>
        <p:nvPicPr>
          <p:cNvPr id="21" name="Picture 20" descr="A person standing in a room&#10;&#10;Description automatically generated">
            <a:extLst>
              <a:ext uri="{FF2B5EF4-FFF2-40B4-BE49-F238E27FC236}">
                <a16:creationId xmlns:a16="http://schemas.microsoft.com/office/drawing/2014/main" id="{908D2AAD-3938-47A2-E8A4-A47B13C5150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8508" t="34604" r="21657" b="24806"/>
          <a:stretch/>
        </p:blipFill>
        <p:spPr>
          <a:xfrm rot="5400000">
            <a:off x="9841185" y="896780"/>
            <a:ext cx="2649116" cy="1457735"/>
          </a:xfrm>
          <a:prstGeom prst="rect">
            <a:avLst/>
          </a:prstGeom>
        </p:spPr>
      </p:pic>
      <p:pic>
        <p:nvPicPr>
          <p:cNvPr id="23" name="Picture 22" descr="A person in pink shirt and pink hat standing on a construction site&#10;&#10;Description automatically generated">
            <a:extLst>
              <a:ext uri="{FF2B5EF4-FFF2-40B4-BE49-F238E27FC236}">
                <a16:creationId xmlns:a16="http://schemas.microsoft.com/office/drawing/2014/main" id="{1C128ACD-4C0F-D86F-0A84-01A7108CD15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3873" t="18508" r="31338" b="18507"/>
          <a:stretch/>
        </p:blipFill>
        <p:spPr>
          <a:xfrm>
            <a:off x="5520140" y="226668"/>
            <a:ext cx="1449161" cy="2813285"/>
          </a:xfrm>
          <a:prstGeom prst="rect">
            <a:avLst/>
          </a:prstGeom>
        </p:spPr>
      </p:pic>
      <p:pic>
        <p:nvPicPr>
          <p:cNvPr id="25" name="Picture 24" descr="A person in pink shirt holding a white object&#10;&#10;Description automatically generated">
            <a:extLst>
              <a:ext uri="{FF2B5EF4-FFF2-40B4-BE49-F238E27FC236}">
                <a16:creationId xmlns:a16="http://schemas.microsoft.com/office/drawing/2014/main" id="{7320AD20-7D38-3697-EA41-4C5BF383E9F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0055" t="22707" r="18975" b="33550"/>
          <a:stretch/>
        </p:blipFill>
        <p:spPr>
          <a:xfrm>
            <a:off x="7125105" y="3347473"/>
            <a:ext cx="1489138" cy="237342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64D28AB-327F-2F4E-EEF1-4B54B98C15CF}"/>
              </a:ext>
            </a:extLst>
          </p:cNvPr>
          <p:cNvSpPr txBox="1"/>
          <p:nvPr/>
        </p:nvSpPr>
        <p:spPr>
          <a:xfrm>
            <a:off x="4945459" y="6032232"/>
            <a:ext cx="748883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000" b="1" u="sng" dirty="0">
                <a:solidFill>
                  <a:schemeClr val="bg1"/>
                </a:solidFill>
              </a:rPr>
              <a:t>DECENT HUMAN BEINGS SUPPORTING MENTAL HEALTH</a:t>
            </a:r>
            <a:endParaRPr lang="en-AU" sz="2000" b="1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1E5927-D41C-BBCA-4416-781ECA04808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0564" y="1773610"/>
            <a:ext cx="4774439" cy="358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05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3A5E12-2DA1-160C-8D7F-EACAE622282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AU"/>
              <a:t>Site Induction</a:t>
            </a:r>
            <a:endParaRPr lang="en-AU" dirty="0"/>
          </a:p>
        </p:txBody>
      </p:sp>
      <p:pic>
        <p:nvPicPr>
          <p:cNvPr id="11" name="Picture 10" descr="A group of people in hard hats&#10;&#10;Description automatically generated">
            <a:extLst>
              <a:ext uri="{FF2B5EF4-FFF2-40B4-BE49-F238E27FC236}">
                <a16:creationId xmlns:a16="http://schemas.microsoft.com/office/drawing/2014/main" id="{2B9E8763-7161-1CD4-F7BE-FAB6194F6B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443" b="20295"/>
          <a:stretch/>
        </p:blipFill>
        <p:spPr>
          <a:xfrm>
            <a:off x="-1" y="4018152"/>
            <a:ext cx="10023407" cy="2567930"/>
          </a:xfrm>
          <a:prstGeom prst="rect">
            <a:avLst/>
          </a:prstGeom>
        </p:spPr>
      </p:pic>
      <p:pic>
        <p:nvPicPr>
          <p:cNvPr id="13" name="Picture 12" descr="A group of men in clothing holding boxes&#10;&#10;Description automatically generated">
            <a:extLst>
              <a:ext uri="{FF2B5EF4-FFF2-40B4-BE49-F238E27FC236}">
                <a16:creationId xmlns:a16="http://schemas.microsoft.com/office/drawing/2014/main" id="{777ECB11-D585-883E-C0A6-F3FC97209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688" y="196352"/>
            <a:ext cx="2926718" cy="3737736"/>
          </a:xfrm>
          <a:prstGeom prst="rect">
            <a:avLst/>
          </a:prstGeom>
        </p:spPr>
      </p:pic>
      <p:pic>
        <p:nvPicPr>
          <p:cNvPr id="15" name="Picture 1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BF6E6FB1-1EDC-83BD-A0F0-6E6D7ABF29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4622" y="909638"/>
            <a:ext cx="4022566" cy="301692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EDCD1C1-6C25-38EC-9066-21450FAE85B4}"/>
              </a:ext>
            </a:extLst>
          </p:cNvPr>
          <p:cNvSpPr txBox="1"/>
          <p:nvPr/>
        </p:nvSpPr>
        <p:spPr>
          <a:xfrm>
            <a:off x="264939" y="1316830"/>
            <a:ext cx="287512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b="1" dirty="0">
                <a:solidFill>
                  <a:schemeClr val="bg1"/>
                </a:solidFill>
              </a:rPr>
              <a:t>Join Us!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AU" b="1" dirty="0">
                <a:solidFill>
                  <a:schemeClr val="bg1"/>
                </a:solidFill>
              </a:rPr>
              <a:t>Wear your brightest shirt/outfit for your chance to win a meat tray every Friday! </a:t>
            </a:r>
            <a:endParaRPr lang="en-AU" sz="1800" b="1" dirty="0">
              <a:solidFill>
                <a:schemeClr val="bg1"/>
              </a:solidFill>
            </a:endParaRPr>
          </a:p>
        </p:txBody>
      </p:sp>
      <p:pic>
        <p:nvPicPr>
          <p:cNvPr id="1028" name="00ECF9AF-2BCF-49A4-BE42-3473C965067A" descr="Resized_20230804_092011.JPEG">
            <a:extLst>
              <a:ext uri="{FF2B5EF4-FFF2-40B4-BE49-F238E27FC236}">
                <a16:creationId xmlns:a16="http://schemas.microsoft.com/office/drawing/2014/main" id="{A934671D-A6F4-FB96-0213-0B5B48E325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2" t="7409" r="20851" b="21138"/>
          <a:stretch/>
        </p:blipFill>
        <p:spPr bwMode="auto">
          <a:xfrm>
            <a:off x="10087619" y="137655"/>
            <a:ext cx="2009021" cy="31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618BBEE-6146-D39E-70C1-0758E2A63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39" y="140708"/>
            <a:ext cx="11526120" cy="713286"/>
          </a:xfrm>
        </p:spPr>
        <p:txBody>
          <a:bodyPr/>
          <a:lstStyle/>
          <a:p>
            <a:r>
              <a:rPr lang="en-AU" dirty="0"/>
              <a:t>Funky Friday’s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69AC37-9F20-03AA-9FEC-C7EFD4F3E4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98799" y="3590106"/>
            <a:ext cx="2005758" cy="29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D569C33-3FF2-39D6-B55F-D6C426FF2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  <a:endParaRPr lang="en-A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BE8823-5D54-E390-2AC4-774D0684F0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3731" y="4308404"/>
            <a:ext cx="9934376" cy="1425646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For anyone who requires additional assistance with the content of this induction, or if English is not your first language, please speak with your supervisor or Hutchies’ </a:t>
            </a:r>
            <a:br>
              <a:rPr lang="en-US" dirty="0"/>
            </a:br>
            <a:r>
              <a:rPr lang="en-US" dirty="0"/>
              <a:t>Site Team prior to commencing work.</a:t>
            </a:r>
          </a:p>
        </p:txBody>
      </p:sp>
    </p:spTree>
    <p:extLst>
      <p:ext uri="{BB962C8B-B14F-4D97-AF65-F5344CB8AC3E}">
        <p14:creationId xmlns:p14="http://schemas.microsoft.com/office/powerpoint/2010/main" val="48772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157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Hutchies PPT">
  <a:themeElements>
    <a:clrScheme name="HU PPT">
      <a:dk1>
        <a:sysClr val="windowText" lastClr="000000"/>
      </a:dk1>
      <a:lt1>
        <a:sysClr val="window" lastClr="FFFFFF"/>
      </a:lt1>
      <a:dk2>
        <a:srgbClr val="282829"/>
      </a:dk2>
      <a:lt2>
        <a:srgbClr val="EBECEC"/>
      </a:lt2>
      <a:accent1>
        <a:srgbClr val="0091D0"/>
      </a:accent1>
      <a:accent2>
        <a:srgbClr val="1AAA99"/>
      </a:accent2>
      <a:accent3>
        <a:srgbClr val="6B41B7"/>
      </a:accent3>
      <a:accent4>
        <a:srgbClr val="CC032E"/>
      </a:accent4>
      <a:accent5>
        <a:srgbClr val="E48600"/>
      </a:accent5>
      <a:accent6>
        <a:srgbClr val="D8D8D8"/>
      </a:accent6>
      <a:hlink>
        <a:srgbClr val="0091D0"/>
      </a:hlink>
      <a:folHlink>
        <a:srgbClr val="0091D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Base Template (Beta).potx" id="{5E903976-0112-4E0E-B883-E556A4B5415D}" vid="{A6122861-3D06-412A-AD2E-EF29386F37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 Tile" ma:contentTypeID="0x010100C71D7CD556B21A4496B1628E6A43114300EF6B165A454A20499FC4810DD166584D" ma:contentTypeVersion="27" ma:contentTypeDescription="" ma:contentTypeScope="" ma:versionID="1771a4cd062b5079fc72fd8277ba80f7">
  <xsd:schema xmlns:xsd="http://www.w3.org/2001/XMLSchema" xmlns:xs="http://www.w3.org/2001/XMLSchema" xmlns:p="http://schemas.microsoft.com/office/2006/metadata/properties" xmlns:ns1="77b2756e-ce3a-42fc-b1eb-0c37f22baa18" xmlns:ns3="089ea616-b692-4435-98d1-571a1461bbe3" xmlns:ns4="http://schemas.microsoft.com/sharepoint/v4" xmlns:ns5="bf08f2c7-8c99-4982-a5f4-80b1e5912b26" targetNamespace="http://schemas.microsoft.com/office/2006/metadata/properties" ma:root="true" ma:fieldsID="87db4c3fb8acac21b2ab80124454c6a4" ns1:_="" ns3:_="" ns4:_="" ns5:_="">
    <xsd:import namespace="77b2756e-ce3a-42fc-b1eb-0c37f22baa18"/>
    <xsd:import namespace="089ea616-b692-4435-98d1-571a1461bbe3"/>
    <xsd:import namespace="http://schemas.microsoft.com/sharepoint/v4"/>
    <xsd:import namespace="bf08f2c7-8c99-4982-a5f4-80b1e5912b26"/>
    <xsd:element name="properties">
      <xsd:complexType>
        <xsd:sequence>
          <xsd:element name="documentManagement">
            <xsd:complexType>
              <xsd:all>
                <xsd:element ref="ns1:Starred" minOccurs="0"/>
                <xsd:element ref="ns1:DocOwner" minOccurs="0"/>
                <xsd:element ref="ns1:ItemDescription" minOccurs="0"/>
                <xsd:element ref="ns1:SubcontractorAccess" minOccurs="0"/>
                <xsd:element ref="ns1:RelevantToSubmissions" minOccurs="0"/>
                <xsd:element ref="ns1:TaxCatchAllLabel" minOccurs="0"/>
                <xsd:element ref="ns1:TaxCatchAll" minOccurs="0"/>
                <xsd:element ref="ns1:k060ac7d9c0e4f7c871838d2f59f2f62" minOccurs="0"/>
                <xsd:element ref="ns1:d4902e1b56ab4a83a14008390ed1e63e" minOccurs="0"/>
                <xsd:element ref="ns1:ec415b222bd144cf8ce1ca838c09efce" minOccurs="0"/>
                <xsd:element ref="ns1:n1958d9de1984503a5722b1702fe03d3" minOccurs="0"/>
                <xsd:element ref="ns1:ke2f8ba277dc4e5fbb61dbf51787598e" minOccurs="0"/>
                <xsd:element ref="ns1:lb5367da060b4b7ea207358ffb2f557d" minOccurs="0"/>
                <xsd:element ref="ns1:c63a0bed35a24f619dbd50a1f4ae3c14" minOccurs="0"/>
                <xsd:element ref="ns1:hd6cfe15be8e48f888155dcaff5b2172" minOccurs="0"/>
                <xsd:element ref="ns1:ImportPath" minOccurs="0"/>
                <xsd:element ref="ns3:_dlc_DocId" minOccurs="0"/>
                <xsd:element ref="ns3:_dlc_DocIdUrl" minOccurs="0"/>
                <xsd:element ref="ns3:_dlc_DocIdPersistId" minOccurs="0"/>
                <xsd:element ref="ns3:Flagged" minOccurs="0"/>
                <xsd:element ref="ns4:IconOverlay" minOccurs="0"/>
                <xsd:element ref="ns3:SharedWithUsers" minOccurs="0"/>
                <xsd:element ref="ns3:SharedWithDetails" minOccurs="0"/>
                <xsd:element ref="ns3:ExpiryDate" minOccurs="0"/>
                <xsd:element ref="ns5:MediaServiceMetadata" minOccurs="0"/>
                <xsd:element ref="ns5:MediaServiceFastMetadata" minOccurs="0"/>
                <xsd:element ref="ns5:MediaServiceAutoKeyPoints" minOccurs="0"/>
                <xsd:element ref="ns5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b2756e-ce3a-42fc-b1eb-0c37f22baa18" elementFormDefault="qualified">
    <xsd:import namespace="http://schemas.microsoft.com/office/2006/documentManagement/types"/>
    <xsd:import namespace="http://schemas.microsoft.com/office/infopath/2007/PartnerControls"/>
    <xsd:element name="Starred" ma:index="0" nillable="true" ma:displayName="Starred" ma:default="0" ma:internalName="Starred" ma:readOnly="false">
      <xsd:simpleType>
        <xsd:restriction base="dms:Boolean"/>
      </xsd:simpleType>
    </xsd:element>
    <xsd:element name="DocOwner" ma:index="6" nillable="true" ma:displayName="Document Owner" ma:SharePointGroup="5" ma:internalName="DocOwner" ma:readOnly="false" ma:showField="NameWithPictureAndDetails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temDescription" ma:index="7" nillable="true" ma:displayName="Item Description" ma:internalName="ItemDescription" ma:readOnly="false">
      <xsd:simpleType>
        <xsd:restriction base="dms:Note">
          <xsd:maxLength value="255"/>
        </xsd:restriction>
      </xsd:simpleType>
    </xsd:element>
    <xsd:element name="SubcontractorAccess" ma:index="8" nillable="true" ma:displayName="Subcontractor Access" ma:default="0" ma:internalName="SubcontractorAccess" ma:readOnly="false">
      <xsd:simpleType>
        <xsd:restriction base="dms:Boolean"/>
      </xsd:simpleType>
    </xsd:element>
    <xsd:element name="RelevantToSubmissions" ma:index="9" nillable="true" ma:displayName="Relevant To Submissions" ma:default="0" ma:internalName="RelevantToSubmissions" ma:readOnly="false">
      <xsd:simpleType>
        <xsd:restriction base="dms:Boolean"/>
      </xsd:simpleType>
    </xsd:element>
    <xsd:element name="TaxCatchAllLabel" ma:index="11" nillable="true" ma:displayName="Taxonomy Catch All Column1" ma:description="" ma:hidden="true" ma:list="{767a2d17-86ec-415b-84f8-fd2eb0a181f0}" ma:internalName="TaxCatchAllLabel" ma:readOnly="true" ma:showField="CatchAllDataLabel" ma:web="089ea616-b692-4435-98d1-571a1461bb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" ma:index="12" nillable="true" ma:displayName="Taxonomy Catch All Column" ma:description="" ma:hidden="true" ma:list="{767a2d17-86ec-415b-84f8-fd2eb0a181f0}" ma:internalName="TaxCatchAll" ma:readOnly="false" ma:showField="CatchAllData" ma:web="089ea616-b692-4435-98d1-571a1461bb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k060ac7d9c0e4f7c871838d2f59f2f62" ma:index="13" ma:taxonomy="true" ma:internalName="k060ac7d9c0e4f7c871838d2f59f2f62" ma:taxonomyFieldName="DocumentFunction" ma:displayName="Document Function" ma:readOnly="false" ma:fieldId="{4060ac7d-9c0e-4f7c-8718-38d2f59f2f62}" ma:sspId="4de1c2e4-6b8c-4f40-aa61-cab7a3222ec8" ma:termSetId="8b0e6dcf-3136-4c21-a7fb-447365dc663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d4902e1b56ab4a83a14008390ed1e63e" ma:index="16" ma:taxonomy="true" ma:internalName="d4902e1b56ab4a83a14008390ed1e63e" ma:taxonomyFieldName="CompanyArea" ma:displayName="Secondary Area" ma:indexed="true" ma:readOnly="false" ma:fieldId="{d4902e1b-56ab-4a83-a140-08390ed1e63e}" ma:sspId="4de1c2e4-6b8c-4f40-aa61-cab7a3222ec8" ma:termSetId="f77af58b-6ec3-4522-b7dd-2c423b1c1178" ma:anchorId="637c64fb-c679-4f81-925e-5bef14fe07a6" ma:open="false" ma:isKeyword="false">
      <xsd:complexType>
        <xsd:sequence>
          <xsd:element ref="pc:Terms" minOccurs="0" maxOccurs="1"/>
        </xsd:sequence>
      </xsd:complexType>
    </xsd:element>
    <xsd:element name="ec415b222bd144cf8ce1ca838c09efce" ma:index="19" nillable="true" ma:taxonomy="true" ma:internalName="ec415b222bd144cf8ce1ca838c09efce" ma:taxonomyFieldName="Sector" ma:displayName="Sector" ma:readOnly="false" ma:fieldId="{ec415b22-2bd1-44cf-8ce1-ca838c09efce}" ma:sspId="4de1c2e4-6b8c-4f40-aa61-cab7a3222ec8" ma:termSetId="d8c62888-c427-485e-8206-8d63d36a7eb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1958d9de1984503a5722b1702fe03d3" ma:index="21" nillable="true" ma:taxonomy="true" ma:internalName="n1958d9de1984503a5722b1702fe03d3" ma:taxonomyFieldName="Region" ma:displayName="State" ma:readOnly="false" ma:default="" ma:fieldId="{71958d9d-e198-4503-a572-2b1702fe03d3}" ma:taxonomyMulti="true" ma:sspId="4de1c2e4-6b8c-4f40-aa61-cab7a3222ec8" ma:termSetId="2d43e97c-184c-4b96-a996-f6c441d0c3a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e2f8ba277dc4e5fbb61dbf51787598e" ma:index="22" nillable="true" ma:taxonomy="true" ma:internalName="ke2f8ba277dc4e5fbb61dbf51787598e" ma:taxonomyFieldName="Software" ma:displayName="Software" ma:readOnly="false" ma:fieldId="{4e2f8ba2-77dc-4e5f-bb61-dbf51787598e}" ma:sspId="4de1c2e4-6b8c-4f40-aa61-cab7a3222ec8" ma:termSetId="8f4fe995-8ca1-49a0-9058-513c00e4cbe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lb5367da060b4b7ea207358ffb2f557d" ma:index="24" nillable="true" ma:taxonomy="true" ma:internalName="lb5367da060b4b7ea207358ffb2f557d" ma:taxonomyFieldName="Topic" ma:displayName="Topic" ma:readOnly="false" ma:default="" ma:fieldId="{5b5367da-060b-4b7e-a207-358ffb2f557d}" ma:taxonomyMulti="true" ma:sspId="4de1c2e4-6b8c-4f40-aa61-cab7a3222ec8" ma:termSetId="dc290f23-325b-41d2-a5b1-5ada017f1cd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63a0bed35a24f619dbd50a1f4ae3c14" ma:index="26" nillable="true" ma:taxonomy="true" ma:internalName="c63a0bed35a24f619dbd50a1f4ae3c14" ma:taxonomyFieldName="Trade" ma:displayName="Trade" ma:readOnly="false" ma:fieldId="{c63a0bed-35a2-4f61-9dbd-50a1f4ae3c14}" ma:sspId="4de1c2e4-6b8c-4f40-aa61-cab7a3222ec8" ma:termSetId="b701ceb1-7fe0-4a45-88aa-1a1f564b76c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d6cfe15be8e48f888155dcaff5b2172" ma:index="28" ma:taxonomy="true" ma:internalName="hd6cfe15be8e48f888155dcaff5b2172" ma:taxonomyFieldName="DocumentType" ma:displayName="Document Type" ma:indexed="true" ma:readOnly="false" ma:fieldId="{1d6cfe15-be8e-48f8-8815-5dcaff5b2172}" ma:sspId="4de1c2e4-6b8c-4f40-aa61-cab7a3222ec8" ma:termSetId="9f797354-5642-416a-9ef2-3e851b12e20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mportPath" ma:index="31" nillable="true" ma:displayName="ImportPath" ma:hidden="true" ma:internalName="ImportPath" ma:readOnly="fals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9ea616-b692-4435-98d1-571a1461bbe3" elementFormDefault="qualified">
    <xsd:import namespace="http://schemas.microsoft.com/office/2006/documentManagement/types"/>
    <xsd:import namespace="http://schemas.microsoft.com/office/infopath/2007/PartnerControls"/>
    <xsd:element name="_dlc_DocId" ma:index="32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3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4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Flagged" ma:index="35" nillable="true" ma:displayName="Flagged" ma:internalName="Flagged">
      <xsd:simpleType>
        <xsd:restriction base="dms:Text">
          <xsd:maxLength value="255"/>
        </xsd:restriction>
      </xsd:simpleType>
    </xsd:element>
    <xsd:element name="SharedWithUsers" ma:index="37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ExpiryDate" ma:index="39" nillable="true" ma:displayName="Expiry Date" ma:format="DateOnly" ma:internalName="Expiry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6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08f2c7-8c99-4982-a5f4-80b1e5912b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4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4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4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30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e2f8ba277dc4e5fbb61dbf51787598e xmlns="77b2756e-ce3a-42fc-b1eb-0c37f22baa18">
      <Terms xmlns="http://schemas.microsoft.com/office/infopath/2007/PartnerControls"/>
    </ke2f8ba277dc4e5fbb61dbf51787598e>
    <k060ac7d9c0e4f7c871838d2f59f2f62 xmlns="77b2756e-ce3a-42fc-b1eb-0c37f22baa18">
      <Terms xmlns="http://schemas.microsoft.com/office/infopath/2007/PartnerControls">
        <TermInfo xmlns="http://schemas.microsoft.com/office/infopath/2007/PartnerControls">
          <TermName xmlns="http://schemas.microsoft.com/office/infopath/2007/PartnerControls">Forms, Templates ＆ Tools</TermName>
          <TermId xmlns="http://schemas.microsoft.com/office/infopath/2007/PartnerControls">78f6c33e-1bfd-453e-8528-540dcc062fdf</TermId>
        </TermInfo>
      </Terms>
    </k060ac7d9c0e4f7c871838d2f59f2f62>
    <_dlc_DocId xmlns="089ea616-b692-4435-98d1-571a1461bbe3">HBDOCLIB-664331148-687</_dlc_DocId>
    <Flagged xmlns="089ea616-b692-4435-98d1-571a1461bbe3" xsi:nil="true"/>
    <d4902e1b56ab4a83a14008390ed1e63e xmlns="77b2756e-ce3a-42fc-b1eb-0c37f22baa18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Project Setup</TermName>
          <TermId xmlns="http://schemas.microsoft.com/office/infopath/2007/PartnerControls">ebe6d634-a271-42b8-a1d3-b4bf6b7b0e18</TermId>
        </TermInfo>
      </Terms>
    </d4902e1b56ab4a83a14008390ed1e63e>
    <lb5367da060b4b7ea207358ffb2f557d xmlns="77b2756e-ce3a-42fc-b1eb-0c37f22baa18">
      <Terms xmlns="http://schemas.microsoft.com/office/infopath/2007/PartnerControls"/>
    </lb5367da060b4b7ea207358ffb2f557d>
    <Starred xmlns="77b2756e-ce3a-42fc-b1eb-0c37f22baa18">false</Starred>
    <ExpiryDate xmlns="089ea616-b692-4435-98d1-571a1461bbe3" xsi:nil="true"/>
    <RelevantToSubmissions xmlns="77b2756e-ce3a-42fc-b1eb-0c37f22baa18">false</RelevantToSubmissions>
    <IconOverlay xmlns="http://schemas.microsoft.com/sharepoint/v4" xsi:nil="true"/>
    <c63a0bed35a24f619dbd50a1f4ae3c14 xmlns="77b2756e-ce3a-42fc-b1eb-0c37f22baa18">
      <Terms xmlns="http://schemas.microsoft.com/office/infopath/2007/PartnerControls"/>
    </c63a0bed35a24f619dbd50a1f4ae3c14>
    <ec415b222bd144cf8ce1ca838c09efce xmlns="77b2756e-ce3a-42fc-b1eb-0c37f22baa18">
      <Terms xmlns="http://schemas.microsoft.com/office/infopath/2007/PartnerControls"/>
    </ec415b222bd144cf8ce1ca838c09efce>
    <_dlc_DocIdUrl xmlns="089ea616-b692-4435-98d1-571a1461bbe3">
      <Url>https://hb1912.sharepoint.com/sites/DocumentLibrary/_layouts/15/DocIdRedir.aspx?ID=HBDOCLIB-664331148-687</Url>
      <Description>HBDOCLIB-664331148-687</Description>
    </_dlc_DocIdUrl>
    <ItemDescription xmlns="77b2756e-ce3a-42fc-b1eb-0c37f22baa18">JobNo-HSE-Induction-Presentation-02</ItemDescription>
    <hd6cfe15be8e48f888155dcaff5b2172 xmlns="77b2756e-ce3a-42fc-b1eb-0c37f22baa18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Presentation</TermName>
          <TermId xmlns="http://schemas.microsoft.com/office/infopath/2007/PartnerControls">601855cb-889d-4c4e-ad6e-22dcc7a2e5e0</TermId>
        </TermInfo>
      </Terms>
    </hd6cfe15be8e48f888155dcaff5b2172>
    <SubcontractorAccess xmlns="77b2756e-ce3a-42fc-b1eb-0c37f22baa18">true</SubcontractorAccess>
    <n1958d9de1984503a5722b1702fe03d3 xmlns="77b2756e-ce3a-42fc-b1eb-0c37f22baa18">
      <Terms xmlns="http://schemas.microsoft.com/office/infopath/2007/PartnerControls"/>
    </n1958d9de1984503a5722b1702fe03d3>
    <DocOwner xmlns="77b2756e-ce3a-42fc-b1eb-0c37f22baa18">
      <UserInfo>
        <DisplayName/>
        <AccountId xsi:nil="true"/>
        <AccountType/>
      </UserInfo>
    </DocOwner>
    <ImportPath xmlns="77b2756e-ce3a-42fc-b1eb-0c37f22baa18" xsi:nil="true"/>
    <TaxCatchAll xmlns="77b2756e-ce3a-42fc-b1eb-0c37f22baa18">
      <Value>96</Value>
      <Value>19</Value>
      <Value>36</Value>
    </TaxCatchAll>
  </documentManagement>
</p:properties>
</file>

<file path=customXml/item5.xml><?xml version="1.0" encoding="utf-8"?>
<?mso-contentType ?>
<SharedContentType xmlns="Microsoft.SharePoint.Taxonomy.ContentTypeSync" SourceId="4de1c2e4-6b8c-4f40-aa61-cab7a3222ec8" ContentTypeId="0x010100C71D7CD556B21A4496B1628E6A431143" PreviousValue="false"/>
</file>

<file path=customXml/itemProps1.xml><?xml version="1.0" encoding="utf-8"?>
<ds:datastoreItem xmlns:ds="http://schemas.openxmlformats.org/officeDocument/2006/customXml" ds:itemID="{1D853D06-3571-4246-8677-BA9B934597F8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175A6C8D-D4CE-459C-A6E0-A1330D032B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19A65D-B519-48D2-AA35-BC85C882D4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7b2756e-ce3a-42fc-b1eb-0c37f22baa18"/>
    <ds:schemaRef ds:uri="089ea616-b692-4435-98d1-571a1461bbe3"/>
    <ds:schemaRef ds:uri="http://schemas.microsoft.com/sharepoint/v4"/>
    <ds:schemaRef ds:uri="bf08f2c7-8c99-4982-a5f4-80b1e5912b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472A56A6-4A21-4D5F-92DC-30B83E1A5B83}">
  <ds:schemaRefs>
    <ds:schemaRef ds:uri="089ea616-b692-4435-98d1-571a1461bbe3"/>
    <ds:schemaRef ds:uri="http://schemas.microsoft.com/office/2006/metadata/properties"/>
    <ds:schemaRef ds:uri="http://purl.org/dc/terms/"/>
    <ds:schemaRef ds:uri="77b2756e-ce3a-42fc-b1eb-0c37f22baa18"/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bf08f2c7-8c99-4982-a5f4-80b1e5912b26"/>
    <ds:schemaRef ds:uri="http://schemas.microsoft.com/sharepoint/v4"/>
  </ds:schemaRefs>
</ds:datastoreItem>
</file>

<file path=customXml/itemProps5.xml><?xml version="1.0" encoding="utf-8"?>
<ds:datastoreItem xmlns:ds="http://schemas.openxmlformats.org/officeDocument/2006/customXml" ds:itemID="{1FBA76CB-4631-442A-B914-03871510C61A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Base Template (Beta)</Template>
  <TotalTime>77515</TotalTime>
  <Words>1687</Words>
  <Application>Microsoft Office PowerPoint</Application>
  <PresentationFormat>Custom</PresentationFormat>
  <Paragraphs>268</Paragraphs>
  <Slides>22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Arial Narrow</vt:lpstr>
      <vt:lpstr>Arial Rounded MT</vt:lpstr>
      <vt:lpstr>Calibri</vt:lpstr>
      <vt:lpstr>inherit</vt:lpstr>
      <vt:lpstr>Wingdings</vt:lpstr>
      <vt:lpstr>Hutchies PPT</vt:lpstr>
      <vt:lpstr>Site Induction</vt:lpstr>
      <vt:lpstr>The Project</vt:lpstr>
      <vt:lpstr>Hutchies’ Site Team</vt:lpstr>
      <vt:lpstr>Site Emergency Contacts &amp; First Aiders</vt:lpstr>
      <vt:lpstr>Injury Management</vt:lpstr>
      <vt:lpstr>Site Plan</vt:lpstr>
      <vt:lpstr>Site Details</vt:lpstr>
      <vt:lpstr>Emergency Response Process</vt:lpstr>
      <vt:lpstr>Emergency Evacuation Procedure</vt:lpstr>
      <vt:lpstr>Site Information</vt:lpstr>
      <vt:lpstr>Deliveries</vt:lpstr>
      <vt:lpstr>Site Inspections</vt:lpstr>
      <vt:lpstr>Hazardous Substances</vt:lpstr>
      <vt:lpstr>Hazardous Materials</vt:lpstr>
      <vt:lpstr>Environmental Requirements</vt:lpstr>
      <vt:lpstr>Breaches on Site</vt:lpstr>
      <vt:lpstr>Issues resolution process</vt:lpstr>
      <vt:lpstr>Reach Out</vt:lpstr>
      <vt:lpstr>Funky Friday’s</vt:lpstr>
      <vt:lpstr>Funky Friday’s</vt:lpstr>
      <vt:lpstr>Questions</vt:lpstr>
      <vt:lpstr>PowerPoint Presentation</vt:lpstr>
    </vt:vector>
  </TitlesOfParts>
  <Company>Hutchinson Builders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Site Induction</dc:title>
  <dc:creator>Harleigh Venables</dc:creator>
  <cp:lastModifiedBy>Casey Wait</cp:lastModifiedBy>
  <cp:revision>49</cp:revision>
  <cp:lastPrinted>2023-09-13T23:19:01Z</cp:lastPrinted>
  <dcterms:created xsi:type="dcterms:W3CDTF">2023-03-08T22:35:18Z</dcterms:created>
  <dcterms:modified xsi:type="dcterms:W3CDTF">2024-04-08T07:57:13Z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opic">
    <vt:lpwstr/>
  </property>
  <property fmtid="{D5CDD505-2E9C-101B-9397-08002B2CF9AE}" pid="3" name="m0026844ff70405cb0ef8e56263642a3">
    <vt:lpwstr/>
  </property>
  <property fmtid="{D5CDD505-2E9C-101B-9397-08002B2CF9AE}" pid="4" name="DocumentFunction">
    <vt:lpwstr>19;#Forms, Templates ＆ Tools|78f6c33e-1bfd-453e-8528-540dcc062fdf</vt:lpwstr>
  </property>
  <property fmtid="{D5CDD505-2E9C-101B-9397-08002B2CF9AE}" pid="5" name="Region">
    <vt:lpwstr/>
  </property>
  <property fmtid="{D5CDD505-2E9C-101B-9397-08002B2CF9AE}" pid="6" name="k2891af543c04afdb50432b6bae2e4f0">
    <vt:lpwstr/>
  </property>
  <property fmtid="{D5CDD505-2E9C-101B-9397-08002B2CF9AE}" pid="7" name="ContentTypeId">
    <vt:lpwstr>0x010100C71D7CD556B21A4496B1628E6A43114300EF6B165A454A20499FC4810DD166584D</vt:lpwstr>
  </property>
  <property fmtid="{D5CDD505-2E9C-101B-9397-08002B2CF9AE}" pid="8" name="g161e44926224a79bb07a714e5ce08e3">
    <vt:lpwstr/>
  </property>
  <property fmtid="{D5CDD505-2E9C-101B-9397-08002B2CF9AE}" pid="9" name="CompanyArea">
    <vt:lpwstr>36;#Project Setup|ebe6d634-a271-42b8-a1d3-b4bf6b7b0e18</vt:lpwstr>
  </property>
  <property fmtid="{D5CDD505-2E9C-101B-9397-08002B2CF9AE}" pid="10" name="_dlc_DocIdItemGuid">
    <vt:lpwstr>161e1efb-9649-412f-b29f-b33fcbb6ee20</vt:lpwstr>
  </property>
  <property fmtid="{D5CDD505-2E9C-101B-9397-08002B2CF9AE}" pid="11" name="Filters">
    <vt:lpwstr/>
  </property>
  <property fmtid="{D5CDD505-2E9C-101B-9397-08002B2CF9AE}" pid="12" name="DocumentType">
    <vt:lpwstr>96;#Presentation|601855cb-889d-4c4e-ad6e-22dcc7a2e5e0</vt:lpwstr>
  </property>
  <property fmtid="{D5CDD505-2E9C-101B-9397-08002B2CF9AE}" pid="13" name="RelatedAreas">
    <vt:lpwstr/>
  </property>
  <property fmtid="{D5CDD505-2E9C-101B-9397-08002B2CF9AE}" pid="14" name="Software">
    <vt:lpwstr/>
  </property>
  <property fmtid="{D5CDD505-2E9C-101B-9397-08002B2CF9AE}" pid="15" name="Sector">
    <vt:lpwstr/>
  </property>
  <property fmtid="{D5CDD505-2E9C-101B-9397-08002B2CF9AE}" pid="16" name="Trade">
    <vt:lpwstr/>
  </property>
  <property fmtid="{D5CDD505-2E9C-101B-9397-08002B2CF9AE}" pid="17" name="SecondaryArea">
    <vt:lpwstr/>
  </property>
</Properties>
</file>