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18431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49639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68672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59100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09583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58007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10657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36356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64817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80867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94969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5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7065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29618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9921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56319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665D39-4168-49E2-8233-F8132713B4E1}" type="datetimeFigureOut">
              <a:rPr lang="en-AU" smtClean="0"/>
              <a:t>15/10/2019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2B10EC9-68D2-4590-914E-3119676C88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9993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Skills and Knowledge 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Leilah </a:t>
            </a:r>
            <a:r>
              <a:rPr lang="en-AU" dirty="0" err="1" smtClean="0"/>
              <a:t>Chadburne</a:t>
            </a:r>
            <a:r>
              <a:rPr lang="en-AU" dirty="0" smtClean="0"/>
              <a:t>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83159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Body Language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Using appropriate body </a:t>
            </a:r>
            <a:r>
              <a:rPr lang="en-AU" dirty="0" smtClean="0"/>
              <a:t>language</a:t>
            </a:r>
            <a:endParaRPr lang="en-AU" dirty="0"/>
          </a:p>
          <a:p>
            <a:r>
              <a:rPr lang="en-AU" dirty="0"/>
              <a:t>The way you hold/position yourself can have positive or negative effects on others. </a:t>
            </a: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Examples of positive body language </a:t>
            </a:r>
          </a:p>
          <a:p>
            <a:r>
              <a:rPr lang="en-AU" dirty="0" smtClean="0"/>
              <a:t>Keep </a:t>
            </a:r>
            <a:r>
              <a:rPr lang="en-AU" dirty="0"/>
              <a:t>an upright, confident posture. </a:t>
            </a:r>
            <a:endParaRPr lang="en-AU" dirty="0" smtClean="0"/>
          </a:p>
          <a:p>
            <a:r>
              <a:rPr lang="en-AU" dirty="0" smtClean="0"/>
              <a:t>Eye </a:t>
            </a:r>
            <a:r>
              <a:rPr lang="en-AU" dirty="0"/>
              <a:t>contact is absolutely vital when working </a:t>
            </a:r>
            <a:r>
              <a:rPr lang="en-AU" dirty="0" smtClean="0"/>
              <a:t>collaboratively</a:t>
            </a:r>
          </a:p>
          <a:p>
            <a:r>
              <a:rPr lang="en-AU" dirty="0" smtClean="0"/>
              <a:t>Smile </a:t>
            </a:r>
            <a:r>
              <a:rPr lang="en-AU" dirty="0"/>
              <a:t>and be aware of the way your expressions convey what you are feeling</a:t>
            </a:r>
          </a:p>
        </p:txBody>
      </p:sp>
    </p:spTree>
    <p:extLst>
      <p:ext uri="{BB962C8B-B14F-4D97-AF65-F5344CB8AC3E}">
        <p14:creationId xmlns:p14="http://schemas.microsoft.com/office/powerpoint/2010/main" val="9745270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Interpersonal skills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Interpersonal skills are important as they help to form effective working </a:t>
            </a:r>
            <a:r>
              <a:rPr lang="en-AU" dirty="0" smtClean="0"/>
              <a:t>relationships </a:t>
            </a:r>
            <a:r>
              <a:rPr lang="en-AU" dirty="0"/>
              <a:t>within the work environment. </a:t>
            </a:r>
            <a:endParaRPr lang="en-AU" dirty="0" smtClean="0"/>
          </a:p>
          <a:p>
            <a:pPr marL="0" indent="0">
              <a:buNone/>
            </a:pPr>
            <a:r>
              <a:rPr lang="en-AU" dirty="0"/>
              <a:t>Interpersonal skills may include:</a:t>
            </a:r>
          </a:p>
          <a:p>
            <a:r>
              <a:rPr lang="en-AU" dirty="0" smtClean="0"/>
              <a:t>Consultation </a:t>
            </a:r>
            <a:r>
              <a:rPr lang="en-AU" dirty="0"/>
              <a:t>methods, techniques and protocols</a:t>
            </a:r>
          </a:p>
          <a:p>
            <a:r>
              <a:rPr lang="en-AU" dirty="0" smtClean="0"/>
              <a:t>Networking</a:t>
            </a:r>
            <a:endParaRPr lang="en-AU" dirty="0"/>
          </a:p>
          <a:p>
            <a:r>
              <a:rPr lang="en-AU" dirty="0" smtClean="0"/>
              <a:t>Seeking </a:t>
            </a:r>
            <a:r>
              <a:rPr lang="en-AU" dirty="0"/>
              <a:t>feedback from group members to confirm understanding</a:t>
            </a:r>
          </a:p>
          <a:p>
            <a:r>
              <a:rPr lang="en-AU" dirty="0" smtClean="0"/>
              <a:t>Summarising </a:t>
            </a:r>
            <a:r>
              <a:rPr lang="en-AU" dirty="0"/>
              <a:t>and paraphrasing</a:t>
            </a:r>
          </a:p>
          <a:p>
            <a:r>
              <a:rPr lang="en-AU" dirty="0" smtClean="0"/>
              <a:t>Using </a:t>
            </a:r>
            <a:r>
              <a:rPr lang="en-AU" dirty="0"/>
              <a:t>appropriate body language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39127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Using appropriate technology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Skills and knowledge is important when using technology.</a:t>
            </a:r>
          </a:p>
          <a:p>
            <a:pPr marL="0" indent="0">
              <a:buNone/>
            </a:pPr>
            <a:r>
              <a:rPr lang="en-AU" dirty="0" smtClean="0"/>
              <a:t>Technical </a:t>
            </a:r>
            <a:r>
              <a:rPr lang="en-AU" dirty="0"/>
              <a:t>skills are the abilities and knowledge needed to perform specific tasks. They are practical, and often relate to mechanical, information technology, mathematical, or scientific tasks</a:t>
            </a:r>
          </a:p>
        </p:txBody>
      </p:sp>
    </p:spTree>
    <p:extLst>
      <p:ext uri="{BB962C8B-B14F-4D97-AF65-F5344CB8AC3E}">
        <p14:creationId xmlns:p14="http://schemas.microsoft.com/office/powerpoint/2010/main" val="994424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Methods </a:t>
            </a:r>
            <a:r>
              <a:rPr lang="en-AU" dirty="0"/>
              <a:t>for checking validity of information and its 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 smtClean="0"/>
              <a:t>If you are stuck in the workplace or need some help there are heaps of people you can talk to or look for online</a:t>
            </a:r>
          </a:p>
          <a:p>
            <a:r>
              <a:rPr lang="en-AU" dirty="0" smtClean="0"/>
              <a:t>Talk to your manager or boss</a:t>
            </a:r>
          </a:p>
          <a:p>
            <a:r>
              <a:rPr lang="en-AU" dirty="0" smtClean="0"/>
              <a:t>Tal to other workers around you</a:t>
            </a:r>
          </a:p>
          <a:p>
            <a:r>
              <a:rPr lang="en-AU" dirty="0" smtClean="0"/>
              <a:t>Look on the </a:t>
            </a:r>
            <a:r>
              <a:rPr lang="en-AU" smtClean="0"/>
              <a:t>wesite</a:t>
            </a:r>
          </a:p>
        </p:txBody>
      </p:sp>
    </p:spTree>
    <p:extLst>
      <p:ext uri="{BB962C8B-B14F-4D97-AF65-F5344CB8AC3E}">
        <p14:creationId xmlns:p14="http://schemas.microsoft.com/office/powerpoint/2010/main" val="300170082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74</TotalTime>
  <Words>197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</vt:lpstr>
      <vt:lpstr>Skills and Knowledge </vt:lpstr>
      <vt:lpstr>Body Language </vt:lpstr>
      <vt:lpstr>Interpersonal skills</vt:lpstr>
      <vt:lpstr>Using appropriate technology </vt:lpstr>
      <vt:lpstr>Methods for checking validity of information and its sources</vt:lpstr>
    </vt:vector>
  </TitlesOfParts>
  <Company>Queensland Government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and Knowledge </dc:title>
  <dc:creator>CHADBURNE, Leilah</dc:creator>
  <cp:lastModifiedBy>0000_PMU</cp:lastModifiedBy>
  <cp:revision>7</cp:revision>
  <dcterms:created xsi:type="dcterms:W3CDTF">2019-10-10T00:36:57Z</dcterms:created>
  <dcterms:modified xsi:type="dcterms:W3CDTF">2019-10-15T02:28:25Z</dcterms:modified>
</cp:coreProperties>
</file>