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3" r:id="rId7"/>
    <p:sldId id="261"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4246406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4203886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18481671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C547A39-28FE-45FE-9CA3-E506944C165A}" type="datetimeFigureOut">
              <a:rPr lang="en-AU" smtClean="0"/>
              <a:t>10/10/2019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239439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C547A39-28FE-45FE-9CA3-E506944C165A}" type="datetimeFigureOut">
              <a:rPr lang="en-AU" smtClean="0"/>
              <a:t>10/10/2019</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2643016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C547A39-28FE-45FE-9CA3-E506944C165A}" type="datetimeFigureOut">
              <a:rPr lang="en-AU" smtClean="0"/>
              <a:t>10/10/2019</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1712116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C547A39-28FE-45FE-9CA3-E506944C165A}" type="datetimeFigureOut">
              <a:rPr lang="en-AU" smtClean="0"/>
              <a:t>10/10/2019</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1750873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C547A39-28FE-45FE-9CA3-E506944C165A}" type="datetimeFigureOut">
              <a:rPr lang="en-AU" smtClean="0"/>
              <a:t>10/10/2019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8995373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C547A39-28FE-45FE-9CA3-E506944C165A}" type="datetimeFigureOut">
              <a:rPr lang="en-AU" smtClean="0"/>
              <a:t>10/10/2019</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648537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2766184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681487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12186568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665236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948294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17979414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547A39-28FE-45FE-9CA3-E506944C165A}" type="datetimeFigureOut">
              <a:rPr lang="en-AU" smtClean="0"/>
              <a:t>10/10/2019</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717064D4-A45C-4243-AB22-7F39BE73E6D8}" type="slidenum">
              <a:rPr lang="en-AU" smtClean="0"/>
              <a:t>‹#›</a:t>
            </a:fld>
            <a:endParaRPr lang="en-AU"/>
          </a:p>
        </p:txBody>
      </p:sp>
    </p:spTree>
    <p:extLst>
      <p:ext uri="{BB962C8B-B14F-4D97-AF65-F5344CB8AC3E}">
        <p14:creationId xmlns:p14="http://schemas.microsoft.com/office/powerpoint/2010/main" val="2974134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C547A39-28FE-45FE-9CA3-E506944C165A}" type="datetimeFigureOut">
              <a:rPr lang="en-AU" smtClean="0"/>
              <a:t>10/10/2019</a:t>
            </a:fld>
            <a:endParaRPr lang="en-A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17064D4-A45C-4243-AB22-7F39BE73E6D8}" type="slidenum">
              <a:rPr lang="en-AU" smtClean="0"/>
              <a:t>‹#›</a:t>
            </a:fld>
            <a:endParaRPr lang="en-AU"/>
          </a:p>
        </p:txBody>
      </p:sp>
    </p:spTree>
    <p:extLst>
      <p:ext uri="{BB962C8B-B14F-4D97-AF65-F5344CB8AC3E}">
        <p14:creationId xmlns:p14="http://schemas.microsoft.com/office/powerpoint/2010/main" val="29158789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AU" dirty="0" smtClean="0"/>
              <a:t>Organising Workplace Information </a:t>
            </a:r>
            <a:endParaRPr lang="en-AU" dirty="0"/>
          </a:p>
        </p:txBody>
      </p:sp>
      <p:sp>
        <p:nvSpPr>
          <p:cNvPr id="3" name="Subtitle 2"/>
          <p:cNvSpPr>
            <a:spLocks noGrp="1"/>
          </p:cNvSpPr>
          <p:nvPr>
            <p:ph type="subTitle" idx="1"/>
          </p:nvPr>
        </p:nvSpPr>
        <p:spPr/>
        <p:txBody>
          <a:bodyPr/>
          <a:lstStyle/>
          <a:p>
            <a:r>
              <a:rPr lang="en-AU" dirty="0" smtClean="0"/>
              <a:t>Leilah </a:t>
            </a:r>
            <a:r>
              <a:rPr lang="en-AU" dirty="0" err="1" smtClean="0"/>
              <a:t>Chadburne</a:t>
            </a:r>
            <a:r>
              <a:rPr lang="en-AU" dirty="0" smtClean="0"/>
              <a:t> </a:t>
            </a:r>
            <a:endParaRPr lang="en-AU" dirty="0"/>
          </a:p>
        </p:txBody>
      </p:sp>
    </p:spTree>
    <p:extLst>
      <p:ext uri="{BB962C8B-B14F-4D97-AF65-F5344CB8AC3E}">
        <p14:creationId xmlns:p14="http://schemas.microsoft.com/office/powerpoint/2010/main" val="969523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Common Ways You Can Access Information </a:t>
            </a:r>
            <a:endParaRPr lang="en-AU" dirty="0"/>
          </a:p>
        </p:txBody>
      </p:sp>
      <p:pic>
        <p:nvPicPr>
          <p:cNvPr id="4" name="Picture 3"/>
          <p:cNvPicPr>
            <a:picLocks noChangeAspect="1"/>
          </p:cNvPicPr>
          <p:nvPr/>
        </p:nvPicPr>
        <p:blipFill>
          <a:blip r:embed="rId2"/>
          <a:stretch>
            <a:fillRect/>
          </a:stretch>
        </p:blipFill>
        <p:spPr>
          <a:xfrm>
            <a:off x="677333" y="1930400"/>
            <a:ext cx="7877985" cy="4090390"/>
          </a:xfrm>
          <a:prstGeom prst="rect">
            <a:avLst/>
          </a:prstGeom>
        </p:spPr>
      </p:pic>
    </p:spTree>
    <p:extLst>
      <p:ext uri="{BB962C8B-B14F-4D97-AF65-F5344CB8AC3E}">
        <p14:creationId xmlns:p14="http://schemas.microsoft.com/office/powerpoint/2010/main" val="31890786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Collected Information</a:t>
            </a:r>
            <a:endParaRPr lang="en-AU" dirty="0"/>
          </a:p>
        </p:txBody>
      </p:sp>
      <p:sp>
        <p:nvSpPr>
          <p:cNvPr id="3" name="Content Placeholder 2"/>
          <p:cNvSpPr>
            <a:spLocks noGrp="1"/>
          </p:cNvSpPr>
          <p:nvPr>
            <p:ph idx="1"/>
          </p:nvPr>
        </p:nvSpPr>
        <p:spPr/>
        <p:txBody>
          <a:bodyPr>
            <a:normAutofit/>
          </a:bodyPr>
          <a:lstStyle/>
          <a:p>
            <a:pPr marL="0" indent="0">
              <a:buNone/>
            </a:pPr>
            <a:r>
              <a:rPr lang="en-AU" sz="2400" dirty="0" smtClean="0"/>
              <a:t>Once you have collected all information ensure that the information is clear and accurate and relevant to the task that is being done. For example the information needs to be clear and in an ordered way so that someone out of the workplace can read and understand it correctly. </a:t>
            </a:r>
            <a:endParaRPr lang="en-AU" sz="2400" dirty="0"/>
          </a:p>
        </p:txBody>
      </p:sp>
    </p:spTree>
    <p:extLst>
      <p:ext uri="{BB962C8B-B14F-4D97-AF65-F5344CB8AC3E}">
        <p14:creationId xmlns:p14="http://schemas.microsoft.com/office/powerpoint/2010/main" val="37258591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Effective Formats </a:t>
            </a:r>
            <a:endParaRPr lang="en-AU" dirty="0"/>
          </a:p>
        </p:txBody>
      </p:sp>
      <p:pic>
        <p:nvPicPr>
          <p:cNvPr id="4" name="Picture 3"/>
          <p:cNvPicPr>
            <a:picLocks noChangeAspect="1"/>
          </p:cNvPicPr>
          <p:nvPr/>
        </p:nvPicPr>
        <p:blipFill>
          <a:blip r:embed="rId2"/>
          <a:stretch>
            <a:fillRect/>
          </a:stretch>
        </p:blipFill>
        <p:spPr>
          <a:xfrm>
            <a:off x="677335" y="1445076"/>
            <a:ext cx="7825398" cy="5011253"/>
          </a:xfrm>
          <a:prstGeom prst="rect">
            <a:avLst/>
          </a:prstGeom>
        </p:spPr>
      </p:pic>
    </p:spTree>
    <p:extLst>
      <p:ext uri="{BB962C8B-B14F-4D97-AF65-F5344CB8AC3E}">
        <p14:creationId xmlns:p14="http://schemas.microsoft.com/office/powerpoint/2010/main" val="22954557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The Purpose of Collating Information </a:t>
            </a:r>
            <a:endParaRPr lang="en-AU" dirty="0"/>
          </a:p>
        </p:txBody>
      </p:sp>
      <p:sp>
        <p:nvSpPr>
          <p:cNvPr id="3" name="Content Placeholder 2"/>
          <p:cNvSpPr>
            <a:spLocks noGrp="1"/>
          </p:cNvSpPr>
          <p:nvPr>
            <p:ph idx="1"/>
          </p:nvPr>
        </p:nvSpPr>
        <p:spPr/>
        <p:txBody>
          <a:bodyPr>
            <a:normAutofit/>
          </a:bodyPr>
          <a:lstStyle/>
          <a:p>
            <a:pPr marL="0" indent="0">
              <a:buNone/>
            </a:pPr>
            <a:r>
              <a:rPr lang="en-AU" sz="2400" dirty="0" smtClean="0"/>
              <a:t>Collating information, in the context of business, is when you bring all sorts of documents and files from all sources and compare, arrange and organise the documents. </a:t>
            </a:r>
            <a:endParaRPr lang="en-AU" sz="2400" dirty="0"/>
          </a:p>
        </p:txBody>
      </p:sp>
    </p:spTree>
    <p:extLst>
      <p:ext uri="{BB962C8B-B14F-4D97-AF65-F5344CB8AC3E}">
        <p14:creationId xmlns:p14="http://schemas.microsoft.com/office/powerpoint/2010/main" val="27453108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 and Regulations </a:t>
            </a:r>
            <a:endParaRPr lang="en-AU" dirty="0"/>
          </a:p>
        </p:txBody>
      </p:sp>
      <p:sp>
        <p:nvSpPr>
          <p:cNvPr id="3" name="Content Placeholder 2"/>
          <p:cNvSpPr>
            <a:spLocks noGrp="1"/>
          </p:cNvSpPr>
          <p:nvPr>
            <p:ph idx="1"/>
          </p:nvPr>
        </p:nvSpPr>
        <p:spPr/>
        <p:txBody>
          <a:bodyPr>
            <a:normAutofit/>
          </a:bodyPr>
          <a:lstStyle/>
          <a:p>
            <a:pPr marL="0" indent="0">
              <a:buNone/>
            </a:pPr>
            <a:r>
              <a:rPr lang="en-AU" sz="2400" dirty="0"/>
              <a:t>Legislation is synonymous with statutory law; the laws that have been enacted by the legislature as well as those still in the process of being </a:t>
            </a:r>
            <a:r>
              <a:rPr lang="en-AU" sz="2400"/>
              <a:t>enacted</a:t>
            </a:r>
            <a:r>
              <a:rPr lang="en-AU" sz="2400" smtClean="0"/>
              <a:t>. </a:t>
            </a:r>
            <a:r>
              <a:rPr lang="en-AU" sz="2400" dirty="0"/>
              <a:t>Self-regulation is when an individual or a business has control over the particulars of how it meets the minimum legislative requirements.</a:t>
            </a:r>
            <a:endParaRPr lang="en-AU" sz="2400" dirty="0"/>
          </a:p>
        </p:txBody>
      </p:sp>
    </p:spTree>
    <p:extLst>
      <p:ext uri="{BB962C8B-B14F-4D97-AF65-F5344CB8AC3E}">
        <p14:creationId xmlns:p14="http://schemas.microsoft.com/office/powerpoint/2010/main" val="9329801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Example Of Possible Difficulties</a:t>
            </a:r>
            <a:endParaRPr lang="en-AU" dirty="0"/>
          </a:p>
        </p:txBody>
      </p:sp>
      <p:pic>
        <p:nvPicPr>
          <p:cNvPr id="4" name="Picture 3"/>
          <p:cNvPicPr>
            <a:picLocks noChangeAspect="1"/>
          </p:cNvPicPr>
          <p:nvPr/>
        </p:nvPicPr>
        <p:blipFill>
          <a:blip r:embed="rId2"/>
          <a:stretch>
            <a:fillRect/>
          </a:stretch>
        </p:blipFill>
        <p:spPr>
          <a:xfrm>
            <a:off x="677334" y="1588226"/>
            <a:ext cx="8596668" cy="3750262"/>
          </a:xfrm>
          <a:prstGeom prst="rect">
            <a:avLst/>
          </a:prstGeom>
        </p:spPr>
      </p:pic>
    </p:spTree>
    <p:extLst>
      <p:ext uri="{BB962C8B-B14F-4D97-AF65-F5344CB8AC3E}">
        <p14:creationId xmlns:p14="http://schemas.microsoft.com/office/powerpoint/2010/main" val="23876557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Feedback Opportunities </a:t>
            </a:r>
            <a:endParaRPr lang="en-AU" dirty="0"/>
          </a:p>
        </p:txBody>
      </p:sp>
      <p:pic>
        <p:nvPicPr>
          <p:cNvPr id="4" name="Picture 3"/>
          <p:cNvPicPr>
            <a:picLocks noChangeAspect="1"/>
          </p:cNvPicPr>
          <p:nvPr/>
        </p:nvPicPr>
        <p:blipFill>
          <a:blip r:embed="rId2"/>
          <a:stretch>
            <a:fillRect/>
          </a:stretch>
        </p:blipFill>
        <p:spPr>
          <a:xfrm>
            <a:off x="677333" y="1701330"/>
            <a:ext cx="8986723" cy="3286306"/>
          </a:xfrm>
          <a:prstGeom prst="rect">
            <a:avLst/>
          </a:prstGeom>
        </p:spPr>
      </p:pic>
    </p:spTree>
    <p:extLst>
      <p:ext uri="{BB962C8B-B14F-4D97-AF65-F5344CB8AC3E}">
        <p14:creationId xmlns:p14="http://schemas.microsoft.com/office/powerpoint/2010/main" val="1689117920"/>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31</TotalTime>
  <Words>165</Words>
  <Application>Microsoft Office PowerPoint</Application>
  <PresentationFormat>Widescreen</PresentationFormat>
  <Paragraphs>12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Organising Workplace Information </vt:lpstr>
      <vt:lpstr>Common Ways You Can Access Information </vt:lpstr>
      <vt:lpstr>Collected Information</vt:lpstr>
      <vt:lpstr>Example of Effective Formats </vt:lpstr>
      <vt:lpstr>What is The Purpose of Collating Information </vt:lpstr>
      <vt:lpstr>Legislation and Regulations </vt:lpstr>
      <vt:lpstr>Example Of Possible Difficulties</vt:lpstr>
      <vt:lpstr>Feedback Opportunities </vt:lpstr>
    </vt:vector>
  </TitlesOfParts>
  <Company>Queensland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Organising Workplace Information</dc:title>
  <dc:creator>CHADBURNE, Leilah</dc:creator>
  <cp:lastModifiedBy>CHADBURNE, Leilah</cp:lastModifiedBy>
  <cp:revision>4</cp:revision>
  <dcterms:created xsi:type="dcterms:W3CDTF">2019-07-16T04:35:40Z</dcterms:created>
  <dcterms:modified xsi:type="dcterms:W3CDTF">2019-10-10T00:36:30Z</dcterms:modified>
</cp:coreProperties>
</file>