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AU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AU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0231424-0BC5-4CE1-80A0-752837A1A61F}" type="datetimeFigureOut">
              <a:rPr lang="en-AU" smtClean="0"/>
              <a:t>23/10/2017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AF84D58-1ED4-4E2B-83EB-E1DD241084DA}" type="slidenum">
              <a:rPr lang="en-AU" smtClean="0"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476672"/>
            <a:ext cx="7315200" cy="2595025"/>
          </a:xfrm>
        </p:spPr>
        <p:txBody>
          <a:bodyPr/>
          <a:lstStyle/>
          <a:p>
            <a:r>
              <a:rPr lang="en-AU" dirty="0" smtClean="0"/>
              <a:t>Work place information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0453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31640" y="1412776"/>
            <a:ext cx="7315200" cy="3539527"/>
          </a:xfrm>
        </p:spPr>
        <p:txBody>
          <a:bodyPr>
            <a:normAutofit fontScale="40000" lnSpcReduction="20000"/>
          </a:bodyPr>
          <a:lstStyle/>
          <a:p>
            <a:pPr>
              <a:spcAft>
                <a:spcPts val="500"/>
              </a:spcAft>
            </a:pPr>
            <a:r>
              <a:rPr lang="en-AU" b="1" dirty="0">
                <a:ea typeface="Calibri"/>
                <a:cs typeface="Times New Roman"/>
              </a:rPr>
              <a:t>Information will come in a variety of forms, including: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Computer databases (e.g. library catalogue, customer records)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Computer files (e.g. letters, memos and other documents)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Correspondence (e.g. faxes, memos, letters, email)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Financial figures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Forms (e.g. insurance forms, membership forms)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Invoices (e.g. from suppliers, to debtors)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Personnel records (e.g. personal details, salary rates)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Production targets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Sales records (e.g. monthly forecasts, targets achieved).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18623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AU" dirty="0"/>
              <a:t>Other organisational requirements may include:</a:t>
            </a:r>
          </a:p>
          <a:p>
            <a:r>
              <a:rPr lang="en-AU" dirty="0" smtClean="0"/>
              <a:t>Procedures </a:t>
            </a:r>
            <a:r>
              <a:rPr lang="en-AU" dirty="0"/>
              <a:t>for updating records</a:t>
            </a:r>
          </a:p>
          <a:p>
            <a:r>
              <a:rPr lang="en-AU" dirty="0" smtClean="0"/>
              <a:t>Quality </a:t>
            </a:r>
            <a:r>
              <a:rPr lang="en-AU" dirty="0"/>
              <a:t>assurance and/or procedures manuals</a:t>
            </a:r>
          </a:p>
          <a:p>
            <a:r>
              <a:rPr lang="en-AU" dirty="0" smtClean="0"/>
              <a:t>Security </a:t>
            </a:r>
            <a:r>
              <a:rPr lang="en-AU" dirty="0"/>
              <a:t>and confidentiality requirements.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777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7315200" cy="266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8735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</TotalTime>
  <Words>115</Words>
  <Application>Microsoft Office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Oriel</vt:lpstr>
      <vt:lpstr>Work place information</vt:lpstr>
      <vt:lpstr>PowerPoint Presentation</vt:lpstr>
      <vt:lpstr>PowerPoint Presentation</vt:lpstr>
      <vt:lpstr>PowerPoint Presentation</vt:lpstr>
    </vt:vector>
  </TitlesOfParts>
  <Company>Queensland Government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place information</dc:title>
  <dc:creator>BASSETT, Lucy</dc:creator>
  <cp:lastModifiedBy>BASSETT, Lucy</cp:lastModifiedBy>
  <cp:revision>2</cp:revision>
  <dcterms:created xsi:type="dcterms:W3CDTF">2017-10-23T02:31:08Z</dcterms:created>
  <dcterms:modified xsi:type="dcterms:W3CDTF">2017-10-23T02:41:22Z</dcterms:modified>
</cp:coreProperties>
</file>