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4"/>
  </p:sldMasterIdLst>
  <p:notesMasterIdLst>
    <p:notesMasterId r:id="rId15"/>
  </p:notesMasterIdLst>
  <p:handoutMasterIdLst>
    <p:handoutMasterId r:id="rId16"/>
  </p:handoutMasterIdLst>
  <p:sldIdLst>
    <p:sldId id="312" r:id="rId5"/>
    <p:sldId id="304" r:id="rId6"/>
    <p:sldId id="307" r:id="rId7"/>
    <p:sldId id="281" r:id="rId8"/>
    <p:sldId id="282" r:id="rId9"/>
    <p:sldId id="314" r:id="rId10"/>
    <p:sldId id="315" r:id="rId11"/>
    <p:sldId id="317" r:id="rId12"/>
    <p:sldId id="297" r:id="rId13"/>
    <p:sldId id="318" r:id="rId14"/>
  </p:sldIdLst>
  <p:sldSz cx="12192000" cy="6858000"/>
  <p:notesSz cx="13716000" cy="2438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3" orient="horz" pos="2616" userDrawn="1">
          <p15:clr>
            <a:srgbClr val="A4A3A4"/>
          </p15:clr>
        </p15:guide>
        <p15:guide id="4" orient="horz" pos="3264" userDrawn="1">
          <p15:clr>
            <a:srgbClr val="A4A3A4"/>
          </p15:clr>
        </p15:guide>
        <p15:guide id="5" pos="6912" userDrawn="1">
          <p15:clr>
            <a:srgbClr val="A4A3A4"/>
          </p15:clr>
        </p15:guide>
        <p15:guide id="6" orient="horz" userDrawn="1">
          <p15:clr>
            <a:srgbClr val="A4A3A4"/>
          </p15:clr>
        </p15:guide>
        <p15:guide id="7" orient="horz" pos="4008" userDrawn="1">
          <p15:clr>
            <a:srgbClr val="A4A3A4"/>
          </p15:clr>
        </p15:guide>
        <p15:guide id="9" orient="horz" pos="2352" userDrawn="1">
          <p15:clr>
            <a:srgbClr val="A4A3A4"/>
          </p15:clr>
        </p15:guide>
        <p15:guide id="12" pos="6696"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5" pos="5256" userDrawn="1">
          <p15:clr>
            <a:srgbClr val="A4A3A4"/>
          </p15:clr>
        </p15:guide>
        <p15:guide id="26" pos="7261"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C8F"/>
    <a:srgbClr val="FDFBF6"/>
    <a:srgbClr val="AAC4E9"/>
    <a:srgbClr val="F5CDCE"/>
    <a:srgbClr val="DF8C8C"/>
    <a:srgbClr val="D4D593"/>
    <a:srgbClr val="E6F0FE"/>
    <a:srgbClr val="CDBE8A"/>
    <a:srgbClr val="FFEFEF"/>
    <a:srgbClr val="FCFB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82" autoAdjust="0"/>
    <p:restoredTop sz="95388" autoAdjust="0"/>
  </p:normalViewPr>
  <p:slideViewPr>
    <p:cSldViewPr snapToGrid="0" snapToObjects="1">
      <p:cViewPr varScale="1">
        <p:scale>
          <a:sx n="56" d="100"/>
          <a:sy n="56" d="100"/>
        </p:scale>
        <p:origin x="992" y="60"/>
      </p:cViewPr>
      <p:guideLst>
        <p:guide orient="horz" pos="2616"/>
        <p:guide orient="horz" pos="3264"/>
        <p:guide pos="6912"/>
        <p:guide orient="horz"/>
        <p:guide orient="horz" pos="4008"/>
        <p:guide orient="horz" pos="2352"/>
        <p:guide pos="6696"/>
        <p:guide pos="2136"/>
        <p:guide pos="2760"/>
        <p:guide pos="3288"/>
        <p:guide pos="4032"/>
        <p:guide pos="4392"/>
        <p:guide pos="4944"/>
        <p:guide pos="5544"/>
        <p:guide pos="6072"/>
        <p:guide orient="horz" pos="2448"/>
        <p:guide pos="5256"/>
        <p:guide pos="7261"/>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25" d="100"/>
          <a:sy n="25" d="100"/>
        </p:scale>
        <p:origin x="3480"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8/10/relationships/authors" Target="author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2426ABF-A8C0-D94B-8DA4-89B3D95177FD}"/>
              </a:ext>
            </a:extLst>
          </p:cNvPr>
          <p:cNvSpPr>
            <a:spLocks noGrp="1"/>
          </p:cNvSpPr>
          <p:nvPr>
            <p:ph type="hdr" sz="quarter"/>
          </p:nvPr>
        </p:nvSpPr>
        <p:spPr>
          <a:xfrm>
            <a:off x="0" y="0"/>
            <a:ext cx="5943600" cy="1222375"/>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F73E1C36-C21F-0B70-27E7-5B59DAE27561}"/>
              </a:ext>
            </a:extLst>
          </p:cNvPr>
          <p:cNvSpPr>
            <a:spLocks noGrp="1"/>
          </p:cNvSpPr>
          <p:nvPr>
            <p:ph type="dt" sz="quarter" idx="1"/>
          </p:nvPr>
        </p:nvSpPr>
        <p:spPr>
          <a:xfrm>
            <a:off x="7769225" y="0"/>
            <a:ext cx="5943600" cy="1222375"/>
          </a:xfrm>
          <a:prstGeom prst="rect">
            <a:avLst/>
          </a:prstGeom>
        </p:spPr>
        <p:txBody>
          <a:bodyPr vert="horz" lIns="91440" tIns="45720" rIns="91440" bIns="45720" rtlCol="0"/>
          <a:lstStyle>
            <a:lvl1pPr algn="r">
              <a:defRPr sz="1200"/>
            </a:lvl1pPr>
          </a:lstStyle>
          <a:p>
            <a:fld id="{AA970FB6-164E-0840-A35B-09E9F3D45F76}" type="datetimeyyyy">
              <a:rPr lang="en-US" smtClean="0"/>
              <a:t>2024</a:t>
            </a:fld>
            <a:endParaRPr lang="en-US" dirty="0"/>
          </a:p>
        </p:txBody>
      </p:sp>
      <p:sp>
        <p:nvSpPr>
          <p:cNvPr id="4" name="Footer Placeholder 3">
            <a:extLst>
              <a:ext uri="{FF2B5EF4-FFF2-40B4-BE49-F238E27FC236}">
                <a16:creationId xmlns:a16="http://schemas.microsoft.com/office/drawing/2014/main" id="{E5942066-244B-8673-5E9A-26E4265AD0B2}"/>
              </a:ext>
            </a:extLst>
          </p:cNvPr>
          <p:cNvSpPr>
            <a:spLocks noGrp="1"/>
          </p:cNvSpPr>
          <p:nvPr>
            <p:ph type="ftr" sz="quarter" idx="2"/>
          </p:nvPr>
        </p:nvSpPr>
        <p:spPr>
          <a:xfrm>
            <a:off x="0" y="23161625"/>
            <a:ext cx="5943600" cy="122237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2530EE97-1F54-6631-A4BB-FD938296488E}"/>
              </a:ext>
            </a:extLst>
          </p:cNvPr>
          <p:cNvSpPr>
            <a:spLocks noGrp="1"/>
          </p:cNvSpPr>
          <p:nvPr>
            <p:ph type="sldNum" sz="quarter" idx="3"/>
          </p:nvPr>
        </p:nvSpPr>
        <p:spPr>
          <a:xfrm>
            <a:off x="7769225" y="23161625"/>
            <a:ext cx="5943600" cy="1222375"/>
          </a:xfrm>
          <a:prstGeom prst="rect">
            <a:avLst/>
          </a:prstGeom>
        </p:spPr>
        <p:txBody>
          <a:bodyPr vert="horz" lIns="91440" tIns="45720" rIns="91440" bIns="45720" rtlCol="0" anchor="b"/>
          <a:lstStyle>
            <a:lvl1pPr algn="r">
              <a:defRPr sz="1200"/>
            </a:lvl1pPr>
          </a:lstStyle>
          <a:p>
            <a:fld id="{420BD0AB-C59E-4A46-83D3-F07787446BA0}" type="slidenum">
              <a:rPr lang="en-US" smtClean="0"/>
              <a:t>‹#›</a:t>
            </a:fld>
            <a:endParaRPr lang="en-US" dirty="0"/>
          </a:p>
        </p:txBody>
      </p:sp>
    </p:spTree>
    <p:extLst>
      <p:ext uri="{BB962C8B-B14F-4D97-AF65-F5344CB8AC3E}">
        <p14:creationId xmlns:p14="http://schemas.microsoft.com/office/powerpoint/2010/main" val="4133783596"/>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866786"/>
      </p:ext>
    </p:extLst>
  </p:cSld>
  <p:clrMap bg1="lt1" tx1="dk1" bg2="lt2" tx2="dk2" accent1="accent1" accent2="accent2" accent3="accent3" accent4="accent4" accent5="accent5" accent6="accent6" hlink="hlink" folHlink="folHlink"/>
  <p:hf hdr="0" ftr="0"/>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997654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Hello, everyone. Today, I'll be discussing the implementation plan for the Work Health and Safety Management System, or WHSMS, specifically designed to meet Kent's obligations as a Person Conducting a Business or Undertaking, or PCBU, under the WHS Act. This plan focuses on ensuring compliance while fostering a proactive safety culture and maintaining operational efficiency.</a:t>
            </a:r>
          </a:p>
        </p:txBody>
      </p:sp>
    </p:spTree>
    <p:extLst>
      <p:ext uri="{BB962C8B-B14F-4D97-AF65-F5344CB8AC3E}">
        <p14:creationId xmlns:p14="http://schemas.microsoft.com/office/powerpoint/2010/main" val="5877361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Our WHSMS implementation plan is structured around five key elements: policy and commitment, planning and objectives, implementation and operation, monitoring and evaluation, and management review for continuous improvement. These elements provide the framework to guide safety management processes and ensure all safety concerns are identified, addressed, and continually improved.</a:t>
            </a:r>
          </a:p>
        </p:txBody>
      </p:sp>
    </p:spTree>
    <p:extLst>
      <p:ext uri="{BB962C8B-B14F-4D97-AF65-F5344CB8AC3E}">
        <p14:creationId xmlns:p14="http://schemas.microsoft.com/office/powerpoint/2010/main" val="32949312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The first element, Policy and Commitment, involves ensuring Kent’s senior management is committed to fostering a safe work environment. This includes developing a clear WHS policy that aligns with our strategic objectives and communicating this policy across all levels of the organization.</a:t>
            </a:r>
          </a:p>
        </p:txBody>
      </p:sp>
    </p:spTree>
    <p:extLst>
      <p:ext uri="{BB962C8B-B14F-4D97-AF65-F5344CB8AC3E}">
        <p14:creationId xmlns:p14="http://schemas.microsoft.com/office/powerpoint/2010/main" val="30686530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Planning and Objectives focus on identifying workplace hazards through thorough risk assessments and setting clear, measurable safety objectives. By following SMART criteria—Specific, Measurable, Achievable, Relevant, and Time-bound—we’ll create actionable plans that directly target areas of improvement.</a:t>
            </a:r>
          </a:p>
        </p:txBody>
      </p:sp>
    </p:spTree>
    <p:extLst>
      <p:ext uri="{BB962C8B-B14F-4D97-AF65-F5344CB8AC3E}">
        <p14:creationId xmlns:p14="http://schemas.microsoft.com/office/powerpoint/2010/main" val="10193977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During the Implementation and Operation phase, it’s vital that we define roles clearly, allocate the necessary resources, and engage employees at all levels. This includes training staff and establishing operational controls, such as emergency preparedness procedures, to ensure everyone is ready to respond appropriately to incidents.</a:t>
            </a:r>
          </a:p>
        </p:txBody>
      </p:sp>
    </p:spTree>
    <p:extLst>
      <p:ext uri="{BB962C8B-B14F-4D97-AF65-F5344CB8AC3E}">
        <p14:creationId xmlns:p14="http://schemas.microsoft.com/office/powerpoint/2010/main" val="876670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The Monitoring and Evaluation element involves performing regular audits and inspections to track our safety performance using key performance indicators. Any incidents that occur must be reported and thoroughly investigated so we can learn from them and improve our processes.</a:t>
            </a:r>
          </a:p>
        </p:txBody>
      </p:sp>
    </p:spTree>
    <p:extLst>
      <p:ext uri="{BB962C8B-B14F-4D97-AF65-F5344CB8AC3E}">
        <p14:creationId xmlns:p14="http://schemas.microsoft.com/office/powerpoint/2010/main" val="16497422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Finally, the Management Review and Continuous Improvement phase ensures that safety performance data is reviewed in regular meetings and decisions are made based on evidence. Continuous improvement will be essential as we refine our processes to further enhance workplace safety.</a:t>
            </a:r>
          </a:p>
        </p:txBody>
      </p:sp>
    </p:spTree>
    <p:extLst>
      <p:ext uri="{BB962C8B-B14F-4D97-AF65-F5344CB8AC3E}">
        <p14:creationId xmlns:p14="http://schemas.microsoft.com/office/powerpoint/2010/main" val="1779146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9313074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r>
              <a:rPr lang="en-US" dirty="0"/>
              <a:t>While the WHSMS provides a strong framework, it’s important to recognize potential limitations within each element. For instance, if employees feel excluded from policy development, they might not fully buy into the system. By engaging them in participatory policy creation, we can increase their commitment. Likewise, some objectives may be too ambitious—so breaking them down into smaller steps can ensure we achieve them gradually. Ensuring that our resources, training, and data collection are robust and responsive will also improve the system's overall effectiveness. Continuous improvement, especially with timely responses to reviews, will be key in maintaining the integrity of our safety management system.</a:t>
            </a:r>
          </a:p>
        </p:txBody>
      </p:sp>
    </p:spTree>
    <p:extLst>
      <p:ext uri="{BB962C8B-B14F-4D97-AF65-F5344CB8AC3E}">
        <p14:creationId xmlns:p14="http://schemas.microsoft.com/office/powerpoint/2010/main" val="9845417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1"/>
        </a:solidFill>
        <a:effectLst/>
      </p:bgPr>
    </p:bg>
    <p:spTree>
      <p:nvGrpSpPr>
        <p:cNvPr id="1" name=""/>
        <p:cNvGrpSpPr/>
        <p:nvPr/>
      </p:nvGrpSpPr>
      <p:grpSpPr>
        <a:xfrm>
          <a:off x="0" y="0"/>
          <a:ext cx="0" cy="0"/>
          <a:chOff x="0" y="0"/>
          <a:chExt cx="0" cy="0"/>
        </a:xfrm>
      </p:grpSpPr>
      <p:sp>
        <p:nvSpPr>
          <p:cNvPr id="15" name="Image 0">
            <a:extLst>
              <a:ext uri="{FF2B5EF4-FFF2-40B4-BE49-F238E27FC236}">
                <a16:creationId xmlns:a16="http://schemas.microsoft.com/office/drawing/2014/main" id="{BA5D5A72-CB6F-F8DE-E2C9-90459C8C3DC1}"/>
              </a:ext>
              <a:ext uri="{C183D7F6-B498-43B3-948B-1728B52AA6E4}">
                <adec:decorative xmlns:adec="http://schemas.microsoft.com/office/drawing/2017/decorative" val="1"/>
              </a:ext>
            </a:extLst>
          </p:cNvPr>
          <p:cNvSpPr/>
          <p:nvPr/>
        </p:nvSpPr>
        <p:spPr>
          <a:xfrm>
            <a:off x="0" y="0"/>
            <a:ext cx="5295900" cy="6877050"/>
          </a:xfrm>
          <a:custGeom>
            <a:avLst/>
            <a:gdLst>
              <a:gd name="connsiteX0" fmla="*/ 0 w 5295900"/>
              <a:gd name="connsiteY0" fmla="*/ 0 h 6877050"/>
              <a:gd name="connsiteX1" fmla="*/ 5295900 w 5295900"/>
              <a:gd name="connsiteY1" fmla="*/ 0 h 6877050"/>
              <a:gd name="connsiteX2" fmla="*/ 5295900 w 5295900"/>
              <a:gd name="connsiteY2" fmla="*/ 6877050 h 6877050"/>
              <a:gd name="connsiteX3" fmla="*/ 0 w 5295900"/>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5295900" h="6877050">
                <a:moveTo>
                  <a:pt x="0" y="0"/>
                </a:moveTo>
                <a:lnTo>
                  <a:pt x="5295900" y="0"/>
                </a:lnTo>
                <a:lnTo>
                  <a:pt x="5295900" y="6877050"/>
                </a:lnTo>
                <a:lnTo>
                  <a:pt x="0" y="6877050"/>
                </a:lnTo>
                <a:close/>
              </a:path>
            </a:pathLst>
          </a:custGeom>
          <a:solidFill>
            <a:schemeClr val="accent3"/>
          </a:solidFill>
          <a:ln w="4763" cap="flat">
            <a:noFill/>
            <a:prstDash val="solid"/>
            <a:miter/>
          </a:ln>
        </p:spPr>
        <p:txBody>
          <a:bodyPr rtlCol="0" anchor="ctr">
            <a:noAutofit/>
          </a:bodyPr>
          <a:lstStyle/>
          <a:p>
            <a:endParaRPr lang="en-US" dirty="0"/>
          </a:p>
        </p:txBody>
      </p:sp>
      <p:sp>
        <p:nvSpPr>
          <p:cNvPr id="20" name="Freeform: Shape 19">
            <a:extLst>
              <a:ext uri="{FF2B5EF4-FFF2-40B4-BE49-F238E27FC236}">
                <a16:creationId xmlns:a16="http://schemas.microsoft.com/office/drawing/2014/main" id="{E66FD7FF-2869-7902-36B2-2B229AB9AB19}"/>
              </a:ext>
              <a:ext uri="{C183D7F6-B498-43B3-948B-1728B52AA6E4}">
                <adec:decorative xmlns:adec="http://schemas.microsoft.com/office/drawing/2017/decorative" val="1"/>
              </a:ext>
            </a:extLst>
          </p:cNvPr>
          <p:cNvSpPr/>
          <p:nvPr userDrawn="1"/>
        </p:nvSpPr>
        <p:spPr>
          <a:xfrm>
            <a:off x="1500188" y="1173106"/>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B1457C88-4472-81CF-02AF-4421E0A3084B}"/>
              </a:ext>
              <a:ext uri="{C183D7F6-B498-43B3-948B-1728B52AA6E4}">
                <adec:decorative xmlns:adec="http://schemas.microsoft.com/office/drawing/2017/decorative" val="1"/>
              </a:ext>
            </a:extLst>
          </p:cNvPr>
          <p:cNvSpPr/>
          <p:nvPr userDrawn="1"/>
        </p:nvSpPr>
        <p:spPr>
          <a:xfrm>
            <a:off x="2694429"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ctrTitle" hasCustomPrompt="1"/>
          </p:nvPr>
        </p:nvSpPr>
        <p:spPr>
          <a:xfrm>
            <a:off x="2899790" y="810227"/>
            <a:ext cx="6392421" cy="3831221"/>
          </a:xfrm>
        </p:spPr>
        <p:txBody>
          <a:bodyPr tIns="0" bIns="0" anchor="ctr" anchorCtr="0">
            <a:noAutofit/>
          </a:bodyPr>
          <a:lstStyle>
            <a:lvl1pPr algn="ctr">
              <a:lnSpc>
                <a:spcPct val="100000"/>
              </a:lnSpc>
              <a:defRPr sz="3600"/>
            </a:lvl1pPr>
          </a:lstStyle>
          <a:p>
            <a:r>
              <a:rPr lang="en-US" dirty="0"/>
              <a:t>Click to add title</a:t>
            </a:r>
          </a:p>
        </p:txBody>
      </p:sp>
    </p:spTree>
    <p:extLst>
      <p:ext uri="{BB962C8B-B14F-4D97-AF65-F5344CB8AC3E}">
        <p14:creationId xmlns:p14="http://schemas.microsoft.com/office/powerpoint/2010/main" val="26317998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5923D9E-9381-3D11-B31A-1BF5C97F35B0}"/>
              </a:ext>
              <a:ext uri="{C183D7F6-B498-43B3-948B-1728B52AA6E4}">
                <adec:decorative xmlns:adec="http://schemas.microsoft.com/office/drawing/2017/decorative" val="1"/>
              </a:ext>
            </a:extLst>
          </p:cNvPr>
          <p:cNvGrpSpPr/>
          <p:nvPr userDrawn="1"/>
        </p:nvGrpSpPr>
        <p:grpSpPr>
          <a:xfrm>
            <a:off x="6452303" y="3405019"/>
            <a:ext cx="5739697" cy="3467971"/>
            <a:chOff x="5009037" y="2525712"/>
            <a:chExt cx="7170193" cy="4332288"/>
          </a:xfrm>
        </p:grpSpPr>
        <p:sp>
          <p:nvSpPr>
            <p:cNvPr id="7" name="Freeform 7">
              <a:extLst>
                <a:ext uri="{FF2B5EF4-FFF2-40B4-BE49-F238E27FC236}">
                  <a16:creationId xmlns:a16="http://schemas.microsoft.com/office/drawing/2014/main"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6">
              <a:extLst>
                <a:ext uri="{FF2B5EF4-FFF2-40B4-BE49-F238E27FC236}">
                  <a16:creationId xmlns:a16="http://schemas.microsoft.com/office/drawing/2014/main"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grpSp>
        <p:nvGrpSpPr>
          <p:cNvPr id="9" name="Group 8">
            <a:extLst>
              <a:ext uri="{FF2B5EF4-FFF2-40B4-BE49-F238E27FC236}">
                <a16:creationId xmlns:a16="http://schemas.microsoft.com/office/drawing/2014/main" id="{0F297964-0B81-31DC-6D6D-1414832238B1}"/>
              </a:ext>
              <a:ext uri="{C183D7F6-B498-43B3-948B-1728B52AA6E4}">
                <adec:decorative xmlns:adec="http://schemas.microsoft.com/office/drawing/2017/decorative" val="1"/>
              </a:ext>
            </a:extLst>
          </p:cNvPr>
          <p:cNvGrpSpPr/>
          <p:nvPr userDrawn="1"/>
        </p:nvGrpSpPr>
        <p:grpSpPr>
          <a:xfrm flipH="1" flipV="1">
            <a:off x="6465610" y="0"/>
            <a:ext cx="5739697" cy="3467971"/>
            <a:chOff x="5183405" y="2678112"/>
            <a:chExt cx="7170193" cy="4332288"/>
          </a:xfrm>
        </p:grpSpPr>
        <p:sp>
          <p:nvSpPr>
            <p:cNvPr id="10" name="Freeform 7">
              <a:extLst>
                <a:ext uri="{FF2B5EF4-FFF2-40B4-BE49-F238E27FC236}">
                  <a16:creationId xmlns:a16="http://schemas.microsoft.com/office/drawing/2014/main"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6">
              <a:extLst>
                <a:ext uri="{FF2B5EF4-FFF2-40B4-BE49-F238E27FC236}">
                  <a16:creationId xmlns:a16="http://schemas.microsoft.com/office/drawing/2014/main"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14" name="Image 2">
            <a:extLst>
              <a:ext uri="{FF2B5EF4-FFF2-40B4-BE49-F238E27FC236}">
                <a16:creationId xmlns:a16="http://schemas.microsoft.com/office/drawing/2014/main" id="{EFFAEAD9-58A9-096B-C6D0-58F7AD08EB20}"/>
              </a:ext>
              <a:ext uri="{C183D7F6-B498-43B3-948B-1728B52AA6E4}">
                <adec:decorative xmlns:adec="http://schemas.microsoft.com/office/drawing/2017/decorative" val="1"/>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dirty="0"/>
          </a:p>
        </p:txBody>
      </p:sp>
      <p:sp>
        <p:nvSpPr>
          <p:cNvPr id="2" name="Title 1">
            <a:extLst>
              <a:ext uri="{FF2B5EF4-FFF2-40B4-BE49-F238E27FC236}">
                <a16:creationId xmlns:a16="http://schemas.microsoft.com/office/drawing/2014/main" id="{9A1CFBBA-B680-A6A7-3C4B-5FEAC4253283}"/>
              </a:ext>
            </a:extLst>
          </p:cNvPr>
          <p:cNvSpPr>
            <a:spLocks noGrp="1"/>
          </p:cNvSpPr>
          <p:nvPr>
            <p:ph type="title" hasCustomPrompt="1"/>
          </p:nvPr>
        </p:nvSpPr>
        <p:spPr>
          <a:xfrm>
            <a:off x="914400" y="1057274"/>
            <a:ext cx="6583680" cy="1531357"/>
          </a:xfrm>
        </p:spPr>
        <p:txBody>
          <a:bodyPr tIns="0" bIns="0">
            <a:noAutofit/>
          </a:bodyPr>
          <a:lstStyle>
            <a:lvl1pPr algn="l">
              <a:lnSpc>
                <a:spcPct val="100000"/>
              </a:lnSpc>
              <a:defRPr sz="3600"/>
            </a:lvl1pPr>
          </a:lstStyle>
          <a:p>
            <a:r>
              <a:rPr lang="en-US" dirty="0"/>
              <a:t>Click to add title</a:t>
            </a:r>
          </a:p>
        </p:txBody>
      </p:sp>
      <p:sp>
        <p:nvSpPr>
          <p:cNvPr id="13" name="Content Placeholder 2">
            <a:extLst>
              <a:ext uri="{FF2B5EF4-FFF2-40B4-BE49-F238E27FC236}">
                <a16:creationId xmlns:a16="http://schemas.microsoft.com/office/drawing/2014/main" id="{72386C43-DD10-E892-08AD-D6F4AE9617DD}"/>
              </a:ext>
            </a:extLst>
          </p:cNvPr>
          <p:cNvSpPr>
            <a:spLocks noGrp="1"/>
          </p:cNvSpPr>
          <p:nvPr>
            <p:ph idx="1" hasCustomPrompt="1"/>
          </p:nvPr>
        </p:nvSpPr>
        <p:spPr>
          <a:xfrm>
            <a:off x="914400" y="2834640"/>
            <a:ext cx="6583680" cy="3207344"/>
          </a:xfrm>
        </p:spPr>
        <p:txBody>
          <a:bodyPr lIns="91440" tIns="0" rIns="91440" bIns="0">
            <a:normAutofit/>
          </a:bodyPr>
          <a:lstStyle>
            <a:lvl1pPr marL="0" indent="0">
              <a:lnSpc>
                <a:spcPct val="150000"/>
              </a:lnSpc>
              <a:spcBef>
                <a:spcPts val="0"/>
              </a:spcBef>
              <a:buNone/>
              <a:defRPr sz="2400"/>
            </a:lvl1pPr>
            <a:lvl2pPr marL="347472">
              <a:lnSpc>
                <a:spcPct val="150000"/>
              </a:lnSpc>
              <a:spcBef>
                <a:spcPts val="0"/>
              </a:spcBef>
              <a:defRPr sz="2000"/>
            </a:lvl2pPr>
            <a:lvl3pPr marL="685800">
              <a:lnSpc>
                <a:spcPct val="150000"/>
              </a:lnSpc>
              <a:spcBef>
                <a:spcPts val="0"/>
              </a:spcBef>
              <a:defRPr sz="1800"/>
            </a:lvl3pPr>
          </a:lstStyle>
          <a:p>
            <a:pPr lvl="0"/>
            <a:r>
              <a:rPr lang="en-US" dirty="0"/>
              <a:t>Click to add text</a:t>
            </a:r>
          </a:p>
          <a:p>
            <a:pPr lvl="1"/>
            <a:r>
              <a:rPr lang="en-US" dirty="0"/>
              <a:t>Second level</a:t>
            </a:r>
          </a:p>
          <a:p>
            <a:pPr lvl="2"/>
            <a:r>
              <a:rPr lang="en-US" dirty="0"/>
              <a:t>Third level</a:t>
            </a:r>
          </a:p>
        </p:txBody>
      </p:sp>
      <p:sp>
        <p:nvSpPr>
          <p:cNvPr id="3" name="Slide Number Placeholder 2">
            <a:extLst>
              <a:ext uri="{FF2B5EF4-FFF2-40B4-BE49-F238E27FC236}">
                <a16:creationId xmlns:a16="http://schemas.microsoft.com/office/drawing/2014/main" id="{71114D1E-7749-DD58-8782-318E4F679DE0}"/>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333964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537D12D-0FCA-3396-988D-452D3D526E3D}"/>
              </a:ext>
              <a:ext uri="{C183D7F6-B498-43B3-948B-1728B52AA6E4}">
                <adec:decorative xmlns:adec="http://schemas.microsoft.com/office/drawing/2017/decorative" val="1"/>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6" name="Rectangle 5">
            <a:extLst>
              <a:ext uri="{FF2B5EF4-FFF2-40B4-BE49-F238E27FC236}">
                <a16:creationId xmlns:a16="http://schemas.microsoft.com/office/drawing/2014/main" id="{11710CE8-8A83-C0D3-623E-AFCC6C6A2930}"/>
              </a:ext>
              <a:ext uri="{C183D7F6-B498-43B3-948B-1728B52AA6E4}">
                <adec:decorative xmlns:adec="http://schemas.microsoft.com/office/drawing/2017/decorative" val="1"/>
              </a:ext>
            </a:extLst>
          </p:cNvPr>
          <p:cNvSpPr/>
          <p:nvPr userDrawn="1"/>
        </p:nvSpPr>
        <p:spPr>
          <a:xfrm>
            <a:off x="443346" y="332509"/>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nvGrpSpPr>
          <p:cNvPr id="18" name="Group 17">
            <a:extLst>
              <a:ext uri="{FF2B5EF4-FFF2-40B4-BE49-F238E27FC236}">
                <a16:creationId xmlns:a16="http://schemas.microsoft.com/office/drawing/2014/main" id="{7AA66C80-37C3-6D28-7564-733A30B2CD8D}"/>
              </a:ext>
              <a:ext uri="{C183D7F6-B498-43B3-948B-1728B52AA6E4}">
                <adec:decorative xmlns:adec="http://schemas.microsoft.com/office/drawing/2017/decorative" val="1"/>
              </a:ext>
            </a:extLst>
          </p:cNvPr>
          <p:cNvGrpSpPr/>
          <p:nvPr userDrawn="1"/>
        </p:nvGrpSpPr>
        <p:grpSpPr>
          <a:xfrm flipH="1">
            <a:off x="9353550" y="0"/>
            <a:ext cx="2838450" cy="2857958"/>
            <a:chOff x="0" y="0"/>
            <a:chExt cx="2838450" cy="2857958"/>
          </a:xfrm>
        </p:grpSpPr>
        <p:sp>
          <p:nvSpPr>
            <p:cNvPr id="12" name="Freeform: Shape 28">
              <a:extLst>
                <a:ext uri="{FF2B5EF4-FFF2-40B4-BE49-F238E27FC236}">
                  <a16:creationId xmlns:a16="http://schemas.microsoft.com/office/drawing/2014/main" id="{D9DB7C23-E0CF-A75F-BFFD-4E7679AF4AD5}"/>
                </a:ext>
                <a:ext uri="{C183D7F6-B498-43B3-948B-1728B52AA6E4}">
                  <adec:decorative xmlns:adec="http://schemas.microsoft.com/office/drawing/2017/decorative" val="1"/>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5" name="Freeform: Shape 15">
              <a:extLst>
                <a:ext uri="{FF2B5EF4-FFF2-40B4-BE49-F238E27FC236}">
                  <a16:creationId xmlns:a16="http://schemas.microsoft.com/office/drawing/2014/main" id="{4D62A0CC-A0CE-403A-A167-27225B2C6083}"/>
                </a:ext>
                <a:ext uri="{C183D7F6-B498-43B3-948B-1728B52AA6E4}">
                  <adec:decorative xmlns:adec="http://schemas.microsoft.com/office/drawing/2017/decorative" val="1"/>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Image 2">
              <a:extLst>
                <a:ext uri="{FF2B5EF4-FFF2-40B4-BE49-F238E27FC236}">
                  <a16:creationId xmlns:a16="http://schemas.microsoft.com/office/drawing/2014/main" id="{F8AD83DA-A293-6D56-F606-7C98C403A3F7}"/>
                </a:ext>
                <a:ext uri="{C183D7F6-B498-43B3-948B-1728B52AA6E4}">
                  <adec:decorative xmlns:adec="http://schemas.microsoft.com/office/drawing/2017/decorative" val="1"/>
                </a:ext>
              </a:extLst>
            </p:cNvPr>
            <p:cNvSpPr/>
            <p:nvPr userDrawn="1"/>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2" name="Title 1"/>
          <p:cNvSpPr>
            <a:spLocks noGrp="1"/>
          </p:cNvSpPr>
          <p:nvPr userDrawn="1">
            <p:ph type="title" hasCustomPrompt="1"/>
          </p:nvPr>
        </p:nvSpPr>
        <p:spPr>
          <a:xfrm>
            <a:off x="5702441" y="1061623"/>
            <a:ext cx="5723586" cy="4739104"/>
          </a:xfrm>
        </p:spPr>
        <p:txBody>
          <a:bodyPr tIns="0" bIns="0" anchor="ctr">
            <a:noAutofit/>
          </a:bodyPr>
          <a:lstStyle>
            <a:lvl1pPr algn="l">
              <a:lnSpc>
                <a:spcPct val="100000"/>
              </a:lnSpc>
              <a:defRPr sz="3600" b="1"/>
            </a:lvl1pPr>
          </a:lstStyle>
          <a:p>
            <a:r>
              <a:rPr lang="en-US" dirty="0"/>
              <a:t>Click to add title</a:t>
            </a:r>
          </a:p>
        </p:txBody>
      </p:sp>
      <p:sp>
        <p:nvSpPr>
          <p:cNvPr id="8" name="Picture Placeholder 7">
            <a:extLst>
              <a:ext uri="{FF2B5EF4-FFF2-40B4-BE49-F238E27FC236}">
                <a16:creationId xmlns:a16="http://schemas.microsoft.com/office/drawing/2014/main" id="{E979AC40-7C15-9431-5B1A-415655A7FC05}"/>
              </a:ext>
            </a:extLst>
          </p:cNvPr>
          <p:cNvSpPr>
            <a:spLocks noGrp="1"/>
          </p:cNvSpPr>
          <p:nvPr>
            <p:ph type="pic" sz="quarter" idx="11" hasCustomPrompt="1"/>
          </p:nvPr>
        </p:nvSpPr>
        <p:spPr>
          <a:xfrm>
            <a:off x="443345" y="0"/>
            <a:ext cx="4344695" cy="6359525"/>
          </a:xfrm>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433189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86F8B46B-EF6E-BC12-09E2-0F3B779197B4}"/>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22" name="Rectangle 21">
            <a:extLst>
              <a:ext uri="{FF2B5EF4-FFF2-40B4-BE49-F238E27FC236}">
                <a16:creationId xmlns:a16="http://schemas.microsoft.com/office/drawing/2014/main" id="{5D7B4F11-E150-473B-98F5-6E6AC9646863}"/>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6" name="Freeform 35">
            <a:extLst>
              <a:ext uri="{FF2B5EF4-FFF2-40B4-BE49-F238E27FC236}">
                <a16:creationId xmlns:a16="http://schemas.microsoft.com/office/drawing/2014/main" id="{A8E2FA61-C047-21BB-AA50-F84AD7685498}"/>
              </a:ext>
              <a:ext uri="{C183D7F6-B498-43B3-948B-1728B52AA6E4}">
                <adec:decorative xmlns:adec="http://schemas.microsoft.com/office/drawing/2017/decorative" val="1"/>
              </a:ext>
            </a:extLst>
          </p:cNvPr>
          <p:cNvSpPr/>
          <p:nvPr userDrawn="1"/>
        </p:nvSpPr>
        <p:spPr>
          <a:xfrm rot="16200000">
            <a:off x="5760023" y="3764463"/>
            <a:ext cx="2812357" cy="3394143"/>
          </a:xfrm>
          <a:custGeom>
            <a:avLst/>
            <a:gdLst>
              <a:gd name="connsiteX0" fmla="*/ 0 w 2812357"/>
              <a:gd name="connsiteY0" fmla="*/ 0 h 3394143"/>
              <a:gd name="connsiteX1" fmla="*/ 2812357 w 2812357"/>
              <a:gd name="connsiteY1" fmla="*/ 3394143 h 3394143"/>
              <a:gd name="connsiteX2" fmla="*/ 0 w 2812357"/>
              <a:gd name="connsiteY2" fmla="*/ 3394143 h 3394143"/>
            </a:gdLst>
            <a:ahLst/>
            <a:cxnLst>
              <a:cxn ang="0">
                <a:pos x="connsiteX0" y="connsiteY0"/>
              </a:cxn>
              <a:cxn ang="0">
                <a:pos x="connsiteX1" y="connsiteY1"/>
              </a:cxn>
              <a:cxn ang="0">
                <a:pos x="connsiteX2" y="connsiteY2"/>
              </a:cxn>
            </a:cxnLst>
            <a:rect l="l" t="t" r="r" b="b"/>
            <a:pathLst>
              <a:path w="2812357" h="3394143">
                <a:moveTo>
                  <a:pt x="0" y="0"/>
                </a:moveTo>
                <a:lnTo>
                  <a:pt x="2812357" y="3394143"/>
                </a:lnTo>
                <a:lnTo>
                  <a:pt x="0" y="3394143"/>
                </a:lnTo>
                <a:close/>
              </a:path>
            </a:pathLst>
          </a:custGeom>
          <a:solidFill>
            <a:schemeClr val="accent4">
              <a:lumMod val="40000"/>
              <a:lumOff val="60000"/>
              <a:alpha val="50000"/>
            </a:schemeClr>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3" name="Freeform 32">
            <a:extLst>
              <a:ext uri="{FF2B5EF4-FFF2-40B4-BE49-F238E27FC236}">
                <a16:creationId xmlns:a16="http://schemas.microsoft.com/office/drawing/2014/main" id="{1A2791BA-760E-9FA5-8743-D0B699FC9835}"/>
              </a:ext>
              <a:ext uri="{C183D7F6-B498-43B3-948B-1728B52AA6E4}">
                <adec:decorative xmlns:adec="http://schemas.microsoft.com/office/drawing/2017/decorative" val="1"/>
              </a:ext>
            </a:extLst>
          </p:cNvPr>
          <p:cNvSpPr/>
          <p:nvPr userDrawn="1"/>
        </p:nvSpPr>
        <p:spPr>
          <a:xfrm>
            <a:off x="0" y="3463854"/>
            <a:ext cx="435241" cy="3394146"/>
          </a:xfrm>
          <a:custGeom>
            <a:avLst/>
            <a:gdLst>
              <a:gd name="connsiteX0" fmla="*/ 435241 w 435241"/>
              <a:gd name="connsiteY0" fmla="*/ 0 h 3394146"/>
              <a:gd name="connsiteX1" fmla="*/ 435241 w 435241"/>
              <a:gd name="connsiteY1" fmla="*/ 3394146 h 3394146"/>
              <a:gd name="connsiteX2" fmla="*/ 0 w 435241"/>
              <a:gd name="connsiteY2" fmla="*/ 3394146 h 3394146"/>
              <a:gd name="connsiteX3" fmla="*/ 0 w 435241"/>
              <a:gd name="connsiteY3" fmla="*/ 523525 h 3394146"/>
            </a:gdLst>
            <a:ahLst/>
            <a:cxnLst>
              <a:cxn ang="0">
                <a:pos x="connsiteX0" y="connsiteY0"/>
              </a:cxn>
              <a:cxn ang="0">
                <a:pos x="connsiteX1" y="connsiteY1"/>
              </a:cxn>
              <a:cxn ang="0">
                <a:pos x="connsiteX2" y="connsiteY2"/>
              </a:cxn>
              <a:cxn ang="0">
                <a:pos x="connsiteX3" y="connsiteY3"/>
              </a:cxn>
            </a:cxnLst>
            <a:rect l="l" t="t" r="r" b="b"/>
            <a:pathLst>
              <a:path w="435241" h="3394146">
                <a:moveTo>
                  <a:pt x="435241" y="0"/>
                </a:moveTo>
                <a:lnTo>
                  <a:pt x="435241" y="3394146"/>
                </a:lnTo>
                <a:lnTo>
                  <a:pt x="0" y="3394146"/>
                </a:lnTo>
                <a:lnTo>
                  <a:pt x="0" y="52352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p>
        </p:txBody>
      </p:sp>
      <p:sp>
        <p:nvSpPr>
          <p:cNvPr id="4" name="Title 1">
            <a:extLst>
              <a:ext uri="{FF2B5EF4-FFF2-40B4-BE49-F238E27FC236}">
                <a16:creationId xmlns:a16="http://schemas.microsoft.com/office/drawing/2014/main" id="{8D6A03F2-8C7B-D33B-0E8F-24D4800D5C01}"/>
              </a:ext>
            </a:extLst>
          </p:cNvPr>
          <p:cNvSpPr>
            <a:spLocks noGrp="1"/>
          </p:cNvSpPr>
          <p:nvPr userDrawn="1">
            <p:ph type="title" hasCustomPrompt="1"/>
          </p:nvPr>
        </p:nvSpPr>
        <p:spPr>
          <a:xfrm>
            <a:off x="914400" y="1057275"/>
            <a:ext cx="5259554" cy="2495028"/>
          </a:xfrm>
        </p:spPr>
        <p:txBody>
          <a:bodyPr tIns="0" bIns="0">
            <a:noAutofit/>
          </a:bodyPr>
          <a:lstStyle>
            <a:lvl1pPr algn="l">
              <a:lnSpc>
                <a:spcPct val="100000"/>
              </a:lnSpc>
              <a:defRPr sz="3600"/>
            </a:lvl1pPr>
          </a:lstStyle>
          <a:p>
            <a:r>
              <a:rPr lang="en-US" dirty="0"/>
              <a:t>Click to add text</a:t>
            </a:r>
          </a:p>
        </p:txBody>
      </p:sp>
      <p:sp>
        <p:nvSpPr>
          <p:cNvPr id="5" name="Content Placeholder 2">
            <a:extLst>
              <a:ext uri="{FF2B5EF4-FFF2-40B4-BE49-F238E27FC236}">
                <a16:creationId xmlns:a16="http://schemas.microsoft.com/office/drawing/2014/main" id="{C51465C6-2CDE-B5BF-F22E-CBDD44E86CFC}"/>
              </a:ext>
            </a:extLst>
          </p:cNvPr>
          <p:cNvSpPr>
            <a:spLocks noGrp="1"/>
          </p:cNvSpPr>
          <p:nvPr userDrawn="1">
            <p:ph idx="1" hasCustomPrompt="1"/>
          </p:nvPr>
        </p:nvSpPr>
        <p:spPr>
          <a:xfrm>
            <a:off x="914400" y="3808750"/>
            <a:ext cx="5259554"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52" name="Picture Placeholder 7">
            <a:extLst>
              <a:ext uri="{FF2B5EF4-FFF2-40B4-BE49-F238E27FC236}">
                <a16:creationId xmlns:a16="http://schemas.microsoft.com/office/drawing/2014/main" id="{55126063-BDEE-A1AB-FDAE-DD9B98CACDA8}"/>
              </a:ext>
            </a:extLst>
          </p:cNvPr>
          <p:cNvSpPr>
            <a:spLocks noGrp="1"/>
          </p:cNvSpPr>
          <p:nvPr>
            <p:ph type="pic" sz="quarter" idx="11" hasCustomPrompt="1"/>
          </p:nvPr>
        </p:nvSpPr>
        <p:spPr>
          <a:xfrm>
            <a:off x="7414194" y="410780"/>
            <a:ext cx="4344695" cy="6447220"/>
          </a:xfrm>
          <a:solidFill>
            <a:schemeClr val="accent3"/>
          </a:solidFill>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1681789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32" name="Image 1">
            <a:extLst>
              <a:ext uri="{FF2B5EF4-FFF2-40B4-BE49-F238E27FC236}">
                <a16:creationId xmlns:a16="http://schemas.microsoft.com/office/drawing/2014/main" id="{2A3EC91E-4089-D366-06D3-3E66F93DFAF3}"/>
              </a:ext>
              <a:ext uri="{C183D7F6-B498-43B3-948B-1728B52AA6E4}">
                <adec:decorative xmlns:adec="http://schemas.microsoft.com/office/drawing/2017/decorative" val="1"/>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dirty="0"/>
          </a:p>
        </p:txBody>
      </p:sp>
      <p:sp>
        <p:nvSpPr>
          <p:cNvPr id="53" name="Freeform: Shape 52">
            <a:extLst>
              <a:ext uri="{FF2B5EF4-FFF2-40B4-BE49-F238E27FC236}">
                <a16:creationId xmlns:a16="http://schemas.microsoft.com/office/drawing/2014/main" id="{70F595E1-C910-3710-90E9-AF5FFCE05861}"/>
              </a:ext>
              <a:ext uri="{C183D7F6-B498-43B3-948B-1728B52AA6E4}">
                <adec:decorative xmlns:adec="http://schemas.microsoft.com/office/drawing/2017/decorative" val="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dirty="0"/>
          </a:p>
        </p:txBody>
      </p:sp>
      <p:sp>
        <p:nvSpPr>
          <p:cNvPr id="29" name="Freeform 70">
            <a:extLst>
              <a:ext uri="{FF2B5EF4-FFF2-40B4-BE49-F238E27FC236}">
                <a16:creationId xmlns:a16="http://schemas.microsoft.com/office/drawing/2014/main" id="{AA39EF58-54F1-4AC9-1D83-2E7DEEAAEA6A}"/>
              </a:ext>
              <a:ext uri="{C183D7F6-B498-43B3-948B-1728B52AA6E4}">
                <adec:decorative xmlns:adec="http://schemas.microsoft.com/office/drawing/2017/decorative" val="1"/>
              </a:ext>
            </a:extLst>
          </p:cNvPr>
          <p:cNvSpPr>
            <a:spLocks/>
          </p:cNvSpPr>
          <p:nvPr userDrawn="1"/>
        </p:nvSpPr>
        <p:spPr bwMode="auto">
          <a:xfrm rot="16200000" flipH="1">
            <a:off x="-9389"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alpha val="50000"/>
            </a:schemeClr>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1" name="Freeform 70">
            <a:extLst>
              <a:ext uri="{FF2B5EF4-FFF2-40B4-BE49-F238E27FC236}">
                <a16:creationId xmlns:a16="http://schemas.microsoft.com/office/drawing/2014/main" id="{0C320934-59CC-4123-C7C1-FEEE89F3045F}"/>
              </a:ext>
              <a:ext uri="{C183D7F6-B498-43B3-948B-1728B52AA6E4}">
                <adec:decorative xmlns:adec="http://schemas.microsoft.com/office/drawing/2017/decorative" val="1"/>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3" name="Image 4">
            <a:extLst>
              <a:ext uri="{FF2B5EF4-FFF2-40B4-BE49-F238E27FC236}">
                <a16:creationId xmlns:a16="http://schemas.microsoft.com/office/drawing/2014/main" id="{EC46DC71-C12A-96C8-3FE2-AA95AB58B349}"/>
              </a:ext>
              <a:ext uri="{C183D7F6-B498-43B3-948B-1728B52AA6E4}">
                <adec:decorative xmlns:adec="http://schemas.microsoft.com/office/drawing/2017/decorative" val="1"/>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lumMod val="40000"/>
              <a:lumOff val="60000"/>
              <a:alpha val="50000"/>
            </a:schemeClr>
          </a:solidFill>
          <a:ln w="7052" cap="flat">
            <a:noFill/>
            <a:prstDash val="solid"/>
            <a:miter/>
          </a:ln>
        </p:spPr>
        <p:txBody>
          <a:bodyPr rtlCol="0" anchor="ctr">
            <a:noAutofit/>
          </a:bodyPr>
          <a:lstStyle/>
          <a:p>
            <a:endParaRPr lang="en-US" dirty="0"/>
          </a:p>
        </p:txBody>
      </p:sp>
      <p:sp>
        <p:nvSpPr>
          <p:cNvPr id="2" name="Title 1"/>
          <p:cNvSpPr>
            <a:spLocks noGrp="1"/>
          </p:cNvSpPr>
          <p:nvPr>
            <p:ph type="title" hasCustomPrompt="1"/>
          </p:nvPr>
        </p:nvSpPr>
        <p:spPr>
          <a:xfrm>
            <a:off x="3460565" y="1057274"/>
            <a:ext cx="7965461" cy="994164"/>
          </a:xfrm>
        </p:spPr>
        <p:txBody>
          <a:bodyPr lIns="91440" tIns="0" rIns="91440" bIns="0" anchor="b" anchorCtr="0">
            <a:noAutofit/>
          </a:bodyPr>
          <a:lstStyle>
            <a:lvl1pPr algn="l">
              <a:lnSpc>
                <a:spcPct val="100000"/>
              </a:lnSpc>
              <a:defRPr sz="3600" b="1">
                <a:latin typeface="+mj-lt"/>
                <a:cs typeface="Arial" panose="020B0604020202020204" pitchFamily="34" charset="0"/>
              </a:defRPr>
            </a:lvl1pPr>
          </a:lstStyle>
          <a:p>
            <a:r>
              <a:rPr lang="en-US" dirty="0"/>
              <a:t>Click to add title</a:t>
            </a:r>
          </a:p>
        </p:txBody>
      </p:sp>
      <p:sp>
        <p:nvSpPr>
          <p:cNvPr id="13" name="Content Placeholder 3">
            <a:extLst>
              <a:ext uri="{FF2B5EF4-FFF2-40B4-BE49-F238E27FC236}">
                <a16:creationId xmlns:a16="http://schemas.microsoft.com/office/drawing/2014/main" id="{B20F5EA7-881C-8FB7-EAC9-89C8F2E5865C}"/>
              </a:ext>
            </a:extLst>
          </p:cNvPr>
          <p:cNvSpPr>
            <a:spLocks noGrp="1"/>
          </p:cNvSpPr>
          <p:nvPr>
            <p:ph sz="half" idx="2" hasCustomPrompt="1"/>
          </p:nvPr>
        </p:nvSpPr>
        <p:spPr>
          <a:xfrm>
            <a:off x="3460565" y="2303029"/>
            <a:ext cx="7965460" cy="3497698"/>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Slide Number Placeholder 2">
            <a:extLst>
              <a:ext uri="{FF2B5EF4-FFF2-40B4-BE49-F238E27FC236}">
                <a16:creationId xmlns:a16="http://schemas.microsoft.com/office/drawing/2014/main" id="{ED7A50D8-0839-EC58-FFBE-315A20995799}"/>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552850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omparison 1">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26B5661-F583-FA44-8353-161B862E69B1}"/>
              </a:ext>
            </a:extLst>
          </p:cNvPr>
          <p:cNvSpPr>
            <a:spLocks noGrp="1"/>
          </p:cNvSpPr>
          <p:nvPr>
            <p:ph type="title" hasCustomPrompt="1"/>
          </p:nvPr>
        </p:nvSpPr>
        <p:spPr>
          <a:xfrm>
            <a:off x="4364809" y="1057274"/>
            <a:ext cx="7043617" cy="2520217"/>
          </a:xfrm>
        </p:spPr>
        <p:txBody>
          <a:bodyPr tIns="0" bIns="0">
            <a:noAutofit/>
          </a:bodyPr>
          <a:lstStyle>
            <a:lvl1pPr algn="l">
              <a:lnSpc>
                <a:spcPct val="100000"/>
              </a:lnSpc>
              <a:defRPr sz="3600"/>
            </a:lvl1pPr>
          </a:lstStyle>
          <a:p>
            <a:r>
              <a:rPr lang="en-US" dirty="0"/>
              <a:t>Click to add title</a:t>
            </a:r>
          </a:p>
        </p:txBody>
      </p:sp>
      <p:sp>
        <p:nvSpPr>
          <p:cNvPr id="11" name="Image 0">
            <a:extLst>
              <a:ext uri="{FF2B5EF4-FFF2-40B4-BE49-F238E27FC236}">
                <a16:creationId xmlns:a16="http://schemas.microsoft.com/office/drawing/2014/main" id="{CD2D664E-6702-6607-A37E-2E996144917C}"/>
              </a:ext>
              <a:ext uri="{C183D7F6-B498-43B3-948B-1728B52AA6E4}">
                <adec:decorative xmlns:adec="http://schemas.microsoft.com/office/drawing/2017/decorative" val="1"/>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3" name="Image 1">
            <a:extLst>
              <a:ext uri="{FF2B5EF4-FFF2-40B4-BE49-F238E27FC236}">
                <a16:creationId xmlns:a16="http://schemas.microsoft.com/office/drawing/2014/main" id="{951C5737-DF7E-D671-AC74-9E488335BCA2}"/>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03311" y="-2784"/>
            <a:ext cx="1734410" cy="5167313"/>
          </a:xfrm>
          <a:prstGeom prst="rect">
            <a:avLst/>
          </a:prstGeom>
        </p:spPr>
      </p:pic>
      <p:sp>
        <p:nvSpPr>
          <p:cNvPr id="39" name="Freeform: Shape 38">
            <a:extLst>
              <a:ext uri="{FF2B5EF4-FFF2-40B4-BE49-F238E27FC236}">
                <a16:creationId xmlns:a16="http://schemas.microsoft.com/office/drawing/2014/main" id="{F232A1E1-DD38-15EA-6CA1-A84950EC43F0}"/>
              </a:ext>
              <a:ext uri="{C183D7F6-B498-43B3-948B-1728B52AA6E4}">
                <adec:decorative xmlns:adec="http://schemas.microsoft.com/office/drawing/2017/decorative" val="1"/>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7" name="Image 5">
            <a:extLst>
              <a:ext uri="{FF2B5EF4-FFF2-40B4-BE49-F238E27FC236}">
                <a16:creationId xmlns:a16="http://schemas.microsoft.com/office/drawing/2014/main" id="{B9036D42-A06F-E6EE-BB91-8BAF045198BE}"/>
              </a:ext>
              <a:ext uri="{C183D7F6-B498-43B3-948B-1728B52AA6E4}">
                <adec:decorative xmlns:adec="http://schemas.microsoft.com/office/drawing/2017/decorative" val="1"/>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9" name="Image 6">
            <a:extLst>
              <a:ext uri="{FF2B5EF4-FFF2-40B4-BE49-F238E27FC236}">
                <a16:creationId xmlns:a16="http://schemas.microsoft.com/office/drawing/2014/main" id="{86E0540C-3355-A50D-AC61-047B54B70C64}"/>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718457" y="3440504"/>
            <a:ext cx="1719263" cy="1724025"/>
          </a:xfrm>
          <a:prstGeom prst="rect">
            <a:avLst/>
          </a:prstGeom>
        </p:spPr>
      </p:pic>
      <p:sp>
        <p:nvSpPr>
          <p:cNvPr id="16" name="Slide Number Placeholder 2">
            <a:extLst>
              <a:ext uri="{FF2B5EF4-FFF2-40B4-BE49-F238E27FC236}">
                <a16:creationId xmlns:a16="http://schemas.microsoft.com/office/drawing/2014/main" id="{B00F713C-1CC6-5879-0410-95F179D56AD2}"/>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 name="Content Placeholder 2">
            <a:extLst>
              <a:ext uri="{FF2B5EF4-FFF2-40B4-BE49-F238E27FC236}">
                <a16:creationId xmlns:a16="http://schemas.microsoft.com/office/drawing/2014/main" id="{8E40D3F2-4A7A-F909-AC98-0B402B26776E}"/>
              </a:ext>
            </a:extLst>
          </p:cNvPr>
          <p:cNvSpPr>
            <a:spLocks noGrp="1"/>
          </p:cNvSpPr>
          <p:nvPr>
            <p:ph idx="11" hasCustomPrompt="1"/>
          </p:nvPr>
        </p:nvSpPr>
        <p:spPr>
          <a:xfrm>
            <a:off x="4364808" y="3808750"/>
            <a:ext cx="7043618"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3116296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4">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3C7B0BB3-A5CA-7C72-DC39-AD00EC90964C}"/>
              </a:ext>
              <a:ext uri="{C183D7F6-B498-43B3-948B-1728B52AA6E4}">
                <adec:decorative xmlns:adec="http://schemas.microsoft.com/office/drawing/2017/decorative" val="1"/>
              </a:ext>
            </a:extLst>
          </p:cNvPr>
          <p:cNvSpPr/>
          <p:nvPr userDrawn="1"/>
        </p:nvSpPr>
        <p:spPr>
          <a:xfrm>
            <a:off x="8989454" y="3427336"/>
            <a:ext cx="3202546" cy="3430665"/>
          </a:xfrm>
          <a:custGeom>
            <a:avLst/>
            <a:gdLst>
              <a:gd name="connsiteX0" fmla="*/ 0 w 3202546"/>
              <a:gd name="connsiteY0" fmla="*/ 0 h 3430665"/>
              <a:gd name="connsiteX1" fmla="*/ 3202546 w 3202546"/>
              <a:gd name="connsiteY1" fmla="*/ 0 h 3430665"/>
              <a:gd name="connsiteX2" fmla="*/ 3202546 w 3202546"/>
              <a:gd name="connsiteY2" fmla="*/ 3430665 h 3430665"/>
              <a:gd name="connsiteX3" fmla="*/ 0 w 3202546"/>
              <a:gd name="connsiteY3" fmla="*/ 3430665 h 3430665"/>
            </a:gdLst>
            <a:ahLst/>
            <a:cxnLst>
              <a:cxn ang="0">
                <a:pos x="connsiteX0" y="connsiteY0"/>
              </a:cxn>
              <a:cxn ang="0">
                <a:pos x="connsiteX1" y="connsiteY1"/>
              </a:cxn>
              <a:cxn ang="0">
                <a:pos x="connsiteX2" y="connsiteY2"/>
              </a:cxn>
              <a:cxn ang="0">
                <a:pos x="connsiteX3" y="connsiteY3"/>
              </a:cxn>
            </a:cxnLst>
            <a:rect l="l" t="t" r="r" b="b"/>
            <a:pathLst>
              <a:path w="3202546" h="3430665">
                <a:moveTo>
                  <a:pt x="0" y="0"/>
                </a:moveTo>
                <a:lnTo>
                  <a:pt x="3202546" y="0"/>
                </a:lnTo>
                <a:lnTo>
                  <a:pt x="3202546" y="3430665"/>
                </a:lnTo>
                <a:lnTo>
                  <a:pt x="0" y="3430665"/>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8" name="Freeform 17">
            <a:extLst>
              <a:ext uri="{FF2B5EF4-FFF2-40B4-BE49-F238E27FC236}">
                <a16:creationId xmlns:a16="http://schemas.microsoft.com/office/drawing/2014/main" id="{07871527-68A5-0A5C-F5A6-A80523BAC92F}"/>
              </a:ext>
              <a:ext uri="{C183D7F6-B498-43B3-948B-1728B52AA6E4}">
                <adec:decorative xmlns:adec="http://schemas.microsoft.com/office/drawing/2017/decorative" val="1"/>
              </a:ext>
            </a:extLst>
          </p:cNvPr>
          <p:cNvSpPr/>
          <p:nvPr userDrawn="1"/>
        </p:nvSpPr>
        <p:spPr>
          <a:xfrm>
            <a:off x="8989454" y="3654149"/>
            <a:ext cx="3202546" cy="3203852"/>
          </a:xfrm>
          <a:custGeom>
            <a:avLst/>
            <a:gdLst>
              <a:gd name="connsiteX0" fmla="*/ 3202546 w 3202546"/>
              <a:gd name="connsiteY0" fmla="*/ 0 h 3203852"/>
              <a:gd name="connsiteX1" fmla="*/ 3202546 w 3202546"/>
              <a:gd name="connsiteY1" fmla="*/ 3203852 h 3203852"/>
              <a:gd name="connsiteX2" fmla="*/ 0 w 3202546"/>
              <a:gd name="connsiteY2" fmla="*/ 3203852 h 3203852"/>
              <a:gd name="connsiteX3" fmla="*/ 0 w 3202546"/>
              <a:gd name="connsiteY3" fmla="*/ 3190718 h 3203852"/>
            </a:gdLst>
            <a:ahLst/>
            <a:cxnLst>
              <a:cxn ang="0">
                <a:pos x="connsiteX0" y="connsiteY0"/>
              </a:cxn>
              <a:cxn ang="0">
                <a:pos x="connsiteX1" y="connsiteY1"/>
              </a:cxn>
              <a:cxn ang="0">
                <a:pos x="connsiteX2" y="connsiteY2"/>
              </a:cxn>
              <a:cxn ang="0">
                <a:pos x="connsiteX3" y="connsiteY3"/>
              </a:cxn>
            </a:cxnLst>
            <a:rect l="l" t="t" r="r" b="b"/>
            <a:pathLst>
              <a:path w="3202546" h="3203852">
                <a:moveTo>
                  <a:pt x="3202546" y="0"/>
                </a:moveTo>
                <a:lnTo>
                  <a:pt x="3202546" y="3203852"/>
                </a:lnTo>
                <a:lnTo>
                  <a:pt x="0" y="3203852"/>
                </a:lnTo>
                <a:lnTo>
                  <a:pt x="0" y="3190718"/>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4" name="Freeform 13">
            <a:extLst>
              <a:ext uri="{FF2B5EF4-FFF2-40B4-BE49-F238E27FC236}">
                <a16:creationId xmlns:a16="http://schemas.microsoft.com/office/drawing/2014/main" id="{CEB118B3-9B06-AD11-738A-7A0651F98B7E}"/>
              </a:ext>
              <a:ext uri="{C183D7F6-B498-43B3-948B-1728B52AA6E4}">
                <adec:decorative xmlns:adec="http://schemas.microsoft.com/office/drawing/2017/decorative" val="1"/>
              </a:ext>
            </a:extLst>
          </p:cNvPr>
          <p:cNvSpPr/>
          <p:nvPr userDrawn="1"/>
        </p:nvSpPr>
        <p:spPr>
          <a:xfrm>
            <a:off x="8989455" y="1"/>
            <a:ext cx="3202545" cy="3437345"/>
          </a:xfrm>
          <a:custGeom>
            <a:avLst/>
            <a:gdLst>
              <a:gd name="connsiteX0" fmla="*/ 0 w 3202545"/>
              <a:gd name="connsiteY0" fmla="*/ 0 h 3437345"/>
              <a:gd name="connsiteX1" fmla="*/ 3202545 w 3202545"/>
              <a:gd name="connsiteY1" fmla="*/ 0 h 3437345"/>
              <a:gd name="connsiteX2" fmla="*/ 3202545 w 3202545"/>
              <a:gd name="connsiteY2" fmla="*/ 3437345 h 3437345"/>
              <a:gd name="connsiteX3" fmla="*/ 0 w 3202545"/>
              <a:gd name="connsiteY3" fmla="*/ 3437345 h 3437345"/>
            </a:gdLst>
            <a:ahLst/>
            <a:cxnLst>
              <a:cxn ang="0">
                <a:pos x="connsiteX0" y="connsiteY0"/>
              </a:cxn>
              <a:cxn ang="0">
                <a:pos x="connsiteX1" y="connsiteY1"/>
              </a:cxn>
              <a:cxn ang="0">
                <a:pos x="connsiteX2" y="connsiteY2"/>
              </a:cxn>
              <a:cxn ang="0">
                <a:pos x="connsiteX3" y="connsiteY3"/>
              </a:cxn>
            </a:cxnLst>
            <a:rect l="l" t="t" r="r" b="b"/>
            <a:pathLst>
              <a:path w="3202545" h="3437345">
                <a:moveTo>
                  <a:pt x="0" y="0"/>
                </a:moveTo>
                <a:lnTo>
                  <a:pt x="3202545" y="0"/>
                </a:lnTo>
                <a:lnTo>
                  <a:pt x="3202545" y="3437345"/>
                </a:lnTo>
                <a:lnTo>
                  <a:pt x="0" y="3437345"/>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Freeform 15">
            <a:extLst>
              <a:ext uri="{FF2B5EF4-FFF2-40B4-BE49-F238E27FC236}">
                <a16:creationId xmlns:a16="http://schemas.microsoft.com/office/drawing/2014/main" id="{0EA94262-504E-06F2-F383-E832C37B1250}"/>
              </a:ext>
              <a:ext uri="{C183D7F6-B498-43B3-948B-1728B52AA6E4}">
                <adec:decorative xmlns:adec="http://schemas.microsoft.com/office/drawing/2017/decorative" val="1"/>
              </a:ext>
            </a:extLst>
          </p:cNvPr>
          <p:cNvSpPr/>
          <p:nvPr userDrawn="1"/>
        </p:nvSpPr>
        <p:spPr>
          <a:xfrm>
            <a:off x="8989454" y="6681"/>
            <a:ext cx="3202546" cy="3436477"/>
          </a:xfrm>
          <a:custGeom>
            <a:avLst/>
            <a:gdLst>
              <a:gd name="connsiteX0" fmla="*/ 0 w 3202546"/>
              <a:gd name="connsiteY0" fmla="*/ 0 h 3436477"/>
              <a:gd name="connsiteX1" fmla="*/ 3202546 w 3202546"/>
              <a:gd name="connsiteY1" fmla="*/ 3214418 h 3436477"/>
              <a:gd name="connsiteX2" fmla="*/ 3202546 w 3202546"/>
              <a:gd name="connsiteY2" fmla="*/ 3436477 h 3436477"/>
              <a:gd name="connsiteX3" fmla="*/ 0 w 3202546"/>
              <a:gd name="connsiteY3" fmla="*/ 3436477 h 3436477"/>
            </a:gdLst>
            <a:ahLst/>
            <a:cxnLst>
              <a:cxn ang="0">
                <a:pos x="connsiteX0" y="connsiteY0"/>
              </a:cxn>
              <a:cxn ang="0">
                <a:pos x="connsiteX1" y="connsiteY1"/>
              </a:cxn>
              <a:cxn ang="0">
                <a:pos x="connsiteX2" y="connsiteY2"/>
              </a:cxn>
              <a:cxn ang="0">
                <a:pos x="connsiteX3" y="connsiteY3"/>
              </a:cxn>
            </a:cxnLst>
            <a:rect l="l" t="t" r="r" b="b"/>
            <a:pathLst>
              <a:path w="3202546" h="3436477">
                <a:moveTo>
                  <a:pt x="0" y="0"/>
                </a:moveTo>
                <a:lnTo>
                  <a:pt x="3202546" y="3214418"/>
                </a:lnTo>
                <a:lnTo>
                  <a:pt x="3202546" y="3436477"/>
                </a:lnTo>
                <a:lnTo>
                  <a:pt x="0" y="343647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0" name="Title 19">
            <a:extLst>
              <a:ext uri="{FF2B5EF4-FFF2-40B4-BE49-F238E27FC236}">
                <a16:creationId xmlns:a16="http://schemas.microsoft.com/office/drawing/2014/main" id="{C26B5661-F583-FA44-8353-161B862E69B1}"/>
              </a:ext>
            </a:extLst>
          </p:cNvPr>
          <p:cNvSpPr>
            <a:spLocks noGrp="1"/>
          </p:cNvSpPr>
          <p:nvPr userDrawn="1">
            <p:ph type="title" hasCustomPrompt="1"/>
          </p:nvPr>
        </p:nvSpPr>
        <p:spPr>
          <a:xfrm>
            <a:off x="914399" y="834635"/>
            <a:ext cx="7796464" cy="1222385"/>
          </a:xfrm>
        </p:spPr>
        <p:txBody>
          <a:bodyPr tIns="0" bIns="0">
            <a:noAutofit/>
          </a:bodyPr>
          <a:lstStyle>
            <a:lvl1pPr algn="l">
              <a:lnSpc>
                <a:spcPct val="100000"/>
              </a:lnSpc>
              <a:defRPr sz="3600"/>
            </a:lvl1pPr>
          </a:lstStyle>
          <a:p>
            <a:r>
              <a:rPr lang="en-US" dirty="0"/>
              <a:t>Click to add title</a:t>
            </a:r>
          </a:p>
        </p:txBody>
      </p:sp>
      <p:sp>
        <p:nvSpPr>
          <p:cNvPr id="19" name="Slide Number Placeholder 2">
            <a:extLst>
              <a:ext uri="{FF2B5EF4-FFF2-40B4-BE49-F238E27FC236}">
                <a16:creationId xmlns:a16="http://schemas.microsoft.com/office/drawing/2014/main" id="{BFBCB81C-7599-87A1-8037-5FB8C374503A}"/>
              </a:ext>
            </a:extLst>
          </p:cNvPr>
          <p:cNvSpPr>
            <a:spLocks noGrp="1"/>
          </p:cNvSpPr>
          <p:nvPr userDrawn="1">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3" name="Content Placeholder 3">
            <a:extLst>
              <a:ext uri="{FF2B5EF4-FFF2-40B4-BE49-F238E27FC236}">
                <a16:creationId xmlns:a16="http://schemas.microsoft.com/office/drawing/2014/main" id="{6FF02D51-6992-3FED-2A19-92E5AC564CF4}"/>
              </a:ext>
            </a:extLst>
          </p:cNvPr>
          <p:cNvSpPr>
            <a:spLocks noGrp="1"/>
          </p:cNvSpPr>
          <p:nvPr userDrawn="1">
            <p:ph sz="half" idx="2" hasCustomPrompt="1"/>
          </p:nvPr>
        </p:nvSpPr>
        <p:spPr>
          <a:xfrm>
            <a:off x="914400" y="2303028"/>
            <a:ext cx="3283119"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5" name="Content Placeholder 5">
            <a:extLst>
              <a:ext uri="{FF2B5EF4-FFF2-40B4-BE49-F238E27FC236}">
                <a16:creationId xmlns:a16="http://schemas.microsoft.com/office/drawing/2014/main" id="{C2762372-3C12-61F8-F131-E4C08A2B1735}"/>
              </a:ext>
            </a:extLst>
          </p:cNvPr>
          <p:cNvSpPr>
            <a:spLocks noGrp="1"/>
          </p:cNvSpPr>
          <p:nvPr userDrawn="1">
            <p:ph sz="quarter" idx="4" hasCustomPrompt="1"/>
          </p:nvPr>
        </p:nvSpPr>
        <p:spPr>
          <a:xfrm>
            <a:off x="4782159" y="2303028"/>
            <a:ext cx="3284951"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86733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meline 1">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965393"/>
            <a:ext cx="7631709" cy="1091627"/>
          </a:xfrm>
        </p:spPr>
        <p:txBody>
          <a:bodyPr tIns="0" bIns="0"/>
          <a:lstStyle>
            <a:lvl1pPr algn="l">
              <a:lnSpc>
                <a:spcPct val="100000"/>
              </a:lnSpc>
              <a:defRPr sz="3600">
                <a:solidFill>
                  <a:schemeClr val="accent6"/>
                </a:solidFill>
              </a:defRPr>
            </a:lvl1pPr>
          </a:lstStyle>
          <a:p>
            <a:r>
              <a:rPr lang="en-US" dirty="0"/>
              <a:t>Click to add title</a:t>
            </a:r>
          </a:p>
        </p:txBody>
      </p:sp>
      <p:sp>
        <p:nvSpPr>
          <p:cNvPr id="5" name="Content Placeholder 2">
            <a:extLst>
              <a:ext uri="{FF2B5EF4-FFF2-40B4-BE49-F238E27FC236}">
                <a16:creationId xmlns:a16="http://schemas.microsoft.com/office/drawing/2014/main" id="{0AADE444-940A-5A34-8C49-4F15BC33EEC7}"/>
              </a:ext>
            </a:extLst>
          </p:cNvPr>
          <p:cNvSpPr>
            <a:spLocks noGrp="1"/>
          </p:cNvSpPr>
          <p:nvPr>
            <p:ph sz="half" idx="15" hasCustomPrompt="1"/>
          </p:nvPr>
        </p:nvSpPr>
        <p:spPr>
          <a:xfrm>
            <a:off x="914400" y="2303028"/>
            <a:ext cx="3283119" cy="4144192"/>
          </a:xfrm>
        </p:spPr>
        <p:txBody>
          <a:bodyPr lIns="91440" tIns="0" rIns="91440" bIns="0">
            <a:normAutofit/>
          </a:bodyPr>
          <a:lstStyle>
            <a:lvl1pPr marL="457200" indent="-457200">
              <a:spcBef>
                <a:spcPts val="1000"/>
              </a:spcBef>
              <a:buFont typeface="+mj-lt"/>
              <a:buAutoNum type="arabicPeriod"/>
              <a:defRPr sz="1800"/>
            </a:lvl1pPr>
            <a:lvl2pPr marL="745236" indent="-342900">
              <a:spcBef>
                <a:spcPts val="1000"/>
              </a:spcBef>
              <a:buFont typeface="+mj-lt"/>
              <a:buAutoNum type="alphaLcPeriod"/>
              <a:defRPr sz="1800"/>
            </a:lvl2pPr>
            <a:lvl3pPr marL="1202436" indent="-342900">
              <a:spcBef>
                <a:spcPts val="1000"/>
              </a:spcBef>
              <a:buFont typeface="+mj-lt"/>
              <a:buAutoNum type="arabicParenR"/>
              <a:defRPr sz="1800"/>
            </a:lvl3pPr>
            <a:lvl4pPr marL="1659636" indent="-342900">
              <a:spcBef>
                <a:spcPts val="1000"/>
              </a:spcBef>
              <a:buFont typeface="+mj-lt"/>
              <a:buAutoNum type="alphaLcParenR"/>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p:txBody>
      </p:sp>
      <p:sp>
        <p:nvSpPr>
          <p:cNvPr id="3" name="Content Placeholder 2">
            <a:extLst>
              <a:ext uri="{FF2B5EF4-FFF2-40B4-BE49-F238E27FC236}">
                <a16:creationId xmlns:a16="http://schemas.microsoft.com/office/drawing/2014/main" id="{97A79FCB-9A9F-6B60-A95C-FCF020598DE3}"/>
              </a:ext>
            </a:extLst>
          </p:cNvPr>
          <p:cNvSpPr>
            <a:spLocks noGrp="1"/>
          </p:cNvSpPr>
          <p:nvPr>
            <p:ph sz="half" idx="1" hasCustomPrompt="1"/>
          </p:nvPr>
        </p:nvSpPr>
        <p:spPr>
          <a:xfrm>
            <a:off x="4782159" y="2303028"/>
            <a:ext cx="3763950" cy="4144192"/>
          </a:xfrm>
        </p:spPr>
        <p:txBody>
          <a:bodyPr lIns="91440" tIns="0" rIns="91440" bIns="0">
            <a:normAutofit/>
          </a:bodyPr>
          <a:lstStyle>
            <a:lvl1pPr marL="0" indent="0">
              <a:spcBef>
                <a:spcPts val="1000"/>
              </a:spcBef>
              <a:buNone/>
              <a:defRPr sz="1800"/>
            </a:lvl1pPr>
            <a:lvl2pPr indent="-283464">
              <a:spcBef>
                <a:spcPts val="1000"/>
              </a:spcBef>
              <a:defRPr sz="1800"/>
            </a:lvl2pPr>
            <a:lvl3pPr indent="-283464">
              <a:spcBef>
                <a:spcPts val="1000"/>
              </a:spcBef>
              <a:defRPr sz="1800"/>
            </a:lvl3pPr>
            <a:lvl4pPr indent="-283464">
              <a:spcBef>
                <a:spcPts val="1000"/>
              </a:spcBef>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1" name="Picture Placeholder 30">
            <a:extLst>
              <a:ext uri="{FF2B5EF4-FFF2-40B4-BE49-F238E27FC236}">
                <a16:creationId xmlns:a16="http://schemas.microsoft.com/office/drawing/2014/main" id="{2912B88E-830A-AD4C-378F-46EF5F77950C}"/>
              </a:ext>
            </a:extLst>
          </p:cNvPr>
          <p:cNvSpPr>
            <a:spLocks noGrp="1"/>
          </p:cNvSpPr>
          <p:nvPr>
            <p:ph type="pic" sz="quarter" idx="14" hasCustomPrompt="1"/>
          </p:nvPr>
        </p:nvSpPr>
        <p:spPr>
          <a:xfrm>
            <a:off x="8989454" y="965393"/>
            <a:ext cx="3202545" cy="5892607"/>
          </a:xfrm>
          <a:custGeom>
            <a:avLst/>
            <a:gdLst>
              <a:gd name="connsiteX0" fmla="*/ 0 w 3202545"/>
              <a:gd name="connsiteY0" fmla="*/ 0 h 6023366"/>
              <a:gd name="connsiteX1" fmla="*/ 3202545 w 3202545"/>
              <a:gd name="connsiteY1" fmla="*/ 0 h 6023366"/>
              <a:gd name="connsiteX2" fmla="*/ 3202545 w 3202545"/>
              <a:gd name="connsiteY2" fmla="*/ 3165406 h 6023366"/>
              <a:gd name="connsiteX3" fmla="*/ 2923656 w 3202545"/>
              <a:gd name="connsiteY3" fmla="*/ 3179481 h 6023366"/>
              <a:gd name="connsiteX4" fmla="*/ 364096 w 3202545"/>
              <a:gd name="connsiteY4" fmla="*/ 6016124 h 6023366"/>
              <a:gd name="connsiteX5" fmla="*/ 364096 w 3202545"/>
              <a:gd name="connsiteY5" fmla="*/ 6023364 h 6023366"/>
              <a:gd name="connsiteX6" fmla="*/ 1231541 w 3202545"/>
              <a:gd name="connsiteY6" fmla="*/ 6023364 h 6023366"/>
              <a:gd name="connsiteX7" fmla="*/ 1241636 w 3202545"/>
              <a:gd name="connsiteY7" fmla="*/ 5822974 h 6023366"/>
              <a:gd name="connsiteX8" fmla="*/ 3012253 w 3202545"/>
              <a:gd name="connsiteY8" fmla="*/ 4042481 h 6023366"/>
              <a:gd name="connsiteX9" fmla="*/ 3202545 w 3202545"/>
              <a:gd name="connsiteY9" fmla="*/ 4032784 h 6023366"/>
              <a:gd name="connsiteX10" fmla="*/ 3202545 w 3202545"/>
              <a:gd name="connsiteY10" fmla="*/ 4033098 h 6023366"/>
              <a:gd name="connsiteX11" fmla="*/ 3012291 w 3202545"/>
              <a:gd name="connsiteY11" fmla="*/ 4042794 h 6023366"/>
              <a:gd name="connsiteX12" fmla="*/ 1242011 w 3202545"/>
              <a:gd name="connsiteY12" fmla="*/ 5823008 h 6023366"/>
              <a:gd name="connsiteX13" fmla="*/ 1231918 w 3202545"/>
              <a:gd name="connsiteY13" fmla="*/ 6023365 h 6023366"/>
              <a:gd name="connsiteX14" fmla="*/ 3202545 w 3202545"/>
              <a:gd name="connsiteY14" fmla="*/ 6023365 h 6023366"/>
              <a:gd name="connsiteX15" fmla="*/ 3202545 w 3202545"/>
              <a:gd name="connsiteY15" fmla="*/ 6023366 h 6023366"/>
              <a:gd name="connsiteX16" fmla="*/ 0 w 3202545"/>
              <a:gd name="connsiteY16" fmla="*/ 6023366 h 6023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202545" h="6023366">
                <a:moveTo>
                  <a:pt x="0" y="0"/>
                </a:moveTo>
                <a:lnTo>
                  <a:pt x="3202545" y="0"/>
                </a:lnTo>
                <a:lnTo>
                  <a:pt x="3202545" y="3165406"/>
                </a:lnTo>
                <a:lnTo>
                  <a:pt x="2923656" y="3179481"/>
                </a:lnTo>
                <a:cubicBezTo>
                  <a:pt x="1485615" y="3325450"/>
                  <a:pt x="364096" y="4539349"/>
                  <a:pt x="364096" y="6016124"/>
                </a:cubicBezTo>
                <a:lnTo>
                  <a:pt x="364096" y="6023364"/>
                </a:lnTo>
                <a:lnTo>
                  <a:pt x="1231541" y="6023364"/>
                </a:lnTo>
                <a:lnTo>
                  <a:pt x="1241636" y="5822974"/>
                </a:lnTo>
                <a:cubicBezTo>
                  <a:pt x="1336361" y="4887576"/>
                  <a:pt x="2077946" y="4138236"/>
                  <a:pt x="3012253" y="4042481"/>
                </a:cubicBezTo>
                <a:lnTo>
                  <a:pt x="3202545" y="4032784"/>
                </a:lnTo>
                <a:lnTo>
                  <a:pt x="3202545" y="4033098"/>
                </a:lnTo>
                <a:lnTo>
                  <a:pt x="3012291" y="4042794"/>
                </a:lnTo>
                <a:cubicBezTo>
                  <a:pt x="2078162" y="4138534"/>
                  <a:pt x="1336718" y="4887757"/>
                  <a:pt x="1242011" y="5823008"/>
                </a:cubicBezTo>
                <a:lnTo>
                  <a:pt x="1231918" y="6023365"/>
                </a:lnTo>
                <a:lnTo>
                  <a:pt x="3202545" y="6023365"/>
                </a:lnTo>
                <a:lnTo>
                  <a:pt x="3202545" y="6023366"/>
                </a:lnTo>
                <a:lnTo>
                  <a:pt x="0" y="6023366"/>
                </a:lnTo>
                <a:close/>
              </a:path>
            </a:pathLst>
          </a:custGeom>
          <a:solidFill>
            <a:schemeClr val="accent4"/>
          </a:solidFill>
        </p:spPr>
        <p:txBody>
          <a:bodyPr wrap="square">
            <a:noAutofit/>
          </a:bodyPr>
          <a:lstStyle>
            <a:lvl1pPr marL="0" indent="0">
              <a:buNone/>
              <a:defRPr sz="1800"/>
            </a:lvl1pPr>
          </a:lstStyle>
          <a:p>
            <a:pPr lvl="0"/>
            <a:r>
              <a:rPr lang="en-US" dirty="0"/>
              <a:t>Click to add picture</a:t>
            </a:r>
          </a:p>
        </p:txBody>
      </p:sp>
      <p:grpSp>
        <p:nvGrpSpPr>
          <p:cNvPr id="32" name="Group 31">
            <a:extLst>
              <a:ext uri="{FF2B5EF4-FFF2-40B4-BE49-F238E27FC236}">
                <a16:creationId xmlns:a16="http://schemas.microsoft.com/office/drawing/2014/main" id="{B9152F76-E42E-3D76-6BDB-2FA0D69216AD}"/>
              </a:ext>
              <a:ext uri="{C183D7F6-B498-43B3-948B-1728B52AA6E4}">
                <adec:decorative xmlns:adec="http://schemas.microsoft.com/office/drawing/2017/decorative" val="1"/>
              </a:ext>
            </a:extLst>
          </p:cNvPr>
          <p:cNvGrpSpPr/>
          <p:nvPr userDrawn="1"/>
        </p:nvGrpSpPr>
        <p:grpSpPr>
          <a:xfrm>
            <a:off x="9353550" y="4000041"/>
            <a:ext cx="2838450" cy="2857959"/>
            <a:chOff x="12797096" y="4000041"/>
            <a:chExt cx="2838450" cy="2857959"/>
          </a:xfrm>
        </p:grpSpPr>
        <p:sp>
          <p:nvSpPr>
            <p:cNvPr id="20" name="Freeform: Shape 28">
              <a:extLst>
                <a:ext uri="{FF2B5EF4-FFF2-40B4-BE49-F238E27FC236}">
                  <a16:creationId xmlns:a16="http://schemas.microsoft.com/office/drawing/2014/main" id="{ED0348C7-D83F-0AD7-2539-41219A795693}"/>
                </a:ext>
                <a:ext uri="{C183D7F6-B498-43B3-948B-1728B52AA6E4}">
                  <adec:decorative xmlns:adec="http://schemas.microsoft.com/office/drawing/2017/decorative" val="1"/>
                </a:ext>
              </a:extLst>
            </p:cNvPr>
            <p:cNvSpPr/>
            <p:nvPr userDrawn="1"/>
          </p:nvSpPr>
          <p:spPr>
            <a:xfrm rot="10800000">
              <a:off x="12797096" y="4000041"/>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21" name="Freeform: Shape 25">
              <a:extLst>
                <a:ext uri="{FF2B5EF4-FFF2-40B4-BE49-F238E27FC236}">
                  <a16:creationId xmlns:a16="http://schemas.microsoft.com/office/drawing/2014/main" id="{E911AA2D-BE77-278D-CD2E-2EB3E180F3B8}"/>
                </a:ext>
                <a:ext uri="{C183D7F6-B498-43B3-948B-1728B52AA6E4}">
                  <adec:decorative xmlns:adec="http://schemas.microsoft.com/office/drawing/2017/decorative" val="1"/>
                </a:ext>
              </a:extLst>
            </p:cNvPr>
            <p:cNvSpPr/>
            <p:nvPr userDrawn="1"/>
          </p:nvSpPr>
          <p:spPr>
            <a:xfrm rot="10800000">
              <a:off x="13664918" y="4867733"/>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2" name="Freeform: Shape 15">
              <a:extLst>
                <a:ext uri="{FF2B5EF4-FFF2-40B4-BE49-F238E27FC236}">
                  <a16:creationId xmlns:a16="http://schemas.microsoft.com/office/drawing/2014/main" id="{B6CE0BA6-C0FD-AC39-6C31-8477E0CAFDB0}"/>
                </a:ext>
                <a:ext uri="{C183D7F6-B498-43B3-948B-1728B52AA6E4}">
                  <adec:decorative xmlns:adec="http://schemas.microsoft.com/office/drawing/2017/decorative" val="1"/>
                </a:ext>
              </a:extLst>
            </p:cNvPr>
            <p:cNvSpPr/>
            <p:nvPr userDrawn="1"/>
          </p:nvSpPr>
          <p:spPr>
            <a:xfrm rot="10800000">
              <a:off x="14632096" y="5844983"/>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3" name="Image 2">
              <a:extLst>
                <a:ext uri="{FF2B5EF4-FFF2-40B4-BE49-F238E27FC236}">
                  <a16:creationId xmlns:a16="http://schemas.microsoft.com/office/drawing/2014/main" id="{666AD1A4-36DE-12F3-BB78-BA678A59572C}"/>
                </a:ext>
                <a:ext uri="{C183D7F6-B498-43B3-948B-1728B52AA6E4}">
                  <adec:decorative xmlns:adec="http://schemas.microsoft.com/office/drawing/2017/decorative" val="1"/>
                </a:ext>
              </a:extLst>
            </p:cNvPr>
            <p:cNvSpPr/>
            <p:nvPr userDrawn="1"/>
          </p:nvSpPr>
          <p:spPr>
            <a:xfrm rot="10800000">
              <a:off x="13402193" y="5492845"/>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44" name="Slide Number Placeholder 2">
            <a:extLst>
              <a:ext uri="{FF2B5EF4-FFF2-40B4-BE49-F238E27FC236}">
                <a16:creationId xmlns:a16="http://schemas.microsoft.com/office/drawing/2014/main" id="{79071EEC-EAD1-8B22-009A-68E74589AA8D}"/>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183620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ummary 2">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28259CF0-6BC5-3693-6F49-C4489C07C317}"/>
              </a:ext>
              <a:ext uri="{C183D7F6-B498-43B3-948B-1728B52AA6E4}">
                <adec:decorative xmlns:adec="http://schemas.microsoft.com/office/drawing/2017/decorative" val="1"/>
              </a:ext>
            </a:extLst>
          </p:cNvPr>
          <p:cNvSpPr/>
          <p:nvPr/>
        </p:nvSpPr>
        <p:spPr>
          <a:xfrm>
            <a:off x="8989454" y="-2546"/>
            <a:ext cx="3202546" cy="3441072"/>
          </a:xfrm>
          <a:custGeom>
            <a:avLst/>
            <a:gdLst>
              <a:gd name="connsiteX0" fmla="*/ 3202546 w 3202546"/>
              <a:gd name="connsiteY0" fmla="*/ 0 h 3441072"/>
              <a:gd name="connsiteX1" fmla="*/ 3202546 w 3202546"/>
              <a:gd name="connsiteY1" fmla="*/ 3441072 h 3441072"/>
              <a:gd name="connsiteX2" fmla="*/ 0 w 3202546"/>
              <a:gd name="connsiteY2" fmla="*/ 3441072 h 3441072"/>
              <a:gd name="connsiteX3" fmla="*/ 3082686 w 3202546"/>
              <a:gd name="connsiteY3" fmla="*/ 6086 h 3441072"/>
            </a:gdLst>
            <a:ahLst/>
            <a:cxnLst>
              <a:cxn ang="0">
                <a:pos x="connsiteX0" y="connsiteY0"/>
              </a:cxn>
              <a:cxn ang="0">
                <a:pos x="connsiteX1" y="connsiteY1"/>
              </a:cxn>
              <a:cxn ang="0">
                <a:pos x="connsiteX2" y="connsiteY2"/>
              </a:cxn>
              <a:cxn ang="0">
                <a:pos x="connsiteX3" y="connsiteY3"/>
              </a:cxn>
            </a:cxnLst>
            <a:rect l="l" t="t" r="r" b="b"/>
            <a:pathLst>
              <a:path w="3202546" h="3441072">
                <a:moveTo>
                  <a:pt x="3202546" y="0"/>
                </a:moveTo>
                <a:lnTo>
                  <a:pt x="3202546" y="3441072"/>
                </a:lnTo>
                <a:lnTo>
                  <a:pt x="0" y="3441072"/>
                </a:lnTo>
                <a:cubicBezTo>
                  <a:pt x="0" y="1653352"/>
                  <a:pt x="1351216" y="182908"/>
                  <a:pt x="3082686" y="6086"/>
                </a:cubicBezTo>
                <a:close/>
              </a:path>
            </a:pathLst>
          </a:custGeom>
          <a:solidFill>
            <a:schemeClr val="accent1"/>
          </a:solidFill>
          <a:ln w="4756" cap="flat">
            <a:noFill/>
            <a:prstDash val="solid"/>
            <a:miter/>
          </a:ln>
        </p:spPr>
        <p:txBody>
          <a:bodyPr wrap="square" rtlCol="0" anchor="ctr">
            <a:noAutofit/>
          </a:bodyPr>
          <a:lstStyle/>
          <a:p>
            <a:endParaRPr lang="en-US" dirty="0"/>
          </a:p>
        </p:txBody>
      </p:sp>
      <p:sp>
        <p:nvSpPr>
          <p:cNvPr id="26" name="Image 4">
            <a:extLst>
              <a:ext uri="{FF2B5EF4-FFF2-40B4-BE49-F238E27FC236}">
                <a16:creationId xmlns:a16="http://schemas.microsoft.com/office/drawing/2014/main" id="{9019DA73-2516-F3D2-ECDB-620C90483DB3}"/>
              </a:ext>
              <a:ext uri="{C183D7F6-B498-43B3-948B-1728B52AA6E4}">
                <adec:decorative xmlns:adec="http://schemas.microsoft.com/office/drawing/2017/decorative" val="1"/>
              </a:ext>
            </a:extLst>
          </p:cNvPr>
          <p:cNvSpPr/>
          <p:nvPr/>
        </p:nvSpPr>
        <p:spPr>
          <a:xfrm flipV="1">
            <a:off x="9991725" y="1247775"/>
            <a:ext cx="2200275" cy="2181225"/>
          </a:xfrm>
          <a:custGeom>
            <a:avLst/>
            <a:gdLst>
              <a:gd name="connsiteX0" fmla="*/ 0 w 2200275"/>
              <a:gd name="connsiteY0" fmla="*/ 0 h 2181225"/>
              <a:gd name="connsiteX1" fmla="*/ 2200275 w 2200275"/>
              <a:gd name="connsiteY1" fmla="*/ 2181225 h 2181225"/>
              <a:gd name="connsiteX2" fmla="*/ 2200275 w 2200275"/>
              <a:gd name="connsiteY2" fmla="*/ 0 h 2181225"/>
              <a:gd name="connsiteX3" fmla="*/ 0 w 2200275"/>
              <a:gd name="connsiteY3" fmla="*/ 0 h 2181225"/>
            </a:gdLst>
            <a:ahLst/>
            <a:cxnLst>
              <a:cxn ang="0">
                <a:pos x="connsiteX0" y="connsiteY0"/>
              </a:cxn>
              <a:cxn ang="0">
                <a:pos x="connsiteX1" y="connsiteY1"/>
              </a:cxn>
              <a:cxn ang="0">
                <a:pos x="connsiteX2" y="connsiteY2"/>
              </a:cxn>
              <a:cxn ang="0">
                <a:pos x="connsiteX3" y="connsiteY3"/>
              </a:cxn>
            </a:cxnLst>
            <a:rect l="l" t="t" r="r" b="b"/>
            <a:pathLst>
              <a:path w="2200275" h="2181225">
                <a:moveTo>
                  <a:pt x="0" y="0"/>
                </a:moveTo>
                <a:cubicBezTo>
                  <a:pt x="0" y="1204689"/>
                  <a:pt x="985061" y="2181225"/>
                  <a:pt x="2200275" y="2181225"/>
                </a:cubicBezTo>
                <a:lnTo>
                  <a:pt x="2200275" y="0"/>
                </a:lnTo>
                <a:lnTo>
                  <a:pt x="0" y="0"/>
                </a:lnTo>
                <a:close/>
              </a:path>
            </a:pathLst>
          </a:custGeom>
          <a:solidFill>
            <a:schemeClr val="accent4"/>
          </a:solidFill>
          <a:ln w="4763" cap="flat">
            <a:noFill/>
            <a:prstDash val="solid"/>
            <a:miter/>
          </a:ln>
        </p:spPr>
        <p:txBody>
          <a:bodyPr rtlCol="0" anchor="ctr"/>
          <a:lstStyle/>
          <a:p>
            <a:endParaRPr lang="en-US" dirty="0"/>
          </a:p>
        </p:txBody>
      </p:sp>
      <p:sp>
        <p:nvSpPr>
          <p:cNvPr id="14" name="Freeform 13">
            <a:extLst>
              <a:ext uri="{FF2B5EF4-FFF2-40B4-BE49-F238E27FC236}">
                <a16:creationId xmlns:a16="http://schemas.microsoft.com/office/drawing/2014/main" id="{5665DA82-D253-8EC5-5DFB-F0266ED9FBB4}"/>
              </a:ext>
              <a:ext uri="{C183D7F6-B498-43B3-948B-1728B52AA6E4}">
                <adec:decorative xmlns:adec="http://schemas.microsoft.com/office/drawing/2017/decorative" val="1"/>
              </a:ext>
            </a:extLst>
          </p:cNvPr>
          <p:cNvSpPr/>
          <p:nvPr/>
        </p:nvSpPr>
        <p:spPr>
          <a:xfrm flipV="1">
            <a:off x="-20086" y="5331514"/>
            <a:ext cx="2148416" cy="1526486"/>
          </a:xfrm>
          <a:custGeom>
            <a:avLst/>
            <a:gdLst>
              <a:gd name="connsiteX0" fmla="*/ 0 w 2148416"/>
              <a:gd name="connsiteY0" fmla="*/ 1526486 h 1526486"/>
              <a:gd name="connsiteX1" fmla="*/ 2098930 w 2148416"/>
              <a:gd name="connsiteY1" fmla="*/ 135201 h 1526486"/>
              <a:gd name="connsiteX2" fmla="*/ 2148416 w 2148416"/>
              <a:gd name="connsiteY2" fmla="*/ 0 h 1526486"/>
              <a:gd name="connsiteX3" fmla="*/ 0 w 2148416"/>
              <a:gd name="connsiteY3" fmla="*/ 0 h 1526486"/>
            </a:gdLst>
            <a:ahLst/>
            <a:cxnLst>
              <a:cxn ang="0">
                <a:pos x="connsiteX0" y="connsiteY0"/>
              </a:cxn>
              <a:cxn ang="0">
                <a:pos x="connsiteX1" y="connsiteY1"/>
              </a:cxn>
              <a:cxn ang="0">
                <a:pos x="connsiteX2" y="connsiteY2"/>
              </a:cxn>
              <a:cxn ang="0">
                <a:pos x="connsiteX3" y="connsiteY3"/>
              </a:cxn>
            </a:cxnLst>
            <a:rect l="l" t="t" r="r" b="b"/>
            <a:pathLst>
              <a:path w="2148416" h="1526486">
                <a:moveTo>
                  <a:pt x="0" y="1526486"/>
                </a:moveTo>
                <a:cubicBezTo>
                  <a:pt x="943526" y="1526486"/>
                  <a:pt x="1753109" y="952785"/>
                  <a:pt x="2098930" y="135201"/>
                </a:cubicBezTo>
                <a:lnTo>
                  <a:pt x="2148416" y="0"/>
                </a:lnTo>
                <a:lnTo>
                  <a:pt x="0" y="0"/>
                </a:lnTo>
                <a:close/>
              </a:path>
            </a:pathLst>
          </a:custGeom>
          <a:solidFill>
            <a:schemeClr val="accent4">
              <a:alpha val="50000"/>
            </a:schemeClr>
          </a:solidFill>
          <a:ln w="5083" cap="flat">
            <a:noFill/>
            <a:prstDash val="solid"/>
            <a:miter/>
          </a:ln>
        </p:spPr>
        <p:txBody>
          <a:bodyPr wrap="square" rtlCol="0" anchor="ctr">
            <a:noAutofit/>
          </a:bodyPr>
          <a:lstStyle/>
          <a:p>
            <a:endParaRPr lang="en-US" dirty="0"/>
          </a:p>
        </p:txBody>
      </p:sp>
      <p:pic>
        <p:nvPicPr>
          <p:cNvPr id="21" name="Image 2">
            <a:extLst>
              <a:ext uri="{FF2B5EF4-FFF2-40B4-BE49-F238E27FC236}">
                <a16:creationId xmlns:a16="http://schemas.microsoft.com/office/drawing/2014/main" id="{A8B7F1F1-806C-8D65-7340-220A0C4653C8}"/>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9991886" y="1247775"/>
            <a:ext cx="2200114" cy="2200114"/>
          </a:xfrm>
          <a:prstGeom prst="rect">
            <a:avLst/>
          </a:prstGeom>
        </p:spPr>
      </p:pic>
      <p:sp>
        <p:nvSpPr>
          <p:cNvPr id="12" name="Freeform 11">
            <a:extLst>
              <a:ext uri="{FF2B5EF4-FFF2-40B4-BE49-F238E27FC236}">
                <a16:creationId xmlns:a16="http://schemas.microsoft.com/office/drawing/2014/main" id="{E76518D4-6149-BA03-3BE5-6A13A792C115}"/>
              </a:ext>
              <a:ext uri="{C183D7F6-B498-43B3-948B-1728B52AA6E4}">
                <adec:decorative xmlns:adec="http://schemas.microsoft.com/office/drawing/2017/decorative" val="1"/>
              </a:ext>
            </a:extLst>
          </p:cNvPr>
          <p:cNvSpPr/>
          <p:nvPr/>
        </p:nvSpPr>
        <p:spPr>
          <a:xfrm>
            <a:off x="1540428" y="6470488"/>
            <a:ext cx="775021" cy="387513"/>
          </a:xfrm>
          <a:custGeom>
            <a:avLst/>
            <a:gdLst>
              <a:gd name="connsiteX0" fmla="*/ 387511 w 775021"/>
              <a:gd name="connsiteY0" fmla="*/ 0 h 387513"/>
              <a:gd name="connsiteX1" fmla="*/ 775021 w 775021"/>
              <a:gd name="connsiteY1" fmla="*/ 387511 h 387513"/>
              <a:gd name="connsiteX2" fmla="*/ 775021 w 775021"/>
              <a:gd name="connsiteY2" fmla="*/ 387513 h 387513"/>
              <a:gd name="connsiteX3" fmla="*/ 1 w 775021"/>
              <a:gd name="connsiteY3" fmla="*/ 387513 h 387513"/>
              <a:gd name="connsiteX4" fmla="*/ 0 w 775021"/>
              <a:gd name="connsiteY4" fmla="*/ 387511 h 387513"/>
              <a:gd name="connsiteX5" fmla="*/ 387511 w 775021"/>
              <a:gd name="connsiteY5" fmla="*/ 0 h 387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5021" h="387513">
                <a:moveTo>
                  <a:pt x="387511" y="0"/>
                </a:moveTo>
                <a:cubicBezTo>
                  <a:pt x="601527" y="0"/>
                  <a:pt x="775021" y="173494"/>
                  <a:pt x="775021" y="387511"/>
                </a:cubicBezTo>
                <a:lnTo>
                  <a:pt x="775021" y="387513"/>
                </a:lnTo>
                <a:lnTo>
                  <a:pt x="1" y="387513"/>
                </a:lnTo>
                <a:lnTo>
                  <a:pt x="0" y="387511"/>
                </a:lnTo>
                <a:cubicBezTo>
                  <a:pt x="0" y="173494"/>
                  <a:pt x="173494" y="0"/>
                  <a:pt x="387511" y="0"/>
                </a:cubicBezTo>
                <a:close/>
              </a:path>
            </a:pathLst>
          </a:custGeom>
          <a:solidFill>
            <a:schemeClr val="accent6"/>
          </a:solidFill>
          <a:ln w="3801" cap="flat">
            <a:noFill/>
            <a:prstDash val="solid"/>
            <a:miter/>
          </a:ln>
        </p:spPr>
        <p:txBody>
          <a:bodyPr wrap="square" rtlCol="0" anchor="ctr">
            <a:noAutofit/>
          </a:bodyPr>
          <a:lstStyle/>
          <a:p>
            <a:endParaRPr lang="en-US" dirty="0"/>
          </a:p>
        </p:txBody>
      </p:sp>
      <p:sp>
        <p:nvSpPr>
          <p:cNvPr id="2" name="Title 1"/>
          <p:cNvSpPr>
            <a:spLocks noGrp="1"/>
          </p:cNvSpPr>
          <p:nvPr>
            <p:ph type="title"/>
          </p:nvPr>
        </p:nvSpPr>
        <p:spPr>
          <a:xfrm>
            <a:off x="914400" y="1057274"/>
            <a:ext cx="7843837" cy="1012782"/>
          </a:xfrm>
        </p:spPr>
        <p:txBody>
          <a:bodyPr tIns="0" bIns="0">
            <a:noAutofit/>
          </a:bodyPr>
          <a:lstStyle>
            <a:lvl1pPr algn="l">
              <a:lnSpc>
                <a:spcPct val="100000"/>
              </a:lnSpc>
              <a:defRPr sz="3600" b="1"/>
            </a:lvl1pPr>
          </a:lstStyle>
          <a:p>
            <a:r>
              <a:rPr lang="en-US"/>
              <a:t>Click to edit Master title style</a:t>
            </a:r>
            <a:endParaRPr lang="en-US" dirty="0"/>
          </a:p>
        </p:txBody>
      </p:sp>
      <p:sp>
        <p:nvSpPr>
          <p:cNvPr id="30" name="Content Placeholder 2">
            <a:extLst>
              <a:ext uri="{FF2B5EF4-FFF2-40B4-BE49-F238E27FC236}">
                <a16:creationId xmlns:a16="http://schemas.microsoft.com/office/drawing/2014/main" id="{58F56A7F-403C-059D-4B58-A8D59888A158}"/>
              </a:ext>
            </a:extLst>
          </p:cNvPr>
          <p:cNvSpPr>
            <a:spLocks noGrp="1"/>
          </p:cNvSpPr>
          <p:nvPr>
            <p:ph idx="13" hasCustomPrompt="1"/>
          </p:nvPr>
        </p:nvSpPr>
        <p:spPr>
          <a:xfrm>
            <a:off x="914400" y="2331791"/>
            <a:ext cx="6903076" cy="3721817"/>
          </a:xfrm>
        </p:spPr>
        <p:txBody>
          <a:bodyPr tIns="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10" name="Picture Placeholder 9">
            <a:extLst>
              <a:ext uri="{FF2B5EF4-FFF2-40B4-BE49-F238E27FC236}">
                <a16:creationId xmlns:a16="http://schemas.microsoft.com/office/drawing/2014/main" id="{0723BF40-731C-2A5B-FC2F-B59DEF431C66}"/>
              </a:ext>
            </a:extLst>
          </p:cNvPr>
          <p:cNvSpPr>
            <a:spLocks noGrp="1"/>
          </p:cNvSpPr>
          <p:nvPr>
            <p:ph type="pic" sz="quarter" idx="14"/>
          </p:nvPr>
        </p:nvSpPr>
        <p:spPr>
          <a:xfrm>
            <a:off x="8989454" y="3405189"/>
            <a:ext cx="3202546" cy="3452811"/>
          </a:xfrm>
          <a:solidFill>
            <a:schemeClr val="accent1"/>
          </a:solidFill>
        </p:spPr>
        <p:txBody>
          <a:bodyPr>
            <a:normAutofit/>
          </a:bodyPr>
          <a:lstStyle>
            <a:lvl1pPr marL="0" indent="0">
              <a:buNone/>
              <a:defRPr sz="1800"/>
            </a:lvl1pPr>
          </a:lstStyle>
          <a:p>
            <a:r>
              <a:rPr lang="en-US"/>
              <a:t>Click icon to add picture</a:t>
            </a:r>
            <a:endParaRPr lang="en-US" dirty="0"/>
          </a:p>
        </p:txBody>
      </p:sp>
      <p:sp>
        <p:nvSpPr>
          <p:cNvPr id="20" name="Slide Number Placeholder 2">
            <a:extLst>
              <a:ext uri="{FF2B5EF4-FFF2-40B4-BE49-F238E27FC236}">
                <a16:creationId xmlns:a16="http://schemas.microsoft.com/office/drawing/2014/main" id="{3ACD3A33-D8A4-7058-9798-30967E3EFD39}"/>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7104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meline 3">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D014917C-8694-B4A4-A211-0F31F00E247E}"/>
              </a:ext>
              <a:ext uri="{C183D7F6-B498-43B3-948B-1728B52AA6E4}">
                <adec:decorative xmlns:adec="http://schemas.microsoft.com/office/drawing/2017/decorative" val="1"/>
              </a:ext>
            </a:extLst>
          </p:cNvPr>
          <p:cNvSpPr/>
          <p:nvPr userDrawn="1"/>
        </p:nvSpPr>
        <p:spPr>
          <a:xfrm>
            <a:off x="1" y="0"/>
            <a:ext cx="1550562" cy="2545382"/>
          </a:xfrm>
          <a:custGeom>
            <a:avLst/>
            <a:gdLst>
              <a:gd name="connsiteX0" fmla="*/ 683117 w 1550562"/>
              <a:gd name="connsiteY0" fmla="*/ 0 h 2545382"/>
              <a:gd name="connsiteX1" fmla="*/ 1550562 w 1550562"/>
              <a:gd name="connsiteY1" fmla="*/ 0 h 2545382"/>
              <a:gd name="connsiteX2" fmla="*/ 1550562 w 1550562"/>
              <a:gd name="connsiteY2" fmla="*/ 7240 h 2545382"/>
              <a:gd name="connsiteX3" fmla="*/ 221868 w 1550562"/>
              <a:gd name="connsiteY3" fmla="*/ 2418735 h 2545382"/>
              <a:gd name="connsiteX4" fmla="*/ 0 w 1550562"/>
              <a:gd name="connsiteY4" fmla="*/ 2545382 h 2545382"/>
              <a:gd name="connsiteX5" fmla="*/ 0 w 1550562"/>
              <a:gd name="connsiteY5" fmla="*/ 1500516 h 2545382"/>
              <a:gd name="connsiteX6" fmla="*/ 102557 w 1550562"/>
              <a:gd name="connsiteY6" fmla="*/ 1405503 h 2545382"/>
              <a:gd name="connsiteX7" fmla="*/ 673022 w 1550562"/>
              <a:gd name="connsiteY7" fmla="*/ 200390 h 2545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50562" h="2545382">
                <a:moveTo>
                  <a:pt x="683117" y="0"/>
                </a:moveTo>
                <a:lnTo>
                  <a:pt x="1550562" y="0"/>
                </a:lnTo>
                <a:lnTo>
                  <a:pt x="1550562" y="7240"/>
                </a:lnTo>
                <a:cubicBezTo>
                  <a:pt x="1550562" y="1022523"/>
                  <a:pt x="1020469" y="1913556"/>
                  <a:pt x="221868" y="2418735"/>
                </a:cubicBezTo>
                <a:lnTo>
                  <a:pt x="0" y="2545382"/>
                </a:lnTo>
                <a:lnTo>
                  <a:pt x="0" y="1500516"/>
                </a:lnTo>
                <a:lnTo>
                  <a:pt x="102557" y="1405503"/>
                </a:lnTo>
                <a:cubicBezTo>
                  <a:pt x="416582" y="1089274"/>
                  <a:pt x="625660" y="668089"/>
                  <a:pt x="673022"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0" name="Freeform 9">
            <a:extLst>
              <a:ext uri="{FF2B5EF4-FFF2-40B4-BE49-F238E27FC236}">
                <a16:creationId xmlns:a16="http://schemas.microsoft.com/office/drawing/2014/main" id="{A7DB6972-BB75-254A-BA88-C0C3E6E93BDB}"/>
              </a:ext>
              <a:ext uri="{C183D7F6-B498-43B3-948B-1728B52AA6E4}">
                <adec:decorative xmlns:adec="http://schemas.microsoft.com/office/drawing/2017/decorative" val="1"/>
              </a:ext>
            </a:extLst>
          </p:cNvPr>
          <p:cNvSpPr/>
          <p:nvPr userDrawn="1"/>
        </p:nvSpPr>
        <p:spPr>
          <a:xfrm>
            <a:off x="1" y="-1"/>
            <a:ext cx="682740" cy="1500050"/>
          </a:xfrm>
          <a:custGeom>
            <a:avLst/>
            <a:gdLst>
              <a:gd name="connsiteX0" fmla="*/ 0 w 682740"/>
              <a:gd name="connsiteY0" fmla="*/ 0 h 1500050"/>
              <a:gd name="connsiteX1" fmla="*/ 682740 w 682740"/>
              <a:gd name="connsiteY1" fmla="*/ 0 h 1500050"/>
              <a:gd name="connsiteX2" fmla="*/ 672647 w 682740"/>
              <a:gd name="connsiteY2" fmla="*/ 200357 h 1500050"/>
              <a:gd name="connsiteX3" fmla="*/ 102290 w 682740"/>
              <a:gd name="connsiteY3" fmla="*/ 1405281 h 1500050"/>
              <a:gd name="connsiteX4" fmla="*/ 0 w 682740"/>
              <a:gd name="connsiteY4" fmla="*/ 1500050 h 150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2740" h="1500050">
                <a:moveTo>
                  <a:pt x="0" y="0"/>
                </a:moveTo>
                <a:lnTo>
                  <a:pt x="682740" y="0"/>
                </a:lnTo>
                <a:lnTo>
                  <a:pt x="672647" y="200357"/>
                </a:lnTo>
                <a:cubicBezTo>
                  <a:pt x="625294" y="667983"/>
                  <a:pt x="416256" y="1089101"/>
                  <a:pt x="102290" y="1405281"/>
                </a:cubicBezTo>
                <a:lnTo>
                  <a:pt x="0" y="150005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0" name="Image 2">
            <a:extLst>
              <a:ext uri="{FF2B5EF4-FFF2-40B4-BE49-F238E27FC236}">
                <a16:creationId xmlns:a16="http://schemas.microsoft.com/office/drawing/2014/main" id="{790E862E-398F-571C-EC2C-3D17164DE059}"/>
              </a:ext>
              <a:ext uri="{C183D7F6-B498-43B3-948B-1728B52AA6E4}">
                <adec:decorative xmlns:adec="http://schemas.microsoft.com/office/drawing/2017/decorative" val="1"/>
              </a:ext>
            </a:extLst>
          </p:cNvPr>
          <p:cNvSpPr/>
          <p:nvPr/>
        </p:nvSpPr>
        <p:spPr>
          <a:xfrm>
            <a:off x="170445" y="314191"/>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6" name="Title 1">
            <a:extLst>
              <a:ext uri="{FF2B5EF4-FFF2-40B4-BE49-F238E27FC236}">
                <a16:creationId xmlns:a16="http://schemas.microsoft.com/office/drawing/2014/main" id="{1C975BF2-D657-C309-269D-B8D006263130}"/>
              </a:ext>
            </a:extLst>
          </p:cNvPr>
          <p:cNvSpPr>
            <a:spLocks noGrp="1"/>
          </p:cNvSpPr>
          <p:nvPr>
            <p:ph type="title" hasCustomPrompt="1"/>
          </p:nvPr>
        </p:nvSpPr>
        <p:spPr>
          <a:xfrm>
            <a:off x="1550563" y="1089213"/>
            <a:ext cx="9879437" cy="980844"/>
          </a:xfrm>
        </p:spPr>
        <p:txBody>
          <a:bodyPr tIns="0" bIns="0"/>
          <a:lstStyle>
            <a:lvl1pPr algn="l">
              <a:lnSpc>
                <a:spcPct val="100000"/>
              </a:lnSpc>
              <a:defRPr sz="3600">
                <a:solidFill>
                  <a:schemeClr val="accent6"/>
                </a:solidFill>
              </a:defRPr>
            </a:lvl1pPr>
          </a:lstStyle>
          <a:p>
            <a:r>
              <a:rPr lang="en-US" dirty="0"/>
              <a:t>Click to add title</a:t>
            </a:r>
          </a:p>
        </p:txBody>
      </p:sp>
      <p:sp>
        <p:nvSpPr>
          <p:cNvPr id="4" name="Text Placeholder 54">
            <a:extLst>
              <a:ext uri="{FF2B5EF4-FFF2-40B4-BE49-F238E27FC236}">
                <a16:creationId xmlns:a16="http://schemas.microsoft.com/office/drawing/2014/main" id="{A0AEB4DF-13C8-8171-2BDB-FD1AD542E783}"/>
              </a:ext>
            </a:extLst>
          </p:cNvPr>
          <p:cNvSpPr>
            <a:spLocks noGrp="1"/>
          </p:cNvSpPr>
          <p:nvPr>
            <p:ph type="body" sz="quarter" idx="13" hasCustomPrompt="1"/>
          </p:nvPr>
        </p:nvSpPr>
        <p:spPr>
          <a:xfrm>
            <a:off x="1550564" y="2331958"/>
            <a:ext cx="2975217" cy="3704266"/>
          </a:xfrm>
        </p:spPr>
        <p:txBody>
          <a:bodyPr lIns="91440" tIns="0" rIns="91440" bIns="0" anchor="t" anchorCtr="0">
            <a:noAutofit/>
          </a:bodyPr>
          <a:lstStyle>
            <a:lvl1pPr marL="0" indent="0">
              <a:lnSpc>
                <a:spcPct val="100000"/>
              </a:lnSpc>
              <a:spcBef>
                <a:spcPts val="0"/>
              </a:spcBef>
              <a:spcAft>
                <a:spcPts val="1200"/>
              </a:spcAft>
              <a:buFont typeface="Arial" panose="020B0604020202020204" pitchFamily="34" charset="0"/>
              <a:buNone/>
              <a:defRPr sz="1800"/>
            </a:lvl1pPr>
          </a:lstStyle>
          <a:p>
            <a:r>
              <a:rPr lang="en-US" dirty="0"/>
              <a:t>Click to add subtitle</a:t>
            </a:r>
          </a:p>
        </p:txBody>
      </p:sp>
      <p:sp>
        <p:nvSpPr>
          <p:cNvPr id="9" name="Content Placeholder 2">
            <a:extLst>
              <a:ext uri="{FF2B5EF4-FFF2-40B4-BE49-F238E27FC236}">
                <a16:creationId xmlns:a16="http://schemas.microsoft.com/office/drawing/2014/main" id="{42134EBA-AF32-9F8A-370F-0D3E842F0397}"/>
              </a:ext>
            </a:extLst>
          </p:cNvPr>
          <p:cNvSpPr>
            <a:spLocks noGrp="1"/>
          </p:cNvSpPr>
          <p:nvPr>
            <p:ph sz="half" idx="1" hasCustomPrompt="1"/>
          </p:nvPr>
        </p:nvSpPr>
        <p:spPr>
          <a:xfrm>
            <a:off x="5087154" y="2331791"/>
            <a:ext cx="6345893" cy="3721817"/>
          </a:xfrm>
        </p:spPr>
        <p:txBody>
          <a:bodyPr lIns="91440" rIns="91440">
            <a:normAutofit/>
          </a:bodyPr>
          <a:lstStyle>
            <a:lvl1pPr>
              <a:defRPr sz="1800"/>
            </a:lvl1pPr>
            <a:lvl2pPr>
              <a:defRPr sz="1800"/>
            </a:lvl2pPr>
            <a:lvl3pPr>
              <a:defRPr sz="1800"/>
            </a:lvl3pPr>
            <a:lvl4pPr>
              <a:defRPr sz="1800"/>
            </a:lvl4pPr>
            <a:lvl5pPr>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Slide Number Placeholder 2">
            <a:extLst>
              <a:ext uri="{FF2B5EF4-FFF2-40B4-BE49-F238E27FC236}">
                <a16:creationId xmlns:a16="http://schemas.microsoft.com/office/drawing/2014/main" id="{AE99A73D-155B-A133-9671-506F54A0559A}"/>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3958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ummary 3">
    <p:spTree>
      <p:nvGrpSpPr>
        <p:cNvPr id="1" name=""/>
        <p:cNvGrpSpPr/>
        <p:nvPr/>
      </p:nvGrpSpPr>
      <p:grpSpPr>
        <a:xfrm>
          <a:off x="0" y="0"/>
          <a:ext cx="0" cy="0"/>
          <a:chOff x="0" y="0"/>
          <a:chExt cx="0" cy="0"/>
        </a:xfrm>
      </p:grpSpPr>
      <p:pic>
        <p:nvPicPr>
          <p:cNvPr id="29" name="Graphic 28">
            <a:extLst>
              <a:ext uri="{FF2B5EF4-FFF2-40B4-BE49-F238E27FC236}">
                <a16:creationId xmlns:a16="http://schemas.microsoft.com/office/drawing/2014/main" id="{D5595DD5-43B0-252F-8BC6-6B74340C5BC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a:off x="1" y="-1"/>
            <a:ext cx="443344" cy="6856025"/>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sp>
        <p:nvSpPr>
          <p:cNvPr id="2" name="Title 1"/>
          <p:cNvSpPr>
            <a:spLocks noGrp="1"/>
          </p:cNvSpPr>
          <p:nvPr>
            <p:ph type="title" hasCustomPrompt="1"/>
          </p:nvPr>
        </p:nvSpPr>
        <p:spPr>
          <a:xfrm>
            <a:off x="1550564" y="1057274"/>
            <a:ext cx="9875463" cy="999746"/>
          </a:xfrm>
        </p:spPr>
        <p:txBody>
          <a:bodyPr tIns="0" bIns="0">
            <a:noAutofit/>
          </a:bodyPr>
          <a:lstStyle>
            <a:lvl1pPr algn="l">
              <a:lnSpc>
                <a:spcPct val="100000"/>
              </a:lnSpc>
              <a:defRPr sz="3600" b="1"/>
            </a:lvl1pPr>
          </a:lstStyle>
          <a:p>
            <a:r>
              <a:rPr lang="en-US" dirty="0"/>
              <a:t>Click to add title</a:t>
            </a:r>
          </a:p>
        </p:txBody>
      </p:sp>
      <p:sp>
        <p:nvSpPr>
          <p:cNvPr id="49" name="Freeform 48">
            <a:extLst>
              <a:ext uri="{FF2B5EF4-FFF2-40B4-BE49-F238E27FC236}">
                <a16:creationId xmlns:a16="http://schemas.microsoft.com/office/drawing/2014/main" id="{BC3A3767-6C5E-8188-0A49-955BBACE37F0}"/>
              </a:ext>
              <a:ext uri="{C183D7F6-B498-43B3-948B-1728B52AA6E4}">
                <adec:decorative xmlns:adec="http://schemas.microsoft.com/office/drawing/2017/decorative" val="1"/>
              </a:ext>
            </a:extLst>
          </p:cNvPr>
          <p:cNvSpPr/>
          <p:nvPr userDrawn="1"/>
        </p:nvSpPr>
        <p:spPr>
          <a:xfrm flipH="1" flipV="1">
            <a:off x="-3" y="4420134"/>
            <a:ext cx="1293237" cy="2437866"/>
          </a:xfrm>
          <a:custGeom>
            <a:avLst/>
            <a:gdLst>
              <a:gd name="connsiteX0" fmla="*/ 1293237 w 1293237"/>
              <a:gd name="connsiteY0" fmla="*/ 2437866 h 2437866"/>
              <a:gd name="connsiteX1" fmla="*/ 1292465 w 1293237"/>
              <a:gd name="connsiteY1" fmla="*/ 2437373 h 2437866"/>
              <a:gd name="connsiteX2" fmla="*/ 0 w 1293237"/>
              <a:gd name="connsiteY2" fmla="*/ 0 h 2437866"/>
              <a:gd name="connsiteX3" fmla="*/ 1293237 w 1293237"/>
              <a:gd name="connsiteY3" fmla="*/ 0 h 2437866"/>
            </a:gdLst>
            <a:ahLst/>
            <a:cxnLst>
              <a:cxn ang="0">
                <a:pos x="connsiteX0" y="connsiteY0"/>
              </a:cxn>
              <a:cxn ang="0">
                <a:pos x="connsiteX1" y="connsiteY1"/>
              </a:cxn>
              <a:cxn ang="0">
                <a:pos x="connsiteX2" y="connsiteY2"/>
              </a:cxn>
              <a:cxn ang="0">
                <a:pos x="connsiteX3" y="connsiteY3"/>
              </a:cxn>
            </a:cxnLst>
            <a:rect l="l" t="t" r="r" b="b"/>
            <a:pathLst>
              <a:path w="1293237" h="2437866">
                <a:moveTo>
                  <a:pt x="1293237" y="2437866"/>
                </a:moveTo>
                <a:lnTo>
                  <a:pt x="1292465" y="2437373"/>
                </a:lnTo>
                <a:cubicBezTo>
                  <a:pt x="511725" y="1903845"/>
                  <a:pt x="0" y="1011184"/>
                  <a:pt x="0" y="0"/>
                </a:cubicBezTo>
                <a:lnTo>
                  <a:pt x="1293237" y="0"/>
                </a:lnTo>
                <a:close/>
              </a:path>
            </a:pathLst>
          </a:custGeom>
          <a:solidFill>
            <a:schemeClr val="accent1"/>
          </a:solidFill>
          <a:ln w="4763" cap="flat">
            <a:noFill/>
            <a:prstDash val="solid"/>
            <a:miter/>
          </a:ln>
        </p:spPr>
        <p:txBody>
          <a:bodyPr wrap="square" rtlCol="0" anchor="ctr">
            <a:noAutofit/>
          </a:bodyPr>
          <a:lstStyle/>
          <a:p>
            <a:endParaRPr lang="en-US" dirty="0"/>
          </a:p>
        </p:txBody>
      </p:sp>
      <p:sp>
        <p:nvSpPr>
          <p:cNvPr id="16" name="Content Placeholder 3">
            <a:extLst>
              <a:ext uri="{FF2B5EF4-FFF2-40B4-BE49-F238E27FC236}">
                <a16:creationId xmlns:a16="http://schemas.microsoft.com/office/drawing/2014/main" id="{E4BD7F71-D12B-4F27-1505-FF681CF55F73}"/>
              </a:ext>
            </a:extLst>
          </p:cNvPr>
          <p:cNvSpPr>
            <a:spLocks noGrp="1"/>
          </p:cNvSpPr>
          <p:nvPr>
            <p:ph sz="half" idx="2" hasCustomPrompt="1"/>
          </p:nvPr>
        </p:nvSpPr>
        <p:spPr>
          <a:xfrm>
            <a:off x="1550564" y="2303028"/>
            <a:ext cx="5829147"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3">
            <a:extLst>
              <a:ext uri="{FF2B5EF4-FFF2-40B4-BE49-F238E27FC236}">
                <a16:creationId xmlns:a16="http://schemas.microsoft.com/office/drawing/2014/main" id="{FB87C65D-4EF3-18C8-18A8-477F87A37E51}"/>
              </a:ext>
            </a:extLst>
          </p:cNvPr>
          <p:cNvSpPr>
            <a:spLocks noGrp="1"/>
          </p:cNvSpPr>
          <p:nvPr>
            <p:ph sz="half" idx="15" hasCustomPrompt="1"/>
          </p:nvPr>
        </p:nvSpPr>
        <p:spPr>
          <a:xfrm>
            <a:off x="7940842" y="2303028"/>
            <a:ext cx="3485184"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7" name="Slide Number Placeholder 2">
            <a:extLst>
              <a:ext uri="{FF2B5EF4-FFF2-40B4-BE49-F238E27FC236}">
                <a16:creationId xmlns:a16="http://schemas.microsoft.com/office/drawing/2014/main" id="{AEFFA34C-885D-E995-D8F9-B4ACFBF3110D}"/>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pic>
        <p:nvPicPr>
          <p:cNvPr id="43" name="Graphic 42">
            <a:extLst>
              <a:ext uri="{FF2B5EF4-FFF2-40B4-BE49-F238E27FC236}">
                <a16:creationId xmlns:a16="http://schemas.microsoft.com/office/drawing/2014/main" id="{C6639AD7-128F-B39D-B45F-0F22A2C6D68B}"/>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rot="5400000">
            <a:off x="6072641" y="-5676015"/>
            <a:ext cx="443344" cy="11795374"/>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pic>
        <p:nvPicPr>
          <p:cNvPr id="54" name="Graphic 53">
            <a:extLst>
              <a:ext uri="{FF2B5EF4-FFF2-40B4-BE49-F238E27FC236}">
                <a16:creationId xmlns:a16="http://schemas.microsoft.com/office/drawing/2014/main" id="{48479A23-C29C-C711-510C-05B69B882268}"/>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t="11443" r="10857"/>
          <a:stretch/>
        </p:blipFill>
        <p:spPr>
          <a:xfrm rot="16200000">
            <a:off x="-6447" y="6444"/>
            <a:ext cx="1961253" cy="1948364"/>
          </a:xfrm>
          <a:custGeom>
            <a:avLst/>
            <a:gdLst>
              <a:gd name="connsiteX0" fmla="*/ 1961253 w 1961253"/>
              <a:gd name="connsiteY0" fmla="*/ 0 h 1948364"/>
              <a:gd name="connsiteX1" fmla="*/ 1961253 w 1961253"/>
              <a:gd name="connsiteY1" fmla="*/ 1948364 h 1948364"/>
              <a:gd name="connsiteX2" fmla="*/ 0 w 1961253"/>
              <a:gd name="connsiteY2" fmla="*/ 1948364 h 1948364"/>
              <a:gd name="connsiteX3" fmla="*/ 0 w 1961253"/>
              <a:gd name="connsiteY3" fmla="*/ 0 h 1948364"/>
            </a:gdLst>
            <a:ahLst/>
            <a:cxnLst>
              <a:cxn ang="0">
                <a:pos x="connsiteX0" y="connsiteY0"/>
              </a:cxn>
              <a:cxn ang="0">
                <a:pos x="connsiteX1" y="connsiteY1"/>
              </a:cxn>
              <a:cxn ang="0">
                <a:pos x="connsiteX2" y="connsiteY2"/>
              </a:cxn>
              <a:cxn ang="0">
                <a:pos x="connsiteX3" y="connsiteY3"/>
              </a:cxn>
            </a:cxnLst>
            <a:rect l="l" t="t" r="r" b="b"/>
            <a:pathLst>
              <a:path w="1961253" h="1948364">
                <a:moveTo>
                  <a:pt x="1961253" y="0"/>
                </a:moveTo>
                <a:lnTo>
                  <a:pt x="1961253" y="1948364"/>
                </a:lnTo>
                <a:lnTo>
                  <a:pt x="0" y="1948364"/>
                </a:lnTo>
                <a:lnTo>
                  <a:pt x="0" y="0"/>
                </a:lnTo>
                <a:close/>
              </a:path>
            </a:pathLst>
          </a:custGeom>
        </p:spPr>
      </p:pic>
      <p:sp>
        <p:nvSpPr>
          <p:cNvPr id="7" name="Image 2">
            <a:extLst>
              <a:ext uri="{FF2B5EF4-FFF2-40B4-BE49-F238E27FC236}">
                <a16:creationId xmlns:a16="http://schemas.microsoft.com/office/drawing/2014/main" id="{F3DC42FA-4B8F-2EFC-CAB4-1CCAB93BEB7B}"/>
              </a:ext>
              <a:ext uri="{C183D7F6-B498-43B3-948B-1728B52AA6E4}">
                <adec:decorative xmlns:adec="http://schemas.microsoft.com/office/drawing/2017/decorative" val="1"/>
              </a:ext>
            </a:extLst>
          </p:cNvPr>
          <p:cNvSpPr/>
          <p:nvPr userDrawn="1"/>
        </p:nvSpPr>
        <p:spPr>
          <a:xfrm>
            <a:off x="396626" y="4929577"/>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Tree>
    <p:extLst>
      <p:ext uri="{BB962C8B-B14F-4D97-AF65-F5344CB8AC3E}">
        <p14:creationId xmlns:p14="http://schemas.microsoft.com/office/powerpoint/2010/main" val="25866507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meline 2">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0"/>
            <a:ext cx="12216063" cy="34671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1057274"/>
            <a:ext cx="10511627" cy="1012785"/>
          </a:xfrm>
        </p:spPr>
        <p:txBody>
          <a:bodyPr tIns="0" bIns="0"/>
          <a:lstStyle>
            <a:lvl1pPr algn="ctr">
              <a:lnSpc>
                <a:spcPct val="100000"/>
              </a:lnSpc>
              <a:defRPr sz="3600">
                <a:solidFill>
                  <a:schemeClr val="accent6"/>
                </a:solidFill>
              </a:defRPr>
            </a:lvl1pPr>
          </a:lstStyle>
          <a:p>
            <a:r>
              <a:rPr lang="en-US" dirty="0"/>
              <a:t>Click to add title</a:t>
            </a:r>
          </a:p>
        </p:txBody>
      </p:sp>
      <p:sp>
        <p:nvSpPr>
          <p:cNvPr id="14" name="Content Placeholder 5">
            <a:extLst>
              <a:ext uri="{FF2B5EF4-FFF2-40B4-BE49-F238E27FC236}">
                <a16:creationId xmlns:a16="http://schemas.microsoft.com/office/drawing/2014/main" id="{4D6DED8E-165F-59D7-F01C-4EF0446E5FC0}"/>
              </a:ext>
            </a:extLst>
          </p:cNvPr>
          <p:cNvSpPr>
            <a:spLocks noGrp="1"/>
          </p:cNvSpPr>
          <p:nvPr userDrawn="1">
            <p:ph sz="quarter" idx="4" hasCustomPrompt="1"/>
          </p:nvPr>
        </p:nvSpPr>
        <p:spPr>
          <a:xfrm>
            <a:off x="914400" y="2316067"/>
            <a:ext cx="10511627" cy="3948557"/>
          </a:xfrm>
        </p:spPr>
        <p:txBody>
          <a:bodyPr lIns="91440" tIns="91440" rIns="91440" bIns="9144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Slide Number Placeholder 2">
            <a:extLst>
              <a:ext uri="{FF2B5EF4-FFF2-40B4-BE49-F238E27FC236}">
                <a16:creationId xmlns:a16="http://schemas.microsoft.com/office/drawing/2014/main" id="{2933FDAB-13EE-5F9F-5DFC-A5A60BC63623}"/>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767508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6"/>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AEF1F750-031C-BDB7-BD7B-9CBE17406FDB}"/>
              </a:ext>
              <a:ext uri="{C183D7F6-B498-43B3-948B-1728B52AA6E4}">
                <adec:decorative xmlns:adec="http://schemas.microsoft.com/office/drawing/2017/decorative" val="1"/>
              </a:ext>
            </a:extLst>
          </p:cNvPr>
          <p:cNvSpPr/>
          <p:nvPr userDrawn="1"/>
        </p:nvSpPr>
        <p:spPr>
          <a:xfrm>
            <a:off x="0" y="0"/>
            <a:ext cx="8948738" cy="6858000"/>
          </a:xfrm>
          <a:custGeom>
            <a:avLst/>
            <a:gdLst>
              <a:gd name="connsiteX0" fmla="*/ 0 w 8948738"/>
              <a:gd name="connsiteY0" fmla="*/ 0 h 6858000"/>
              <a:gd name="connsiteX1" fmla="*/ 5932941 w 8948738"/>
              <a:gd name="connsiteY1" fmla="*/ 0 h 6858000"/>
              <a:gd name="connsiteX2" fmla="*/ 6047310 w 8948738"/>
              <a:gd name="connsiteY2" fmla="*/ 14613 h 6858000"/>
              <a:gd name="connsiteX3" fmla="*/ 8948738 w 8948738"/>
              <a:gd name="connsiteY3" fmla="*/ 3416480 h 6858000"/>
              <a:gd name="connsiteX4" fmla="*/ 5702202 w 8948738"/>
              <a:gd name="connsiteY4" fmla="*/ 6853523 h 6858000"/>
              <a:gd name="connsiteX5" fmla="*/ 5526113 w 8948738"/>
              <a:gd name="connsiteY5" fmla="*/ 6858000 h 6858000"/>
              <a:gd name="connsiteX6" fmla="*/ 0 w 894873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8738" h="685800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bg1"/>
          </a:solidFill>
          <a:ln w="47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FEB515B5-2D9F-58E1-6E3C-CCBF105D891E}"/>
              </a:ext>
              <a:ext uri="{C183D7F6-B498-43B3-948B-1728B52AA6E4}">
                <adec:decorative xmlns:adec="http://schemas.microsoft.com/office/drawing/2017/decorative" val="1"/>
              </a:ext>
            </a:extLst>
          </p:cNvPr>
          <p:cNvSpPr/>
          <p:nvPr userDrawn="1"/>
        </p:nvSpPr>
        <p:spPr>
          <a:xfrm>
            <a:off x="7527501" y="0"/>
            <a:ext cx="4671276" cy="6857999"/>
          </a:xfrm>
          <a:custGeom>
            <a:avLst/>
            <a:gdLst>
              <a:gd name="connsiteX0" fmla="*/ 3416476 w 4653374"/>
              <a:gd name="connsiteY0" fmla="*/ 0 h 6831717"/>
              <a:gd name="connsiteX1" fmla="*/ 4653374 w 4653374"/>
              <a:gd name="connsiteY1" fmla="*/ 0 h 6831717"/>
              <a:gd name="connsiteX2" fmla="*/ 4653374 w 4653374"/>
              <a:gd name="connsiteY2" fmla="*/ 6831717 h 6831717"/>
              <a:gd name="connsiteX3" fmla="*/ 3416476 w 4653374"/>
              <a:gd name="connsiteY3" fmla="*/ 6831717 h 6831717"/>
              <a:gd name="connsiteX4" fmla="*/ 0 w 4653374"/>
              <a:gd name="connsiteY4" fmla="*/ 3415863 h 6831717"/>
              <a:gd name="connsiteX5" fmla="*/ 3416476 w 4653374"/>
              <a:gd name="connsiteY5" fmla="*/ 0 h 683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53374" h="6831717">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w="4777" cap="flat">
            <a:noFill/>
            <a:prstDash val="solid"/>
            <a:miter/>
          </a:ln>
        </p:spPr>
        <p:txBody>
          <a:bodyPr rtlCol="0" anchor="ctr"/>
          <a:lstStyle/>
          <a:p>
            <a:endParaRPr lang="en-US" dirty="0"/>
          </a:p>
        </p:txBody>
      </p:sp>
      <p:pic>
        <p:nvPicPr>
          <p:cNvPr id="9" name="Image 2">
            <a:extLst>
              <a:ext uri="{FF2B5EF4-FFF2-40B4-BE49-F238E27FC236}">
                <a16:creationId xmlns:a16="http://schemas.microsoft.com/office/drawing/2014/main" id="{5CCFEDF9-5B69-87BA-8A33-35033DA4013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8766586" y="0"/>
            <a:ext cx="3432191" cy="3432191"/>
          </a:xfrm>
          <a:prstGeom prst="rect">
            <a:avLst/>
          </a:prstGeom>
        </p:spPr>
      </p:pic>
      <p:sp>
        <p:nvSpPr>
          <p:cNvPr id="2" name="Title 1"/>
          <p:cNvSpPr>
            <a:spLocks noGrp="1"/>
          </p:cNvSpPr>
          <p:nvPr>
            <p:ph type="ctrTitle" hasCustomPrompt="1"/>
          </p:nvPr>
        </p:nvSpPr>
        <p:spPr>
          <a:xfrm>
            <a:off x="914401" y="849782"/>
            <a:ext cx="5715000" cy="2727709"/>
          </a:xfrm>
        </p:spPr>
        <p:txBody>
          <a:bodyPr tIns="0" bIns="0" anchor="b" anchorCtr="0">
            <a:noAutofit/>
          </a:bodyPr>
          <a:lstStyle>
            <a:lvl1pPr algn="l">
              <a:lnSpc>
                <a:spcPct val="100000"/>
              </a:lnSpc>
              <a:defRPr sz="3600"/>
            </a:lvl1pPr>
          </a:lstStyle>
          <a:p>
            <a:r>
              <a:rPr lang="en-US" dirty="0"/>
              <a:t>Click to add title</a:t>
            </a:r>
          </a:p>
        </p:txBody>
      </p:sp>
      <p:sp>
        <p:nvSpPr>
          <p:cNvPr id="6" name="Subtitle 2">
            <a:extLst>
              <a:ext uri="{FF2B5EF4-FFF2-40B4-BE49-F238E27FC236}">
                <a16:creationId xmlns:a16="http://schemas.microsoft.com/office/drawing/2014/main" id="{86F10CB4-CF79-A942-DA9C-04CBB7C89DC3}"/>
              </a:ext>
            </a:extLst>
          </p:cNvPr>
          <p:cNvSpPr>
            <a:spLocks noGrp="1"/>
          </p:cNvSpPr>
          <p:nvPr>
            <p:ph type="subTitle" idx="1" hasCustomPrompt="1"/>
          </p:nvPr>
        </p:nvSpPr>
        <p:spPr>
          <a:xfrm>
            <a:off x="914401" y="3813606"/>
            <a:ext cx="5715000" cy="2234642"/>
          </a:xfrm>
        </p:spPr>
        <p:txBody>
          <a:bodyPr lIns="91440" tIns="0" rIns="91440" bIns="0" anchor="t" anchorCtr="0">
            <a:normAutofit/>
          </a:bodyPr>
          <a:lstStyle>
            <a:lvl1pPr marL="0" indent="0" algn="l">
              <a:spcBef>
                <a:spcPts val="576"/>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2372898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2C6B5F91-ABF5-D0B6-E43F-40CEDC3A6DF8}"/>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9" name="Freeform: Shape 8">
            <a:extLst>
              <a:ext uri="{FF2B5EF4-FFF2-40B4-BE49-F238E27FC236}">
                <a16:creationId xmlns:a16="http://schemas.microsoft.com/office/drawing/2014/main" id="{A52D64F1-27B6-A1E5-4F44-A6029FAB307B}"/>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p:txBody>
          <a:bodyPr anchor="ctr" anchorCtr="0"/>
          <a:lstStyle/>
          <a:p>
            <a:r>
              <a:rPr lang="en-US" dirty="0"/>
              <a:t>Click to add title</a:t>
            </a:r>
          </a:p>
        </p:txBody>
      </p:sp>
      <p:sp>
        <p:nvSpPr>
          <p:cNvPr id="5" name="Slide Number Placeholder 4"/>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0718684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A626DE4B-D4E5-B36A-89FA-7C0E87AFC31D}"/>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Freeform: Shape 7">
            <a:extLst>
              <a:ext uri="{FF2B5EF4-FFF2-40B4-BE49-F238E27FC236}">
                <a16:creationId xmlns:a16="http://schemas.microsoft.com/office/drawing/2014/main" id="{95243571-BE64-3777-F992-88FC43A60537}"/>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Slide Number Placeholder 3"/>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811828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ADFAE2CB-0EAD-E788-FCB7-FB12F6939199}"/>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58952" y="758952"/>
            <a:ext cx="3932237" cy="1524662"/>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58952" y="2286000"/>
            <a:ext cx="3932237" cy="356708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Content Placeholder 2"/>
          <p:cNvSpPr>
            <a:spLocks noGrp="1"/>
          </p:cNvSpPr>
          <p:nvPr>
            <p:ph idx="1" hasCustomPrompt="1"/>
          </p:nvPr>
        </p:nvSpPr>
        <p:spPr>
          <a:xfrm>
            <a:off x="5183187" y="741459"/>
            <a:ext cx="6242839" cy="511959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450055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AA6B609-D718-DB49-892F-7E49376CC913}"/>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60938" y="755372"/>
            <a:ext cx="3931920" cy="1527048"/>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60938" y="2286001"/>
            <a:ext cx="393192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Picture Placeholder 2"/>
          <p:cNvSpPr>
            <a:spLocks noGrp="1" noChangeAspect="1"/>
          </p:cNvSpPr>
          <p:nvPr>
            <p:ph type="pic" idx="1" hasCustomPrompt="1"/>
          </p:nvPr>
        </p:nvSpPr>
        <p:spPr>
          <a:xfrm>
            <a:off x="5262700" y="987425"/>
            <a:ext cx="6172200" cy="4873625"/>
          </a:xfrm>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to add picture</a:t>
            </a:r>
          </a:p>
        </p:txBody>
      </p:sp>
    </p:spTree>
    <p:extLst>
      <p:ext uri="{BB962C8B-B14F-4D97-AF65-F5344CB8AC3E}">
        <p14:creationId xmlns:p14="http://schemas.microsoft.com/office/powerpoint/2010/main" val="2234670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10438475" y="457199"/>
            <a:ext cx="987552" cy="244503"/>
          </a:xfrm>
          <a:prstGeom prst="rect">
            <a:avLst/>
          </a:prstGeom>
        </p:spPr>
        <p:txBody>
          <a:bodyPr vert="horz" lIns="91440" tIns="45720" rIns="0" bIns="45720" rtlCol="0" anchor="ctr"/>
          <a:lstStyle>
            <a:lvl1pPr algn="r">
              <a:defRPr sz="1200">
                <a:solidFill>
                  <a:schemeClr val="accent6"/>
                </a:solidFill>
                <a:latin typeface="+mn-lt"/>
                <a:cs typeface="Arial" panose="020B0604020202020204" pitchFamily="34" charset="0"/>
              </a:defRPr>
            </a:lvl1pPr>
          </a:lstStyle>
          <a:p>
            <a:fld id="{48F63A3B-78C7-47BE-AE5E-E10140E04643}" type="slidenum">
              <a:rPr lang="en-US" smtClean="0"/>
              <a:pPr/>
              <a:t>‹#›</a:t>
            </a:fld>
            <a:endParaRPr lang="en-US" dirty="0"/>
          </a:p>
        </p:txBody>
      </p:sp>
      <p:sp>
        <p:nvSpPr>
          <p:cNvPr id="2" name="Title Placeholder 1"/>
          <p:cNvSpPr>
            <a:spLocks noGrp="1"/>
          </p:cNvSpPr>
          <p:nvPr>
            <p:ph type="title"/>
          </p:nvPr>
        </p:nvSpPr>
        <p:spPr>
          <a:xfrm>
            <a:off x="758952" y="731520"/>
            <a:ext cx="10671048" cy="1362057"/>
          </a:xfrm>
          <a:prstGeom prst="rect">
            <a:avLst/>
          </a:prstGeom>
        </p:spPr>
        <p:txBody>
          <a:bodyPr vert="horz" lIns="91440" tIns="45720" rIns="91440" bIns="45720" rtlCol="0" anchor="b"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758952" y="2103120"/>
            <a:ext cx="1067104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4833434"/>
      </p:ext>
    </p:extLst>
  </p:cSld>
  <p:clrMap bg1="lt1" tx1="dk1" bg2="lt2" tx2="dk2" accent1="accent1" accent2="accent2" accent3="accent3" accent4="accent4" accent5="accent5" accent6="accent6" hlink="hlink" folHlink="folHlink"/>
  <p:sldLayoutIdLst>
    <p:sldLayoutId id="2147483651" r:id="rId1"/>
    <p:sldLayoutId id="2147483663" r:id="rId2"/>
    <p:sldLayoutId id="2147483680" r:id="rId3"/>
    <p:sldLayoutId id="2147483653" r:id="rId4"/>
    <p:sldLayoutId id="2147483668" r:id="rId5"/>
    <p:sldLayoutId id="2147483685" r:id="rId6"/>
    <p:sldLayoutId id="2147483686" r:id="rId7"/>
    <p:sldLayoutId id="2147483687" r:id="rId8"/>
    <p:sldLayoutId id="2147483688" r:id="rId9"/>
    <p:sldLayoutId id="2147483689" r:id="rId10"/>
    <p:sldLayoutId id="2147483691" r:id="rId11"/>
    <p:sldLayoutId id="2147483692" r:id="rId12"/>
    <p:sldLayoutId id="2147483676" r:id="rId13"/>
    <p:sldLayoutId id="2147483656" r:id="rId14"/>
    <p:sldLayoutId id="2147483657" r:id="rId15"/>
    <p:sldLayoutId id="2147483658" r:id="rId16"/>
    <p:sldLayoutId id="2147483659" r:id="rId17"/>
  </p:sldLayoutIdLst>
  <p:hf hdr="0" ftr="0" dt="0"/>
  <p:txStyles>
    <p:titleStyle>
      <a:lvl1pPr algn="ctr" defTabSz="914400" rtl="0" eaLnBrk="1" latinLnBrk="0" hangingPunct="1">
        <a:lnSpc>
          <a:spcPts val="4875"/>
        </a:lnSpc>
        <a:spcBef>
          <a:spcPct val="0"/>
        </a:spcBef>
        <a:buNone/>
        <a:defRPr sz="3800" b="1" kern="1200" cap="all" baseline="0">
          <a:solidFill>
            <a:schemeClr val="accent6"/>
          </a:solidFill>
          <a:latin typeface="+mj-lt"/>
          <a:ea typeface="+mj-ea"/>
          <a:cs typeface="+mj-cs"/>
        </a:defRPr>
      </a:lvl1pPr>
    </p:titleStyle>
    <p:body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7FF65-A536-F639-8591-ED024C223308}"/>
              </a:ext>
            </a:extLst>
          </p:cNvPr>
          <p:cNvSpPr>
            <a:spLocks noGrp="1"/>
          </p:cNvSpPr>
          <p:nvPr>
            <p:ph type="ctrTitle"/>
          </p:nvPr>
        </p:nvSpPr>
        <p:spPr>
          <a:xfrm>
            <a:off x="2899790" y="810227"/>
            <a:ext cx="6392421" cy="3831221"/>
          </a:xfrm>
        </p:spPr>
        <p:txBody>
          <a:bodyPr anchor="ctr"/>
          <a:lstStyle/>
          <a:p>
            <a:r>
              <a:rPr lang="en-US" dirty="0"/>
              <a:t>WHSMS Implementation Plan for PCBU (Kent)</a:t>
            </a:r>
          </a:p>
        </p:txBody>
      </p:sp>
    </p:spTree>
    <p:extLst>
      <p:ext uri="{BB962C8B-B14F-4D97-AF65-F5344CB8AC3E}">
        <p14:creationId xmlns:p14="http://schemas.microsoft.com/office/powerpoint/2010/main" val="2202437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21072-4A77-DB4D-DF41-58EADB7DA94E}"/>
              </a:ext>
            </a:extLst>
          </p:cNvPr>
          <p:cNvSpPr>
            <a:spLocks noGrp="1"/>
          </p:cNvSpPr>
          <p:nvPr>
            <p:ph type="title"/>
          </p:nvPr>
        </p:nvSpPr>
        <p:spPr>
          <a:xfrm>
            <a:off x="914400" y="1057274"/>
            <a:ext cx="6583680" cy="1531357"/>
          </a:xfrm>
        </p:spPr>
        <p:txBody>
          <a:bodyPr/>
          <a:lstStyle/>
          <a:p>
            <a:r>
              <a:rPr lang="en-AU" dirty="0"/>
              <a:t>Introduction to WHSMS Implementation</a:t>
            </a:r>
            <a:endParaRPr lang="en-US" dirty="0"/>
          </a:p>
        </p:txBody>
      </p:sp>
      <p:sp>
        <p:nvSpPr>
          <p:cNvPr id="3" name="Content Placeholder 2">
            <a:extLst>
              <a:ext uri="{FF2B5EF4-FFF2-40B4-BE49-F238E27FC236}">
                <a16:creationId xmlns:a16="http://schemas.microsoft.com/office/drawing/2014/main" id="{D4D22962-3C7F-E480-5C35-7F4860A098E1}"/>
              </a:ext>
            </a:extLst>
          </p:cNvPr>
          <p:cNvSpPr>
            <a:spLocks noGrp="1"/>
          </p:cNvSpPr>
          <p:nvPr>
            <p:ph idx="1"/>
          </p:nvPr>
        </p:nvSpPr>
        <p:spPr>
          <a:xfrm>
            <a:off x="914400" y="2834640"/>
            <a:ext cx="6583680" cy="3207344"/>
          </a:xfrm>
        </p:spPr>
        <p:txBody>
          <a:bodyPr/>
          <a:lstStyle/>
          <a:p>
            <a:r>
              <a:rPr lang="en-US" dirty="0"/>
              <a:t>Overview of Work Health and Safety Management System (WHSMS)</a:t>
            </a:r>
          </a:p>
          <a:p>
            <a:r>
              <a:rPr lang="en-US" dirty="0"/>
              <a:t>Legal obligations under WHS Act and Regulations</a:t>
            </a:r>
          </a:p>
          <a:p>
            <a:r>
              <a:rPr lang="en-US" dirty="0"/>
              <a:t>Focus: Ensuring compliance, safety culture, and operational efficiency</a:t>
            </a:r>
          </a:p>
        </p:txBody>
      </p:sp>
      <p:sp>
        <p:nvSpPr>
          <p:cNvPr id="4" name="Slide Number Placeholder 3">
            <a:extLst>
              <a:ext uri="{FF2B5EF4-FFF2-40B4-BE49-F238E27FC236}">
                <a16:creationId xmlns:a16="http://schemas.microsoft.com/office/drawing/2014/main" id="{18D5CFA2-4E67-F157-5FFD-A246307D41F7}"/>
              </a:ext>
            </a:extLst>
          </p:cNvPr>
          <p:cNvSpPr>
            <a:spLocks noGrp="1"/>
          </p:cNvSpPr>
          <p:nvPr>
            <p:ph type="sldNum" sz="quarter" idx="10"/>
          </p:nvPr>
        </p:nvSpPr>
        <p:spPr>
          <a:xfrm>
            <a:off x="10358437" y="457199"/>
            <a:ext cx="1067589" cy="471489"/>
          </a:xfrm>
        </p:spPr>
        <p:txBody>
          <a:bodyPr/>
          <a:lstStyle/>
          <a:p>
            <a:fld id="{48F63A3B-78C7-47BE-AE5E-E10140E04643}" type="slidenum">
              <a:rPr lang="en-US" smtClean="0"/>
              <a:pPr/>
              <a:t>2</a:t>
            </a:fld>
            <a:endParaRPr lang="en-US" dirty="0"/>
          </a:p>
        </p:txBody>
      </p:sp>
    </p:spTree>
    <p:extLst>
      <p:ext uri="{BB962C8B-B14F-4D97-AF65-F5344CB8AC3E}">
        <p14:creationId xmlns:p14="http://schemas.microsoft.com/office/powerpoint/2010/main" val="3913219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EDA75-0988-2AC2-87F8-8DEC83A7B9CA}"/>
              </a:ext>
            </a:extLst>
          </p:cNvPr>
          <p:cNvSpPr>
            <a:spLocks noGrp="1"/>
          </p:cNvSpPr>
          <p:nvPr>
            <p:ph type="title"/>
          </p:nvPr>
        </p:nvSpPr>
        <p:spPr>
          <a:xfrm>
            <a:off x="5702441" y="1061623"/>
            <a:ext cx="5723586" cy="1833977"/>
          </a:xfrm>
        </p:spPr>
        <p:txBody>
          <a:bodyPr/>
          <a:lstStyle/>
          <a:p>
            <a:r>
              <a:rPr lang="en-US" dirty="0"/>
              <a:t>Key Elements of the WHSMS</a:t>
            </a:r>
          </a:p>
        </p:txBody>
      </p:sp>
      <p:pic>
        <p:nvPicPr>
          <p:cNvPr id="7" name="Picture Placeholder 6" descr="A person standing in front of a whiteboard">
            <a:extLst>
              <a:ext uri="{FF2B5EF4-FFF2-40B4-BE49-F238E27FC236}">
                <a16:creationId xmlns:a16="http://schemas.microsoft.com/office/drawing/2014/main" id="{DD186EAB-37C7-E7E6-AE8D-F077D02804F9}"/>
              </a:ext>
            </a:extLst>
          </p:cNvPr>
          <p:cNvPicPr>
            <a:picLocks noGrp="1" noChangeAspect="1"/>
          </p:cNvPicPr>
          <p:nvPr>
            <p:ph type="pic" sz="quarter" idx="11"/>
          </p:nvPr>
        </p:nvPicPr>
        <p:blipFill>
          <a:blip r:embed="rId3">
            <a:duotone>
              <a:prstClr val="black"/>
              <a:schemeClr val="accent1">
                <a:tint val="45000"/>
                <a:satMod val="400000"/>
              </a:schemeClr>
            </a:duotone>
          </a:blip>
          <a:srcRect l="27208" r="27208"/>
          <a:stretch/>
        </p:blipFill>
        <p:spPr>
          <a:xfrm>
            <a:off x="443345" y="0"/>
            <a:ext cx="4344695" cy="6359525"/>
          </a:xfrm>
        </p:spPr>
      </p:pic>
      <p:sp>
        <p:nvSpPr>
          <p:cNvPr id="3" name="Content Placeholder 2">
            <a:extLst>
              <a:ext uri="{FF2B5EF4-FFF2-40B4-BE49-F238E27FC236}">
                <a16:creationId xmlns:a16="http://schemas.microsoft.com/office/drawing/2014/main" id="{81EC2816-BC31-A665-4CEE-7DE3BA90BB60}"/>
              </a:ext>
            </a:extLst>
          </p:cNvPr>
          <p:cNvSpPr txBox="1">
            <a:spLocks/>
          </p:cNvSpPr>
          <p:nvPr/>
        </p:nvSpPr>
        <p:spPr>
          <a:xfrm>
            <a:off x="5127722" y="2895600"/>
            <a:ext cx="6583680" cy="3207344"/>
          </a:xfrm>
          <a:prstGeom prst="rect">
            <a:avLst/>
          </a:prstGeom>
        </p:spPr>
        <p:txBody>
          <a:bodyPr/>
          <a:lst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Policy and Commitment</a:t>
            </a:r>
          </a:p>
          <a:p>
            <a:r>
              <a:rPr lang="en-US" dirty="0"/>
              <a:t>Planning and Objectives</a:t>
            </a:r>
          </a:p>
          <a:p>
            <a:r>
              <a:rPr lang="en-US" dirty="0"/>
              <a:t>Implementation and Operation</a:t>
            </a:r>
          </a:p>
          <a:p>
            <a:r>
              <a:rPr lang="en-US" dirty="0"/>
              <a:t>Monitoring and Evaluation</a:t>
            </a:r>
          </a:p>
          <a:p>
            <a:r>
              <a:rPr lang="en-US" dirty="0"/>
              <a:t>Management Review and Continuous Improvement</a:t>
            </a:r>
          </a:p>
        </p:txBody>
      </p:sp>
    </p:spTree>
    <p:extLst>
      <p:ext uri="{BB962C8B-B14F-4D97-AF65-F5344CB8AC3E}">
        <p14:creationId xmlns:p14="http://schemas.microsoft.com/office/powerpoint/2010/main" val="29064919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3B219B-7E3A-7E84-6386-37313F0CFB09}"/>
              </a:ext>
            </a:extLst>
          </p:cNvPr>
          <p:cNvSpPr>
            <a:spLocks noGrp="1"/>
          </p:cNvSpPr>
          <p:nvPr>
            <p:ph type="title"/>
          </p:nvPr>
        </p:nvSpPr>
        <p:spPr>
          <a:xfrm>
            <a:off x="914400" y="1057275"/>
            <a:ext cx="5259554" cy="2495028"/>
          </a:xfrm>
        </p:spPr>
        <p:txBody>
          <a:bodyPr/>
          <a:lstStyle/>
          <a:p>
            <a:r>
              <a:rPr lang="en-US" dirty="0"/>
              <a:t>WHSMS Element 1 – Policy and Commitment</a:t>
            </a:r>
          </a:p>
        </p:txBody>
      </p:sp>
      <p:sp>
        <p:nvSpPr>
          <p:cNvPr id="3" name="Text Placeholder 2">
            <a:extLst>
              <a:ext uri="{FF2B5EF4-FFF2-40B4-BE49-F238E27FC236}">
                <a16:creationId xmlns:a16="http://schemas.microsoft.com/office/drawing/2014/main" id="{A2E339BF-E6D7-DD0E-AF02-6813852EE723}"/>
              </a:ext>
            </a:extLst>
          </p:cNvPr>
          <p:cNvSpPr>
            <a:spLocks noGrp="1"/>
          </p:cNvSpPr>
          <p:nvPr>
            <p:ph idx="1"/>
          </p:nvPr>
        </p:nvSpPr>
        <p:spPr>
          <a:xfrm>
            <a:off x="914400" y="3808750"/>
            <a:ext cx="5259554" cy="2233233"/>
          </a:xfrm>
        </p:spPr>
        <p:txBody>
          <a:bodyPr/>
          <a:lstStyle/>
          <a:p>
            <a:r>
              <a:rPr lang="en-US" dirty="0"/>
              <a:t>Senior management commitment</a:t>
            </a:r>
          </a:p>
          <a:p>
            <a:r>
              <a:rPr lang="en-US" dirty="0"/>
              <a:t>Clear WHS policy communicated to all levels</a:t>
            </a:r>
          </a:p>
          <a:p>
            <a:r>
              <a:rPr lang="en-US" dirty="0"/>
              <a:t>Alignment with Kent’s strategic goals</a:t>
            </a:r>
          </a:p>
        </p:txBody>
      </p:sp>
      <p:pic>
        <p:nvPicPr>
          <p:cNvPr id="6" name="Picture Placeholder 5" descr="A person holding a microphone and standing in front of a group of people">
            <a:extLst>
              <a:ext uri="{FF2B5EF4-FFF2-40B4-BE49-F238E27FC236}">
                <a16:creationId xmlns:a16="http://schemas.microsoft.com/office/drawing/2014/main" id="{FECDA901-DD88-89EB-E10E-A2994D0A92DB}"/>
              </a:ext>
            </a:extLst>
          </p:cNvPr>
          <p:cNvPicPr>
            <a:picLocks noGrp="1" noChangeAspect="1"/>
          </p:cNvPicPr>
          <p:nvPr>
            <p:ph type="pic" sz="quarter" idx="11"/>
          </p:nvPr>
        </p:nvPicPr>
        <p:blipFill rotWithShape="1">
          <a:blip r:embed="rId3">
            <a:duotone>
              <a:prstClr val="black"/>
              <a:schemeClr val="accent3">
                <a:tint val="45000"/>
                <a:satMod val="400000"/>
              </a:schemeClr>
            </a:duotone>
          </a:blip>
          <a:srcRect l="27745" r="27745"/>
          <a:stretch/>
        </p:blipFill>
        <p:spPr>
          <a:xfrm>
            <a:off x="7414194" y="410780"/>
            <a:ext cx="4344695" cy="6447220"/>
          </a:xfrm>
        </p:spPr>
      </p:pic>
    </p:spTree>
    <p:extLst>
      <p:ext uri="{BB962C8B-B14F-4D97-AF65-F5344CB8AC3E}">
        <p14:creationId xmlns:p14="http://schemas.microsoft.com/office/powerpoint/2010/main" val="29529238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5E8954-9BCB-7FD9-A210-38DC54382D45}"/>
              </a:ext>
            </a:extLst>
          </p:cNvPr>
          <p:cNvSpPr>
            <a:spLocks noGrp="1"/>
          </p:cNvSpPr>
          <p:nvPr>
            <p:ph type="title"/>
          </p:nvPr>
        </p:nvSpPr>
        <p:spPr>
          <a:xfrm>
            <a:off x="3460565" y="1057274"/>
            <a:ext cx="7965461" cy="994164"/>
          </a:xfrm>
        </p:spPr>
        <p:txBody>
          <a:bodyPr/>
          <a:lstStyle/>
          <a:p>
            <a:r>
              <a:rPr lang="en-US" dirty="0"/>
              <a:t>WHSMS Element 2 – Planning and Objectives</a:t>
            </a:r>
          </a:p>
        </p:txBody>
      </p:sp>
      <p:sp>
        <p:nvSpPr>
          <p:cNvPr id="3" name="Content Placeholder 2">
            <a:extLst>
              <a:ext uri="{FF2B5EF4-FFF2-40B4-BE49-F238E27FC236}">
                <a16:creationId xmlns:a16="http://schemas.microsoft.com/office/drawing/2014/main" id="{75111C33-898C-4414-4665-5136EB6FC126}"/>
              </a:ext>
            </a:extLst>
          </p:cNvPr>
          <p:cNvSpPr>
            <a:spLocks noGrp="1"/>
          </p:cNvSpPr>
          <p:nvPr>
            <p:ph sz="half" idx="2"/>
          </p:nvPr>
        </p:nvSpPr>
        <p:spPr>
          <a:xfrm>
            <a:off x="3460565" y="2303029"/>
            <a:ext cx="7965460" cy="3497698"/>
          </a:xfrm>
        </p:spPr>
        <p:txBody>
          <a:bodyPr/>
          <a:lstStyle/>
          <a:p>
            <a:r>
              <a:rPr lang="en-US" dirty="0"/>
              <a:t>Risk assessments and hazard identification</a:t>
            </a:r>
          </a:p>
          <a:p>
            <a:r>
              <a:rPr lang="en-US" dirty="0"/>
              <a:t>Setting SMART safety objectives</a:t>
            </a:r>
          </a:p>
          <a:p>
            <a:r>
              <a:rPr lang="en-US" dirty="0"/>
              <a:t>Establishing action plans</a:t>
            </a:r>
          </a:p>
        </p:txBody>
      </p:sp>
      <p:sp>
        <p:nvSpPr>
          <p:cNvPr id="23" name="Slide Number Placeholder 22">
            <a:extLst>
              <a:ext uri="{FF2B5EF4-FFF2-40B4-BE49-F238E27FC236}">
                <a16:creationId xmlns:a16="http://schemas.microsoft.com/office/drawing/2014/main" id="{94FF72B7-0438-3641-5939-75128934B0DF}"/>
              </a:ext>
            </a:extLst>
          </p:cNvPr>
          <p:cNvSpPr>
            <a:spLocks noGrp="1"/>
          </p:cNvSpPr>
          <p:nvPr>
            <p:ph type="sldNum" sz="quarter" idx="10"/>
          </p:nvPr>
        </p:nvSpPr>
        <p:spPr>
          <a:xfrm>
            <a:off x="10358437" y="457199"/>
            <a:ext cx="1067589" cy="471489"/>
          </a:xfrm>
        </p:spPr>
        <p:txBody>
          <a:bodyPr/>
          <a:lstStyle/>
          <a:p>
            <a:fld id="{48F63A3B-78C7-47BE-AE5E-E10140E04643}" type="slidenum">
              <a:rPr lang="en-US" smtClean="0"/>
              <a:pPr/>
              <a:t>5</a:t>
            </a:fld>
            <a:endParaRPr lang="en-US" dirty="0"/>
          </a:p>
        </p:txBody>
      </p:sp>
    </p:spTree>
    <p:extLst>
      <p:ext uri="{BB962C8B-B14F-4D97-AF65-F5344CB8AC3E}">
        <p14:creationId xmlns:p14="http://schemas.microsoft.com/office/powerpoint/2010/main" val="6856810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210199-C129-11F0-56F2-2D1AED21CB4C}"/>
              </a:ext>
            </a:extLst>
          </p:cNvPr>
          <p:cNvSpPr>
            <a:spLocks noGrp="1"/>
          </p:cNvSpPr>
          <p:nvPr>
            <p:ph type="title"/>
          </p:nvPr>
        </p:nvSpPr>
        <p:spPr>
          <a:xfrm>
            <a:off x="4364809" y="1057274"/>
            <a:ext cx="7043617" cy="2520217"/>
          </a:xfrm>
        </p:spPr>
        <p:txBody>
          <a:bodyPr/>
          <a:lstStyle/>
          <a:p>
            <a:r>
              <a:rPr lang="en-US" dirty="0"/>
              <a:t>WHSMS Element 3 – Implementation and Operation</a:t>
            </a:r>
          </a:p>
        </p:txBody>
      </p:sp>
      <p:sp>
        <p:nvSpPr>
          <p:cNvPr id="3" name="Slide Number Placeholder 2">
            <a:extLst>
              <a:ext uri="{FF2B5EF4-FFF2-40B4-BE49-F238E27FC236}">
                <a16:creationId xmlns:a16="http://schemas.microsoft.com/office/drawing/2014/main" id="{370AEC4F-E711-8552-9C34-82C1514A1E37}"/>
              </a:ext>
            </a:extLst>
          </p:cNvPr>
          <p:cNvSpPr>
            <a:spLocks noGrp="1"/>
          </p:cNvSpPr>
          <p:nvPr>
            <p:ph type="sldNum" sz="quarter" idx="10"/>
          </p:nvPr>
        </p:nvSpPr>
        <p:spPr>
          <a:xfrm>
            <a:off x="10438475" y="457199"/>
            <a:ext cx="987552" cy="471489"/>
          </a:xfrm>
        </p:spPr>
        <p:txBody>
          <a:bodyPr/>
          <a:lstStyle/>
          <a:p>
            <a:fld id="{48F63A3B-78C7-47BE-AE5E-E10140E04643}" type="slidenum">
              <a:rPr lang="en-US" smtClean="0"/>
              <a:pPr/>
              <a:t>6</a:t>
            </a:fld>
            <a:endParaRPr lang="en-US" dirty="0"/>
          </a:p>
        </p:txBody>
      </p:sp>
      <p:sp>
        <p:nvSpPr>
          <p:cNvPr id="4" name="Content Placeholder 3">
            <a:extLst>
              <a:ext uri="{FF2B5EF4-FFF2-40B4-BE49-F238E27FC236}">
                <a16:creationId xmlns:a16="http://schemas.microsoft.com/office/drawing/2014/main" id="{BDDD6BDC-E008-6AB7-55A1-46ED9BCF054F}"/>
              </a:ext>
            </a:extLst>
          </p:cNvPr>
          <p:cNvSpPr>
            <a:spLocks noGrp="1"/>
          </p:cNvSpPr>
          <p:nvPr>
            <p:ph idx="11"/>
          </p:nvPr>
        </p:nvSpPr>
        <p:spPr>
          <a:xfrm>
            <a:off x="4364808" y="3808750"/>
            <a:ext cx="7043618" cy="2233233"/>
          </a:xfrm>
        </p:spPr>
        <p:txBody>
          <a:bodyPr/>
          <a:lstStyle/>
          <a:p>
            <a:r>
              <a:rPr lang="en-US" dirty="0"/>
              <a:t>Role definition and resource allocation</a:t>
            </a:r>
          </a:p>
          <a:p>
            <a:r>
              <a:rPr lang="en-US" dirty="0"/>
              <a:t>Employee engagement and training</a:t>
            </a:r>
          </a:p>
          <a:p>
            <a:r>
              <a:rPr lang="en-US" dirty="0"/>
              <a:t>Operational controls and emergency preparedness</a:t>
            </a:r>
          </a:p>
        </p:txBody>
      </p:sp>
    </p:spTree>
    <p:extLst>
      <p:ext uri="{BB962C8B-B14F-4D97-AF65-F5344CB8AC3E}">
        <p14:creationId xmlns:p14="http://schemas.microsoft.com/office/powerpoint/2010/main" val="11317180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8A34A6-22BC-27A4-2C79-EE98A4943B14}"/>
              </a:ext>
            </a:extLst>
          </p:cNvPr>
          <p:cNvSpPr>
            <a:spLocks noGrp="1"/>
          </p:cNvSpPr>
          <p:nvPr>
            <p:ph type="title"/>
          </p:nvPr>
        </p:nvSpPr>
        <p:spPr>
          <a:xfrm>
            <a:off x="914399" y="834635"/>
            <a:ext cx="7796464" cy="1222385"/>
          </a:xfrm>
        </p:spPr>
        <p:txBody>
          <a:bodyPr/>
          <a:lstStyle/>
          <a:p>
            <a:r>
              <a:rPr lang="en-US" dirty="0"/>
              <a:t>WHSMS Element 4 – Monitoring and Evaluation</a:t>
            </a:r>
          </a:p>
        </p:txBody>
      </p:sp>
      <p:sp>
        <p:nvSpPr>
          <p:cNvPr id="3" name="Slide Number Placeholder 2">
            <a:extLst>
              <a:ext uri="{FF2B5EF4-FFF2-40B4-BE49-F238E27FC236}">
                <a16:creationId xmlns:a16="http://schemas.microsoft.com/office/drawing/2014/main" id="{7267C004-8B72-C872-98FB-00A2A584D055}"/>
              </a:ext>
            </a:extLst>
          </p:cNvPr>
          <p:cNvSpPr>
            <a:spLocks noGrp="1"/>
          </p:cNvSpPr>
          <p:nvPr>
            <p:ph type="sldNum" sz="quarter" idx="10"/>
          </p:nvPr>
        </p:nvSpPr>
        <p:spPr>
          <a:xfrm>
            <a:off x="10438475" y="457199"/>
            <a:ext cx="987552" cy="471489"/>
          </a:xfrm>
        </p:spPr>
        <p:txBody>
          <a:bodyPr/>
          <a:lstStyle/>
          <a:p>
            <a:fld id="{48F63A3B-78C7-47BE-AE5E-E10140E04643}" type="slidenum">
              <a:rPr lang="en-US" smtClean="0"/>
              <a:pPr/>
              <a:t>7</a:t>
            </a:fld>
            <a:endParaRPr lang="en-US" dirty="0"/>
          </a:p>
        </p:txBody>
      </p:sp>
      <p:sp>
        <p:nvSpPr>
          <p:cNvPr id="16" name="Content Placeholder 4">
            <a:extLst>
              <a:ext uri="{FF2B5EF4-FFF2-40B4-BE49-F238E27FC236}">
                <a16:creationId xmlns:a16="http://schemas.microsoft.com/office/drawing/2014/main" id="{AEF9954A-E263-8A7E-58B1-4D03F7D1BD9B}"/>
              </a:ext>
            </a:extLst>
          </p:cNvPr>
          <p:cNvSpPr>
            <a:spLocks noGrp="1"/>
          </p:cNvSpPr>
          <p:nvPr>
            <p:ph sz="half" idx="2"/>
          </p:nvPr>
        </p:nvSpPr>
        <p:spPr>
          <a:xfrm>
            <a:off x="914400" y="2303028"/>
            <a:ext cx="5909733" cy="3720337"/>
          </a:xfrm>
        </p:spPr>
        <p:txBody>
          <a:bodyPr>
            <a:normAutofit/>
          </a:bodyPr>
          <a:lstStyle/>
          <a:p>
            <a:pPr marL="285750" indent="-285750">
              <a:buFont typeface="Arial" panose="020B0604020202020204" pitchFamily="34" charset="0"/>
              <a:buChar char="•"/>
            </a:pPr>
            <a:r>
              <a:rPr lang="en-US" sz="2400" dirty="0"/>
              <a:t>Regular audits and inspections</a:t>
            </a:r>
          </a:p>
          <a:p>
            <a:pPr marL="285750" indent="-285750">
              <a:buFont typeface="Arial" panose="020B0604020202020204" pitchFamily="34" charset="0"/>
              <a:buChar char="•"/>
            </a:pPr>
            <a:r>
              <a:rPr lang="en-US" sz="2400" dirty="0"/>
              <a:t>Performance tracking through KPIs</a:t>
            </a:r>
          </a:p>
          <a:p>
            <a:pPr marL="285750" indent="-285750">
              <a:buFont typeface="Arial" panose="020B0604020202020204" pitchFamily="34" charset="0"/>
              <a:buChar char="•"/>
            </a:pPr>
            <a:r>
              <a:rPr lang="en-US" sz="2400" dirty="0"/>
              <a:t>Incident reporting and investigation</a:t>
            </a:r>
          </a:p>
        </p:txBody>
      </p:sp>
    </p:spTree>
    <p:extLst>
      <p:ext uri="{BB962C8B-B14F-4D97-AF65-F5344CB8AC3E}">
        <p14:creationId xmlns:p14="http://schemas.microsoft.com/office/powerpoint/2010/main" val="24685957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D55F2D4-C20E-BEBC-1CCF-4449B0456A7E}"/>
              </a:ext>
            </a:extLst>
          </p:cNvPr>
          <p:cNvSpPr>
            <a:spLocks noGrp="1"/>
          </p:cNvSpPr>
          <p:nvPr>
            <p:ph type="title"/>
          </p:nvPr>
        </p:nvSpPr>
        <p:spPr>
          <a:xfrm>
            <a:off x="914400" y="965393"/>
            <a:ext cx="7631709" cy="1091627"/>
          </a:xfrm>
        </p:spPr>
        <p:txBody>
          <a:bodyPr/>
          <a:lstStyle/>
          <a:p>
            <a:r>
              <a:rPr lang="en-US" dirty="0"/>
              <a:t>WHSMS Element 5 – Management Review and Continuous Improvement</a:t>
            </a:r>
          </a:p>
        </p:txBody>
      </p:sp>
      <p:sp>
        <p:nvSpPr>
          <p:cNvPr id="14" name="Content Placeholder 7">
            <a:extLst>
              <a:ext uri="{FF2B5EF4-FFF2-40B4-BE49-F238E27FC236}">
                <a16:creationId xmlns:a16="http://schemas.microsoft.com/office/drawing/2014/main" id="{749C7CD1-A9AA-49E3-6734-AD9546F2DF5B}"/>
              </a:ext>
            </a:extLst>
          </p:cNvPr>
          <p:cNvSpPr>
            <a:spLocks noGrp="1"/>
          </p:cNvSpPr>
          <p:nvPr>
            <p:ph sz="half" idx="15"/>
          </p:nvPr>
        </p:nvSpPr>
        <p:spPr>
          <a:xfrm>
            <a:off x="914399" y="2303463"/>
            <a:ext cx="5909733" cy="3995737"/>
          </a:xfrm>
        </p:spPr>
        <p:txBody>
          <a:bodyPr>
            <a:normAutofit/>
          </a:bodyPr>
          <a:lstStyle/>
          <a:p>
            <a:pPr>
              <a:buFont typeface="Arial" panose="020B0604020202020204" pitchFamily="34" charset="0"/>
              <a:buChar char="•"/>
            </a:pPr>
            <a:r>
              <a:rPr lang="en-US" sz="2400" dirty="0"/>
              <a:t>Management review meetings</a:t>
            </a:r>
          </a:p>
          <a:p>
            <a:pPr>
              <a:buFont typeface="Arial" panose="020B0604020202020204" pitchFamily="34" charset="0"/>
              <a:buChar char="•"/>
            </a:pPr>
            <a:r>
              <a:rPr lang="en-US" sz="2400" dirty="0"/>
              <a:t>Data-driven decision making</a:t>
            </a:r>
          </a:p>
          <a:p>
            <a:pPr>
              <a:buFont typeface="Arial" panose="020B0604020202020204" pitchFamily="34" charset="0"/>
              <a:buChar char="•"/>
            </a:pPr>
            <a:r>
              <a:rPr lang="en-US" sz="2400" dirty="0"/>
              <a:t>Ongoing adjustments to safety policies</a:t>
            </a:r>
          </a:p>
        </p:txBody>
      </p:sp>
      <p:pic>
        <p:nvPicPr>
          <p:cNvPr id="10" name="Picture Placeholder 9" descr="A person wearing a blue suit and headphones pointing at a computer">
            <a:extLst>
              <a:ext uri="{FF2B5EF4-FFF2-40B4-BE49-F238E27FC236}">
                <a16:creationId xmlns:a16="http://schemas.microsoft.com/office/drawing/2014/main" id="{DD0A0899-5B02-CEB5-E5DD-448B169C2377}"/>
              </a:ext>
            </a:extLst>
          </p:cNvPr>
          <p:cNvPicPr>
            <a:picLocks noGrp="1" noChangeAspect="1"/>
          </p:cNvPicPr>
          <p:nvPr>
            <p:ph type="pic" sz="quarter" idx="14"/>
          </p:nvPr>
        </p:nvPicPr>
        <p:blipFill rotWithShape="1">
          <a:blip r:embed="rId3">
            <a:duotone>
              <a:prstClr val="black"/>
              <a:schemeClr val="accent1">
                <a:tint val="45000"/>
                <a:satMod val="400000"/>
              </a:schemeClr>
            </a:duotone>
          </a:blip>
          <a:srcRect l="31888" r="31888"/>
          <a:stretch/>
        </p:blipFill>
        <p:spPr>
          <a:xfrm>
            <a:off x="8989454" y="965393"/>
            <a:ext cx="3202545" cy="5892607"/>
          </a:xfrm>
        </p:spPr>
      </p:pic>
      <p:sp>
        <p:nvSpPr>
          <p:cNvPr id="4" name="Slide Number Placeholder 3">
            <a:extLst>
              <a:ext uri="{FF2B5EF4-FFF2-40B4-BE49-F238E27FC236}">
                <a16:creationId xmlns:a16="http://schemas.microsoft.com/office/drawing/2014/main" id="{C82CE1B8-1C92-D6D2-444B-652DB90E86D1}"/>
              </a:ext>
            </a:extLst>
          </p:cNvPr>
          <p:cNvSpPr>
            <a:spLocks noGrp="1"/>
          </p:cNvSpPr>
          <p:nvPr>
            <p:ph type="sldNum" sz="quarter" idx="10"/>
          </p:nvPr>
        </p:nvSpPr>
        <p:spPr>
          <a:xfrm>
            <a:off x="10358437" y="457199"/>
            <a:ext cx="1067589" cy="471489"/>
          </a:xfrm>
        </p:spPr>
        <p:txBody>
          <a:bodyPr/>
          <a:lstStyle/>
          <a:p>
            <a:fld id="{48F63A3B-78C7-47BE-AE5E-E10140E04643}" type="slidenum">
              <a:rPr lang="en-US" smtClean="0"/>
              <a:pPr/>
              <a:t>8</a:t>
            </a:fld>
            <a:endParaRPr lang="en-US" dirty="0"/>
          </a:p>
        </p:txBody>
      </p:sp>
    </p:spTree>
    <p:extLst>
      <p:ext uri="{BB962C8B-B14F-4D97-AF65-F5344CB8AC3E}">
        <p14:creationId xmlns:p14="http://schemas.microsoft.com/office/powerpoint/2010/main" val="19416196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9D22C5-0C9E-B582-A8FE-B45E70A01E7F}"/>
              </a:ext>
            </a:extLst>
          </p:cNvPr>
          <p:cNvSpPr>
            <a:spLocks noGrp="1"/>
          </p:cNvSpPr>
          <p:nvPr>
            <p:ph type="ctrTitle"/>
          </p:nvPr>
        </p:nvSpPr>
        <p:spPr>
          <a:xfrm>
            <a:off x="914401" y="849782"/>
            <a:ext cx="5715000" cy="2727709"/>
          </a:xfrm>
        </p:spPr>
        <p:txBody>
          <a:bodyPr/>
          <a:lstStyle/>
          <a:p>
            <a:r>
              <a:rPr lang="en-US" dirty="0"/>
              <a:t>Thank </a:t>
            </a:r>
            <a:br>
              <a:rPr lang="en-US" dirty="0"/>
            </a:br>
            <a:r>
              <a:rPr lang="en-US" dirty="0"/>
              <a:t>you</a:t>
            </a:r>
          </a:p>
        </p:txBody>
      </p:sp>
    </p:spTree>
    <p:extLst>
      <p:ext uri="{BB962C8B-B14F-4D97-AF65-F5344CB8AC3E}">
        <p14:creationId xmlns:p14="http://schemas.microsoft.com/office/powerpoint/2010/main" val="19731730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443EC8A-1733-CCF7-081F-EB4667CB3285}"/>
              </a:ext>
            </a:extLst>
          </p:cNvPr>
          <p:cNvSpPr>
            <a:spLocks noGrp="1"/>
          </p:cNvSpPr>
          <p:nvPr>
            <p:ph type="title"/>
          </p:nvPr>
        </p:nvSpPr>
        <p:spPr>
          <a:xfrm>
            <a:off x="914400" y="1057274"/>
            <a:ext cx="7843837" cy="1012782"/>
          </a:xfrm>
        </p:spPr>
        <p:txBody>
          <a:bodyPr/>
          <a:lstStyle/>
          <a:p>
            <a:r>
              <a:rPr lang="en-US" dirty="0"/>
              <a:t>Limitations and Adjustments for WHSMS Elements</a:t>
            </a:r>
          </a:p>
        </p:txBody>
      </p:sp>
      <p:sp>
        <p:nvSpPr>
          <p:cNvPr id="4" name="Content Placeholder 3">
            <a:extLst>
              <a:ext uri="{FF2B5EF4-FFF2-40B4-BE49-F238E27FC236}">
                <a16:creationId xmlns:a16="http://schemas.microsoft.com/office/drawing/2014/main" id="{ACE55D3D-AA24-CF53-6679-29B3C83F7646}"/>
              </a:ext>
            </a:extLst>
          </p:cNvPr>
          <p:cNvSpPr>
            <a:spLocks noGrp="1"/>
          </p:cNvSpPr>
          <p:nvPr>
            <p:ph idx="13"/>
          </p:nvPr>
        </p:nvSpPr>
        <p:spPr>
          <a:xfrm>
            <a:off x="914400" y="2331791"/>
            <a:ext cx="6903076" cy="3721817"/>
          </a:xfrm>
        </p:spPr>
        <p:txBody>
          <a:bodyPr>
            <a:normAutofit fontScale="62500" lnSpcReduction="20000"/>
          </a:bodyPr>
          <a:lstStyle/>
          <a:p>
            <a:r>
              <a:rPr lang="en-US" dirty="0"/>
              <a:t>Policy and Commitment:</a:t>
            </a:r>
          </a:p>
          <a:p>
            <a:pPr marL="342900" indent="-342900">
              <a:buFont typeface="Arial" panose="020B0604020202020204" pitchFamily="34" charset="0"/>
              <a:buChar char="•"/>
            </a:pPr>
            <a:r>
              <a:rPr lang="en-US" dirty="0"/>
              <a:t>Limitation: Lack of employee buy-in.</a:t>
            </a:r>
          </a:p>
          <a:p>
            <a:pPr marL="342900" indent="-342900">
              <a:buFont typeface="Arial" panose="020B0604020202020204" pitchFamily="34" charset="0"/>
              <a:buChar char="•"/>
            </a:pPr>
            <a:r>
              <a:rPr lang="en-US" dirty="0"/>
              <a:t>Adjustment: Introduce participatory development of the policy for greater involvement.</a:t>
            </a:r>
          </a:p>
          <a:p>
            <a:r>
              <a:rPr lang="en-US" dirty="0"/>
              <a:t>Planning and Objectives:</a:t>
            </a:r>
          </a:p>
          <a:p>
            <a:pPr marL="342900" indent="-342900">
              <a:buFont typeface="Arial" panose="020B0604020202020204" pitchFamily="34" charset="0"/>
              <a:buChar char="•"/>
            </a:pPr>
            <a:r>
              <a:rPr lang="en-US" dirty="0"/>
              <a:t>Limitation: Goals may be too ambitious or broad.</a:t>
            </a:r>
          </a:p>
          <a:p>
            <a:pPr marL="342900" indent="-342900">
              <a:buFont typeface="Arial" panose="020B0604020202020204" pitchFamily="34" charset="0"/>
              <a:buChar char="•"/>
            </a:pPr>
            <a:r>
              <a:rPr lang="en-US" dirty="0"/>
              <a:t>Adjustment: Break down larger goals into manageable milestones for gradual progress.</a:t>
            </a:r>
          </a:p>
          <a:p>
            <a:r>
              <a:rPr lang="en-US" dirty="0"/>
              <a:t>Implementation and Operation:</a:t>
            </a:r>
          </a:p>
          <a:p>
            <a:pPr marL="342900" indent="-342900">
              <a:buFont typeface="Arial" panose="020B0604020202020204" pitchFamily="34" charset="0"/>
              <a:buChar char="•"/>
            </a:pPr>
            <a:r>
              <a:rPr lang="en-US" dirty="0"/>
              <a:t>Limitation: Inadequate training or resource allocation.</a:t>
            </a:r>
          </a:p>
          <a:p>
            <a:pPr marL="342900" indent="-342900">
              <a:buFont typeface="Arial" panose="020B0604020202020204" pitchFamily="34" charset="0"/>
              <a:buChar char="•"/>
            </a:pPr>
            <a:r>
              <a:rPr lang="en-US" dirty="0"/>
              <a:t>Adjustment: Ensure regular assessments of resource needs and provide ongoing staff training.</a:t>
            </a:r>
          </a:p>
          <a:p>
            <a:r>
              <a:rPr lang="en-US" dirty="0"/>
              <a:t>Monitoring and Evaluation:</a:t>
            </a:r>
          </a:p>
          <a:p>
            <a:pPr marL="342900" indent="-342900">
              <a:buFont typeface="Arial" panose="020B0604020202020204" pitchFamily="34" charset="0"/>
              <a:buChar char="•"/>
            </a:pPr>
            <a:r>
              <a:rPr lang="en-US" dirty="0"/>
              <a:t>Limitation: Insufficient incident data or audit irregularities.</a:t>
            </a:r>
          </a:p>
          <a:p>
            <a:pPr marL="342900" indent="-342900">
              <a:buFont typeface="Arial" panose="020B0604020202020204" pitchFamily="34" charset="0"/>
              <a:buChar char="•"/>
            </a:pPr>
            <a:r>
              <a:rPr lang="en-US" dirty="0"/>
              <a:t>Adjustment: Automate reporting systems to capture more accurate, real-time data.</a:t>
            </a:r>
          </a:p>
          <a:p>
            <a:r>
              <a:rPr lang="en-US" dirty="0"/>
              <a:t>Management Review and Continuous Improvement:</a:t>
            </a:r>
          </a:p>
          <a:p>
            <a:pPr marL="342900" indent="-342900">
              <a:buFont typeface="Arial" panose="020B0604020202020204" pitchFamily="34" charset="0"/>
              <a:buChar char="•"/>
            </a:pPr>
            <a:r>
              <a:rPr lang="en-US" dirty="0"/>
              <a:t>Limitation: Delayed response to review outcomes.</a:t>
            </a:r>
          </a:p>
          <a:p>
            <a:pPr marL="342900" indent="-342900">
              <a:buFont typeface="Arial" panose="020B0604020202020204" pitchFamily="34" charset="0"/>
              <a:buChar char="•"/>
            </a:pPr>
            <a:r>
              <a:rPr lang="en-US" dirty="0"/>
              <a:t>Adjustment: Set stricter deadlines for implementing review recommendations.</a:t>
            </a:r>
          </a:p>
        </p:txBody>
      </p:sp>
      <p:pic>
        <p:nvPicPr>
          <p:cNvPr id="7" name="Picture Placeholder 6" descr="A person wearing glasses and a blue shirt">
            <a:extLst>
              <a:ext uri="{FF2B5EF4-FFF2-40B4-BE49-F238E27FC236}">
                <a16:creationId xmlns:a16="http://schemas.microsoft.com/office/drawing/2014/main" id="{C570EB79-053B-0283-9D2D-6266701EEDDD}"/>
              </a:ext>
            </a:extLst>
          </p:cNvPr>
          <p:cNvPicPr>
            <a:picLocks noGrp="1" noChangeAspect="1"/>
          </p:cNvPicPr>
          <p:nvPr>
            <p:ph type="pic" sz="quarter" idx="14"/>
          </p:nvPr>
        </p:nvPicPr>
        <p:blipFill rotWithShape="1">
          <a:blip r:embed="rId3">
            <a:duotone>
              <a:prstClr val="black"/>
              <a:schemeClr val="accent4">
                <a:tint val="45000"/>
                <a:satMod val="400000"/>
              </a:schemeClr>
            </a:duotone>
          </a:blip>
          <a:srcRect l="19088" r="19088"/>
          <a:stretch/>
        </p:blipFill>
        <p:spPr>
          <a:xfrm>
            <a:off x="8989454" y="3405189"/>
            <a:ext cx="3202546" cy="3452811"/>
          </a:xfrm>
        </p:spPr>
      </p:pic>
      <p:sp>
        <p:nvSpPr>
          <p:cNvPr id="2" name="Slide Number Placeholder 1">
            <a:extLst>
              <a:ext uri="{FF2B5EF4-FFF2-40B4-BE49-F238E27FC236}">
                <a16:creationId xmlns:a16="http://schemas.microsoft.com/office/drawing/2014/main" id="{AB69D854-FB65-0E93-CFE2-041F7C41DD24}"/>
              </a:ext>
            </a:extLst>
          </p:cNvPr>
          <p:cNvSpPr>
            <a:spLocks noGrp="1"/>
          </p:cNvSpPr>
          <p:nvPr>
            <p:ph type="sldNum" sz="quarter" idx="10"/>
          </p:nvPr>
        </p:nvSpPr>
        <p:spPr>
          <a:xfrm>
            <a:off x="10438475" y="457199"/>
            <a:ext cx="987552" cy="471489"/>
          </a:xfrm>
        </p:spPr>
        <p:txBody>
          <a:bodyPr/>
          <a:lstStyle/>
          <a:p>
            <a:fld id="{48F63A3B-78C7-47BE-AE5E-E10140E04643}" type="slidenum">
              <a:rPr lang="en-US" smtClean="0"/>
              <a:pPr/>
              <a:t>10</a:t>
            </a:fld>
            <a:endParaRPr lang="en-US" dirty="0"/>
          </a:p>
        </p:txBody>
      </p:sp>
    </p:spTree>
    <p:extLst>
      <p:ext uri="{BB962C8B-B14F-4D97-AF65-F5344CB8AC3E}">
        <p14:creationId xmlns:p14="http://schemas.microsoft.com/office/powerpoint/2010/main" val="4072101725"/>
      </p:ext>
    </p:extLst>
  </p:cSld>
  <p:clrMapOvr>
    <a:masterClrMapping/>
  </p:clrMapOvr>
</p:sld>
</file>

<file path=ppt/theme/theme1.xml><?xml version="1.0" encoding="utf-8"?>
<a:theme xmlns:a="http://schemas.openxmlformats.org/drawingml/2006/main" name="Custom">
  <a:themeElements>
    <a:clrScheme name="Custom 13">
      <a:dk1>
        <a:srgbClr val="000000"/>
      </a:dk1>
      <a:lt1>
        <a:srgbClr val="FDFAF6"/>
      </a:lt1>
      <a:dk2>
        <a:srgbClr val="44546A"/>
      </a:dk2>
      <a:lt2>
        <a:srgbClr val="E7E6E6"/>
      </a:lt2>
      <a:accent1>
        <a:srgbClr val="F5CDCE"/>
      </a:accent1>
      <a:accent2>
        <a:srgbClr val="DE8C8C"/>
      </a:accent2>
      <a:accent3>
        <a:srgbClr val="AAC3E8"/>
      </a:accent3>
      <a:accent4>
        <a:srgbClr val="D2D592"/>
      </a:accent4>
      <a:accent5>
        <a:srgbClr val="CCBE89"/>
      </a:accent5>
      <a:accent6>
        <a:srgbClr val="1F2C8F"/>
      </a:accent6>
      <a:hlink>
        <a:srgbClr val="1F2C8F"/>
      </a:hlink>
      <a:folHlink>
        <a:srgbClr val="AAC3E9"/>
      </a:folHlink>
    </a:clrScheme>
    <a:fontScheme name="Custom 22">
      <a:majorFont>
        <a:latin typeface="Arial Black"/>
        <a:ea typeface=""/>
        <a:cs typeface=""/>
      </a:majorFont>
      <a:minorFont>
        <a:latin typeface="Sabon Next L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ometric color block_Win32_SL_v14" id="{59749740-91A0-46B8-82A8-B436C7A8A142}" vid="{B3F8D047-377B-4FC8-B21C-47530C6DE3A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A719FA4-954C-4FA8-82CB-206659C3B82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04948363-B267-4BAC-8655-100FBEC280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6DBB56F-4362-4386-A1A1-3DF898896616}">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{F7DFD322-E8DF-4C6F-9AE4-C8E3E4C68A70}tf78438558_win32</Template>
  <TotalTime>21</TotalTime>
  <Words>778</Words>
  <Application>Microsoft Office PowerPoint</Application>
  <PresentationFormat>Widescreen</PresentationFormat>
  <Paragraphs>62</Paragraphs>
  <Slides>10</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Arial Black</vt:lpstr>
      <vt:lpstr>Calibri</vt:lpstr>
      <vt:lpstr>Sabon Next LT</vt:lpstr>
      <vt:lpstr>Custom</vt:lpstr>
      <vt:lpstr>WHSMS Implementation Plan for PCBU (Kent)</vt:lpstr>
      <vt:lpstr>Introduction to WHSMS Implementation</vt:lpstr>
      <vt:lpstr>Key Elements of the WHSMS</vt:lpstr>
      <vt:lpstr>WHSMS Element 1 – Policy and Commitment</vt:lpstr>
      <vt:lpstr>WHSMS Element 2 – Planning and Objectives</vt:lpstr>
      <vt:lpstr>WHSMS Element 3 – Implementation and Operation</vt:lpstr>
      <vt:lpstr>WHSMS Element 4 – Monitoring and Evaluation</vt:lpstr>
      <vt:lpstr>WHSMS Element 5 – Management Review and Continuous Improvement</vt:lpstr>
      <vt:lpstr>Thank  you</vt:lpstr>
      <vt:lpstr>Limitations and Adjustments for WHSMS Elements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Elise Painter</dc:creator>
  <cp:lastModifiedBy>Elise Painter</cp:lastModifiedBy>
  <cp:revision>3</cp:revision>
  <dcterms:created xsi:type="dcterms:W3CDTF">2024-09-27T04:42:37Z</dcterms:created>
  <dcterms:modified xsi:type="dcterms:W3CDTF">2024-09-27T05:11:44Z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