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708" r:id="rId5"/>
    <p:sldMasterId id="2147483732" r:id="rId6"/>
    <p:sldMasterId id="2147483744" r:id="rId7"/>
  </p:sldMasterIdLst>
  <p:sldIdLst>
    <p:sldId id="496" r:id="rId8"/>
    <p:sldId id="499" r:id="rId9"/>
    <p:sldId id="498" r:id="rId10"/>
    <p:sldId id="500" r:id="rId11"/>
    <p:sldId id="501" r:id="rId12"/>
    <p:sldId id="502"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516" r:id="rId27"/>
    <p:sldId id="517" r:id="rId28"/>
    <p:sldId id="518" r:id="rId29"/>
    <p:sldId id="519" r:id="rId30"/>
    <p:sldId id="520" r:id="rId31"/>
    <p:sldId id="521" r:id="rId32"/>
    <p:sldId id="522" r:id="rId33"/>
    <p:sldId id="523" r:id="rId34"/>
    <p:sldId id="524" r:id="rId35"/>
    <p:sldId id="525" r:id="rId36"/>
    <p:sldId id="526" r:id="rId37"/>
    <p:sldId id="527" r:id="rId38"/>
    <p:sldId id="528" r:id="rId39"/>
    <p:sldId id="529" r:id="rId40"/>
    <p:sldId id="530" r:id="rId41"/>
    <p:sldId id="531" r:id="rId42"/>
    <p:sldId id="532" r:id="rId43"/>
    <p:sldId id="533" r:id="rId44"/>
    <p:sldId id="534" r:id="rId45"/>
    <p:sldId id="535" r:id="rId46"/>
    <p:sldId id="536" r:id="rId47"/>
    <p:sldId id="537" r:id="rId48"/>
    <p:sldId id="538" r:id="rId49"/>
    <p:sldId id="539" r:id="rId50"/>
    <p:sldId id="540" r:id="rId51"/>
    <p:sldId id="541" r:id="rId52"/>
    <p:sldId id="542" r:id="rId53"/>
    <p:sldId id="543" r:id="rId54"/>
    <p:sldId id="544" r:id="rId55"/>
    <p:sldId id="545" r:id="rId56"/>
    <p:sldId id="546" r:id="rId57"/>
    <p:sldId id="547" r:id="rId58"/>
    <p:sldId id="548" r:id="rId59"/>
    <p:sldId id="549" r:id="rId60"/>
    <p:sldId id="551" r:id="rId61"/>
    <p:sldId id="550" r:id="rId62"/>
    <p:sldId id="552" r:id="rId63"/>
    <p:sldId id="553" r:id="rId64"/>
    <p:sldId id="554" r:id="rId65"/>
    <p:sldId id="555" r:id="rId66"/>
    <p:sldId id="556" r:id="rId67"/>
    <p:sldId id="557" r:id="rId68"/>
    <p:sldId id="558" r:id="rId69"/>
    <p:sldId id="559" r:id="rId70"/>
    <p:sldId id="560" r:id="rId71"/>
    <p:sldId id="561" r:id="rId72"/>
    <p:sldId id="562" r:id="rId73"/>
    <p:sldId id="563" r:id="rId74"/>
    <p:sldId id="564" r:id="rId75"/>
    <p:sldId id="565" r:id="rId76"/>
    <p:sldId id="566" r:id="rId77"/>
    <p:sldId id="567" r:id="rId78"/>
    <p:sldId id="568" r:id="rId79"/>
    <p:sldId id="569" r:id="rId80"/>
    <p:sldId id="570" r:id="rId81"/>
    <p:sldId id="571" r:id="rId82"/>
    <p:sldId id="572" r:id="rId83"/>
    <p:sldId id="573" r:id="rId84"/>
    <p:sldId id="574" r:id="rId85"/>
    <p:sldId id="575" r:id="rId86"/>
    <p:sldId id="576" r:id="rId87"/>
    <p:sldId id="577" r:id="rId88"/>
    <p:sldId id="578" r:id="rId89"/>
    <p:sldId id="579" r:id="rId90"/>
    <p:sldId id="580" r:id="rId91"/>
    <p:sldId id="581" r:id="rId92"/>
    <p:sldId id="582" r:id="rId93"/>
    <p:sldId id="479" r:id="rId94"/>
    <p:sldId id="480" r:id="rId95"/>
    <p:sldId id="481" r:id="rId96"/>
    <p:sldId id="482" r:id="rId9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A90"/>
    <a:srgbClr val="D733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8F84E3-028B-4F5D-ACF4-D85248FDD525}" v="4" dt="2022-01-21T05:57:49.1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58" autoAdjust="0"/>
    <p:restoredTop sz="96357" autoAdjust="0"/>
  </p:normalViewPr>
  <p:slideViewPr>
    <p:cSldViewPr snapToGrid="0">
      <p:cViewPr varScale="1">
        <p:scale>
          <a:sx n="104" d="100"/>
          <a:sy n="104" d="100"/>
        </p:scale>
        <p:origin x="1062" y="126"/>
      </p:cViewPr>
      <p:guideLst>
        <p:guide orient="horz" pos="2160"/>
        <p:guide pos="3840"/>
      </p:guideLst>
    </p:cSldViewPr>
  </p:slideViewPr>
  <p:outlineViewPr>
    <p:cViewPr>
      <p:scale>
        <a:sx n="33" d="100"/>
        <a:sy n="33" d="100"/>
      </p:scale>
      <p:origin x="0" y="1374"/>
    </p:cViewPr>
  </p:outlineViewPr>
  <p:notesTextViewPr>
    <p:cViewPr>
      <p:scale>
        <a:sx n="1" d="1"/>
        <a:sy n="1" d="1"/>
      </p:scale>
      <p:origin x="0" y="0"/>
    </p:cViewPr>
  </p:notesTextViewPr>
  <p:sorterViewPr>
    <p:cViewPr>
      <p:scale>
        <a:sx n="66" d="100"/>
        <a:sy n="66" d="100"/>
      </p:scale>
      <p:origin x="0" y="624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7" Type="http://schemas.openxmlformats.org/officeDocument/2006/relationships/slideMaster" Target="slideMasters/slideMaster4.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slide" Target="slides/slide67.xml"/><Relationship Id="rId79" Type="http://schemas.openxmlformats.org/officeDocument/2006/relationships/slide" Target="slides/slide72.xml"/><Relationship Id="rId87" Type="http://schemas.openxmlformats.org/officeDocument/2006/relationships/slide" Target="slides/slide80.xml"/><Relationship Id="rId102" Type="http://schemas.microsoft.com/office/2016/11/relationships/changesInfo" Target="changesInfos/changesInfo1.xml"/><Relationship Id="rId5" Type="http://schemas.openxmlformats.org/officeDocument/2006/relationships/slideMaster" Target="slideMasters/slideMaster2.xml"/><Relationship Id="rId61" Type="http://schemas.openxmlformats.org/officeDocument/2006/relationships/slide" Target="slides/slide54.xml"/><Relationship Id="rId82" Type="http://schemas.openxmlformats.org/officeDocument/2006/relationships/slide" Target="slides/slide75.xml"/><Relationship Id="rId90" Type="http://schemas.openxmlformats.org/officeDocument/2006/relationships/slide" Target="slides/slide83.xml"/><Relationship Id="rId95" Type="http://schemas.openxmlformats.org/officeDocument/2006/relationships/slide" Target="slides/slide88.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100"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slide" Target="slides/slide86.xml"/><Relationship Id="rId98"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103" Type="http://schemas.microsoft.com/office/2015/10/relationships/revisionInfo" Target="revisionInfo.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slide" Target="slides/slide84.xml"/><Relationship Id="rId96" Type="http://schemas.openxmlformats.org/officeDocument/2006/relationships/slide" Target="slides/slide89.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slide" Target="slides/slide87.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 Montenegro" userId="65d3c91a-73e9-4799-becb-247b768c9783" providerId="ADAL" clId="{1E935125-231D-4C33-8737-9E086A53F46F}"/>
    <pc:docChg chg="undo redo custSel mod addSld delSld modSld sldOrd addSection delSection modSection">
      <pc:chgData name="Bea Montenegro" userId="65d3c91a-73e9-4799-becb-247b768c9783" providerId="ADAL" clId="{1E935125-231D-4C33-8737-9E086A53F46F}" dt="2020-09-30T05:54:02.354" v="6125" actId="13926"/>
      <pc:docMkLst>
        <pc:docMk/>
      </pc:docMkLst>
      <pc:sldChg chg="addSp delSp modSp mod">
        <pc:chgData name="Bea Montenegro" userId="65d3c91a-73e9-4799-becb-247b768c9783" providerId="ADAL" clId="{1E935125-231D-4C33-8737-9E086A53F46F}" dt="2020-09-30T03:32:23.484" v="4085" actId="948"/>
        <pc:sldMkLst>
          <pc:docMk/>
          <pc:sldMk cId="1250537858" sldId="423"/>
        </pc:sldMkLst>
        <pc:spChg chg="mod">
          <ac:chgData name="Bea Montenegro" userId="65d3c91a-73e9-4799-becb-247b768c9783" providerId="ADAL" clId="{1E935125-231D-4C33-8737-9E086A53F46F}" dt="2020-09-30T03:32:23.484" v="4085" actId="948"/>
          <ac:spMkLst>
            <pc:docMk/>
            <pc:sldMk cId="1250537858" sldId="423"/>
            <ac:spMk id="3" creationId="{6775BCBC-80AD-4BB5-B2F3-2A55BDDB08C4}"/>
          </ac:spMkLst>
        </pc:spChg>
        <pc:spChg chg="add mod ord">
          <ac:chgData name="Bea Montenegro" userId="65d3c91a-73e9-4799-becb-247b768c9783" providerId="ADAL" clId="{1E935125-231D-4C33-8737-9E086A53F46F}" dt="2020-09-30T01:10:03.724" v="247" actId="113"/>
          <ac:spMkLst>
            <pc:docMk/>
            <pc:sldMk cId="1250537858" sldId="423"/>
            <ac:spMk id="4" creationId="{36753B25-8925-4BF5-960A-E0B7B037949B}"/>
          </ac:spMkLst>
        </pc:spChg>
        <pc:spChg chg="add del mod">
          <ac:chgData name="Bea Montenegro" userId="65d3c91a-73e9-4799-becb-247b768c9783" providerId="ADAL" clId="{1E935125-231D-4C33-8737-9E086A53F46F}" dt="2020-09-30T01:29:00.002" v="1101" actId="478"/>
          <ac:spMkLst>
            <pc:docMk/>
            <pc:sldMk cId="1250537858" sldId="423"/>
            <ac:spMk id="5" creationId="{5C9EABF9-71EB-4FC5-9F72-DFB6B1034953}"/>
          </ac:spMkLst>
        </pc:spChg>
      </pc:sldChg>
      <pc:sldChg chg="addSp delSp modSp del mod">
        <pc:chgData name="Bea Montenegro" userId="65d3c91a-73e9-4799-becb-247b768c9783" providerId="ADAL" clId="{1E935125-231D-4C33-8737-9E086A53F46F}" dt="2020-09-30T05:44:32.704" v="5845" actId="2696"/>
        <pc:sldMkLst>
          <pc:docMk/>
          <pc:sldMk cId="1760229159" sldId="424"/>
        </pc:sldMkLst>
        <pc:spChg chg="mod">
          <ac:chgData name="Bea Montenegro" userId="65d3c91a-73e9-4799-becb-247b768c9783" providerId="ADAL" clId="{1E935125-231D-4C33-8737-9E086A53F46F}" dt="2020-09-30T03:31:59.636" v="4084" actId="2711"/>
          <ac:spMkLst>
            <pc:docMk/>
            <pc:sldMk cId="1760229159" sldId="424"/>
            <ac:spMk id="2" creationId="{4C14A18A-1E30-47C7-BF6E-5E75D488C52A}"/>
          </ac:spMkLst>
        </pc:spChg>
        <pc:spChg chg="mod">
          <ac:chgData name="Bea Montenegro" userId="65d3c91a-73e9-4799-becb-247b768c9783" providerId="ADAL" clId="{1E935125-231D-4C33-8737-9E086A53F46F}" dt="2020-09-30T05:27:23.476" v="5617" actId="948"/>
          <ac:spMkLst>
            <pc:docMk/>
            <pc:sldMk cId="1760229159" sldId="424"/>
            <ac:spMk id="3" creationId="{6775BCBC-80AD-4BB5-B2F3-2A55BDDB08C4}"/>
          </ac:spMkLst>
        </pc:spChg>
        <pc:spChg chg="add mod">
          <ac:chgData name="Bea Montenegro" userId="65d3c91a-73e9-4799-becb-247b768c9783" providerId="ADAL" clId="{1E935125-231D-4C33-8737-9E086A53F46F}" dt="2020-09-30T03:31:51.777" v="4083" actId="14100"/>
          <ac:spMkLst>
            <pc:docMk/>
            <pc:sldMk cId="1760229159" sldId="424"/>
            <ac:spMk id="7" creationId="{78BC3E34-3BC3-46DF-AD3C-8FE4421F6B20}"/>
          </ac:spMkLst>
        </pc:spChg>
        <pc:spChg chg="del">
          <ac:chgData name="Bea Montenegro" userId="65d3c91a-73e9-4799-becb-247b768c9783" providerId="ADAL" clId="{1E935125-231D-4C33-8737-9E086A53F46F}" dt="2020-09-30T03:31:15.018" v="4074" actId="26606"/>
          <ac:spMkLst>
            <pc:docMk/>
            <pc:sldMk cId="1760229159" sldId="424"/>
            <ac:spMk id="69" creationId="{2029D5AD-8348-4446-B191-6A9B6FE03F21}"/>
          </ac:spMkLst>
        </pc:spChg>
        <pc:spChg chg="del">
          <ac:chgData name="Bea Montenegro" userId="65d3c91a-73e9-4799-becb-247b768c9783" providerId="ADAL" clId="{1E935125-231D-4C33-8737-9E086A53F46F}" dt="2020-09-30T03:31:15.018" v="4074" actId="26606"/>
          <ac:spMkLst>
            <pc:docMk/>
            <pc:sldMk cId="1760229159" sldId="424"/>
            <ac:spMk id="70" creationId="{A3F395A2-2B64-4749-BD93-2F159C7E1FB5}"/>
          </ac:spMkLst>
        </pc:spChg>
        <pc:spChg chg="del">
          <ac:chgData name="Bea Montenegro" userId="65d3c91a-73e9-4799-becb-247b768c9783" providerId="ADAL" clId="{1E935125-231D-4C33-8737-9E086A53F46F}" dt="2020-09-30T03:31:15.018" v="4074" actId="26606"/>
          <ac:spMkLst>
            <pc:docMk/>
            <pc:sldMk cId="1760229159" sldId="424"/>
            <ac:spMk id="76" creationId="{5CF0135B-EAB8-4CA0-896C-2D897ECD28BC}"/>
          </ac:spMkLst>
        </pc:spChg>
        <pc:spChg chg="del">
          <ac:chgData name="Bea Montenegro" userId="65d3c91a-73e9-4799-becb-247b768c9783" providerId="ADAL" clId="{1E935125-231D-4C33-8737-9E086A53F46F}" dt="2020-09-30T03:31:15.018" v="4074" actId="26606"/>
          <ac:spMkLst>
            <pc:docMk/>
            <pc:sldMk cId="1760229159" sldId="424"/>
            <ac:spMk id="78" creationId="{92C3387C-D24F-4737-8A37-1DC5CFF09CFA}"/>
          </ac:spMkLst>
        </pc:spChg>
        <pc:spChg chg="add">
          <ac:chgData name="Bea Montenegro" userId="65d3c91a-73e9-4799-becb-247b768c9783" providerId="ADAL" clId="{1E935125-231D-4C33-8737-9E086A53F46F}" dt="2020-09-30T03:31:15.018" v="4074" actId="26606"/>
          <ac:spMkLst>
            <pc:docMk/>
            <pc:sldMk cId="1760229159" sldId="424"/>
            <ac:spMk id="83" creationId="{E51BA4DF-2BD4-4EC2-B1DB-B27C8AC71864}"/>
          </ac:spMkLst>
        </pc:spChg>
        <pc:picChg chg="add mod ord">
          <ac:chgData name="Bea Montenegro" userId="65d3c91a-73e9-4799-becb-247b768c9783" providerId="ADAL" clId="{1E935125-231D-4C33-8737-9E086A53F46F}" dt="2020-09-30T03:31:15.018" v="4074" actId="26606"/>
          <ac:picMkLst>
            <pc:docMk/>
            <pc:sldMk cId="1760229159" sldId="424"/>
            <ac:picMk id="6" creationId="{FEB28A38-F417-40CB-9F5A-A3DE3E489622}"/>
          </ac:picMkLst>
        </pc:picChg>
      </pc:sldChg>
      <pc:sldChg chg="addSp delSp modSp mod">
        <pc:chgData name="Bea Montenegro" userId="65d3c91a-73e9-4799-becb-247b768c9783" providerId="ADAL" clId="{1E935125-231D-4C33-8737-9E086A53F46F}" dt="2020-09-30T03:31:26.559" v="4075" actId="21"/>
        <pc:sldMkLst>
          <pc:docMk/>
          <pc:sldMk cId="4055469947" sldId="425"/>
        </pc:sldMkLst>
        <pc:spChg chg="mod">
          <ac:chgData name="Bea Montenegro" userId="65d3c91a-73e9-4799-becb-247b768c9783" providerId="ADAL" clId="{1E935125-231D-4C33-8737-9E086A53F46F}" dt="2020-09-30T01:23:29.019" v="679" actId="13926"/>
          <ac:spMkLst>
            <pc:docMk/>
            <pc:sldMk cId="4055469947" sldId="425"/>
            <ac:spMk id="2" creationId="{726C08C4-900E-47A5-A5C9-CBC25C60966A}"/>
          </ac:spMkLst>
        </pc:spChg>
        <pc:spChg chg="mod">
          <ac:chgData name="Bea Montenegro" userId="65d3c91a-73e9-4799-becb-247b768c9783" providerId="ADAL" clId="{1E935125-231D-4C33-8737-9E086A53F46F}" dt="2020-09-30T01:23:32.321" v="680" actId="13926"/>
          <ac:spMkLst>
            <pc:docMk/>
            <pc:sldMk cId="4055469947" sldId="425"/>
            <ac:spMk id="3" creationId="{C125ADC1-FACE-4BB7-9E27-CC7A9875370F}"/>
          </ac:spMkLst>
        </pc:spChg>
        <pc:spChg chg="add del mod">
          <ac:chgData name="Bea Montenegro" userId="65d3c91a-73e9-4799-becb-247b768c9783" providerId="ADAL" clId="{1E935125-231D-4C33-8737-9E086A53F46F}" dt="2020-09-30T03:31:26.559" v="4075" actId="21"/>
          <ac:spMkLst>
            <pc:docMk/>
            <pc:sldMk cId="4055469947" sldId="425"/>
            <ac:spMk id="4" creationId="{13499504-D2BF-41EC-AC92-466D1FC522C9}"/>
          </ac:spMkLst>
        </pc:spChg>
        <pc:spChg chg="add del mod">
          <ac:chgData name="Bea Montenegro" userId="65d3c91a-73e9-4799-becb-247b768c9783" providerId="ADAL" clId="{1E935125-231D-4C33-8737-9E086A53F46F}" dt="2020-09-30T01:18:51.200" v="537" actId="478"/>
          <ac:spMkLst>
            <pc:docMk/>
            <pc:sldMk cId="4055469947" sldId="425"/>
            <ac:spMk id="5" creationId="{0464728A-C66F-41E7-AC9B-31B48CCE8F90}"/>
          </ac:spMkLst>
        </pc:spChg>
        <pc:picChg chg="add del mod">
          <ac:chgData name="Bea Montenegro" userId="65d3c91a-73e9-4799-becb-247b768c9783" providerId="ADAL" clId="{1E935125-231D-4C33-8737-9E086A53F46F}" dt="2020-09-30T01:48:10.330" v="1507" actId="1076"/>
          <ac:picMkLst>
            <pc:docMk/>
            <pc:sldMk cId="4055469947" sldId="425"/>
            <ac:picMk id="7" creationId="{0FF72767-8E3C-4A64-873A-FAC465367D06}"/>
          </ac:picMkLst>
        </pc:picChg>
      </pc:sldChg>
      <pc:sldChg chg="addSp delSp modSp mod">
        <pc:chgData name="Bea Montenegro" userId="65d3c91a-73e9-4799-becb-247b768c9783" providerId="ADAL" clId="{1E935125-231D-4C33-8737-9E086A53F46F}" dt="2020-09-30T03:35:46.570" v="4227" actId="14100"/>
        <pc:sldMkLst>
          <pc:docMk/>
          <pc:sldMk cId="1008999719" sldId="428"/>
        </pc:sldMkLst>
        <pc:spChg chg="mod">
          <ac:chgData name="Bea Montenegro" userId="65d3c91a-73e9-4799-becb-247b768c9783" providerId="ADAL" clId="{1E935125-231D-4C33-8737-9E086A53F46F}" dt="2020-09-30T02:51:50.450" v="3136" actId="13926"/>
          <ac:spMkLst>
            <pc:docMk/>
            <pc:sldMk cId="1008999719" sldId="428"/>
            <ac:spMk id="2" creationId="{7D5566BE-0E3A-41BE-A56C-80EC47B64812}"/>
          </ac:spMkLst>
        </pc:spChg>
        <pc:spChg chg="mod">
          <ac:chgData name="Bea Montenegro" userId="65d3c91a-73e9-4799-becb-247b768c9783" providerId="ADAL" clId="{1E935125-231D-4C33-8737-9E086A53F46F}" dt="2020-09-30T03:34:00.923" v="4097" actId="242"/>
          <ac:spMkLst>
            <pc:docMk/>
            <pc:sldMk cId="1008999719" sldId="428"/>
            <ac:spMk id="3" creationId="{895C3B4A-2A61-4C33-91CF-D9A7F7A3E900}"/>
          </ac:spMkLst>
        </pc:spChg>
        <pc:spChg chg="mod">
          <ac:chgData name="Bea Montenegro" userId="65d3c91a-73e9-4799-becb-247b768c9783" providerId="ADAL" clId="{1E935125-231D-4C33-8737-9E086A53F46F}" dt="2020-09-30T01:25:24.875" v="746" actId="13926"/>
          <ac:spMkLst>
            <pc:docMk/>
            <pc:sldMk cId="1008999719" sldId="428"/>
            <ac:spMk id="6" creationId="{0E1EEE1C-B657-4BC6-989D-D0291799C3D1}"/>
          </ac:spMkLst>
        </pc:spChg>
        <pc:spChg chg="add mod">
          <ac:chgData name="Bea Montenegro" userId="65d3c91a-73e9-4799-becb-247b768c9783" providerId="ADAL" clId="{1E935125-231D-4C33-8737-9E086A53F46F}" dt="2020-09-30T03:35:46.570" v="4227" actId="14100"/>
          <ac:spMkLst>
            <pc:docMk/>
            <pc:sldMk cId="1008999719" sldId="428"/>
            <ac:spMk id="12" creationId="{8E74BA16-ABB4-4668-A77B-F96F06770483}"/>
          </ac:spMkLst>
        </pc:spChg>
        <pc:picChg chg="add del mod">
          <ac:chgData name="Bea Montenegro" userId="65d3c91a-73e9-4799-becb-247b768c9783" providerId="ADAL" clId="{1E935125-231D-4C33-8737-9E086A53F46F}" dt="2020-09-30T03:26:30.090" v="3958" actId="478"/>
          <ac:picMkLst>
            <pc:docMk/>
            <pc:sldMk cId="1008999719" sldId="428"/>
            <ac:picMk id="4" creationId="{0A41D26D-9EA4-49C4-92F1-769A1D673FA3}"/>
          </ac:picMkLst>
        </pc:picChg>
        <pc:picChg chg="add del mod">
          <ac:chgData name="Bea Montenegro" userId="65d3c91a-73e9-4799-becb-247b768c9783" providerId="ADAL" clId="{1E935125-231D-4C33-8737-9E086A53F46F}" dt="2020-09-30T03:27:15.922" v="3964" actId="478"/>
          <ac:picMkLst>
            <pc:docMk/>
            <pc:sldMk cId="1008999719" sldId="428"/>
            <ac:picMk id="8" creationId="{EC685805-94F2-4532-BF77-EC2C5FF6534B}"/>
          </ac:picMkLst>
        </pc:picChg>
        <pc:picChg chg="add del mod">
          <ac:chgData name="Bea Montenegro" userId="65d3c91a-73e9-4799-becb-247b768c9783" providerId="ADAL" clId="{1E935125-231D-4C33-8737-9E086A53F46F}" dt="2020-09-30T03:28:08.363" v="3970" actId="478"/>
          <ac:picMkLst>
            <pc:docMk/>
            <pc:sldMk cId="1008999719" sldId="428"/>
            <ac:picMk id="9" creationId="{9D1687C0-8083-4375-A786-3DE6D4481B1B}"/>
          </ac:picMkLst>
        </pc:picChg>
        <pc:picChg chg="add mod">
          <ac:chgData name="Bea Montenegro" userId="65d3c91a-73e9-4799-becb-247b768c9783" providerId="ADAL" clId="{1E935125-231D-4C33-8737-9E086A53F46F}" dt="2020-09-30T03:28:10.145" v="3971" actId="1076"/>
          <ac:picMkLst>
            <pc:docMk/>
            <pc:sldMk cId="1008999719" sldId="428"/>
            <ac:picMk id="10" creationId="{7044A8EF-B1D2-4C9D-963E-6A2CCAD188FE}"/>
          </ac:picMkLst>
        </pc:picChg>
      </pc:sldChg>
      <pc:sldChg chg="del">
        <pc:chgData name="Bea Montenegro" userId="65d3c91a-73e9-4799-becb-247b768c9783" providerId="ADAL" clId="{1E935125-231D-4C33-8737-9E086A53F46F}" dt="2020-09-30T01:24:49.429" v="716" actId="2696"/>
        <pc:sldMkLst>
          <pc:docMk/>
          <pc:sldMk cId="4245130207" sldId="432"/>
        </pc:sldMkLst>
      </pc:sldChg>
      <pc:sldChg chg="del">
        <pc:chgData name="Bea Montenegro" userId="65d3c91a-73e9-4799-becb-247b768c9783" providerId="ADAL" clId="{1E935125-231D-4C33-8737-9E086A53F46F}" dt="2020-09-30T01:24:49.429" v="716" actId="2696"/>
        <pc:sldMkLst>
          <pc:docMk/>
          <pc:sldMk cId="3684208916" sldId="433"/>
        </pc:sldMkLst>
      </pc:sldChg>
      <pc:sldChg chg="del">
        <pc:chgData name="Bea Montenegro" userId="65d3c91a-73e9-4799-becb-247b768c9783" providerId="ADAL" clId="{1E935125-231D-4C33-8737-9E086A53F46F}" dt="2020-09-30T01:24:49.429" v="716" actId="2696"/>
        <pc:sldMkLst>
          <pc:docMk/>
          <pc:sldMk cId="1145305796" sldId="434"/>
        </pc:sldMkLst>
      </pc:sldChg>
      <pc:sldChg chg="del">
        <pc:chgData name="Bea Montenegro" userId="65d3c91a-73e9-4799-becb-247b768c9783" providerId="ADAL" clId="{1E935125-231D-4C33-8737-9E086A53F46F}" dt="2020-09-30T05:26:59.705" v="5615" actId="2696"/>
        <pc:sldMkLst>
          <pc:docMk/>
          <pc:sldMk cId="2675644426" sldId="435"/>
        </pc:sldMkLst>
      </pc:sldChg>
      <pc:sldChg chg="del">
        <pc:chgData name="Bea Montenegro" userId="65d3c91a-73e9-4799-becb-247b768c9783" providerId="ADAL" clId="{1E935125-231D-4C33-8737-9E086A53F46F}" dt="2020-09-30T02:21:14.109" v="2262" actId="2696"/>
        <pc:sldMkLst>
          <pc:docMk/>
          <pc:sldMk cId="1863928982" sldId="436"/>
        </pc:sldMkLst>
      </pc:sldChg>
      <pc:sldChg chg="addSp delSp modSp del mod setBg">
        <pc:chgData name="Bea Montenegro" userId="65d3c91a-73e9-4799-becb-247b768c9783" providerId="ADAL" clId="{1E935125-231D-4C33-8737-9E086A53F46F}" dt="2020-09-30T02:31:32.173" v="2501" actId="2696"/>
        <pc:sldMkLst>
          <pc:docMk/>
          <pc:sldMk cId="826736343" sldId="438"/>
        </pc:sldMkLst>
        <pc:spChg chg="del mod">
          <ac:chgData name="Bea Montenegro" userId="65d3c91a-73e9-4799-becb-247b768c9783" providerId="ADAL" clId="{1E935125-231D-4C33-8737-9E086A53F46F}" dt="2020-09-30T02:29:21.612" v="2487" actId="478"/>
          <ac:spMkLst>
            <pc:docMk/>
            <pc:sldMk cId="826736343" sldId="438"/>
            <ac:spMk id="2" creationId="{7D5566BE-0E3A-41BE-A56C-80EC47B64812}"/>
          </ac:spMkLst>
        </pc:spChg>
        <pc:spChg chg="del">
          <ac:chgData name="Bea Montenegro" userId="65d3c91a-73e9-4799-becb-247b768c9783" providerId="ADAL" clId="{1E935125-231D-4C33-8737-9E086A53F46F}" dt="2020-09-30T01:59:05.150" v="1606" actId="478"/>
          <ac:spMkLst>
            <pc:docMk/>
            <pc:sldMk cId="826736343" sldId="438"/>
            <ac:spMk id="3" creationId="{895C3B4A-2A61-4C33-91CF-D9A7F7A3E900}"/>
          </ac:spMkLst>
        </pc:spChg>
        <pc:spChg chg="del mod">
          <ac:chgData name="Bea Montenegro" userId="65d3c91a-73e9-4799-becb-247b768c9783" providerId="ADAL" clId="{1E935125-231D-4C33-8737-9E086A53F46F}" dt="2020-09-30T02:28:52.530" v="2482" actId="478"/>
          <ac:spMkLst>
            <pc:docMk/>
            <pc:sldMk cId="826736343" sldId="438"/>
            <ac:spMk id="6" creationId="{0E1EEE1C-B657-4BC6-989D-D0291799C3D1}"/>
          </ac:spMkLst>
        </pc:spChg>
        <pc:spChg chg="add del mod">
          <ac:chgData name="Bea Montenegro" userId="65d3c91a-73e9-4799-becb-247b768c9783" providerId="ADAL" clId="{1E935125-231D-4C33-8737-9E086A53F46F}" dt="2020-09-30T01:59:03.465" v="1605"/>
          <ac:spMkLst>
            <pc:docMk/>
            <pc:sldMk cId="826736343" sldId="438"/>
            <ac:spMk id="7" creationId="{8ED79BE2-C790-4F3F-8BF8-29C09198C67C}"/>
          </ac:spMkLst>
        </pc:spChg>
        <pc:spChg chg="add del mod">
          <ac:chgData name="Bea Montenegro" userId="65d3c91a-73e9-4799-becb-247b768c9783" providerId="ADAL" clId="{1E935125-231D-4C33-8737-9E086A53F46F}" dt="2020-09-30T01:59:09.526" v="1607" actId="478"/>
          <ac:spMkLst>
            <pc:docMk/>
            <pc:sldMk cId="826736343" sldId="438"/>
            <ac:spMk id="9" creationId="{8CBEA0B0-0DE1-459E-98CA-6C6F0B225127}"/>
          </ac:spMkLst>
        </pc:spChg>
        <pc:spChg chg="add del mod">
          <ac:chgData name="Bea Montenegro" userId="65d3c91a-73e9-4799-becb-247b768c9783" providerId="ADAL" clId="{1E935125-231D-4C33-8737-9E086A53F46F}" dt="2020-09-30T02:28:28.670" v="2479" actId="478"/>
          <ac:spMkLst>
            <pc:docMk/>
            <pc:sldMk cId="826736343" sldId="438"/>
            <ac:spMk id="10" creationId="{A220A2C4-D30D-4EE3-BDC2-BABCA41FC944}"/>
          </ac:spMkLst>
        </pc:spChg>
        <pc:spChg chg="add del mod">
          <ac:chgData name="Bea Montenegro" userId="65d3c91a-73e9-4799-becb-247b768c9783" providerId="ADAL" clId="{1E935125-231D-4C33-8737-9E086A53F46F}" dt="2020-09-30T02:28:30.617" v="2480" actId="478"/>
          <ac:spMkLst>
            <pc:docMk/>
            <pc:sldMk cId="826736343" sldId="438"/>
            <ac:spMk id="13" creationId="{DB7ACA64-D039-4543-AE6E-4108945E2359}"/>
          </ac:spMkLst>
        </pc:spChg>
        <pc:spChg chg="add mod">
          <ac:chgData name="Bea Montenegro" userId="65d3c91a-73e9-4799-becb-247b768c9783" providerId="ADAL" clId="{1E935125-231D-4C33-8737-9E086A53F46F}" dt="2020-09-30T02:30:43.357" v="2498" actId="26606"/>
          <ac:spMkLst>
            <pc:docMk/>
            <pc:sldMk cId="826736343" sldId="438"/>
            <ac:spMk id="19" creationId="{1F3EB42A-6C6D-45B6-83D6-EC5C6BFC8D56}"/>
          </ac:spMkLst>
        </pc:spChg>
        <pc:spChg chg="add del">
          <ac:chgData name="Bea Montenegro" userId="65d3c91a-73e9-4799-becb-247b768c9783" providerId="ADAL" clId="{1E935125-231D-4C33-8737-9E086A53F46F}" dt="2020-09-30T02:29:54.575" v="2491" actId="26606"/>
          <ac:spMkLst>
            <pc:docMk/>
            <pc:sldMk cId="826736343" sldId="438"/>
            <ac:spMk id="27" creationId="{9BD0A92D-399A-41B4-B955-6B72A41B74A9}"/>
          </ac:spMkLst>
        </pc:spChg>
        <pc:spChg chg="add del">
          <ac:chgData name="Bea Montenegro" userId="65d3c91a-73e9-4799-becb-247b768c9783" providerId="ADAL" clId="{1E935125-231D-4C33-8737-9E086A53F46F}" dt="2020-09-30T02:29:54.575" v="2491" actId="26606"/>
          <ac:spMkLst>
            <pc:docMk/>
            <pc:sldMk cId="826736343" sldId="438"/>
            <ac:spMk id="28" creationId="{9FA51AA9-DFBD-4CB2-9C70-26DAC24A34C0}"/>
          </ac:spMkLst>
        </pc:spChg>
        <pc:spChg chg="add del">
          <ac:chgData name="Bea Montenegro" userId="65d3c91a-73e9-4799-becb-247b768c9783" providerId="ADAL" clId="{1E935125-231D-4C33-8737-9E086A53F46F}" dt="2020-09-30T02:29:54.575" v="2491" actId="26606"/>
          <ac:spMkLst>
            <pc:docMk/>
            <pc:sldMk cId="826736343" sldId="438"/>
            <ac:spMk id="30" creationId="{D5905D0D-FE5E-454B-A340-4DE821C09E8B}"/>
          </ac:spMkLst>
        </pc:spChg>
        <pc:spChg chg="add del">
          <ac:chgData name="Bea Montenegro" userId="65d3c91a-73e9-4799-becb-247b768c9783" providerId="ADAL" clId="{1E935125-231D-4C33-8737-9E086A53F46F}" dt="2020-09-30T02:30:40.256" v="2495" actId="26606"/>
          <ac:spMkLst>
            <pc:docMk/>
            <pc:sldMk cId="826736343" sldId="438"/>
            <ac:spMk id="34" creationId="{06D203FA-9405-4E71-9D22-0D9ED95C7A81}"/>
          </ac:spMkLst>
        </pc:spChg>
        <pc:spChg chg="add del">
          <ac:chgData name="Bea Montenegro" userId="65d3c91a-73e9-4799-becb-247b768c9783" providerId="ADAL" clId="{1E935125-231D-4C33-8737-9E086A53F46F}" dt="2020-09-30T02:30:40.256" v="2495" actId="26606"/>
          <ac:spMkLst>
            <pc:docMk/>
            <pc:sldMk cId="826736343" sldId="438"/>
            <ac:spMk id="35" creationId="{B4D3D850-2041-4B7C-AED9-54DA385B14F7}"/>
          </ac:spMkLst>
        </pc:spChg>
        <pc:spChg chg="add del">
          <ac:chgData name="Bea Montenegro" userId="65d3c91a-73e9-4799-becb-247b768c9783" providerId="ADAL" clId="{1E935125-231D-4C33-8737-9E086A53F46F}" dt="2020-09-30T02:30:40.256" v="2495" actId="26606"/>
          <ac:spMkLst>
            <pc:docMk/>
            <pc:sldMk cId="826736343" sldId="438"/>
            <ac:spMk id="36" creationId="{599C8C75-BFDF-44E7-A028-EEB5EDD58817}"/>
          </ac:spMkLst>
        </pc:spChg>
        <pc:spChg chg="add del">
          <ac:chgData name="Bea Montenegro" userId="65d3c91a-73e9-4799-becb-247b768c9783" providerId="ADAL" clId="{1E935125-231D-4C33-8737-9E086A53F46F}" dt="2020-09-30T02:30:40.256" v="2495" actId="26606"/>
          <ac:spMkLst>
            <pc:docMk/>
            <pc:sldMk cId="826736343" sldId="438"/>
            <ac:spMk id="37" creationId="{71D5DFC5-85CD-4DB0-9549-D5AA3A1FD17B}"/>
          </ac:spMkLst>
        </pc:spChg>
        <pc:spChg chg="add del">
          <ac:chgData name="Bea Montenegro" userId="65d3c91a-73e9-4799-becb-247b768c9783" providerId="ADAL" clId="{1E935125-231D-4C33-8737-9E086A53F46F}" dt="2020-09-30T02:30:40.256" v="2495" actId="26606"/>
          <ac:spMkLst>
            <pc:docMk/>
            <pc:sldMk cId="826736343" sldId="438"/>
            <ac:spMk id="38" creationId="{3C5A023F-D42B-416E-9B7C-ED7627B8CF72}"/>
          </ac:spMkLst>
        </pc:spChg>
        <pc:spChg chg="add del">
          <ac:chgData name="Bea Montenegro" userId="65d3c91a-73e9-4799-becb-247b768c9783" providerId="ADAL" clId="{1E935125-231D-4C33-8737-9E086A53F46F}" dt="2020-09-30T02:30:40.256" v="2495" actId="26606"/>
          <ac:spMkLst>
            <pc:docMk/>
            <pc:sldMk cId="826736343" sldId="438"/>
            <ac:spMk id="39" creationId="{19F2DF91-4956-4FED-AAF9-98B74CFEDEE6}"/>
          </ac:spMkLst>
        </pc:spChg>
        <pc:spChg chg="add del">
          <ac:chgData name="Bea Montenegro" userId="65d3c91a-73e9-4799-becb-247b768c9783" providerId="ADAL" clId="{1E935125-231D-4C33-8737-9E086A53F46F}" dt="2020-09-30T02:30:40.256" v="2495" actId="26606"/>
          <ac:spMkLst>
            <pc:docMk/>
            <pc:sldMk cId="826736343" sldId="438"/>
            <ac:spMk id="40" creationId="{016AD2F9-C054-4FE3-A688-B43C21C538B1}"/>
          </ac:spMkLst>
        </pc:spChg>
        <pc:spChg chg="add del">
          <ac:chgData name="Bea Montenegro" userId="65d3c91a-73e9-4799-becb-247b768c9783" providerId="ADAL" clId="{1E935125-231D-4C33-8737-9E086A53F46F}" dt="2020-09-30T02:30:40.256" v="2495" actId="26606"/>
          <ac:spMkLst>
            <pc:docMk/>
            <pc:sldMk cId="826736343" sldId="438"/>
            <ac:spMk id="41" creationId="{B497CCB5-5FC2-473C-AFCC-2430CEF1DF71}"/>
          </ac:spMkLst>
        </pc:spChg>
        <pc:spChg chg="add">
          <ac:chgData name="Bea Montenegro" userId="65d3c91a-73e9-4799-becb-247b768c9783" providerId="ADAL" clId="{1E935125-231D-4C33-8737-9E086A53F46F}" dt="2020-09-30T02:30:43.357" v="2498" actId="26606"/>
          <ac:spMkLst>
            <pc:docMk/>
            <pc:sldMk cId="826736343" sldId="438"/>
            <ac:spMk id="45" creationId="{1D50F262-343C-4101-AB3C-9DA1072F7305}"/>
          </ac:spMkLst>
        </pc:spChg>
        <pc:spChg chg="add">
          <ac:chgData name="Bea Montenegro" userId="65d3c91a-73e9-4799-becb-247b768c9783" providerId="ADAL" clId="{1E935125-231D-4C33-8737-9E086A53F46F}" dt="2020-09-30T02:30:43.357" v="2498" actId="26606"/>
          <ac:spMkLst>
            <pc:docMk/>
            <pc:sldMk cId="826736343" sldId="438"/>
            <ac:spMk id="46" creationId="{6A0924B3-0260-445E-AFD7-9533C0D1B3C9}"/>
          </ac:spMkLst>
        </pc:spChg>
        <pc:spChg chg="add">
          <ac:chgData name="Bea Montenegro" userId="65d3c91a-73e9-4799-becb-247b768c9783" providerId="ADAL" clId="{1E935125-231D-4C33-8737-9E086A53F46F}" dt="2020-09-30T02:30:43.357" v="2498" actId="26606"/>
          <ac:spMkLst>
            <pc:docMk/>
            <pc:sldMk cId="826736343" sldId="438"/>
            <ac:spMk id="47" creationId="{7C34E8CB-B972-4A94-8469-315C10C2AA93}"/>
          </ac:spMkLst>
        </pc:spChg>
        <pc:spChg chg="add">
          <ac:chgData name="Bea Montenegro" userId="65d3c91a-73e9-4799-becb-247b768c9783" providerId="ADAL" clId="{1E935125-231D-4C33-8737-9E086A53F46F}" dt="2020-09-30T02:30:43.357" v="2498" actId="26606"/>
          <ac:spMkLst>
            <pc:docMk/>
            <pc:sldMk cId="826736343" sldId="438"/>
            <ac:spMk id="48" creationId="{114A821F-8663-46BA-8CC0-D4C44F639F3A}"/>
          </ac:spMkLst>
        </pc:spChg>
        <pc:spChg chg="add">
          <ac:chgData name="Bea Montenegro" userId="65d3c91a-73e9-4799-becb-247b768c9783" providerId="ADAL" clId="{1E935125-231D-4C33-8737-9E086A53F46F}" dt="2020-09-30T02:30:43.357" v="2498" actId="26606"/>
          <ac:spMkLst>
            <pc:docMk/>
            <pc:sldMk cId="826736343" sldId="438"/>
            <ac:spMk id="49" creationId="{67EF550F-47CE-4FB2-9DAC-12AD835C833D}"/>
          </ac:spMkLst>
        </pc:spChg>
        <pc:picChg chg="del">
          <ac:chgData name="Bea Montenegro" userId="65d3c91a-73e9-4799-becb-247b768c9783" providerId="ADAL" clId="{1E935125-231D-4C33-8737-9E086A53F46F}" dt="2020-09-30T02:29:12.394" v="2486" actId="478"/>
          <ac:picMkLst>
            <pc:docMk/>
            <pc:sldMk cId="826736343" sldId="438"/>
            <ac:picMk id="5" creationId="{0A0E0D5D-8530-4C03-A3DF-AE17BF4B15D8}"/>
          </ac:picMkLst>
        </pc:picChg>
        <pc:picChg chg="add del mod">
          <ac:chgData name="Bea Montenegro" userId="65d3c91a-73e9-4799-becb-247b768c9783" providerId="ADAL" clId="{1E935125-231D-4C33-8737-9E086A53F46F}" dt="2020-09-30T01:59:03.465" v="1605"/>
          <ac:picMkLst>
            <pc:docMk/>
            <pc:sldMk cId="826736343" sldId="438"/>
            <ac:picMk id="8" creationId="{35B1D273-614C-4864-952A-B62E529ED1F9}"/>
          </ac:picMkLst>
        </pc:picChg>
        <pc:picChg chg="add del mod">
          <ac:chgData name="Bea Montenegro" userId="65d3c91a-73e9-4799-becb-247b768c9783" providerId="ADAL" clId="{1E935125-231D-4C33-8737-9E086A53F46F}" dt="2020-09-30T02:23:38.610" v="2266" actId="478"/>
          <ac:picMkLst>
            <pc:docMk/>
            <pc:sldMk cId="826736343" sldId="438"/>
            <ac:picMk id="11" creationId="{DFDB676F-F4A8-47C3-A95D-3BEDADADFA36}"/>
          </ac:picMkLst>
        </pc:picChg>
        <pc:picChg chg="add mod ord">
          <ac:chgData name="Bea Montenegro" userId="65d3c91a-73e9-4799-becb-247b768c9783" providerId="ADAL" clId="{1E935125-231D-4C33-8737-9E086A53F46F}" dt="2020-09-30T02:30:52.739" v="2500" actId="1076"/>
          <ac:picMkLst>
            <pc:docMk/>
            <pc:sldMk cId="826736343" sldId="438"/>
            <ac:picMk id="15" creationId="{61ACD4BB-776A-4EDA-B685-7D03A0D066F9}"/>
          </ac:picMkLst>
        </pc:picChg>
        <pc:picChg chg="add mod ord">
          <ac:chgData name="Bea Montenegro" userId="65d3c91a-73e9-4799-becb-247b768c9783" providerId="ADAL" clId="{1E935125-231D-4C33-8737-9E086A53F46F}" dt="2020-09-30T02:30:43.357" v="2498" actId="26606"/>
          <ac:picMkLst>
            <pc:docMk/>
            <pc:sldMk cId="826736343" sldId="438"/>
            <ac:picMk id="17" creationId="{39102285-2B5E-4C81-8938-5D19BB29FBCD}"/>
          </ac:picMkLst>
        </pc:picChg>
        <pc:picChg chg="add del">
          <ac:chgData name="Bea Montenegro" userId="65d3c91a-73e9-4799-becb-247b768c9783" providerId="ADAL" clId="{1E935125-231D-4C33-8737-9E086A53F46F}" dt="2020-09-30T02:29:50.488" v="2489" actId="26606"/>
          <ac:picMkLst>
            <pc:docMk/>
            <pc:sldMk cId="826736343" sldId="438"/>
            <ac:picMk id="24" creationId="{6D104383-AD7E-45AE-BEBC-A74A7E3364DB}"/>
          </ac:picMkLst>
        </pc:picChg>
        <pc:picChg chg="add del">
          <ac:chgData name="Bea Montenegro" userId="65d3c91a-73e9-4799-becb-247b768c9783" providerId="ADAL" clId="{1E935125-231D-4C33-8737-9E086A53F46F}" dt="2020-09-30T02:29:54.575" v="2491" actId="26606"/>
          <ac:picMkLst>
            <pc:docMk/>
            <pc:sldMk cId="826736343" sldId="438"/>
            <ac:picMk id="26" creationId="{D6A49DF9-534D-4905-8F46-02AB63EB6F34}"/>
          </ac:picMkLst>
        </pc:picChg>
        <pc:picChg chg="add del">
          <ac:chgData name="Bea Montenegro" userId="65d3c91a-73e9-4799-becb-247b768c9783" providerId="ADAL" clId="{1E935125-231D-4C33-8737-9E086A53F46F}" dt="2020-09-30T02:30:21.699" v="2493" actId="26606"/>
          <ac:picMkLst>
            <pc:docMk/>
            <pc:sldMk cId="826736343" sldId="438"/>
            <ac:picMk id="32" creationId="{6D104383-AD7E-45AE-BEBC-A74A7E3364DB}"/>
          </ac:picMkLst>
        </pc:picChg>
        <pc:picChg chg="add del">
          <ac:chgData name="Bea Montenegro" userId="65d3c91a-73e9-4799-becb-247b768c9783" providerId="ADAL" clId="{1E935125-231D-4C33-8737-9E086A53F46F}" dt="2020-09-30T02:30:43.346" v="2497" actId="26606"/>
          <ac:picMkLst>
            <pc:docMk/>
            <pc:sldMk cId="826736343" sldId="438"/>
            <ac:picMk id="43" creationId="{6D104383-AD7E-45AE-BEBC-A74A7E3364DB}"/>
          </ac:picMkLst>
        </pc:picChg>
      </pc:sldChg>
      <pc:sldChg chg="del">
        <pc:chgData name="Bea Montenegro" userId="65d3c91a-73e9-4799-becb-247b768c9783" providerId="ADAL" clId="{1E935125-231D-4C33-8737-9E086A53F46F}" dt="2020-09-30T02:21:17.742" v="2263" actId="2696"/>
        <pc:sldMkLst>
          <pc:docMk/>
          <pc:sldMk cId="1332473102" sldId="441"/>
        </pc:sldMkLst>
      </pc:sldChg>
      <pc:sldChg chg="addSp delSp modSp mod ord setBg modClrScheme chgLayout">
        <pc:chgData name="Bea Montenegro" userId="65d3c91a-73e9-4799-becb-247b768c9783" providerId="ADAL" clId="{1E935125-231D-4C33-8737-9E086A53F46F}" dt="2020-09-30T05:28:18.547" v="5724" actId="20577"/>
        <pc:sldMkLst>
          <pc:docMk/>
          <pc:sldMk cId="3965925546" sldId="442"/>
        </pc:sldMkLst>
        <pc:spChg chg="del">
          <ac:chgData name="Bea Montenegro" userId="65d3c91a-73e9-4799-becb-247b768c9783" providerId="ADAL" clId="{1E935125-231D-4C33-8737-9E086A53F46F}" dt="2020-09-30T03:01:10.754" v="3626" actId="478"/>
          <ac:spMkLst>
            <pc:docMk/>
            <pc:sldMk cId="3965925546" sldId="442"/>
            <ac:spMk id="2" creationId="{7D5566BE-0E3A-41BE-A56C-80EC47B64812}"/>
          </ac:spMkLst>
        </pc:spChg>
        <pc:spChg chg="del mod ord">
          <ac:chgData name="Bea Montenegro" userId="65d3c91a-73e9-4799-becb-247b768c9783" providerId="ADAL" clId="{1E935125-231D-4C33-8737-9E086A53F46F}" dt="2020-09-30T03:01:28.978" v="3631" actId="478"/>
          <ac:spMkLst>
            <pc:docMk/>
            <pc:sldMk cId="3965925546" sldId="442"/>
            <ac:spMk id="3" creationId="{895C3B4A-2A61-4C33-91CF-D9A7F7A3E900}"/>
          </ac:spMkLst>
        </pc:spChg>
        <pc:spChg chg="del">
          <ac:chgData name="Bea Montenegro" userId="65d3c91a-73e9-4799-becb-247b768c9783" providerId="ADAL" clId="{1E935125-231D-4C33-8737-9E086A53F46F}" dt="2020-09-30T03:15:40.354" v="3736" actId="478"/>
          <ac:spMkLst>
            <pc:docMk/>
            <pc:sldMk cId="3965925546" sldId="442"/>
            <ac:spMk id="6" creationId="{0E1EEE1C-B657-4BC6-989D-D0291799C3D1}"/>
          </ac:spMkLst>
        </pc:spChg>
        <pc:spChg chg="add del mod">
          <ac:chgData name="Bea Montenegro" userId="65d3c91a-73e9-4799-becb-247b768c9783" providerId="ADAL" clId="{1E935125-231D-4C33-8737-9E086A53F46F}" dt="2020-09-30T03:01:16.070" v="3629"/>
          <ac:spMkLst>
            <pc:docMk/>
            <pc:sldMk cId="3965925546" sldId="442"/>
            <ac:spMk id="7" creationId="{E4356DD9-44B9-4005-A9C0-1F24126F7F57}"/>
          </ac:spMkLst>
        </pc:spChg>
        <pc:spChg chg="add del mod">
          <ac:chgData name="Bea Montenegro" userId="65d3c91a-73e9-4799-becb-247b768c9783" providerId="ADAL" clId="{1E935125-231D-4C33-8737-9E086A53F46F}" dt="2020-09-30T03:01:13.160" v="3628"/>
          <ac:spMkLst>
            <pc:docMk/>
            <pc:sldMk cId="3965925546" sldId="442"/>
            <ac:spMk id="8" creationId="{3A007748-7896-4F5E-8E33-8FABD78A10B6}"/>
          </ac:spMkLst>
        </pc:spChg>
        <pc:spChg chg="add mod ord">
          <ac:chgData name="Bea Montenegro" userId="65d3c91a-73e9-4799-becb-247b768c9783" providerId="ADAL" clId="{1E935125-231D-4C33-8737-9E086A53F46F}" dt="2020-09-30T05:10:40.995" v="4968" actId="20577"/>
          <ac:spMkLst>
            <pc:docMk/>
            <pc:sldMk cId="3965925546" sldId="442"/>
            <ac:spMk id="9" creationId="{8CC041DB-9406-47B7-B6B3-D64B3ED348C2}"/>
          </ac:spMkLst>
        </pc:spChg>
        <pc:spChg chg="add del mod ord">
          <ac:chgData name="Bea Montenegro" userId="65d3c91a-73e9-4799-becb-247b768c9783" providerId="ADAL" clId="{1E935125-231D-4C33-8737-9E086A53F46F}" dt="2020-09-30T03:15:03.256" v="3733" actId="700"/>
          <ac:spMkLst>
            <pc:docMk/>
            <pc:sldMk cId="3965925546" sldId="442"/>
            <ac:spMk id="10" creationId="{4ED260EC-DA2E-46D2-B842-224859B53EC4}"/>
          </ac:spMkLst>
        </pc:spChg>
        <pc:spChg chg="add del mod">
          <ac:chgData name="Bea Montenegro" userId="65d3c91a-73e9-4799-becb-247b768c9783" providerId="ADAL" clId="{1E935125-231D-4C33-8737-9E086A53F46F}" dt="2020-09-30T03:01:35.811" v="3632" actId="478"/>
          <ac:spMkLst>
            <pc:docMk/>
            <pc:sldMk cId="3965925546" sldId="442"/>
            <ac:spMk id="12" creationId="{3E6BC6D4-A65D-4EDE-8203-C5F10725B037}"/>
          </ac:spMkLst>
        </pc:spChg>
        <pc:spChg chg="add del mod ord">
          <ac:chgData name="Bea Montenegro" userId="65d3c91a-73e9-4799-becb-247b768c9783" providerId="ADAL" clId="{1E935125-231D-4C33-8737-9E086A53F46F}" dt="2020-09-30T03:15:33.115" v="3734" actId="931"/>
          <ac:spMkLst>
            <pc:docMk/>
            <pc:sldMk cId="3965925546" sldId="442"/>
            <ac:spMk id="15" creationId="{AB8D5E47-CFCD-483B-BAAD-CCABC6083616}"/>
          </ac:spMkLst>
        </pc:spChg>
        <pc:spChg chg="add mod ord">
          <ac:chgData name="Bea Montenegro" userId="65d3c91a-73e9-4799-becb-247b768c9783" providerId="ADAL" clId="{1E935125-231D-4C33-8737-9E086A53F46F}" dt="2020-09-30T05:28:18.547" v="5724" actId="20577"/>
          <ac:spMkLst>
            <pc:docMk/>
            <pc:sldMk cId="3965925546" sldId="442"/>
            <ac:spMk id="16" creationId="{F471A081-D525-4D12-A65C-3A3DDE6B8281}"/>
          </ac:spMkLst>
        </pc:spChg>
        <pc:spChg chg="add mod">
          <ac:chgData name="Bea Montenegro" userId="65d3c91a-73e9-4799-becb-247b768c9783" providerId="ADAL" clId="{1E935125-231D-4C33-8737-9E086A53F46F}" dt="2020-09-30T05:10:29.498" v="4962" actId="20577"/>
          <ac:spMkLst>
            <pc:docMk/>
            <pc:sldMk cId="3965925546" sldId="442"/>
            <ac:spMk id="20" creationId="{811F70E1-7F8D-4FE8-8D9B-B89612EEF6E5}"/>
          </ac:spMkLst>
        </pc:spChg>
        <pc:spChg chg="add del">
          <ac:chgData name="Bea Montenegro" userId="65d3c91a-73e9-4799-becb-247b768c9783" providerId="ADAL" clId="{1E935125-231D-4C33-8737-9E086A53F46F}" dt="2020-09-30T03:18:48.119" v="3750" actId="26606"/>
          <ac:spMkLst>
            <pc:docMk/>
            <pc:sldMk cId="3965925546" sldId="442"/>
            <ac:spMk id="28" creationId="{E51BA4DF-2BD4-4EC2-B1DB-B27C8AC71864}"/>
          </ac:spMkLst>
        </pc:spChg>
        <pc:picChg chg="del">
          <ac:chgData name="Bea Montenegro" userId="65d3c91a-73e9-4799-becb-247b768c9783" providerId="ADAL" clId="{1E935125-231D-4C33-8737-9E086A53F46F}" dt="2020-09-30T03:15:38.954" v="3735" actId="478"/>
          <ac:picMkLst>
            <pc:docMk/>
            <pc:sldMk cId="3965925546" sldId="442"/>
            <ac:picMk id="5" creationId="{0A0E0D5D-8530-4C03-A3DF-AE17BF4B15D8}"/>
          </ac:picMkLst>
        </pc:picChg>
        <pc:picChg chg="add del mod">
          <ac:chgData name="Bea Montenegro" userId="65d3c91a-73e9-4799-becb-247b768c9783" providerId="ADAL" clId="{1E935125-231D-4C33-8737-9E086A53F46F}" dt="2020-09-30T03:14:57.474" v="3732" actId="931"/>
          <ac:picMkLst>
            <pc:docMk/>
            <pc:sldMk cId="3965925546" sldId="442"/>
            <ac:picMk id="14" creationId="{04855E3C-0BA2-4DD9-AECD-C073AD8583C1}"/>
          </ac:picMkLst>
        </pc:picChg>
        <pc:picChg chg="add mod ord">
          <ac:chgData name="Bea Montenegro" userId="65d3c91a-73e9-4799-becb-247b768c9783" providerId="ADAL" clId="{1E935125-231D-4C33-8737-9E086A53F46F}" dt="2020-09-30T03:20:17.722" v="3806" actId="1035"/>
          <ac:picMkLst>
            <pc:docMk/>
            <pc:sldMk cId="3965925546" sldId="442"/>
            <ac:picMk id="18" creationId="{E9C0931C-0F1A-40E7-9BC8-DCDE53C0290A}"/>
          </ac:picMkLst>
        </pc:picChg>
        <pc:picChg chg="add">
          <ac:chgData name="Bea Montenegro" userId="65d3c91a-73e9-4799-becb-247b768c9783" providerId="ADAL" clId="{1E935125-231D-4C33-8737-9E086A53F46F}" dt="2020-09-30T05:07:04.593" v="4835" actId="22"/>
          <ac:picMkLst>
            <pc:docMk/>
            <pc:sldMk cId="3965925546" sldId="442"/>
            <ac:picMk id="19" creationId="{B1E3A177-F569-4872-BD83-9EBA47F7921F}"/>
          </ac:picMkLst>
        </pc:picChg>
        <pc:cxnChg chg="add del">
          <ac:chgData name="Bea Montenegro" userId="65d3c91a-73e9-4799-becb-247b768c9783" providerId="ADAL" clId="{1E935125-231D-4C33-8737-9E086A53F46F}" dt="2020-09-30T03:16:15.976" v="3739" actId="26606"/>
          <ac:cxnSpMkLst>
            <pc:docMk/>
            <pc:sldMk cId="3965925546" sldId="442"/>
            <ac:cxnSpMk id="23" creationId="{A7F400EE-A8A5-48AF-B4D6-291B52C6F0B0}"/>
          </ac:cxnSpMkLst>
        </pc:cxnChg>
        <pc:cxnChg chg="add del">
          <ac:chgData name="Bea Montenegro" userId="65d3c91a-73e9-4799-becb-247b768c9783" providerId="ADAL" clId="{1E935125-231D-4C33-8737-9E086A53F46F}" dt="2020-09-30T03:18:48.119" v="3750" actId="26606"/>
          <ac:cxnSpMkLst>
            <pc:docMk/>
            <pc:sldMk cId="3965925546" sldId="442"/>
            <ac:cxnSpMk id="33" creationId="{A7F400EE-A8A5-48AF-B4D6-291B52C6F0B0}"/>
          </ac:cxnSpMkLst>
        </pc:cxnChg>
      </pc:sldChg>
      <pc:sldChg chg="addSp delSp modSp mod ord">
        <pc:chgData name="Bea Montenegro" userId="65d3c91a-73e9-4799-becb-247b768c9783" providerId="ADAL" clId="{1E935125-231D-4C33-8737-9E086A53F46F}" dt="2020-09-30T03:35:12.897" v="4184"/>
        <pc:sldMkLst>
          <pc:docMk/>
          <pc:sldMk cId="1266441483" sldId="443"/>
        </pc:sldMkLst>
        <pc:spChg chg="del">
          <ac:chgData name="Bea Montenegro" userId="65d3c91a-73e9-4799-becb-247b768c9783" providerId="ADAL" clId="{1E935125-231D-4C33-8737-9E086A53F46F}" dt="2020-09-30T03:21:10.197" v="3812" actId="478"/>
          <ac:spMkLst>
            <pc:docMk/>
            <pc:sldMk cId="1266441483" sldId="443"/>
            <ac:spMk id="2" creationId="{7D5566BE-0E3A-41BE-A56C-80EC47B64812}"/>
          </ac:spMkLst>
        </pc:spChg>
        <pc:spChg chg="del">
          <ac:chgData name="Bea Montenegro" userId="65d3c91a-73e9-4799-becb-247b768c9783" providerId="ADAL" clId="{1E935125-231D-4C33-8737-9E086A53F46F}" dt="2020-09-30T03:23:05.590" v="3814" actId="478"/>
          <ac:spMkLst>
            <pc:docMk/>
            <pc:sldMk cId="1266441483" sldId="443"/>
            <ac:spMk id="3" creationId="{895C3B4A-2A61-4C33-91CF-D9A7F7A3E900}"/>
          </ac:spMkLst>
        </pc:spChg>
        <pc:spChg chg="mod">
          <ac:chgData name="Bea Montenegro" userId="65d3c91a-73e9-4799-becb-247b768c9783" providerId="ADAL" clId="{1E935125-231D-4C33-8737-9E086A53F46F}" dt="2020-09-30T03:35:12.897" v="4184"/>
          <ac:spMkLst>
            <pc:docMk/>
            <pc:sldMk cId="1266441483" sldId="443"/>
            <ac:spMk id="6" creationId="{0E1EEE1C-B657-4BC6-989D-D0291799C3D1}"/>
          </ac:spMkLst>
        </pc:spChg>
        <pc:spChg chg="add del mod">
          <ac:chgData name="Bea Montenegro" userId="65d3c91a-73e9-4799-becb-247b768c9783" providerId="ADAL" clId="{1E935125-231D-4C33-8737-9E086A53F46F}" dt="2020-09-30T03:21:09.075" v="3811"/>
          <ac:spMkLst>
            <pc:docMk/>
            <pc:sldMk cId="1266441483" sldId="443"/>
            <ac:spMk id="7" creationId="{24620A80-A80B-4D9B-90E1-C72A9DBF260B}"/>
          </ac:spMkLst>
        </pc:spChg>
        <pc:spChg chg="add del mod">
          <ac:chgData name="Bea Montenegro" userId="65d3c91a-73e9-4799-becb-247b768c9783" providerId="ADAL" clId="{1E935125-231D-4C33-8737-9E086A53F46F}" dt="2020-09-30T03:21:13.080" v="3813"/>
          <ac:spMkLst>
            <pc:docMk/>
            <pc:sldMk cId="1266441483" sldId="443"/>
            <ac:spMk id="8" creationId="{0AA530F0-801F-4EC1-BC7E-92FFA7467230}"/>
          </ac:spMkLst>
        </pc:spChg>
        <pc:spChg chg="add mod">
          <ac:chgData name="Bea Montenegro" userId="65d3c91a-73e9-4799-becb-247b768c9783" providerId="ADAL" clId="{1E935125-231D-4C33-8737-9E086A53F46F}" dt="2020-09-30T03:21:13.080" v="3813"/>
          <ac:spMkLst>
            <pc:docMk/>
            <pc:sldMk cId="1266441483" sldId="443"/>
            <ac:spMk id="9" creationId="{10DC6611-A5B7-424F-A52C-74234F2BBEE2}"/>
          </ac:spMkLst>
        </pc:spChg>
        <pc:spChg chg="add mod">
          <ac:chgData name="Bea Montenegro" userId="65d3c91a-73e9-4799-becb-247b768c9783" providerId="ADAL" clId="{1E935125-231D-4C33-8737-9E086A53F46F}" dt="2020-09-30T03:35:00.483" v="4183" actId="20577"/>
          <ac:spMkLst>
            <pc:docMk/>
            <pc:sldMk cId="1266441483" sldId="443"/>
            <ac:spMk id="11" creationId="{134C5397-738D-47C8-BBB3-8BF5B05646ED}"/>
          </ac:spMkLst>
        </pc:spChg>
      </pc:sldChg>
      <pc:sldChg chg="del">
        <pc:chgData name="Bea Montenegro" userId="65d3c91a-73e9-4799-becb-247b768c9783" providerId="ADAL" clId="{1E935125-231D-4C33-8737-9E086A53F46F}" dt="2020-09-30T03:39:19.243" v="4492" actId="2696"/>
        <pc:sldMkLst>
          <pc:docMk/>
          <pc:sldMk cId="17012436" sldId="444"/>
        </pc:sldMkLst>
      </pc:sldChg>
      <pc:sldChg chg="del">
        <pc:chgData name="Bea Montenegro" userId="65d3c91a-73e9-4799-becb-247b768c9783" providerId="ADAL" clId="{1E935125-231D-4C33-8737-9E086A53F46F}" dt="2020-09-30T03:42:20.264" v="4723" actId="2696"/>
        <pc:sldMkLst>
          <pc:docMk/>
          <pc:sldMk cId="2681047317" sldId="445"/>
        </pc:sldMkLst>
      </pc:sldChg>
      <pc:sldChg chg="addSp delSp modSp del mod setBg">
        <pc:chgData name="Bea Montenegro" userId="65d3c91a-73e9-4799-becb-247b768c9783" providerId="ADAL" clId="{1E935125-231D-4C33-8737-9E086A53F46F}" dt="2020-09-30T05:50:30.126" v="6009" actId="2696"/>
        <pc:sldMkLst>
          <pc:docMk/>
          <pc:sldMk cId="3292673946" sldId="446"/>
        </pc:sldMkLst>
        <pc:spChg chg="del mod">
          <ac:chgData name="Bea Montenegro" userId="65d3c91a-73e9-4799-becb-247b768c9783" providerId="ADAL" clId="{1E935125-231D-4C33-8737-9E086A53F46F}" dt="2020-09-30T05:05:46.109" v="4808" actId="478"/>
          <ac:spMkLst>
            <pc:docMk/>
            <pc:sldMk cId="3292673946" sldId="446"/>
            <ac:spMk id="3" creationId="{6775BCBC-80AD-4BB5-B2F3-2A55BDDB08C4}"/>
          </ac:spMkLst>
        </pc:spChg>
        <pc:spChg chg="add del mod">
          <ac:chgData name="Bea Montenegro" userId="65d3c91a-73e9-4799-becb-247b768c9783" providerId="ADAL" clId="{1E935125-231D-4C33-8737-9E086A53F46F}" dt="2020-09-30T05:05:48.515" v="4809" actId="478"/>
          <ac:spMkLst>
            <pc:docMk/>
            <pc:sldMk cId="3292673946" sldId="446"/>
            <ac:spMk id="7" creationId="{27744876-1609-45DF-98B5-87482B943C15}"/>
          </ac:spMkLst>
        </pc:spChg>
        <pc:spChg chg="add">
          <ac:chgData name="Bea Montenegro" userId="65d3c91a-73e9-4799-becb-247b768c9783" providerId="ADAL" clId="{1E935125-231D-4C33-8737-9E086A53F46F}" dt="2020-09-30T05:07:15.553" v="4838" actId="22"/>
          <ac:spMkLst>
            <pc:docMk/>
            <pc:sldMk cId="3292673946" sldId="446"/>
            <ac:spMk id="9" creationId="{1ED21772-8FE2-4F1D-BF25-411FA5F3DB0F}"/>
          </ac:spMkLst>
        </pc:spChg>
        <pc:spChg chg="add mod">
          <ac:chgData name="Bea Montenegro" userId="65d3c91a-73e9-4799-becb-247b768c9783" providerId="ADAL" clId="{1E935125-231D-4C33-8737-9E086A53F46F}" dt="2020-09-30T05:28:41.778" v="5726" actId="1076"/>
          <ac:spMkLst>
            <pc:docMk/>
            <pc:sldMk cId="3292673946" sldId="446"/>
            <ac:spMk id="11" creationId="{EF860EB1-E6F5-4EA8-9746-8224E211C232}"/>
          </ac:spMkLst>
        </pc:spChg>
        <pc:spChg chg="add del">
          <ac:chgData name="Bea Montenegro" userId="65d3c91a-73e9-4799-becb-247b768c9783" providerId="ADAL" clId="{1E935125-231D-4C33-8737-9E086A53F46F}" dt="2020-09-30T05:03:46.408" v="4781" actId="26606"/>
          <ac:spMkLst>
            <pc:docMk/>
            <pc:sldMk cId="3292673946" sldId="446"/>
            <ac:spMk id="12" creationId="{80DF40B2-80F7-4E71-B46C-284163F3654A}"/>
          </ac:spMkLst>
        </pc:spChg>
        <pc:spChg chg="add del">
          <ac:chgData name="Bea Montenegro" userId="65d3c91a-73e9-4799-becb-247b768c9783" providerId="ADAL" clId="{1E935125-231D-4C33-8737-9E086A53F46F}" dt="2020-09-30T05:04:23.208" v="4800" actId="26606"/>
          <ac:spMkLst>
            <pc:docMk/>
            <pc:sldMk cId="3292673946" sldId="446"/>
            <ac:spMk id="14" creationId="{460B0EFB-53ED-4F35-B05D-F658EA021C65}"/>
          </ac:spMkLst>
        </pc:spChg>
        <pc:spChg chg="add del">
          <ac:chgData name="Bea Montenegro" userId="65d3c91a-73e9-4799-becb-247b768c9783" providerId="ADAL" clId="{1E935125-231D-4C33-8737-9E086A53F46F}" dt="2020-09-30T05:04:23.208" v="4800" actId="26606"/>
          <ac:spMkLst>
            <pc:docMk/>
            <pc:sldMk cId="3292673946" sldId="446"/>
            <ac:spMk id="15" creationId="{835EF3DD-7D43-4A27-8967-A92FD8CC9365}"/>
          </ac:spMkLst>
        </pc:spChg>
        <pc:spChg chg="add del">
          <ac:chgData name="Bea Montenegro" userId="65d3c91a-73e9-4799-becb-247b768c9783" providerId="ADAL" clId="{1E935125-231D-4C33-8737-9E086A53F46F}" dt="2020-09-30T05:03:51.065" v="4785" actId="26606"/>
          <ac:spMkLst>
            <pc:docMk/>
            <pc:sldMk cId="3292673946" sldId="446"/>
            <ac:spMk id="20" creationId="{7025EFD5-738C-41B9-87FE-0C00E211BD8B}"/>
          </ac:spMkLst>
        </pc:spChg>
        <pc:spChg chg="add del">
          <ac:chgData name="Bea Montenegro" userId="65d3c91a-73e9-4799-becb-247b768c9783" providerId="ADAL" clId="{1E935125-231D-4C33-8737-9E086A53F46F}" dt="2020-09-30T05:03:51.065" v="4785" actId="26606"/>
          <ac:spMkLst>
            <pc:docMk/>
            <pc:sldMk cId="3292673946" sldId="446"/>
            <ac:spMk id="22" creationId="{835EF3DD-7D43-4A27-8967-A92FD8CC9365}"/>
          </ac:spMkLst>
        </pc:spChg>
        <pc:spChg chg="add del">
          <ac:chgData name="Bea Montenegro" userId="65d3c91a-73e9-4799-becb-247b768c9783" providerId="ADAL" clId="{1E935125-231D-4C33-8737-9E086A53F46F}" dt="2020-09-30T05:03:53.315" v="4787" actId="26606"/>
          <ac:spMkLst>
            <pc:docMk/>
            <pc:sldMk cId="3292673946" sldId="446"/>
            <ac:spMk id="24" creationId="{E51BA4DF-2BD4-4EC2-B1DB-B27C8AC71864}"/>
          </ac:spMkLst>
        </pc:spChg>
        <pc:spChg chg="add del">
          <ac:chgData name="Bea Montenegro" userId="65d3c91a-73e9-4799-becb-247b768c9783" providerId="ADAL" clId="{1E935125-231D-4C33-8737-9E086A53F46F}" dt="2020-09-30T05:03:59.306" v="4789" actId="26606"/>
          <ac:spMkLst>
            <pc:docMk/>
            <pc:sldMk cId="3292673946" sldId="446"/>
            <ac:spMk id="26" creationId="{8108D317-7CBD-4897-BD1F-959436D2A3BE}"/>
          </ac:spMkLst>
        </pc:spChg>
        <pc:spChg chg="add del">
          <ac:chgData name="Bea Montenegro" userId="65d3c91a-73e9-4799-becb-247b768c9783" providerId="ADAL" clId="{1E935125-231D-4C33-8737-9E086A53F46F}" dt="2020-09-30T05:03:59.306" v="4789" actId="26606"/>
          <ac:spMkLst>
            <pc:docMk/>
            <pc:sldMk cId="3292673946" sldId="446"/>
            <ac:spMk id="27" creationId="{D6297641-8B9F-4767-9606-8A11313227BF}"/>
          </ac:spMkLst>
        </pc:spChg>
        <pc:spChg chg="add del">
          <ac:chgData name="Bea Montenegro" userId="65d3c91a-73e9-4799-becb-247b768c9783" providerId="ADAL" clId="{1E935125-231D-4C33-8737-9E086A53F46F}" dt="2020-09-30T05:03:59.306" v="4789" actId="26606"/>
          <ac:spMkLst>
            <pc:docMk/>
            <pc:sldMk cId="3292673946" sldId="446"/>
            <ac:spMk id="28" creationId="{D8F3CA65-EA00-46B4-9616-39E6853F7BED}"/>
          </ac:spMkLst>
        </pc:spChg>
        <pc:spChg chg="add del">
          <ac:chgData name="Bea Montenegro" userId="65d3c91a-73e9-4799-becb-247b768c9783" providerId="ADAL" clId="{1E935125-231D-4C33-8737-9E086A53F46F}" dt="2020-09-30T05:04:01.171" v="4791" actId="26606"/>
          <ac:spMkLst>
            <pc:docMk/>
            <pc:sldMk cId="3292673946" sldId="446"/>
            <ac:spMk id="30" creationId="{8E20FA99-AAAC-4AF3-9FAE-707420324F1C}"/>
          </ac:spMkLst>
        </pc:spChg>
        <pc:spChg chg="add del">
          <ac:chgData name="Bea Montenegro" userId="65d3c91a-73e9-4799-becb-247b768c9783" providerId="ADAL" clId="{1E935125-231D-4C33-8737-9E086A53F46F}" dt="2020-09-30T05:04:01.171" v="4791" actId="26606"/>
          <ac:spMkLst>
            <pc:docMk/>
            <pc:sldMk cId="3292673946" sldId="446"/>
            <ac:spMk id="31" creationId="{9573BE85-6043-4C3A-A7DD-483A0A5FB740}"/>
          </ac:spMkLst>
        </pc:spChg>
        <pc:spChg chg="add del">
          <ac:chgData name="Bea Montenegro" userId="65d3c91a-73e9-4799-becb-247b768c9783" providerId="ADAL" clId="{1E935125-231D-4C33-8737-9E086A53F46F}" dt="2020-09-30T05:04:07.090" v="4793" actId="26606"/>
          <ac:spMkLst>
            <pc:docMk/>
            <pc:sldMk cId="3292673946" sldId="446"/>
            <ac:spMk id="33" creationId="{8108D317-7CBD-4897-BD1F-959436D2A3BE}"/>
          </ac:spMkLst>
        </pc:spChg>
        <pc:spChg chg="add del">
          <ac:chgData name="Bea Montenegro" userId="65d3c91a-73e9-4799-becb-247b768c9783" providerId="ADAL" clId="{1E935125-231D-4C33-8737-9E086A53F46F}" dt="2020-09-30T05:04:07.090" v="4793" actId="26606"/>
          <ac:spMkLst>
            <pc:docMk/>
            <pc:sldMk cId="3292673946" sldId="446"/>
            <ac:spMk id="34" creationId="{D6297641-8B9F-4767-9606-8A11313227BF}"/>
          </ac:spMkLst>
        </pc:spChg>
        <pc:spChg chg="add del">
          <ac:chgData name="Bea Montenegro" userId="65d3c91a-73e9-4799-becb-247b768c9783" providerId="ADAL" clId="{1E935125-231D-4C33-8737-9E086A53F46F}" dt="2020-09-30T05:04:07.090" v="4793" actId="26606"/>
          <ac:spMkLst>
            <pc:docMk/>
            <pc:sldMk cId="3292673946" sldId="446"/>
            <ac:spMk id="35" creationId="{D8F3CA65-EA00-46B4-9616-39E6853F7BED}"/>
          </ac:spMkLst>
        </pc:spChg>
        <pc:spChg chg="add del">
          <ac:chgData name="Bea Montenegro" userId="65d3c91a-73e9-4799-becb-247b768c9783" providerId="ADAL" clId="{1E935125-231D-4C33-8737-9E086A53F46F}" dt="2020-09-30T05:04:12.456" v="4795" actId="26606"/>
          <ac:spMkLst>
            <pc:docMk/>
            <pc:sldMk cId="3292673946" sldId="446"/>
            <ac:spMk id="37" creationId="{1607EC0B-6F18-4CC6-A161-42CC6FAB22E9}"/>
          </ac:spMkLst>
        </pc:spChg>
        <pc:spChg chg="add del">
          <ac:chgData name="Bea Montenegro" userId="65d3c91a-73e9-4799-becb-247b768c9783" providerId="ADAL" clId="{1E935125-231D-4C33-8737-9E086A53F46F}" dt="2020-09-30T05:04:16.089" v="4797" actId="26606"/>
          <ac:spMkLst>
            <pc:docMk/>
            <pc:sldMk cId="3292673946" sldId="446"/>
            <ac:spMk id="43" creationId="{E0C28A69-9B26-45AC-AFF7-719A7A50A092}"/>
          </ac:spMkLst>
        </pc:spChg>
        <pc:spChg chg="add del">
          <ac:chgData name="Bea Montenegro" userId="65d3c91a-73e9-4799-becb-247b768c9783" providerId="ADAL" clId="{1E935125-231D-4C33-8737-9E086A53F46F}" dt="2020-09-30T05:04:16.089" v="4797" actId="26606"/>
          <ac:spMkLst>
            <pc:docMk/>
            <pc:sldMk cId="3292673946" sldId="446"/>
            <ac:spMk id="44" creationId="{33AE4636-AEEC-45D6-84D4-7AC2DA48ECF8}"/>
          </ac:spMkLst>
        </pc:spChg>
        <pc:spChg chg="add del">
          <ac:chgData name="Bea Montenegro" userId="65d3c91a-73e9-4799-becb-247b768c9783" providerId="ADAL" clId="{1E935125-231D-4C33-8737-9E086A53F46F}" dt="2020-09-30T05:04:16.089" v="4797" actId="26606"/>
          <ac:spMkLst>
            <pc:docMk/>
            <pc:sldMk cId="3292673946" sldId="446"/>
            <ac:spMk id="45" creationId="{8D9CE0F4-2EB2-4F1F-8AAC-DB3571D9FE10}"/>
          </ac:spMkLst>
        </pc:spChg>
        <pc:spChg chg="add del">
          <ac:chgData name="Bea Montenegro" userId="65d3c91a-73e9-4799-becb-247b768c9783" providerId="ADAL" clId="{1E935125-231D-4C33-8737-9E086A53F46F}" dt="2020-09-30T05:04:23.196" v="4799" actId="26606"/>
          <ac:spMkLst>
            <pc:docMk/>
            <pc:sldMk cId="3292673946" sldId="446"/>
            <ac:spMk id="47" creationId="{8108D317-7CBD-4897-BD1F-959436D2A3BE}"/>
          </ac:spMkLst>
        </pc:spChg>
        <pc:spChg chg="add del">
          <ac:chgData name="Bea Montenegro" userId="65d3c91a-73e9-4799-becb-247b768c9783" providerId="ADAL" clId="{1E935125-231D-4C33-8737-9E086A53F46F}" dt="2020-09-30T05:04:23.196" v="4799" actId="26606"/>
          <ac:spMkLst>
            <pc:docMk/>
            <pc:sldMk cId="3292673946" sldId="446"/>
            <ac:spMk id="48" creationId="{D6297641-8B9F-4767-9606-8A11313227BF}"/>
          </ac:spMkLst>
        </pc:spChg>
        <pc:spChg chg="add del">
          <ac:chgData name="Bea Montenegro" userId="65d3c91a-73e9-4799-becb-247b768c9783" providerId="ADAL" clId="{1E935125-231D-4C33-8737-9E086A53F46F}" dt="2020-09-30T05:04:23.196" v="4799" actId="26606"/>
          <ac:spMkLst>
            <pc:docMk/>
            <pc:sldMk cId="3292673946" sldId="446"/>
            <ac:spMk id="49" creationId="{D8F3CA65-EA00-46B4-9616-39E6853F7BED}"/>
          </ac:spMkLst>
        </pc:spChg>
        <pc:spChg chg="add mod">
          <ac:chgData name="Bea Montenegro" userId="65d3c91a-73e9-4799-becb-247b768c9783" providerId="ADAL" clId="{1E935125-231D-4C33-8737-9E086A53F46F}" dt="2020-09-30T05:06:36.474" v="4834" actId="13926"/>
          <ac:spMkLst>
            <pc:docMk/>
            <pc:sldMk cId="3292673946" sldId="446"/>
            <ac:spMk id="50" creationId="{2A71D463-AEF6-4941-9F38-91FBC3A2852C}"/>
          </ac:spMkLst>
        </pc:spChg>
        <pc:spChg chg="add del">
          <ac:chgData name="Bea Montenegro" userId="65d3c91a-73e9-4799-becb-247b768c9783" providerId="ADAL" clId="{1E935125-231D-4C33-8737-9E086A53F46F}" dt="2020-09-30T05:05:23.514" v="4804" actId="26606"/>
          <ac:spMkLst>
            <pc:docMk/>
            <pc:sldMk cId="3292673946" sldId="446"/>
            <ac:spMk id="51" creationId="{E10650BA-D090-4A23-98E3-B48BBAEA9201}"/>
          </ac:spMkLst>
        </pc:spChg>
        <pc:spChg chg="add del">
          <ac:chgData name="Bea Montenegro" userId="65d3c91a-73e9-4799-becb-247b768c9783" providerId="ADAL" clId="{1E935125-231D-4C33-8737-9E086A53F46F}" dt="2020-09-30T05:05:23.506" v="4803" actId="26606"/>
          <ac:spMkLst>
            <pc:docMk/>
            <pc:sldMk cId="3292673946" sldId="446"/>
            <ac:spMk id="60" creationId="{8108D317-7CBD-4897-BD1F-959436D2A3BE}"/>
          </ac:spMkLst>
        </pc:spChg>
        <pc:spChg chg="add del">
          <ac:chgData name="Bea Montenegro" userId="65d3c91a-73e9-4799-becb-247b768c9783" providerId="ADAL" clId="{1E935125-231D-4C33-8737-9E086A53F46F}" dt="2020-09-30T05:05:23.506" v="4803" actId="26606"/>
          <ac:spMkLst>
            <pc:docMk/>
            <pc:sldMk cId="3292673946" sldId="446"/>
            <ac:spMk id="62" creationId="{D6297641-8B9F-4767-9606-8A11313227BF}"/>
          </ac:spMkLst>
        </pc:spChg>
        <pc:spChg chg="add del">
          <ac:chgData name="Bea Montenegro" userId="65d3c91a-73e9-4799-becb-247b768c9783" providerId="ADAL" clId="{1E935125-231D-4C33-8737-9E086A53F46F}" dt="2020-09-30T05:05:23.506" v="4803" actId="26606"/>
          <ac:spMkLst>
            <pc:docMk/>
            <pc:sldMk cId="3292673946" sldId="446"/>
            <ac:spMk id="64" creationId="{D8F3CA65-EA00-46B4-9616-39E6853F7BED}"/>
          </ac:spMkLst>
        </pc:spChg>
        <pc:spChg chg="add">
          <ac:chgData name="Bea Montenegro" userId="65d3c91a-73e9-4799-becb-247b768c9783" providerId="ADAL" clId="{1E935125-231D-4C33-8737-9E086A53F46F}" dt="2020-09-30T05:05:23.514" v="4804" actId="26606"/>
          <ac:spMkLst>
            <pc:docMk/>
            <pc:sldMk cId="3292673946" sldId="446"/>
            <ac:spMk id="66" creationId="{F94AA2BD-2E3F-4B1D-8127-5744B8115311}"/>
          </ac:spMkLst>
        </pc:spChg>
        <pc:spChg chg="add">
          <ac:chgData name="Bea Montenegro" userId="65d3c91a-73e9-4799-becb-247b768c9783" providerId="ADAL" clId="{1E935125-231D-4C33-8737-9E086A53F46F}" dt="2020-09-30T05:05:23.514" v="4804" actId="26606"/>
          <ac:spMkLst>
            <pc:docMk/>
            <pc:sldMk cId="3292673946" sldId="446"/>
            <ac:spMk id="67" creationId="{4BD02261-2DC8-4AA8-9E16-7751AE892445}"/>
          </ac:spMkLst>
        </pc:spChg>
        <pc:spChg chg="add">
          <ac:chgData name="Bea Montenegro" userId="65d3c91a-73e9-4799-becb-247b768c9783" providerId="ADAL" clId="{1E935125-231D-4C33-8737-9E086A53F46F}" dt="2020-09-30T05:05:23.514" v="4804" actId="26606"/>
          <ac:spMkLst>
            <pc:docMk/>
            <pc:sldMk cId="3292673946" sldId="446"/>
            <ac:spMk id="68" creationId="{3D752CF2-2291-40B5-B462-C17B174C10BC}"/>
          </ac:spMkLst>
        </pc:spChg>
        <pc:grpChg chg="add del">
          <ac:chgData name="Bea Montenegro" userId="65d3c91a-73e9-4799-becb-247b768c9783" providerId="ADAL" clId="{1E935125-231D-4C33-8737-9E086A53F46F}" dt="2020-09-30T05:04:12.456" v="4795" actId="26606"/>
          <ac:grpSpMkLst>
            <pc:docMk/>
            <pc:sldMk cId="3292673946" sldId="446"/>
            <ac:grpSpMk id="38" creationId="{2F263D67-9B31-4F2B-B228-27FD3112D7EC}"/>
          </ac:grpSpMkLst>
        </pc:grpChg>
        <pc:grpChg chg="add del">
          <ac:chgData name="Bea Montenegro" userId="65d3c91a-73e9-4799-becb-247b768c9783" providerId="ADAL" clId="{1E935125-231D-4C33-8737-9E086A53F46F}" dt="2020-09-30T05:05:23.514" v="4804" actId="26606"/>
          <ac:grpSpMkLst>
            <pc:docMk/>
            <pc:sldMk cId="3292673946" sldId="446"/>
            <ac:grpSpMk id="52" creationId="{FFB939B9-73CE-4644-87BB-72AEBF001142}"/>
          </ac:grpSpMkLst>
        </pc:grpChg>
        <pc:picChg chg="del ord">
          <ac:chgData name="Bea Montenegro" userId="65d3c91a-73e9-4799-becb-247b768c9783" providerId="ADAL" clId="{1E935125-231D-4C33-8737-9E086A53F46F}" dt="2020-09-30T05:03:48.227" v="4783" actId="478"/>
          <ac:picMkLst>
            <pc:docMk/>
            <pc:sldMk cId="3292673946" sldId="446"/>
            <ac:picMk id="4" creationId="{AB4CE075-9EC5-4D56-9949-80AE6E976D20}"/>
          </ac:picMkLst>
        </pc:picChg>
        <pc:picChg chg="add mod ord">
          <ac:chgData name="Bea Montenegro" userId="65d3c91a-73e9-4799-becb-247b768c9783" providerId="ADAL" clId="{1E935125-231D-4C33-8737-9E086A53F46F}" dt="2020-09-30T05:05:23.514" v="4804" actId="26606"/>
          <ac:picMkLst>
            <pc:docMk/>
            <pc:sldMk cId="3292673946" sldId="446"/>
            <ac:picMk id="5" creationId="{24FE3F9E-CDED-4DE2-93DD-1799F0F94264}"/>
          </ac:picMkLst>
        </pc:picChg>
        <pc:picChg chg="add del">
          <ac:chgData name="Bea Montenegro" userId="65d3c91a-73e9-4799-becb-247b768c9783" providerId="ADAL" clId="{1E935125-231D-4C33-8737-9E086A53F46F}" dt="2020-09-30T05:07:20.691" v="4839" actId="478"/>
          <ac:picMkLst>
            <pc:docMk/>
            <pc:sldMk cId="3292673946" sldId="446"/>
            <ac:picMk id="8" creationId="{22B0970A-09F2-43CC-9A7F-EAF3574D3776}"/>
          </ac:picMkLst>
        </pc:picChg>
        <pc:cxnChg chg="add del">
          <ac:chgData name="Bea Montenegro" userId="65d3c91a-73e9-4799-becb-247b768c9783" providerId="ADAL" clId="{1E935125-231D-4C33-8737-9E086A53F46F}" dt="2020-09-30T05:03:44.943" v="4779" actId="26606"/>
          <ac:cxnSpMkLst>
            <pc:docMk/>
            <pc:sldMk cId="3292673946" sldId="446"/>
            <ac:cxnSpMk id="10" creationId="{A7F400EE-A8A5-48AF-B4D6-291B52C6F0B0}"/>
          </ac:cxnSpMkLst>
        </pc:cxnChg>
      </pc:sldChg>
      <pc:sldChg chg="addSp delSp modSp mod">
        <pc:chgData name="Bea Montenegro" userId="65d3c91a-73e9-4799-becb-247b768c9783" providerId="ADAL" clId="{1E935125-231D-4C33-8737-9E086A53F46F}" dt="2020-09-30T05:09:44.425" v="4955"/>
        <pc:sldMkLst>
          <pc:docMk/>
          <pc:sldMk cId="2417889347" sldId="447"/>
        </pc:sldMkLst>
        <pc:spChg chg="mod">
          <ac:chgData name="Bea Montenegro" userId="65d3c91a-73e9-4799-becb-247b768c9783" providerId="ADAL" clId="{1E935125-231D-4C33-8737-9E086A53F46F}" dt="2020-09-30T05:09:29.805" v="4954" actId="13926"/>
          <ac:spMkLst>
            <pc:docMk/>
            <pc:sldMk cId="2417889347" sldId="447"/>
            <ac:spMk id="2" creationId="{726C08C4-900E-47A5-A5C9-CBC25C60966A}"/>
          </ac:spMkLst>
        </pc:spChg>
        <pc:spChg chg="mod">
          <ac:chgData name="Bea Montenegro" userId="65d3c91a-73e9-4799-becb-247b768c9783" providerId="ADAL" clId="{1E935125-231D-4C33-8737-9E086A53F46F}" dt="2020-09-30T05:09:44.425" v="4955"/>
          <ac:spMkLst>
            <pc:docMk/>
            <pc:sldMk cId="2417889347" sldId="447"/>
            <ac:spMk id="3" creationId="{C125ADC1-FACE-4BB7-9E27-CC7A9875370F}"/>
          </ac:spMkLst>
        </pc:spChg>
        <pc:spChg chg="add mod">
          <ac:chgData name="Bea Montenegro" userId="65d3c91a-73e9-4799-becb-247b768c9783" providerId="ADAL" clId="{1E935125-231D-4C33-8737-9E086A53F46F}" dt="2020-09-30T05:09:01.746" v="4928" actId="14100"/>
          <ac:spMkLst>
            <pc:docMk/>
            <pc:sldMk cId="2417889347" sldId="447"/>
            <ac:spMk id="4" creationId="{8520D760-807C-49D7-B615-1EB2D960E93B}"/>
          </ac:spMkLst>
        </pc:spChg>
        <pc:picChg chg="add mod">
          <ac:chgData name="Bea Montenegro" userId="65d3c91a-73e9-4799-becb-247b768c9783" providerId="ADAL" clId="{1E935125-231D-4C33-8737-9E086A53F46F}" dt="2020-09-30T05:09:06.570" v="4930" actId="1076"/>
          <ac:picMkLst>
            <pc:docMk/>
            <pc:sldMk cId="2417889347" sldId="447"/>
            <ac:picMk id="5" creationId="{DA786863-4E42-45ED-93A5-3819EB11A599}"/>
          </ac:picMkLst>
        </pc:picChg>
        <pc:picChg chg="add del mod">
          <ac:chgData name="Bea Montenegro" userId="65d3c91a-73e9-4799-becb-247b768c9783" providerId="ADAL" clId="{1E935125-231D-4C33-8737-9E086A53F46F}" dt="2020-09-30T01:33:53.428" v="1331" actId="14100"/>
          <ac:picMkLst>
            <pc:docMk/>
            <pc:sldMk cId="2417889347" sldId="447"/>
            <ac:picMk id="7" creationId="{0FF72767-8E3C-4A64-873A-FAC465367D06}"/>
          </ac:picMkLst>
        </pc:picChg>
      </pc:sldChg>
      <pc:sldChg chg="del">
        <pc:chgData name="Bea Montenegro" userId="65d3c91a-73e9-4799-becb-247b768c9783" providerId="ADAL" clId="{1E935125-231D-4C33-8737-9E086A53F46F}" dt="2020-09-30T05:11:30.353" v="4990" actId="2696"/>
        <pc:sldMkLst>
          <pc:docMk/>
          <pc:sldMk cId="368030862" sldId="448"/>
        </pc:sldMkLst>
      </pc:sldChg>
      <pc:sldChg chg="del">
        <pc:chgData name="Bea Montenegro" userId="65d3c91a-73e9-4799-becb-247b768c9783" providerId="ADAL" clId="{1E935125-231D-4C33-8737-9E086A53F46F}" dt="2020-09-30T05:11:37.922" v="4992" actId="47"/>
        <pc:sldMkLst>
          <pc:docMk/>
          <pc:sldMk cId="4061123273" sldId="449"/>
        </pc:sldMkLst>
      </pc:sldChg>
      <pc:sldChg chg="del">
        <pc:chgData name="Bea Montenegro" userId="65d3c91a-73e9-4799-becb-247b768c9783" providerId="ADAL" clId="{1E935125-231D-4C33-8737-9E086A53F46F}" dt="2020-09-30T02:22:42.865" v="2264" actId="2696"/>
        <pc:sldMkLst>
          <pc:docMk/>
          <pc:sldMk cId="547280775" sldId="450"/>
        </pc:sldMkLst>
      </pc:sldChg>
      <pc:sldChg chg="del">
        <pc:chgData name="Bea Montenegro" userId="65d3c91a-73e9-4799-becb-247b768c9783" providerId="ADAL" clId="{1E935125-231D-4C33-8737-9E086A53F46F}" dt="2020-09-30T02:22:46.484" v="2265" actId="2696"/>
        <pc:sldMkLst>
          <pc:docMk/>
          <pc:sldMk cId="3605190474" sldId="451"/>
        </pc:sldMkLst>
      </pc:sldChg>
      <pc:sldChg chg="del">
        <pc:chgData name="Bea Montenegro" userId="65d3c91a-73e9-4799-becb-247b768c9783" providerId="ADAL" clId="{1E935125-231D-4C33-8737-9E086A53F46F}" dt="2020-09-30T03:39:19.243" v="4492" actId="2696"/>
        <pc:sldMkLst>
          <pc:docMk/>
          <pc:sldMk cId="3675299322" sldId="452"/>
        </pc:sldMkLst>
      </pc:sldChg>
      <pc:sldChg chg="modSp mod">
        <pc:chgData name="Bea Montenegro" userId="65d3c91a-73e9-4799-becb-247b768c9783" providerId="ADAL" clId="{1E935125-231D-4C33-8737-9E086A53F46F}" dt="2020-09-30T05:12:07.889" v="5019"/>
        <pc:sldMkLst>
          <pc:docMk/>
          <pc:sldMk cId="15447674" sldId="453"/>
        </pc:sldMkLst>
        <pc:spChg chg="mod">
          <ac:chgData name="Bea Montenegro" userId="65d3c91a-73e9-4799-becb-247b768c9783" providerId="ADAL" clId="{1E935125-231D-4C33-8737-9E086A53F46F}" dt="2020-09-30T05:11:57.555" v="5018" actId="13926"/>
          <ac:spMkLst>
            <pc:docMk/>
            <pc:sldMk cId="15447674" sldId="453"/>
            <ac:spMk id="2" creationId="{726C08C4-900E-47A5-A5C9-CBC25C60966A}"/>
          </ac:spMkLst>
        </pc:spChg>
        <pc:spChg chg="mod">
          <ac:chgData name="Bea Montenegro" userId="65d3c91a-73e9-4799-becb-247b768c9783" providerId="ADAL" clId="{1E935125-231D-4C33-8737-9E086A53F46F}" dt="2020-09-30T05:12:07.889" v="5019"/>
          <ac:spMkLst>
            <pc:docMk/>
            <pc:sldMk cId="15447674" sldId="453"/>
            <ac:spMk id="3" creationId="{C125ADC1-FACE-4BB7-9E27-CC7A9875370F}"/>
          </ac:spMkLst>
        </pc:spChg>
      </pc:sldChg>
      <pc:sldChg chg="del ord">
        <pc:chgData name="Bea Montenegro" userId="65d3c91a-73e9-4799-becb-247b768c9783" providerId="ADAL" clId="{1E935125-231D-4C33-8737-9E086A53F46F}" dt="2020-09-30T05:25:00.683" v="5512" actId="2696"/>
        <pc:sldMkLst>
          <pc:docMk/>
          <pc:sldMk cId="3687463546" sldId="454"/>
        </pc:sldMkLst>
      </pc:sldChg>
      <pc:sldChg chg="modSp add del mod">
        <pc:chgData name="Bea Montenegro" userId="65d3c91a-73e9-4799-becb-247b768c9783" providerId="ADAL" clId="{1E935125-231D-4C33-8737-9E086A53F46F}" dt="2020-09-30T05:50:21.167" v="6008" actId="12788"/>
        <pc:sldMkLst>
          <pc:docMk/>
          <pc:sldMk cId="3245752224" sldId="455"/>
        </pc:sldMkLst>
        <pc:spChg chg="mod">
          <ac:chgData name="Bea Montenegro" userId="65d3c91a-73e9-4799-becb-247b768c9783" providerId="ADAL" clId="{1E935125-231D-4C33-8737-9E086A53F46F}" dt="2020-09-30T05:50:21.167" v="6008" actId="12788"/>
          <ac:spMkLst>
            <pc:docMk/>
            <pc:sldMk cId="3245752224" sldId="455"/>
            <ac:spMk id="3" creationId="{6775BCBC-80AD-4BB5-B2F3-2A55BDDB08C4}"/>
          </ac:spMkLst>
        </pc:spChg>
      </pc:sldChg>
      <pc:sldChg chg="del">
        <pc:chgData name="Bea Montenegro" userId="65d3c91a-73e9-4799-becb-247b768c9783" providerId="ADAL" clId="{1E935125-231D-4C33-8737-9E086A53F46F}" dt="2020-09-30T05:10:20.808" v="4958" actId="47"/>
        <pc:sldMkLst>
          <pc:docMk/>
          <pc:sldMk cId="720202388" sldId="456"/>
        </pc:sldMkLst>
      </pc:sldChg>
      <pc:sldChg chg="del">
        <pc:chgData name="Bea Montenegro" userId="65d3c91a-73e9-4799-becb-247b768c9783" providerId="ADAL" clId="{1E935125-231D-4C33-8737-9E086A53F46F}" dt="2020-09-30T05:10:20.808" v="4958" actId="47"/>
        <pc:sldMkLst>
          <pc:docMk/>
          <pc:sldMk cId="2792222585" sldId="457"/>
        </pc:sldMkLst>
      </pc:sldChg>
      <pc:sldChg chg="del">
        <pc:chgData name="Bea Montenegro" userId="65d3c91a-73e9-4799-becb-247b768c9783" providerId="ADAL" clId="{1E935125-231D-4C33-8737-9E086A53F46F}" dt="2020-09-30T05:10:20.808" v="4958" actId="47"/>
        <pc:sldMkLst>
          <pc:docMk/>
          <pc:sldMk cId="1041420023" sldId="458"/>
        </pc:sldMkLst>
      </pc:sldChg>
      <pc:sldChg chg="addSp delSp modSp mod ord">
        <pc:chgData name="Bea Montenegro" userId="65d3c91a-73e9-4799-becb-247b768c9783" providerId="ADAL" clId="{1E935125-231D-4C33-8737-9E086A53F46F}" dt="2020-09-30T05:21:47.971" v="5154"/>
        <pc:sldMkLst>
          <pc:docMk/>
          <pc:sldMk cId="2167998923" sldId="459"/>
        </pc:sldMkLst>
        <pc:spChg chg="del">
          <ac:chgData name="Bea Montenegro" userId="65d3c91a-73e9-4799-becb-247b768c9783" providerId="ADAL" clId="{1E935125-231D-4C33-8737-9E086A53F46F}" dt="2020-09-30T05:12:39.709" v="5020" actId="478"/>
          <ac:spMkLst>
            <pc:docMk/>
            <pc:sldMk cId="2167998923" sldId="459"/>
            <ac:spMk id="3" creationId="{895C3B4A-2A61-4C33-91CF-D9A7F7A3E900}"/>
          </ac:spMkLst>
        </pc:spChg>
        <pc:spChg chg="mod">
          <ac:chgData name="Bea Montenegro" userId="65d3c91a-73e9-4799-becb-247b768c9783" providerId="ADAL" clId="{1E935125-231D-4C33-8737-9E086A53F46F}" dt="2020-09-30T05:16:05.834" v="5068" actId="20577"/>
          <ac:spMkLst>
            <pc:docMk/>
            <pc:sldMk cId="2167998923" sldId="459"/>
            <ac:spMk id="6" creationId="{0E1EEE1C-B657-4BC6-989D-D0291799C3D1}"/>
          </ac:spMkLst>
        </pc:spChg>
        <pc:spChg chg="add del mod">
          <ac:chgData name="Bea Montenegro" userId="65d3c91a-73e9-4799-becb-247b768c9783" providerId="ADAL" clId="{1E935125-231D-4C33-8737-9E086A53F46F}" dt="2020-09-30T05:12:44.495" v="5021" actId="1032"/>
          <ac:spMkLst>
            <pc:docMk/>
            <pc:sldMk cId="2167998923" sldId="459"/>
            <ac:spMk id="7" creationId="{13D21BAE-1757-43F2-9FDB-F6FA70D0BB6F}"/>
          </ac:spMkLst>
        </pc:spChg>
        <pc:graphicFrameChg chg="add mod modGraphic">
          <ac:chgData name="Bea Montenegro" userId="65d3c91a-73e9-4799-becb-247b768c9783" providerId="ADAL" clId="{1E935125-231D-4C33-8737-9E086A53F46F}" dt="2020-09-30T05:15:25.968" v="5065" actId="13926"/>
          <ac:graphicFrameMkLst>
            <pc:docMk/>
            <pc:sldMk cId="2167998923" sldId="459"/>
            <ac:graphicFrameMk id="8" creationId="{ED58BB5E-C4A3-48C9-B7A3-A4DE8C7FADC6}"/>
          </ac:graphicFrameMkLst>
        </pc:graphicFrameChg>
      </pc:sldChg>
      <pc:sldChg chg="addSp delSp modSp mod">
        <pc:chgData name="Bea Montenegro" userId="65d3c91a-73e9-4799-becb-247b768c9783" providerId="ADAL" clId="{1E935125-231D-4C33-8737-9E086A53F46F}" dt="2020-09-30T05:19:58.099" v="5110" actId="20577"/>
        <pc:sldMkLst>
          <pc:docMk/>
          <pc:sldMk cId="3494225555" sldId="460"/>
        </pc:sldMkLst>
        <pc:spChg chg="del">
          <ac:chgData name="Bea Montenegro" userId="65d3c91a-73e9-4799-becb-247b768c9783" providerId="ADAL" clId="{1E935125-231D-4C33-8737-9E086A53F46F}" dt="2020-09-30T05:16:30.069" v="5069" actId="478"/>
          <ac:spMkLst>
            <pc:docMk/>
            <pc:sldMk cId="3494225555" sldId="460"/>
            <ac:spMk id="3" creationId="{895C3B4A-2A61-4C33-91CF-D9A7F7A3E900}"/>
          </ac:spMkLst>
        </pc:spChg>
        <pc:spChg chg="del">
          <ac:chgData name="Bea Montenegro" userId="65d3c91a-73e9-4799-becb-247b768c9783" providerId="ADAL" clId="{1E935125-231D-4C33-8737-9E086A53F46F}" dt="2020-09-30T05:16:44.251" v="5071" actId="478"/>
          <ac:spMkLst>
            <pc:docMk/>
            <pc:sldMk cId="3494225555" sldId="460"/>
            <ac:spMk id="6" creationId="{0E1EEE1C-B657-4BC6-989D-D0291799C3D1}"/>
          </ac:spMkLst>
        </pc:spChg>
        <pc:spChg chg="add del mod">
          <ac:chgData name="Bea Montenegro" userId="65d3c91a-73e9-4799-becb-247b768c9783" providerId="ADAL" clId="{1E935125-231D-4C33-8737-9E086A53F46F}" dt="2020-09-30T05:16:33.986" v="5070"/>
          <ac:spMkLst>
            <pc:docMk/>
            <pc:sldMk cId="3494225555" sldId="460"/>
            <ac:spMk id="7" creationId="{E0913401-FC46-42A9-BC1C-B76AB3B5131C}"/>
          </ac:spMkLst>
        </pc:spChg>
        <pc:spChg chg="add mod">
          <ac:chgData name="Bea Montenegro" userId="65d3c91a-73e9-4799-becb-247b768c9783" providerId="ADAL" clId="{1E935125-231D-4C33-8737-9E086A53F46F}" dt="2020-09-30T05:19:58.099" v="5110" actId="20577"/>
          <ac:spMkLst>
            <pc:docMk/>
            <pc:sldMk cId="3494225555" sldId="460"/>
            <ac:spMk id="8" creationId="{909BA719-426F-4D49-8549-9B2020857B48}"/>
          </ac:spMkLst>
        </pc:spChg>
        <pc:spChg chg="add">
          <ac:chgData name="Bea Montenegro" userId="65d3c91a-73e9-4799-becb-247b768c9783" providerId="ADAL" clId="{1E935125-231D-4C33-8737-9E086A53F46F}" dt="2020-09-30T05:16:44.904" v="5072" actId="22"/>
          <ac:spMkLst>
            <pc:docMk/>
            <pc:sldMk cId="3494225555" sldId="460"/>
            <ac:spMk id="10" creationId="{2C5A262C-B12B-4FDB-8B89-4E9BA61B2E46}"/>
          </ac:spMkLst>
        </pc:spChg>
      </pc:sldChg>
      <pc:sldChg chg="addSp delSp modSp del mod">
        <pc:chgData name="Bea Montenegro" userId="65d3c91a-73e9-4799-becb-247b768c9783" providerId="ADAL" clId="{1E935125-231D-4C33-8737-9E086A53F46F}" dt="2020-09-30T05:24:33.838" v="5494" actId="2696"/>
        <pc:sldMkLst>
          <pc:docMk/>
          <pc:sldMk cId="2152759291" sldId="461"/>
        </pc:sldMkLst>
        <pc:spChg chg="del">
          <ac:chgData name="Bea Montenegro" userId="65d3c91a-73e9-4799-becb-247b768c9783" providerId="ADAL" clId="{1E935125-231D-4C33-8737-9E086A53F46F}" dt="2020-09-30T05:17:48.078" v="5077" actId="478"/>
          <ac:spMkLst>
            <pc:docMk/>
            <pc:sldMk cId="2152759291" sldId="461"/>
            <ac:spMk id="2" creationId="{7D5566BE-0E3A-41BE-A56C-80EC47B64812}"/>
          </ac:spMkLst>
        </pc:spChg>
        <pc:spChg chg="del">
          <ac:chgData name="Bea Montenegro" userId="65d3c91a-73e9-4799-becb-247b768c9783" providerId="ADAL" clId="{1E935125-231D-4C33-8737-9E086A53F46F}" dt="2020-09-30T05:21:32.101" v="5151" actId="478"/>
          <ac:spMkLst>
            <pc:docMk/>
            <pc:sldMk cId="2152759291" sldId="461"/>
            <ac:spMk id="3" creationId="{895C3B4A-2A61-4C33-91CF-D9A7F7A3E900}"/>
          </ac:spMkLst>
        </pc:spChg>
        <pc:spChg chg="add">
          <ac:chgData name="Bea Montenegro" userId="65d3c91a-73e9-4799-becb-247b768c9783" providerId="ADAL" clId="{1E935125-231D-4C33-8737-9E086A53F46F}" dt="2020-09-30T05:16:53.455" v="5076" actId="22"/>
          <ac:spMkLst>
            <pc:docMk/>
            <pc:sldMk cId="2152759291" sldId="461"/>
            <ac:spMk id="4" creationId="{5A994AC0-94A2-4D23-B314-15D8076F6D7A}"/>
          </ac:spMkLst>
        </pc:spChg>
        <pc:spChg chg="del">
          <ac:chgData name="Bea Montenegro" userId="65d3c91a-73e9-4799-becb-247b768c9783" providerId="ADAL" clId="{1E935125-231D-4C33-8737-9E086A53F46F}" dt="2020-09-30T05:16:53.035" v="5075" actId="478"/>
          <ac:spMkLst>
            <pc:docMk/>
            <pc:sldMk cId="2152759291" sldId="461"/>
            <ac:spMk id="6" creationId="{0E1EEE1C-B657-4BC6-989D-D0291799C3D1}"/>
          </ac:spMkLst>
        </pc:spChg>
        <pc:spChg chg="add del mod">
          <ac:chgData name="Bea Montenegro" userId="65d3c91a-73e9-4799-becb-247b768c9783" providerId="ADAL" clId="{1E935125-231D-4C33-8737-9E086A53F46F}" dt="2020-09-30T05:17:50.889" v="5078"/>
          <ac:spMkLst>
            <pc:docMk/>
            <pc:sldMk cId="2152759291" sldId="461"/>
            <ac:spMk id="9" creationId="{3BC59BE7-2A6F-4E9B-9689-BB52D61FC1EB}"/>
          </ac:spMkLst>
        </pc:spChg>
        <pc:spChg chg="add mod">
          <ac:chgData name="Bea Montenegro" userId="65d3c91a-73e9-4799-becb-247b768c9783" providerId="ADAL" clId="{1E935125-231D-4C33-8737-9E086A53F46F}" dt="2020-09-30T05:18:07.787" v="5079" actId="20577"/>
          <ac:spMkLst>
            <pc:docMk/>
            <pc:sldMk cId="2152759291" sldId="461"/>
            <ac:spMk id="10" creationId="{8EF9BDBC-FDE9-45E3-8478-01CDA4F2D136}"/>
          </ac:spMkLst>
        </pc:spChg>
        <pc:spChg chg="add del mod">
          <ac:chgData name="Bea Montenegro" userId="65d3c91a-73e9-4799-becb-247b768c9783" providerId="ADAL" clId="{1E935125-231D-4C33-8737-9E086A53F46F}" dt="2020-09-30T05:21:35.290" v="5152"/>
          <ac:spMkLst>
            <pc:docMk/>
            <pc:sldMk cId="2152759291" sldId="461"/>
            <ac:spMk id="12" creationId="{A5CCD713-E58E-4638-8014-9532BC08C829}"/>
          </ac:spMkLst>
        </pc:spChg>
        <pc:spChg chg="add mod">
          <ac:chgData name="Bea Montenegro" userId="65d3c91a-73e9-4799-becb-247b768c9783" providerId="ADAL" clId="{1E935125-231D-4C33-8737-9E086A53F46F}" dt="2020-09-30T05:21:35.290" v="5152"/>
          <ac:spMkLst>
            <pc:docMk/>
            <pc:sldMk cId="2152759291" sldId="461"/>
            <ac:spMk id="13" creationId="{2344FF6B-FC62-4049-94D5-2252DBD1BAF0}"/>
          </ac:spMkLst>
        </pc:spChg>
      </pc:sldChg>
      <pc:sldChg chg="del">
        <pc:chgData name="Bea Montenegro" userId="65d3c91a-73e9-4799-becb-247b768c9783" providerId="ADAL" clId="{1E935125-231D-4C33-8737-9E086A53F46F}" dt="2020-09-30T05:10:20.808" v="4958" actId="47"/>
        <pc:sldMkLst>
          <pc:docMk/>
          <pc:sldMk cId="3246334240" sldId="462"/>
        </pc:sldMkLst>
      </pc:sldChg>
      <pc:sldChg chg="addSp delSp modSp mod modClrScheme chgLayout">
        <pc:chgData name="Bea Montenegro" userId="65d3c91a-73e9-4799-becb-247b768c9783" providerId="ADAL" clId="{1E935125-231D-4C33-8737-9E086A53F46F}" dt="2020-09-30T05:20:54.241" v="5150" actId="22"/>
        <pc:sldMkLst>
          <pc:docMk/>
          <pc:sldMk cId="524201673" sldId="463"/>
        </pc:sldMkLst>
        <pc:spChg chg="mod ord">
          <ac:chgData name="Bea Montenegro" userId="65d3c91a-73e9-4799-becb-247b768c9783" providerId="ADAL" clId="{1E935125-231D-4C33-8737-9E086A53F46F}" dt="2020-09-30T05:18:52.122" v="5081" actId="700"/>
          <ac:spMkLst>
            <pc:docMk/>
            <pc:sldMk cId="524201673" sldId="463"/>
            <ac:spMk id="2" creationId="{7D5566BE-0E3A-41BE-A56C-80EC47B64812}"/>
          </ac:spMkLst>
        </pc:spChg>
        <pc:spChg chg="del">
          <ac:chgData name="Bea Montenegro" userId="65d3c91a-73e9-4799-becb-247b768c9783" providerId="ADAL" clId="{1E935125-231D-4C33-8737-9E086A53F46F}" dt="2020-09-30T05:18:47.935" v="5080" actId="478"/>
          <ac:spMkLst>
            <pc:docMk/>
            <pc:sldMk cId="524201673" sldId="463"/>
            <ac:spMk id="3" creationId="{895C3B4A-2A61-4C33-91CF-D9A7F7A3E900}"/>
          </ac:spMkLst>
        </pc:spChg>
        <pc:spChg chg="del">
          <ac:chgData name="Bea Montenegro" userId="65d3c91a-73e9-4799-becb-247b768c9783" providerId="ADAL" clId="{1E935125-231D-4C33-8737-9E086A53F46F}" dt="2020-09-30T05:16:49.035" v="5073" actId="478"/>
          <ac:spMkLst>
            <pc:docMk/>
            <pc:sldMk cId="524201673" sldId="463"/>
            <ac:spMk id="6" creationId="{0E1EEE1C-B657-4BC6-989D-D0291799C3D1}"/>
          </ac:spMkLst>
        </pc:spChg>
        <pc:spChg chg="add">
          <ac:chgData name="Bea Montenegro" userId="65d3c91a-73e9-4799-becb-247b768c9783" providerId="ADAL" clId="{1E935125-231D-4C33-8737-9E086A53F46F}" dt="2020-09-30T05:16:49.424" v="5074" actId="22"/>
          <ac:spMkLst>
            <pc:docMk/>
            <pc:sldMk cId="524201673" sldId="463"/>
            <ac:spMk id="8" creationId="{22F8E2FA-55EE-4C4A-9A82-3C0061A5284D}"/>
          </ac:spMkLst>
        </pc:spChg>
        <pc:spChg chg="add del mod ord">
          <ac:chgData name="Bea Montenegro" userId="65d3c91a-73e9-4799-becb-247b768c9783" providerId="ADAL" clId="{1E935125-231D-4C33-8737-9E086A53F46F}" dt="2020-09-30T05:18:52.122" v="5081" actId="700"/>
          <ac:spMkLst>
            <pc:docMk/>
            <pc:sldMk cId="524201673" sldId="463"/>
            <ac:spMk id="10" creationId="{6B72E37C-8F0C-4569-99BE-B7904C8D4E9E}"/>
          </ac:spMkLst>
        </pc:spChg>
        <pc:spChg chg="add del mod ord">
          <ac:chgData name="Bea Montenegro" userId="65d3c91a-73e9-4799-becb-247b768c9783" providerId="ADAL" clId="{1E935125-231D-4C33-8737-9E086A53F46F}" dt="2020-09-30T05:18:55.290" v="5082"/>
          <ac:spMkLst>
            <pc:docMk/>
            <pc:sldMk cId="524201673" sldId="463"/>
            <ac:spMk id="11" creationId="{3A34A6EA-FD3A-4E8C-8261-9F2FAC5E2A6E}"/>
          </ac:spMkLst>
        </pc:spChg>
        <pc:spChg chg="add del mod ord">
          <ac:chgData name="Bea Montenegro" userId="65d3c91a-73e9-4799-becb-247b768c9783" providerId="ADAL" clId="{1E935125-231D-4C33-8737-9E086A53F46F}" dt="2020-09-30T05:20:54.241" v="5150" actId="22"/>
          <ac:spMkLst>
            <pc:docMk/>
            <pc:sldMk cId="524201673" sldId="463"/>
            <ac:spMk id="12" creationId="{D4277288-E05A-40DD-8B50-27045CA3BE7E}"/>
          </ac:spMkLst>
        </pc:spChg>
        <pc:spChg chg="add mod">
          <ac:chgData name="Bea Montenegro" userId="65d3c91a-73e9-4799-becb-247b768c9783" providerId="ADAL" clId="{1E935125-231D-4C33-8737-9E086A53F46F}" dt="2020-09-30T05:20:43.059" v="5148" actId="20577"/>
          <ac:spMkLst>
            <pc:docMk/>
            <pc:sldMk cId="524201673" sldId="463"/>
            <ac:spMk id="13" creationId="{383BB4D4-7340-459D-A2BC-D2D34A45CDBD}"/>
          </ac:spMkLst>
        </pc:spChg>
        <pc:picChg chg="del">
          <ac:chgData name="Bea Montenegro" userId="65d3c91a-73e9-4799-becb-247b768c9783" providerId="ADAL" clId="{1E935125-231D-4C33-8737-9E086A53F46F}" dt="2020-09-30T05:20:46.945" v="5149" actId="21"/>
          <ac:picMkLst>
            <pc:docMk/>
            <pc:sldMk cId="524201673" sldId="463"/>
            <ac:picMk id="4" creationId="{6112CD95-55DD-4588-8567-975C46456928}"/>
          </ac:picMkLst>
        </pc:picChg>
        <pc:picChg chg="add mod">
          <ac:chgData name="Bea Montenegro" userId="65d3c91a-73e9-4799-becb-247b768c9783" providerId="ADAL" clId="{1E935125-231D-4C33-8737-9E086A53F46F}" dt="2020-09-30T05:20:54.241" v="5150" actId="22"/>
          <ac:picMkLst>
            <pc:docMk/>
            <pc:sldMk cId="524201673" sldId="463"/>
            <ac:picMk id="15" creationId="{E4496849-0DF4-4EBB-8C25-CCAC0660CAA9}"/>
          </ac:picMkLst>
        </pc:picChg>
      </pc:sldChg>
      <pc:sldChg chg="addSp delSp modSp del mod">
        <pc:chgData name="Bea Montenegro" userId="65d3c91a-73e9-4799-becb-247b768c9783" providerId="ADAL" clId="{1E935125-231D-4C33-8737-9E086A53F46F}" dt="2020-09-30T05:53:48.045" v="6099" actId="2696"/>
        <pc:sldMkLst>
          <pc:docMk/>
          <pc:sldMk cId="4064379351" sldId="464"/>
        </pc:sldMkLst>
        <pc:spChg chg="del">
          <ac:chgData name="Bea Montenegro" userId="65d3c91a-73e9-4799-becb-247b768c9783" providerId="ADAL" clId="{1E935125-231D-4C33-8737-9E086A53F46F}" dt="2020-09-30T05:30:02.881" v="5733" actId="478"/>
          <ac:spMkLst>
            <pc:docMk/>
            <pc:sldMk cId="4064379351" sldId="464"/>
            <ac:spMk id="3" creationId="{6775BCBC-80AD-4BB5-B2F3-2A55BDDB08C4}"/>
          </ac:spMkLst>
        </pc:spChg>
        <pc:spChg chg="add del mod">
          <ac:chgData name="Bea Montenegro" userId="65d3c91a-73e9-4799-becb-247b768c9783" providerId="ADAL" clId="{1E935125-231D-4C33-8737-9E086A53F46F}" dt="2020-09-30T05:30:08.019" v="5736" actId="478"/>
          <ac:spMkLst>
            <pc:docMk/>
            <pc:sldMk cId="4064379351" sldId="464"/>
            <ac:spMk id="7" creationId="{54EAF74C-7544-4128-9651-87EDC0E72B8E}"/>
          </ac:spMkLst>
        </pc:spChg>
        <pc:spChg chg="add mod">
          <ac:chgData name="Bea Montenegro" userId="65d3c91a-73e9-4799-becb-247b768c9783" providerId="ADAL" clId="{1E935125-231D-4C33-8737-9E086A53F46F}" dt="2020-09-30T05:30:50.802" v="5770" actId="255"/>
          <ac:spMkLst>
            <pc:docMk/>
            <pc:sldMk cId="4064379351" sldId="464"/>
            <ac:spMk id="8" creationId="{AEFEB125-5765-40AD-BBB6-102472169DD6}"/>
          </ac:spMkLst>
        </pc:spChg>
        <pc:picChg chg="del">
          <ac:chgData name="Bea Montenegro" userId="65d3c91a-73e9-4799-becb-247b768c9783" providerId="ADAL" clId="{1E935125-231D-4C33-8737-9E086A53F46F}" dt="2020-09-30T05:29:16.603" v="5727" actId="478"/>
          <ac:picMkLst>
            <pc:docMk/>
            <pc:sldMk cId="4064379351" sldId="464"/>
            <ac:picMk id="4" creationId="{AB4CE075-9EC5-4D56-9949-80AE6E976D20}"/>
          </ac:picMkLst>
        </pc:picChg>
        <pc:picChg chg="add del mod ord">
          <ac:chgData name="Bea Montenegro" userId="65d3c91a-73e9-4799-becb-247b768c9783" providerId="ADAL" clId="{1E935125-231D-4C33-8737-9E086A53F46F}" dt="2020-09-30T05:30:05.949" v="5735" actId="478"/>
          <ac:picMkLst>
            <pc:docMk/>
            <pc:sldMk cId="4064379351" sldId="464"/>
            <ac:picMk id="5" creationId="{CEAD4A15-EC80-4266-ADEA-8ABC6AE1BB54}"/>
          </ac:picMkLst>
        </pc:picChg>
      </pc:sldChg>
      <pc:sldChg chg="addSp modSp new del mod ord">
        <pc:chgData name="Bea Montenegro" userId="65d3c91a-73e9-4799-becb-247b768c9783" providerId="ADAL" clId="{1E935125-231D-4C33-8737-9E086A53F46F}" dt="2020-09-30T01:22:03.987" v="633" actId="2696"/>
        <pc:sldMkLst>
          <pc:docMk/>
          <pc:sldMk cId="1752171285" sldId="465"/>
        </pc:sldMkLst>
        <pc:spChg chg="add mod">
          <ac:chgData name="Bea Montenegro" userId="65d3c91a-73e9-4799-becb-247b768c9783" providerId="ADAL" clId="{1E935125-231D-4C33-8737-9E086A53F46F}" dt="2020-09-30T01:21:58.330" v="632" actId="20577"/>
          <ac:spMkLst>
            <pc:docMk/>
            <pc:sldMk cId="1752171285" sldId="465"/>
            <ac:spMk id="5" creationId="{CF792BB7-E4B6-4F37-B0F7-45C29D187A08}"/>
          </ac:spMkLst>
        </pc:spChg>
        <pc:picChg chg="add mod">
          <ac:chgData name="Bea Montenegro" userId="65d3c91a-73e9-4799-becb-247b768c9783" providerId="ADAL" clId="{1E935125-231D-4C33-8737-9E086A53F46F}" dt="2020-09-30T01:20:11.889" v="544" actId="1076"/>
          <ac:picMkLst>
            <pc:docMk/>
            <pc:sldMk cId="1752171285" sldId="465"/>
            <ac:picMk id="2" creationId="{FB020116-A822-4C02-B7AA-C37A2DB9AFE9}"/>
          </ac:picMkLst>
        </pc:picChg>
        <pc:picChg chg="add mod">
          <ac:chgData name="Bea Montenegro" userId="65d3c91a-73e9-4799-becb-247b768c9783" providerId="ADAL" clId="{1E935125-231D-4C33-8737-9E086A53F46F}" dt="2020-09-30T01:20:17.760" v="545" actId="1076"/>
          <ac:picMkLst>
            <pc:docMk/>
            <pc:sldMk cId="1752171285" sldId="465"/>
            <ac:picMk id="3" creationId="{B24599FF-2452-4B6D-B8C1-0C0BDFF9B786}"/>
          </ac:picMkLst>
        </pc:picChg>
      </pc:sldChg>
      <pc:sldChg chg="addSp delSp modSp add mod setBg">
        <pc:chgData name="Bea Montenegro" userId="65d3c91a-73e9-4799-becb-247b768c9783" providerId="ADAL" clId="{1E935125-231D-4C33-8737-9E086A53F46F}" dt="2020-09-30T03:38:56.653" v="4491" actId="113"/>
        <pc:sldMkLst>
          <pc:docMk/>
          <pc:sldMk cId="1927736966" sldId="465"/>
        </pc:sldMkLst>
        <pc:spChg chg="mod ord">
          <ac:chgData name="Bea Montenegro" userId="65d3c91a-73e9-4799-becb-247b768c9783" providerId="ADAL" clId="{1E935125-231D-4C33-8737-9E086A53F46F}" dt="2020-09-30T03:33:43.442" v="4094" actId="13926"/>
          <ac:spMkLst>
            <pc:docMk/>
            <pc:sldMk cId="1927736966" sldId="465"/>
            <ac:spMk id="2" creationId="{7D5566BE-0E3A-41BE-A56C-80EC47B64812}"/>
          </ac:spMkLst>
        </pc:spChg>
        <pc:spChg chg="del">
          <ac:chgData name="Bea Montenegro" userId="65d3c91a-73e9-4799-becb-247b768c9783" providerId="ADAL" clId="{1E935125-231D-4C33-8737-9E086A53F46F}" dt="2020-09-30T01:39:30.380" v="1480" actId="478"/>
          <ac:spMkLst>
            <pc:docMk/>
            <pc:sldMk cId="1927736966" sldId="465"/>
            <ac:spMk id="3" creationId="{895C3B4A-2A61-4C33-91CF-D9A7F7A3E900}"/>
          </ac:spMkLst>
        </pc:spChg>
        <pc:spChg chg="add del mod ord">
          <ac:chgData name="Bea Montenegro" userId="65d3c91a-73e9-4799-becb-247b768c9783" providerId="ADAL" clId="{1E935125-231D-4C33-8737-9E086A53F46F}" dt="2020-09-30T02:08:31.138" v="1691" actId="478"/>
          <ac:spMkLst>
            <pc:docMk/>
            <pc:sldMk cId="1927736966" sldId="465"/>
            <ac:spMk id="6" creationId="{0E1EEE1C-B657-4BC6-989D-D0291799C3D1}"/>
          </ac:spMkLst>
        </pc:spChg>
        <pc:spChg chg="add del mod">
          <ac:chgData name="Bea Montenegro" userId="65d3c91a-73e9-4799-becb-247b768c9783" providerId="ADAL" clId="{1E935125-231D-4C33-8737-9E086A53F46F}" dt="2020-09-30T02:08:47.842" v="1693" actId="478"/>
          <ac:spMkLst>
            <pc:docMk/>
            <pc:sldMk cId="1927736966" sldId="465"/>
            <ac:spMk id="10" creationId="{4C054403-EDA0-4B2C-A6BC-B233B25306C6}"/>
          </ac:spMkLst>
        </pc:spChg>
        <pc:spChg chg="add mod ord">
          <ac:chgData name="Bea Montenegro" userId="65d3c91a-73e9-4799-becb-247b768c9783" providerId="ADAL" clId="{1E935125-231D-4C33-8737-9E086A53F46F}" dt="2020-09-30T02:11:44.311" v="1900" actId="1037"/>
          <ac:spMkLst>
            <pc:docMk/>
            <pc:sldMk cId="1927736966" sldId="465"/>
            <ac:spMk id="15" creationId="{6EE24498-580C-4740-B02C-C5586E4B85E8}"/>
          </ac:spMkLst>
        </pc:spChg>
        <pc:spChg chg="add">
          <ac:chgData name="Bea Montenegro" userId="65d3c91a-73e9-4799-becb-247b768c9783" providerId="ADAL" clId="{1E935125-231D-4C33-8737-9E086A53F46F}" dt="2020-09-30T02:08:32.591" v="1692" actId="22"/>
          <ac:spMkLst>
            <pc:docMk/>
            <pc:sldMk cId="1927736966" sldId="465"/>
            <ac:spMk id="16" creationId="{76561AF2-C85E-40BC-848E-2DB7C285A690}"/>
          </ac:spMkLst>
        </pc:spChg>
        <pc:spChg chg="add mod">
          <ac:chgData name="Bea Montenegro" userId="65d3c91a-73e9-4799-becb-247b768c9783" providerId="ADAL" clId="{1E935125-231D-4C33-8737-9E086A53F46F}" dt="2020-09-30T02:10:26.811" v="1866" actId="115"/>
          <ac:spMkLst>
            <pc:docMk/>
            <pc:sldMk cId="1927736966" sldId="465"/>
            <ac:spMk id="18" creationId="{B8460ADB-669F-4C65-8952-7FBD6D601FC9}"/>
          </ac:spMkLst>
        </pc:spChg>
        <pc:spChg chg="add mod">
          <ac:chgData name="Bea Montenegro" userId="65d3c91a-73e9-4799-becb-247b768c9783" providerId="ADAL" clId="{1E935125-231D-4C33-8737-9E086A53F46F}" dt="2020-09-30T03:38:56.653" v="4491" actId="113"/>
          <ac:spMkLst>
            <pc:docMk/>
            <pc:sldMk cId="1927736966" sldId="465"/>
            <ac:spMk id="20" creationId="{DF85F232-9A66-413E-9215-E78BEE4E67EE}"/>
          </ac:spMkLst>
        </pc:spChg>
        <pc:spChg chg="add mod">
          <ac:chgData name="Bea Montenegro" userId="65d3c91a-73e9-4799-becb-247b768c9783" providerId="ADAL" clId="{1E935125-231D-4C33-8737-9E086A53F46F}" dt="2020-09-30T02:11:11.387" v="1878" actId="207"/>
          <ac:spMkLst>
            <pc:docMk/>
            <pc:sldMk cId="1927736966" sldId="465"/>
            <ac:spMk id="23" creationId="{1FBE150C-4556-4CD3-8EBD-086F565142F8}"/>
          </ac:spMkLst>
        </pc:spChg>
        <pc:picChg chg="del">
          <ac:chgData name="Bea Montenegro" userId="65d3c91a-73e9-4799-becb-247b768c9783" providerId="ADAL" clId="{1E935125-231D-4C33-8737-9E086A53F46F}" dt="2020-09-30T01:30:56.897" v="1155" actId="478"/>
          <ac:picMkLst>
            <pc:docMk/>
            <pc:sldMk cId="1927736966" sldId="465"/>
            <ac:picMk id="4" creationId="{0A41D26D-9EA4-49C4-92F1-769A1D673FA3}"/>
          </ac:picMkLst>
        </pc:picChg>
        <pc:picChg chg="del ord">
          <ac:chgData name="Bea Montenegro" userId="65d3c91a-73e9-4799-becb-247b768c9783" providerId="ADAL" clId="{1E935125-231D-4C33-8737-9E086A53F46F}" dt="2020-09-30T02:01:48.437" v="1619" actId="478"/>
          <ac:picMkLst>
            <pc:docMk/>
            <pc:sldMk cId="1927736966" sldId="465"/>
            <ac:picMk id="5" creationId="{0A0E0D5D-8530-4C03-A3DF-AE17BF4B15D8}"/>
          </ac:picMkLst>
        </pc:picChg>
        <pc:picChg chg="add del mod">
          <ac:chgData name="Bea Montenegro" userId="65d3c91a-73e9-4799-becb-247b768c9783" providerId="ADAL" clId="{1E935125-231D-4C33-8737-9E086A53F46F}" dt="2020-09-30T01:56:11.393" v="1602" actId="478"/>
          <ac:picMkLst>
            <pc:docMk/>
            <pc:sldMk cId="1927736966" sldId="465"/>
            <ac:picMk id="8" creationId="{590CC16E-C794-4BD1-9894-A4F553F0B1BD}"/>
          </ac:picMkLst>
        </pc:picChg>
        <pc:picChg chg="add del">
          <ac:chgData name="Bea Montenegro" userId="65d3c91a-73e9-4799-becb-247b768c9783" providerId="ADAL" clId="{1E935125-231D-4C33-8737-9E086A53F46F}" dt="2020-09-30T01:42:24.338" v="1486" actId="22"/>
          <ac:picMkLst>
            <pc:docMk/>
            <pc:sldMk cId="1927736966" sldId="465"/>
            <ac:picMk id="12" creationId="{2C7BDE2E-3505-43FA-A8D4-F7C6074964F5}"/>
          </ac:picMkLst>
        </pc:picChg>
        <pc:picChg chg="add del mod ord">
          <ac:chgData name="Bea Montenegro" userId="65d3c91a-73e9-4799-becb-247b768c9783" providerId="ADAL" clId="{1E935125-231D-4C33-8737-9E086A53F46F}" dt="2020-09-30T02:11:44.748" v="1901" actId="1037"/>
          <ac:picMkLst>
            <pc:docMk/>
            <pc:sldMk cId="1927736966" sldId="465"/>
            <ac:picMk id="14" creationId="{57BA60B7-1CBE-4CDD-91F0-67C548491D4A}"/>
          </ac:picMkLst>
        </pc:picChg>
        <pc:picChg chg="add mod">
          <ac:chgData name="Bea Montenegro" userId="65d3c91a-73e9-4799-becb-247b768c9783" providerId="ADAL" clId="{1E935125-231D-4C33-8737-9E086A53F46F}" dt="2020-09-30T03:34:15.186" v="4105" actId="1036"/>
          <ac:picMkLst>
            <pc:docMk/>
            <pc:sldMk cId="1927736966" sldId="465"/>
            <ac:picMk id="24" creationId="{4F158175-3967-4E3B-9489-71A547CDCF0A}"/>
          </ac:picMkLst>
        </pc:picChg>
        <pc:cxnChg chg="add del">
          <ac:chgData name="Bea Montenegro" userId="65d3c91a-73e9-4799-becb-247b768c9783" providerId="ADAL" clId="{1E935125-231D-4C33-8737-9E086A53F46F}" dt="2020-09-30T02:00:57.934" v="1613" actId="26606"/>
          <ac:cxnSpMkLst>
            <pc:docMk/>
            <pc:sldMk cId="1927736966" sldId="465"/>
            <ac:cxnSpMk id="19" creationId="{A7F400EE-A8A5-48AF-B4D6-291B52C6F0B0}"/>
          </ac:cxnSpMkLst>
        </pc:cxnChg>
      </pc:sldChg>
      <pc:sldChg chg="addSp delSp modSp add mod ord">
        <pc:chgData name="Bea Montenegro" userId="65d3c91a-73e9-4799-becb-247b768c9783" providerId="ADAL" clId="{1E935125-231D-4C33-8737-9E086A53F46F}" dt="2020-09-30T02:51:21.884" v="3132" actId="13926"/>
        <pc:sldMkLst>
          <pc:docMk/>
          <pc:sldMk cId="314009451" sldId="466"/>
        </pc:sldMkLst>
        <pc:spChg chg="add del">
          <ac:chgData name="Bea Montenegro" userId="65d3c91a-73e9-4799-becb-247b768c9783" providerId="ADAL" clId="{1E935125-231D-4C33-8737-9E086A53F46F}" dt="2020-09-30T02:49:51.233" v="3041" actId="478"/>
          <ac:spMkLst>
            <pc:docMk/>
            <pc:sldMk cId="314009451" sldId="466"/>
            <ac:spMk id="2" creationId="{7D5566BE-0E3A-41BE-A56C-80EC47B64812}"/>
          </ac:spMkLst>
        </pc:spChg>
        <pc:spChg chg="del mod">
          <ac:chgData name="Bea Montenegro" userId="65d3c91a-73e9-4799-becb-247b768c9783" providerId="ADAL" clId="{1E935125-231D-4C33-8737-9E086A53F46F}" dt="2020-09-30T02:18:41.987" v="2035" actId="1032"/>
          <ac:spMkLst>
            <pc:docMk/>
            <pc:sldMk cId="314009451" sldId="466"/>
            <ac:spMk id="3" creationId="{895C3B4A-2A61-4C33-91CF-D9A7F7A3E900}"/>
          </ac:spMkLst>
        </pc:spChg>
        <pc:spChg chg="add del mod">
          <ac:chgData name="Bea Montenegro" userId="65d3c91a-73e9-4799-becb-247b768c9783" providerId="ADAL" clId="{1E935125-231D-4C33-8737-9E086A53F46F}" dt="2020-09-30T02:49:41.050" v="3036" actId="478"/>
          <ac:spMkLst>
            <pc:docMk/>
            <pc:sldMk cId="314009451" sldId="466"/>
            <ac:spMk id="8" creationId="{937D94D9-A9E1-43C3-9AEF-0AD25EB71429}"/>
          </ac:spMkLst>
        </pc:spChg>
        <pc:spChg chg="add del mod">
          <ac:chgData name="Bea Montenegro" userId="65d3c91a-73e9-4799-becb-247b768c9783" providerId="ADAL" clId="{1E935125-231D-4C33-8737-9E086A53F46F}" dt="2020-09-30T02:49:49.846" v="3040" actId="478"/>
          <ac:spMkLst>
            <pc:docMk/>
            <pc:sldMk cId="314009451" sldId="466"/>
            <ac:spMk id="10" creationId="{A551F7A9-7825-4CB6-91BF-046E3B0F29A3}"/>
          </ac:spMkLst>
        </pc:spChg>
        <pc:spChg chg="add del mod">
          <ac:chgData name="Bea Montenegro" userId="65d3c91a-73e9-4799-becb-247b768c9783" providerId="ADAL" clId="{1E935125-231D-4C33-8737-9E086A53F46F}" dt="2020-09-30T02:49:49.363" v="3039"/>
          <ac:spMkLst>
            <pc:docMk/>
            <pc:sldMk cId="314009451" sldId="466"/>
            <ac:spMk id="11" creationId="{2331CD77-525E-4014-8B1D-AAA2EA911B4C}"/>
          </ac:spMkLst>
        </pc:spChg>
        <pc:spChg chg="add del mod">
          <ac:chgData name="Bea Montenegro" userId="65d3c91a-73e9-4799-becb-247b768c9783" providerId="ADAL" clId="{1E935125-231D-4C33-8737-9E086A53F46F}" dt="2020-09-30T02:51:21.884" v="3132" actId="13926"/>
          <ac:spMkLst>
            <pc:docMk/>
            <pc:sldMk cId="314009451" sldId="466"/>
            <ac:spMk id="13" creationId="{C20B1F4B-D3B6-4744-8D7D-D3BAD7E5178B}"/>
          </ac:spMkLst>
        </pc:spChg>
        <pc:spChg chg="add del mod">
          <ac:chgData name="Bea Montenegro" userId="65d3c91a-73e9-4799-becb-247b768c9783" providerId="ADAL" clId="{1E935125-231D-4C33-8737-9E086A53F46F}" dt="2020-09-30T02:49:58.235" v="3044"/>
          <ac:spMkLst>
            <pc:docMk/>
            <pc:sldMk cId="314009451" sldId="466"/>
            <ac:spMk id="14" creationId="{6D3CFC4D-39AB-416F-B76C-6B7FD78B615C}"/>
          </ac:spMkLst>
        </pc:spChg>
        <pc:graphicFrameChg chg="add mod modGraphic">
          <ac:chgData name="Bea Montenegro" userId="65d3c91a-73e9-4799-becb-247b768c9783" providerId="ADAL" clId="{1E935125-231D-4C33-8737-9E086A53F46F}" dt="2020-09-30T02:26:36.162" v="2478" actId="20577"/>
          <ac:graphicFrameMkLst>
            <pc:docMk/>
            <pc:sldMk cId="314009451" sldId="466"/>
            <ac:graphicFrameMk id="7" creationId="{34B4E997-2D7E-47CE-BD52-B92ABF2386C9}"/>
          </ac:graphicFrameMkLst>
        </pc:graphicFrameChg>
        <pc:picChg chg="del">
          <ac:chgData name="Bea Montenegro" userId="65d3c91a-73e9-4799-becb-247b768c9783" providerId="ADAL" clId="{1E935125-231D-4C33-8737-9E086A53F46F}" dt="2020-09-30T02:17:30.502" v="2033" actId="478"/>
          <ac:picMkLst>
            <pc:docMk/>
            <pc:sldMk cId="314009451" sldId="466"/>
            <ac:picMk id="4" creationId="{0A41D26D-9EA4-49C4-92F1-769A1D673FA3}"/>
          </ac:picMkLst>
        </pc:picChg>
      </pc:sldChg>
      <pc:sldChg chg="new del">
        <pc:chgData name="Bea Montenegro" userId="65d3c91a-73e9-4799-becb-247b768c9783" providerId="ADAL" clId="{1E935125-231D-4C33-8737-9E086A53F46F}" dt="2020-09-30T01:42:58.295" v="1490" actId="680"/>
        <pc:sldMkLst>
          <pc:docMk/>
          <pc:sldMk cId="474674329" sldId="466"/>
        </pc:sldMkLst>
      </pc:sldChg>
      <pc:sldChg chg="addSp modSp new del mod setBg">
        <pc:chgData name="Bea Montenegro" userId="65d3c91a-73e9-4799-becb-247b768c9783" providerId="ADAL" clId="{1E935125-231D-4C33-8737-9E086A53F46F}" dt="2020-09-30T02:09:08" v="1696" actId="2696"/>
        <pc:sldMkLst>
          <pc:docMk/>
          <pc:sldMk cId="1308806523" sldId="466"/>
        </pc:sldMkLst>
        <pc:spChg chg="mod ord">
          <ac:chgData name="Bea Montenegro" userId="65d3c91a-73e9-4799-becb-247b768c9783" providerId="ADAL" clId="{1E935125-231D-4C33-8737-9E086A53F46F}" dt="2020-09-30T01:43:26.542" v="1493" actId="26606"/>
          <ac:spMkLst>
            <pc:docMk/>
            <pc:sldMk cId="1308806523" sldId="466"/>
            <ac:spMk id="2" creationId="{23873B1A-9476-49D0-BDA9-BDCF0CAD9FE8}"/>
          </ac:spMkLst>
        </pc:spChg>
        <pc:spChg chg="add">
          <ac:chgData name="Bea Montenegro" userId="65d3c91a-73e9-4799-becb-247b768c9783" providerId="ADAL" clId="{1E935125-231D-4C33-8737-9E086A53F46F}" dt="2020-09-30T01:49:56.614" v="1510" actId="22"/>
          <ac:spMkLst>
            <pc:docMk/>
            <pc:sldMk cId="1308806523" sldId="466"/>
            <ac:spMk id="5" creationId="{C4A87D4A-F117-4C06-A6DF-CB428703C5CE}"/>
          </ac:spMkLst>
        </pc:spChg>
        <pc:spChg chg="add">
          <ac:chgData name="Bea Montenegro" userId="65d3c91a-73e9-4799-becb-247b768c9783" providerId="ADAL" clId="{1E935125-231D-4C33-8737-9E086A53F46F}" dt="2020-09-30T01:43:26.542" v="1493" actId="26606"/>
          <ac:spMkLst>
            <pc:docMk/>
            <pc:sldMk cId="1308806523" sldId="466"/>
            <ac:spMk id="9" creationId="{E91DC736-0EF8-4F87-9146-EBF1D2EE4D3D}"/>
          </ac:spMkLst>
        </pc:spChg>
        <pc:spChg chg="add">
          <ac:chgData name="Bea Montenegro" userId="65d3c91a-73e9-4799-becb-247b768c9783" providerId="ADAL" clId="{1E935125-231D-4C33-8737-9E086A53F46F}" dt="2020-09-30T01:43:26.542" v="1493" actId="26606"/>
          <ac:spMkLst>
            <pc:docMk/>
            <pc:sldMk cId="1308806523" sldId="466"/>
            <ac:spMk id="11" creationId="{097CD68E-23E3-4007-8847-CD0944C4F7BE}"/>
          </ac:spMkLst>
        </pc:spChg>
        <pc:spChg chg="add">
          <ac:chgData name="Bea Montenegro" userId="65d3c91a-73e9-4799-becb-247b768c9783" providerId="ADAL" clId="{1E935125-231D-4C33-8737-9E086A53F46F}" dt="2020-09-30T01:43:26.542" v="1493" actId="26606"/>
          <ac:spMkLst>
            <pc:docMk/>
            <pc:sldMk cId="1308806523" sldId="466"/>
            <ac:spMk id="13" creationId="{AF2F604E-43BE-4DC3-B983-E071523364F8}"/>
          </ac:spMkLst>
        </pc:spChg>
        <pc:spChg chg="add">
          <ac:chgData name="Bea Montenegro" userId="65d3c91a-73e9-4799-becb-247b768c9783" providerId="ADAL" clId="{1E935125-231D-4C33-8737-9E086A53F46F}" dt="2020-09-30T01:43:26.542" v="1493" actId="26606"/>
          <ac:spMkLst>
            <pc:docMk/>
            <pc:sldMk cId="1308806523" sldId="466"/>
            <ac:spMk id="15" creationId="{08C9B587-E65E-4B52-B37C-ABEBB6E87928}"/>
          </ac:spMkLst>
        </pc:spChg>
        <pc:picChg chg="add mod">
          <ac:chgData name="Bea Montenegro" userId="65d3c91a-73e9-4799-becb-247b768c9783" providerId="ADAL" clId="{1E935125-231D-4C33-8737-9E086A53F46F}" dt="2020-09-30T02:00:12.859" v="1610" actId="1076"/>
          <ac:picMkLst>
            <pc:docMk/>
            <pc:sldMk cId="1308806523" sldId="466"/>
            <ac:picMk id="4" creationId="{CE1764DD-9BD0-44A6-A7B1-1046B5DE41A8}"/>
          </ac:picMkLst>
        </pc:picChg>
      </pc:sldChg>
      <pc:sldChg chg="addSp delSp modSp add mod ord setBg">
        <pc:chgData name="Bea Montenegro" userId="65d3c91a-73e9-4799-becb-247b768c9783" providerId="ADAL" clId="{1E935125-231D-4C33-8737-9E086A53F46F}" dt="2020-09-30T05:10:36.379" v="4965" actId="20577"/>
        <pc:sldMkLst>
          <pc:docMk/>
          <pc:sldMk cId="316623040" sldId="467"/>
        </pc:sldMkLst>
        <pc:spChg chg="mod">
          <ac:chgData name="Bea Montenegro" userId="65d3c91a-73e9-4799-becb-247b768c9783" providerId="ADAL" clId="{1E935125-231D-4C33-8737-9E086A53F46F}" dt="2020-09-30T05:10:36.379" v="4965" actId="20577"/>
          <ac:spMkLst>
            <pc:docMk/>
            <pc:sldMk cId="316623040" sldId="467"/>
            <ac:spMk id="2" creationId="{7D5566BE-0E3A-41BE-A56C-80EC47B64812}"/>
          </ac:spMkLst>
        </pc:spChg>
        <pc:spChg chg="del">
          <ac:chgData name="Bea Montenegro" userId="65d3c91a-73e9-4799-becb-247b768c9783" providerId="ADAL" clId="{1E935125-231D-4C33-8737-9E086A53F46F}" dt="2020-09-30T02:31:53.932" v="2506" actId="478"/>
          <ac:spMkLst>
            <pc:docMk/>
            <pc:sldMk cId="316623040" sldId="467"/>
            <ac:spMk id="3" creationId="{895C3B4A-2A61-4C33-91CF-D9A7F7A3E900}"/>
          </ac:spMkLst>
        </pc:spChg>
        <pc:spChg chg="mod">
          <ac:chgData name="Bea Montenegro" userId="65d3c91a-73e9-4799-becb-247b768c9783" providerId="ADAL" clId="{1E935125-231D-4C33-8737-9E086A53F46F}" dt="2020-09-30T05:10:25.346" v="4960" actId="20577"/>
          <ac:spMkLst>
            <pc:docMk/>
            <pc:sldMk cId="316623040" sldId="467"/>
            <ac:spMk id="6" creationId="{0E1EEE1C-B657-4BC6-989D-D0291799C3D1}"/>
          </ac:spMkLst>
        </pc:spChg>
        <pc:spChg chg="add del mod">
          <ac:chgData name="Bea Montenegro" userId="65d3c91a-73e9-4799-becb-247b768c9783" providerId="ADAL" clId="{1E935125-231D-4C33-8737-9E086A53F46F}" dt="2020-09-30T02:37:48.386" v="2507" actId="931"/>
          <ac:spMkLst>
            <pc:docMk/>
            <pc:sldMk cId="316623040" sldId="467"/>
            <ac:spMk id="8" creationId="{88E6D99B-7FB0-41CA-B446-2E17C13228B3}"/>
          </ac:spMkLst>
        </pc:spChg>
        <pc:spChg chg="add del mod">
          <ac:chgData name="Bea Montenegro" userId="65d3c91a-73e9-4799-becb-247b768c9783" providerId="ADAL" clId="{1E935125-231D-4C33-8737-9E086A53F46F}" dt="2020-09-30T02:46:18.578" v="2810" actId="478"/>
          <ac:spMkLst>
            <pc:docMk/>
            <pc:sldMk cId="316623040" sldId="467"/>
            <ac:spMk id="17" creationId="{395E7981-9203-43E7-B848-7D7C412DFADF}"/>
          </ac:spMkLst>
        </pc:spChg>
        <pc:spChg chg="add mod">
          <ac:chgData name="Bea Montenegro" userId="65d3c91a-73e9-4799-becb-247b768c9783" providerId="ADAL" clId="{1E935125-231D-4C33-8737-9E086A53F46F}" dt="2020-09-30T03:28:29.625" v="3973" actId="948"/>
          <ac:spMkLst>
            <pc:docMk/>
            <pc:sldMk cId="316623040" sldId="467"/>
            <ac:spMk id="19" creationId="{B6CC5F13-AB80-46AC-8A0B-67FDB6234C8F}"/>
          </ac:spMkLst>
        </pc:spChg>
        <pc:spChg chg="add del">
          <ac:chgData name="Bea Montenegro" userId="65d3c91a-73e9-4799-becb-247b768c9783" providerId="ADAL" clId="{1E935125-231D-4C33-8737-9E086A53F46F}" dt="2020-09-30T02:39:04.135" v="2509" actId="26606"/>
          <ac:spMkLst>
            <pc:docMk/>
            <pc:sldMk cId="316623040" sldId="467"/>
            <ac:spMk id="20" creationId="{BD91D9E2-98DD-4A76-941B-84C4BF8ED733}"/>
          </ac:spMkLst>
        </pc:spChg>
        <pc:spChg chg="add del mod">
          <ac:chgData name="Bea Montenegro" userId="65d3c91a-73e9-4799-becb-247b768c9783" providerId="ADAL" clId="{1E935125-231D-4C33-8737-9E086A53F46F}" dt="2020-09-30T02:48:18.061" v="3034"/>
          <ac:spMkLst>
            <pc:docMk/>
            <pc:sldMk cId="316623040" sldId="467"/>
            <ac:spMk id="21" creationId="{4A1887B5-597E-4CD8-96C6-2347D05E0234}"/>
          </ac:spMkLst>
        </pc:spChg>
        <pc:spChg chg="add mod">
          <ac:chgData name="Bea Montenegro" userId="65d3c91a-73e9-4799-becb-247b768c9783" providerId="ADAL" clId="{1E935125-231D-4C33-8737-9E086A53F46F}" dt="2020-09-30T03:28:29.625" v="3973" actId="948"/>
          <ac:spMkLst>
            <pc:docMk/>
            <pc:sldMk cId="316623040" sldId="467"/>
            <ac:spMk id="22" creationId="{06EF19D9-6C20-4A6D-A44E-4CD7315E7AB4}"/>
          </ac:spMkLst>
        </pc:spChg>
        <pc:spChg chg="add del">
          <ac:chgData name="Bea Montenegro" userId="65d3c91a-73e9-4799-becb-247b768c9783" providerId="ADAL" clId="{1E935125-231D-4C33-8737-9E086A53F46F}" dt="2020-09-30T02:39:04.135" v="2509" actId="26606"/>
          <ac:spMkLst>
            <pc:docMk/>
            <pc:sldMk cId="316623040" sldId="467"/>
            <ac:spMk id="23" creationId="{C4E4288A-DFC8-40A2-90E5-70E851A933AD}"/>
          </ac:spMkLst>
        </pc:spChg>
        <pc:spChg chg="add mod">
          <ac:chgData name="Bea Montenegro" userId="65d3c91a-73e9-4799-becb-247b768c9783" providerId="ADAL" clId="{1E935125-231D-4C33-8737-9E086A53F46F}" dt="2020-09-30T03:28:29.625" v="3973" actId="948"/>
          <ac:spMkLst>
            <pc:docMk/>
            <pc:sldMk cId="316623040" sldId="467"/>
            <ac:spMk id="24" creationId="{FFA9EEE9-23C0-4A0C-B3D6-58F4EEFA59B4}"/>
          </ac:spMkLst>
        </pc:spChg>
        <pc:spChg chg="add mod">
          <ac:chgData name="Bea Montenegro" userId="65d3c91a-73e9-4799-becb-247b768c9783" providerId="ADAL" clId="{1E935125-231D-4C33-8737-9E086A53F46F}" dt="2020-09-30T03:28:29.625" v="3973" actId="948"/>
          <ac:spMkLst>
            <pc:docMk/>
            <pc:sldMk cId="316623040" sldId="467"/>
            <ac:spMk id="28" creationId="{2E37266F-79A3-4614-A652-C2A4CDDAD0C8}"/>
          </ac:spMkLst>
        </pc:spChg>
        <pc:spChg chg="add del">
          <ac:chgData name="Bea Montenegro" userId="65d3c91a-73e9-4799-becb-247b768c9783" providerId="ADAL" clId="{1E935125-231D-4C33-8737-9E086A53F46F}" dt="2020-09-30T02:39:04.135" v="2509" actId="26606"/>
          <ac:spMkLst>
            <pc:docMk/>
            <pc:sldMk cId="316623040" sldId="467"/>
            <ac:spMk id="29" creationId="{FDF32B5C-56CA-41B2-B98F-3B71817347B0}"/>
          </ac:spMkLst>
        </pc:spChg>
        <pc:spChg chg="add del">
          <ac:chgData name="Bea Montenegro" userId="65d3c91a-73e9-4799-becb-247b768c9783" providerId="ADAL" clId="{1E935125-231D-4C33-8737-9E086A53F46F}" dt="2020-09-30T02:39:04.135" v="2509" actId="26606"/>
          <ac:spMkLst>
            <pc:docMk/>
            <pc:sldMk cId="316623040" sldId="467"/>
            <ac:spMk id="31" creationId="{D13042C5-FBFD-461A-A131-5C448FAF37E1}"/>
          </ac:spMkLst>
        </pc:spChg>
        <pc:spChg chg="add del">
          <ac:chgData name="Bea Montenegro" userId="65d3c91a-73e9-4799-becb-247b768c9783" providerId="ADAL" clId="{1E935125-231D-4C33-8737-9E086A53F46F}" dt="2020-09-30T02:39:04.135" v="2509" actId="26606"/>
          <ac:spMkLst>
            <pc:docMk/>
            <pc:sldMk cId="316623040" sldId="467"/>
            <ac:spMk id="33" creationId="{53339482-2518-48ED-BB8A-78BA44D806CF}"/>
          </ac:spMkLst>
        </pc:spChg>
        <pc:spChg chg="add del">
          <ac:chgData name="Bea Montenegro" userId="65d3c91a-73e9-4799-becb-247b768c9783" providerId="ADAL" clId="{1E935125-231D-4C33-8737-9E086A53F46F}" dt="2020-09-30T02:39:04.135" v="2509" actId="26606"/>
          <ac:spMkLst>
            <pc:docMk/>
            <pc:sldMk cId="316623040" sldId="467"/>
            <ac:spMk id="35" creationId="{EEC55F4D-D9C2-4111-949F-1021A85FC8D1}"/>
          </ac:spMkLst>
        </pc:spChg>
        <pc:grpChg chg="add del">
          <ac:chgData name="Bea Montenegro" userId="65d3c91a-73e9-4799-becb-247b768c9783" providerId="ADAL" clId="{1E935125-231D-4C33-8737-9E086A53F46F}" dt="2020-09-30T02:39:04.135" v="2509" actId="26606"/>
          <ac:grpSpMkLst>
            <pc:docMk/>
            <pc:sldMk cId="316623040" sldId="467"/>
            <ac:grpSpMk id="25" creationId="{B63C2D82-D4FA-4A37-BB01-1E7B21E4FF20}"/>
          </ac:grpSpMkLst>
        </pc:grpChg>
        <pc:picChg chg="del">
          <ac:chgData name="Bea Montenegro" userId="65d3c91a-73e9-4799-becb-247b768c9783" providerId="ADAL" clId="{1E935125-231D-4C33-8737-9E086A53F46F}" dt="2020-09-30T02:31:41.322" v="2505" actId="478"/>
          <ac:picMkLst>
            <pc:docMk/>
            <pc:sldMk cId="316623040" sldId="467"/>
            <ac:picMk id="4" creationId="{0A41D26D-9EA4-49C4-92F1-769A1D673FA3}"/>
          </ac:picMkLst>
        </pc:picChg>
        <pc:picChg chg="add mod ord">
          <ac:chgData name="Bea Montenegro" userId="65d3c91a-73e9-4799-becb-247b768c9783" providerId="ADAL" clId="{1E935125-231D-4C33-8737-9E086A53F46F}" dt="2020-09-30T02:52:40.202" v="3140" actId="465"/>
          <ac:picMkLst>
            <pc:docMk/>
            <pc:sldMk cId="316623040" sldId="467"/>
            <ac:picMk id="10" creationId="{35C0C262-8F24-4F5D-B823-23A4128E2CF2}"/>
          </ac:picMkLst>
        </pc:picChg>
        <pc:picChg chg="add mod ord">
          <ac:chgData name="Bea Montenegro" userId="65d3c91a-73e9-4799-becb-247b768c9783" providerId="ADAL" clId="{1E935125-231D-4C33-8737-9E086A53F46F}" dt="2020-09-30T02:52:40.202" v="3140" actId="465"/>
          <ac:picMkLst>
            <pc:docMk/>
            <pc:sldMk cId="316623040" sldId="467"/>
            <ac:picMk id="12" creationId="{B770113C-CEEB-44EE-8346-99B74F6339A9}"/>
          </ac:picMkLst>
        </pc:picChg>
        <pc:picChg chg="add mod ord">
          <ac:chgData name="Bea Montenegro" userId="65d3c91a-73e9-4799-becb-247b768c9783" providerId="ADAL" clId="{1E935125-231D-4C33-8737-9E086A53F46F}" dt="2020-09-30T02:43:06.635" v="2539" actId="207"/>
          <ac:picMkLst>
            <pc:docMk/>
            <pc:sldMk cId="316623040" sldId="467"/>
            <ac:picMk id="14" creationId="{910E421A-87E1-444B-9A0E-1AFF702D9BF3}"/>
          </ac:picMkLst>
        </pc:picChg>
        <pc:picChg chg="add mod ord">
          <ac:chgData name="Bea Montenegro" userId="65d3c91a-73e9-4799-becb-247b768c9783" providerId="ADAL" clId="{1E935125-231D-4C33-8737-9E086A53F46F}" dt="2020-09-30T02:44:28.818" v="2738" actId="1076"/>
          <ac:picMkLst>
            <pc:docMk/>
            <pc:sldMk cId="316623040" sldId="467"/>
            <ac:picMk id="16" creationId="{E15330A0-0B2A-4A37-9312-45502D5CF7EC}"/>
          </ac:picMkLst>
        </pc:picChg>
        <pc:picChg chg="add mod">
          <ac:chgData name="Bea Montenegro" userId="65d3c91a-73e9-4799-becb-247b768c9783" providerId="ADAL" clId="{1E935125-231D-4C33-8737-9E086A53F46F}" dt="2020-09-30T02:47:40.665" v="3028" actId="1076"/>
          <ac:picMkLst>
            <pc:docMk/>
            <pc:sldMk cId="316623040" sldId="467"/>
            <ac:picMk id="18" creationId="{A55596CB-83BE-4DBA-99AE-ACB7A3EFD9AD}"/>
          </ac:picMkLst>
        </pc:picChg>
      </pc:sldChg>
      <pc:sldChg chg="addSp delSp modSp new del mod setBg">
        <pc:chgData name="Bea Montenegro" userId="65d3c91a-73e9-4799-becb-247b768c9783" providerId="ADAL" clId="{1E935125-231D-4C33-8737-9E086A53F46F}" dt="2020-09-30T02:09:04.856" v="1695" actId="2696"/>
        <pc:sldMkLst>
          <pc:docMk/>
          <pc:sldMk cId="3825915068" sldId="467"/>
        </pc:sldMkLst>
        <pc:spChg chg="mod ord">
          <ac:chgData name="Bea Montenegro" userId="65d3c91a-73e9-4799-becb-247b768c9783" providerId="ADAL" clId="{1E935125-231D-4C33-8737-9E086A53F46F}" dt="2020-09-30T01:44:05.666" v="1496" actId="26606"/>
          <ac:spMkLst>
            <pc:docMk/>
            <pc:sldMk cId="3825915068" sldId="467"/>
            <ac:spMk id="2" creationId="{BC477176-CECC-4183-B985-DA9A500ABFFC}"/>
          </ac:spMkLst>
        </pc:spChg>
        <pc:spChg chg="del">
          <ac:chgData name="Bea Montenegro" userId="65d3c91a-73e9-4799-becb-247b768c9783" providerId="ADAL" clId="{1E935125-231D-4C33-8737-9E086A53F46F}" dt="2020-09-30T01:44:05.666" v="1496" actId="26606"/>
          <ac:spMkLst>
            <pc:docMk/>
            <pc:sldMk cId="3825915068" sldId="467"/>
            <ac:spMk id="3" creationId="{9D7EB33F-432D-420B-84B3-9037B126E2C0}"/>
          </ac:spMkLst>
        </pc:spChg>
        <pc:spChg chg="add">
          <ac:chgData name="Bea Montenegro" userId="65d3c91a-73e9-4799-becb-247b768c9783" providerId="ADAL" clId="{1E935125-231D-4C33-8737-9E086A53F46F}" dt="2020-09-30T01:44:05.666" v="1496" actId="26606"/>
          <ac:spMkLst>
            <pc:docMk/>
            <pc:sldMk cId="3825915068" sldId="467"/>
            <ac:spMk id="10" creationId="{5EB73228-F09B-409F-9EC1-7E853C4F5B43}"/>
          </ac:spMkLst>
        </pc:spChg>
        <pc:spChg chg="add">
          <ac:chgData name="Bea Montenegro" userId="65d3c91a-73e9-4799-becb-247b768c9783" providerId="ADAL" clId="{1E935125-231D-4C33-8737-9E086A53F46F}" dt="2020-09-30T01:44:05.666" v="1496" actId="26606"/>
          <ac:spMkLst>
            <pc:docMk/>
            <pc:sldMk cId="3825915068" sldId="467"/>
            <ac:spMk id="12" creationId="{3150A4AE-7BE7-480D-BD8C-3951E6479910}"/>
          </ac:spMkLst>
        </pc:spChg>
        <pc:picChg chg="add mod">
          <ac:chgData name="Bea Montenegro" userId="65d3c91a-73e9-4799-becb-247b768c9783" providerId="ADAL" clId="{1E935125-231D-4C33-8737-9E086A53F46F}" dt="2020-09-30T01:44:05.666" v="1496" actId="26606"/>
          <ac:picMkLst>
            <pc:docMk/>
            <pc:sldMk cId="3825915068" sldId="467"/>
            <ac:picMk id="5" creationId="{F9495756-EDA5-4A62-8F97-25F71D9F6210}"/>
          </ac:picMkLst>
        </pc:picChg>
      </pc:sldChg>
      <pc:sldChg chg="add del">
        <pc:chgData name="Bea Montenegro" userId="65d3c91a-73e9-4799-becb-247b768c9783" providerId="ADAL" clId="{1E935125-231D-4C33-8737-9E086A53F46F}" dt="2020-09-30T01:48:12.403" v="1509" actId="2696"/>
        <pc:sldMkLst>
          <pc:docMk/>
          <pc:sldMk cId="160605715" sldId="468"/>
        </pc:sldMkLst>
      </pc:sldChg>
      <pc:sldChg chg="addSp delSp modSp add del mod setBg delDesignElem chgLayout">
        <pc:chgData name="Bea Montenegro" userId="65d3c91a-73e9-4799-becb-247b768c9783" providerId="ADAL" clId="{1E935125-231D-4C33-8737-9E086A53F46F}" dt="2020-09-30T01:55:33.559" v="1599" actId="2696"/>
        <pc:sldMkLst>
          <pc:docMk/>
          <pc:sldMk cId="1800663586" sldId="468"/>
        </pc:sldMkLst>
        <pc:spChg chg="del">
          <ac:chgData name="Bea Montenegro" userId="65d3c91a-73e9-4799-becb-247b768c9783" providerId="ADAL" clId="{1E935125-231D-4C33-8737-9E086A53F46F}" dt="2020-09-30T01:54:03.068" v="1590" actId="478"/>
          <ac:spMkLst>
            <pc:docMk/>
            <pc:sldMk cId="1800663586" sldId="468"/>
            <ac:spMk id="2" creationId="{726C08C4-900E-47A5-A5C9-CBC25C60966A}"/>
          </ac:spMkLst>
        </pc:spChg>
        <pc:spChg chg="del">
          <ac:chgData name="Bea Montenegro" userId="65d3c91a-73e9-4799-becb-247b768c9783" providerId="ADAL" clId="{1E935125-231D-4C33-8737-9E086A53F46F}" dt="2020-09-30T01:54:04.380" v="1591" actId="478"/>
          <ac:spMkLst>
            <pc:docMk/>
            <pc:sldMk cId="1800663586" sldId="468"/>
            <ac:spMk id="3" creationId="{C125ADC1-FACE-4BB7-9E27-CC7A9875370F}"/>
          </ac:spMkLst>
        </pc:spChg>
        <pc:spChg chg="del">
          <ac:chgData name="Bea Montenegro" userId="65d3c91a-73e9-4799-becb-247b768c9783" providerId="ADAL" clId="{1E935125-231D-4C33-8737-9E086A53F46F}" dt="2020-09-30T01:53:59.106" v="1589" actId="478"/>
          <ac:spMkLst>
            <pc:docMk/>
            <pc:sldMk cId="1800663586" sldId="468"/>
            <ac:spMk id="4" creationId="{13499504-D2BF-41EC-AC92-466D1FC522C9}"/>
          </ac:spMkLst>
        </pc:spChg>
        <pc:spChg chg="add del mod ord">
          <ac:chgData name="Bea Montenegro" userId="65d3c91a-73e9-4799-becb-247b768c9783" providerId="ADAL" clId="{1E935125-231D-4C33-8737-9E086A53F46F}" dt="2020-09-30T01:55:06.511" v="1597" actId="700"/>
          <ac:spMkLst>
            <pc:docMk/>
            <pc:sldMk cId="1800663586" sldId="468"/>
            <ac:spMk id="6" creationId="{3ABAF74A-C241-4D3C-B78D-75A46667D226}"/>
          </ac:spMkLst>
        </pc:spChg>
        <pc:spChg chg="add del mod ord">
          <ac:chgData name="Bea Montenegro" userId="65d3c91a-73e9-4799-becb-247b768c9783" providerId="ADAL" clId="{1E935125-231D-4C33-8737-9E086A53F46F}" dt="2020-09-30T01:55:06.511" v="1597" actId="700"/>
          <ac:spMkLst>
            <pc:docMk/>
            <pc:sldMk cId="1800663586" sldId="468"/>
            <ac:spMk id="9" creationId="{6B332BFD-21A9-45FD-A39A-64DFFA36ABF7}"/>
          </ac:spMkLst>
        </pc:spChg>
        <pc:spChg chg="add del mod ord">
          <ac:chgData name="Bea Montenegro" userId="65d3c91a-73e9-4799-becb-247b768c9783" providerId="ADAL" clId="{1E935125-231D-4C33-8737-9E086A53F46F}" dt="2020-09-30T01:55:06.511" v="1597" actId="700"/>
          <ac:spMkLst>
            <pc:docMk/>
            <pc:sldMk cId="1800663586" sldId="468"/>
            <ac:spMk id="10" creationId="{34A8F26C-575D-4E0E-AD81-9F07015EE5EF}"/>
          </ac:spMkLst>
        </pc:spChg>
        <pc:spChg chg="add del mod ord">
          <ac:chgData name="Bea Montenegro" userId="65d3c91a-73e9-4799-becb-247b768c9783" providerId="ADAL" clId="{1E935125-231D-4C33-8737-9E086A53F46F}" dt="2020-09-30T01:55:06.511" v="1597" actId="700"/>
          <ac:spMkLst>
            <pc:docMk/>
            <pc:sldMk cId="1800663586" sldId="468"/>
            <ac:spMk id="11" creationId="{27768905-E839-4D0A-A1A4-4F50330370E3}"/>
          </ac:spMkLst>
        </pc:spChg>
        <pc:spChg chg="add del">
          <ac:chgData name="Bea Montenegro" userId="65d3c91a-73e9-4799-becb-247b768c9783" providerId="ADAL" clId="{1E935125-231D-4C33-8737-9E086A53F46F}" dt="2020-09-30T01:55:06.511" v="1597" actId="700"/>
          <ac:spMkLst>
            <pc:docMk/>
            <pc:sldMk cId="1800663586" sldId="468"/>
            <ac:spMk id="28" creationId="{D74A4382-E3AD-430A-9A1F-DFA3E0E77A7D}"/>
          </ac:spMkLst>
        </pc:spChg>
        <pc:spChg chg="add del">
          <ac:chgData name="Bea Montenegro" userId="65d3c91a-73e9-4799-becb-247b768c9783" providerId="ADAL" clId="{1E935125-231D-4C33-8737-9E086A53F46F}" dt="2020-09-30T01:55:06.511" v="1597" actId="700"/>
          <ac:spMkLst>
            <pc:docMk/>
            <pc:sldMk cId="1800663586" sldId="468"/>
            <ac:spMk id="29" creationId="{5A59F003-E00A-43F9-91DC-CC54E3B87466}"/>
          </ac:spMkLst>
        </pc:spChg>
        <pc:spChg chg="add del">
          <ac:chgData name="Bea Montenegro" userId="65d3c91a-73e9-4799-becb-247b768c9783" providerId="ADAL" clId="{1E935125-231D-4C33-8737-9E086A53F46F}" dt="2020-09-30T01:55:06.511" v="1597" actId="700"/>
          <ac:spMkLst>
            <pc:docMk/>
            <pc:sldMk cId="1800663586" sldId="468"/>
            <ac:spMk id="30" creationId="{79F40191-0F44-4FD1-82CC-ACB507C14BE6}"/>
          </ac:spMkLst>
        </pc:spChg>
        <pc:picChg chg="del">
          <ac:chgData name="Bea Montenegro" userId="65d3c91a-73e9-4799-becb-247b768c9783" providerId="ADAL" clId="{1E935125-231D-4C33-8737-9E086A53F46F}" dt="2020-09-30T01:54:12.122" v="1592" actId="478"/>
          <ac:picMkLst>
            <pc:docMk/>
            <pc:sldMk cId="1800663586" sldId="468"/>
            <ac:picMk id="7" creationId="{0FF72767-8E3C-4A64-873A-FAC465367D06}"/>
          </ac:picMkLst>
        </pc:picChg>
      </pc:sldChg>
      <pc:sldChg chg="addSp delSp modSp add del mod ord">
        <pc:chgData name="Bea Montenegro" userId="65d3c91a-73e9-4799-becb-247b768c9783" providerId="ADAL" clId="{1E935125-231D-4C33-8737-9E086A53F46F}" dt="2020-09-30T05:47:33.689" v="5997" actId="2696"/>
        <pc:sldMkLst>
          <pc:docMk/>
          <pc:sldMk cId="3340950907" sldId="468"/>
        </pc:sldMkLst>
        <pc:spChg chg="mod">
          <ac:chgData name="Bea Montenegro" userId="65d3c91a-73e9-4799-becb-247b768c9783" providerId="ADAL" clId="{1E935125-231D-4C33-8737-9E086A53F46F}" dt="2020-09-30T03:39:39.786" v="4518" actId="20577"/>
          <ac:spMkLst>
            <pc:docMk/>
            <pc:sldMk cId="3340950907" sldId="468"/>
            <ac:spMk id="2" creationId="{4C14A18A-1E30-47C7-BF6E-5E75D488C52A}"/>
          </ac:spMkLst>
        </pc:spChg>
        <pc:spChg chg="mod">
          <ac:chgData name="Bea Montenegro" userId="65d3c91a-73e9-4799-becb-247b768c9783" providerId="ADAL" clId="{1E935125-231D-4C33-8737-9E086A53F46F}" dt="2020-09-30T03:40:58.835" v="4561" actId="948"/>
          <ac:spMkLst>
            <pc:docMk/>
            <pc:sldMk cId="3340950907" sldId="468"/>
            <ac:spMk id="3" creationId="{6775BCBC-80AD-4BB5-B2F3-2A55BDDB08C4}"/>
          </ac:spMkLst>
        </pc:spChg>
        <pc:spChg chg="add del mod">
          <ac:chgData name="Bea Montenegro" userId="65d3c91a-73e9-4799-becb-247b768c9783" providerId="ADAL" clId="{1E935125-231D-4C33-8737-9E086A53F46F}" dt="2020-09-30T05:46:52.840" v="5970" actId="21"/>
          <ac:spMkLst>
            <pc:docMk/>
            <pc:sldMk cId="3340950907" sldId="468"/>
            <ac:spMk id="5" creationId="{5631813B-B013-4183-B6FE-5F4B8426E334}"/>
          </ac:spMkLst>
        </pc:spChg>
        <pc:spChg chg="mod">
          <ac:chgData name="Bea Montenegro" userId="65d3c91a-73e9-4799-becb-247b768c9783" providerId="ADAL" clId="{1E935125-231D-4C33-8737-9E086A53F46F}" dt="2020-09-30T05:03:03.250" v="4774" actId="14100"/>
          <ac:spMkLst>
            <pc:docMk/>
            <pc:sldMk cId="3340950907" sldId="468"/>
            <ac:spMk id="7" creationId="{78BC3E34-3BC3-46DF-AD3C-8FE4421F6B20}"/>
          </ac:spMkLst>
        </pc:spChg>
        <pc:spChg chg="add">
          <ac:chgData name="Bea Montenegro" userId="65d3c91a-73e9-4799-becb-247b768c9783" providerId="ADAL" clId="{1E935125-231D-4C33-8737-9E086A53F46F}" dt="2020-09-30T05:07:12.448" v="4837" actId="22"/>
          <ac:spMkLst>
            <pc:docMk/>
            <pc:sldMk cId="3340950907" sldId="468"/>
            <ac:spMk id="13" creationId="{12ADF480-E306-420F-BCB4-DF0F9D5C9811}"/>
          </ac:spMkLst>
        </pc:spChg>
        <pc:picChg chg="del">
          <ac:chgData name="Bea Montenegro" userId="65d3c91a-73e9-4799-becb-247b768c9783" providerId="ADAL" clId="{1E935125-231D-4C33-8737-9E086A53F46F}" dt="2020-09-30T05:07:11.083" v="4836" actId="478"/>
          <ac:picMkLst>
            <pc:docMk/>
            <pc:sldMk cId="3340950907" sldId="468"/>
            <ac:picMk id="4" creationId="{AB4CE075-9EC5-4D56-9949-80AE6E976D20}"/>
          </ac:picMkLst>
        </pc:picChg>
        <pc:picChg chg="mod">
          <ac:chgData name="Bea Montenegro" userId="65d3c91a-73e9-4799-becb-247b768c9783" providerId="ADAL" clId="{1E935125-231D-4C33-8737-9E086A53F46F}" dt="2020-09-30T05:02:59.256" v="4773" actId="14826"/>
          <ac:picMkLst>
            <pc:docMk/>
            <pc:sldMk cId="3340950907" sldId="468"/>
            <ac:picMk id="6" creationId="{FEB28A38-F417-40CB-9F5A-A3DE3E489622}"/>
          </ac:picMkLst>
        </pc:picChg>
        <pc:picChg chg="add del">
          <ac:chgData name="Bea Montenegro" userId="65d3c91a-73e9-4799-becb-247b768c9783" providerId="ADAL" clId="{1E935125-231D-4C33-8737-9E086A53F46F}" dt="2020-09-30T05:02:56.194" v="4772" actId="478"/>
          <ac:picMkLst>
            <pc:docMk/>
            <pc:sldMk cId="3340950907" sldId="468"/>
            <ac:picMk id="9" creationId="{D28329D6-60C5-4654-8CFB-7F9D6DADB9F1}"/>
          </ac:picMkLst>
        </pc:picChg>
        <pc:picChg chg="add">
          <ac:chgData name="Bea Montenegro" userId="65d3c91a-73e9-4799-becb-247b768c9783" providerId="ADAL" clId="{1E935125-231D-4C33-8737-9E086A53F46F}" dt="2020-09-30T05:07:12.448" v="4837" actId="22"/>
          <ac:picMkLst>
            <pc:docMk/>
            <pc:sldMk cId="3340950907" sldId="468"/>
            <ac:picMk id="11" creationId="{D2FEF369-BAD0-4856-980E-EEB8117A9B46}"/>
          </ac:picMkLst>
        </pc:picChg>
      </pc:sldChg>
      <pc:sldChg chg="addSp delSp modSp add del mod ord">
        <pc:chgData name="Bea Montenegro" userId="65d3c91a-73e9-4799-becb-247b768c9783" providerId="ADAL" clId="{1E935125-231D-4C33-8737-9E086A53F46F}" dt="2020-09-30T05:51:05.690" v="6029" actId="2696"/>
        <pc:sldMkLst>
          <pc:docMk/>
          <pc:sldMk cId="621530733" sldId="469"/>
        </pc:sldMkLst>
        <pc:spChg chg="mod">
          <ac:chgData name="Bea Montenegro" userId="65d3c91a-73e9-4799-becb-247b768c9783" providerId="ADAL" clId="{1E935125-231D-4C33-8737-9E086A53F46F}" dt="2020-09-30T05:11:19.443" v="4986" actId="20577"/>
          <ac:spMkLst>
            <pc:docMk/>
            <pc:sldMk cId="621530733" sldId="469"/>
            <ac:spMk id="3" creationId="{6775BCBC-80AD-4BB5-B2F3-2A55BDDB08C4}"/>
          </ac:spMkLst>
        </pc:spChg>
        <pc:spChg chg="add del mod">
          <ac:chgData name="Bea Montenegro" userId="65d3c91a-73e9-4799-becb-247b768c9783" providerId="ADAL" clId="{1E935125-231D-4C33-8737-9E086A53F46F}" dt="2020-09-30T05:50:45.713" v="6013" actId="21"/>
          <ac:spMkLst>
            <pc:docMk/>
            <pc:sldMk cId="621530733" sldId="469"/>
            <ac:spMk id="4" creationId="{C0E7AD7A-9F8C-4E31-8A7B-45F8B8A942BD}"/>
          </ac:spMkLst>
        </pc:spChg>
        <pc:spChg chg="del">
          <ac:chgData name="Bea Montenegro" userId="65d3c91a-73e9-4799-becb-247b768c9783" providerId="ADAL" clId="{1E935125-231D-4C33-8737-9E086A53F46F}" dt="2020-09-30T05:11:06.699" v="4972" actId="478"/>
          <ac:spMkLst>
            <pc:docMk/>
            <pc:sldMk cId="621530733" sldId="469"/>
            <ac:spMk id="5" creationId="{5631813B-B013-4183-B6FE-5F4B8426E334}"/>
          </ac:spMkLst>
        </pc:spChg>
        <pc:spChg chg="del">
          <ac:chgData name="Bea Montenegro" userId="65d3c91a-73e9-4799-becb-247b768c9783" providerId="ADAL" clId="{1E935125-231D-4C33-8737-9E086A53F46F}" dt="2020-09-30T05:11:07.587" v="4973" actId="478"/>
          <ac:spMkLst>
            <pc:docMk/>
            <pc:sldMk cId="621530733" sldId="469"/>
            <ac:spMk id="7" creationId="{78BC3E34-3BC3-46DF-AD3C-8FE4421F6B20}"/>
          </ac:spMkLst>
        </pc:spChg>
        <pc:spChg chg="mod">
          <ac:chgData name="Bea Montenegro" userId="65d3c91a-73e9-4799-becb-247b768c9783" providerId="ADAL" clId="{1E935125-231D-4C33-8737-9E086A53F46F}" dt="2020-09-30T05:11:10.946" v="4975" actId="20577"/>
          <ac:spMkLst>
            <pc:docMk/>
            <pc:sldMk cId="621530733" sldId="469"/>
            <ac:spMk id="13" creationId="{12ADF480-E306-420F-BCB4-DF0F9D5C9811}"/>
          </ac:spMkLst>
        </pc:spChg>
      </pc:sldChg>
      <pc:sldChg chg="modSp add del mod ord">
        <pc:chgData name="Bea Montenegro" userId="65d3c91a-73e9-4799-becb-247b768c9783" providerId="ADAL" clId="{1E935125-231D-4C33-8737-9E086A53F46F}" dt="2020-09-30T05:51:11.749" v="6030" actId="2696"/>
        <pc:sldMkLst>
          <pc:docMk/>
          <pc:sldMk cId="3303130035" sldId="470"/>
        </pc:sldMkLst>
        <pc:spChg chg="mod">
          <ac:chgData name="Bea Montenegro" userId="65d3c91a-73e9-4799-becb-247b768c9783" providerId="ADAL" clId="{1E935125-231D-4C33-8737-9E086A53F46F}" dt="2020-09-30T05:25:28.491" v="5519" actId="20577"/>
          <ac:spMkLst>
            <pc:docMk/>
            <pc:sldMk cId="3303130035" sldId="470"/>
            <ac:spMk id="9" creationId="{1ED21772-8FE2-4F1D-BF25-411FA5F3DB0F}"/>
          </ac:spMkLst>
        </pc:spChg>
        <pc:spChg chg="mod">
          <ac:chgData name="Bea Montenegro" userId="65d3c91a-73e9-4799-becb-247b768c9783" providerId="ADAL" clId="{1E935125-231D-4C33-8737-9E086A53F46F}" dt="2020-09-30T05:11:34.099" v="4991" actId="20577"/>
          <ac:spMkLst>
            <pc:docMk/>
            <pc:sldMk cId="3303130035" sldId="470"/>
            <ac:spMk id="50" creationId="{2A71D463-AEF6-4941-9F38-91FBC3A2852C}"/>
          </ac:spMkLst>
        </pc:spChg>
      </pc:sldChg>
      <pc:sldChg chg="modSp add mod">
        <pc:chgData name="Bea Montenegro" userId="65d3c91a-73e9-4799-becb-247b768c9783" providerId="ADAL" clId="{1E935125-231D-4C33-8737-9E086A53F46F}" dt="2020-09-30T05:23:56.572" v="5493" actId="20577"/>
        <pc:sldMkLst>
          <pc:docMk/>
          <pc:sldMk cId="793247527" sldId="471"/>
        </pc:sldMkLst>
        <pc:spChg chg="mod">
          <ac:chgData name="Bea Montenegro" userId="65d3c91a-73e9-4799-becb-247b768c9783" providerId="ADAL" clId="{1E935125-231D-4C33-8737-9E086A53F46F}" dt="2020-09-30T05:23:56.572" v="5493" actId="20577"/>
          <ac:spMkLst>
            <pc:docMk/>
            <pc:sldMk cId="793247527" sldId="471"/>
            <ac:spMk id="11" creationId="{134C5397-738D-47C8-BBB3-8BF5B05646ED}"/>
          </ac:spMkLst>
        </pc:spChg>
      </pc:sldChg>
      <pc:sldChg chg="modSp add del mod ord">
        <pc:chgData name="Bea Montenegro" userId="65d3c91a-73e9-4799-becb-247b768c9783" providerId="ADAL" clId="{1E935125-231D-4C33-8737-9E086A53F46F}" dt="2020-09-30T05:51:27.729" v="6034" actId="2696"/>
        <pc:sldMkLst>
          <pc:docMk/>
          <pc:sldMk cId="334452890" sldId="472"/>
        </pc:sldMkLst>
        <pc:spChg chg="mod">
          <ac:chgData name="Bea Montenegro" userId="65d3c91a-73e9-4799-becb-247b768c9783" providerId="ADAL" clId="{1E935125-231D-4C33-8737-9E086A53F46F}" dt="2020-09-30T05:25:04.628" v="5513" actId="20577"/>
          <ac:spMkLst>
            <pc:docMk/>
            <pc:sldMk cId="334452890" sldId="472"/>
            <ac:spMk id="3" creationId="{6775BCBC-80AD-4BB5-B2F3-2A55BDDB08C4}"/>
          </ac:spMkLst>
        </pc:spChg>
        <pc:spChg chg="mod">
          <ac:chgData name="Bea Montenegro" userId="65d3c91a-73e9-4799-becb-247b768c9783" providerId="ADAL" clId="{1E935125-231D-4C33-8737-9E086A53F46F}" dt="2020-09-30T05:24:56.851" v="5511" actId="20577"/>
          <ac:spMkLst>
            <pc:docMk/>
            <pc:sldMk cId="334452890" sldId="472"/>
            <ac:spMk id="13" creationId="{12ADF480-E306-420F-BCB4-DF0F9D5C9811}"/>
          </ac:spMkLst>
        </pc:spChg>
      </pc:sldChg>
      <pc:sldChg chg="modSp add del mod ord replId">
        <pc:chgData name="Bea Montenegro" userId="65d3c91a-73e9-4799-becb-247b768c9783" providerId="ADAL" clId="{1E935125-231D-4C33-8737-9E086A53F46F}" dt="2020-09-30T05:51:43.788" v="6053" actId="2696"/>
        <pc:sldMkLst>
          <pc:docMk/>
          <pc:sldMk cId="2949620865" sldId="473"/>
        </pc:sldMkLst>
        <pc:spChg chg="mod">
          <ac:chgData name="Bea Montenegro" userId="65d3c91a-73e9-4799-becb-247b768c9783" providerId="ADAL" clId="{1E935125-231D-4C33-8737-9E086A53F46F}" dt="2020-09-30T05:25:21.371" v="5517" actId="20577"/>
          <ac:spMkLst>
            <pc:docMk/>
            <pc:sldMk cId="2949620865" sldId="473"/>
            <ac:spMk id="9" creationId="{1ED21772-8FE2-4F1D-BF25-411FA5F3DB0F}"/>
          </ac:spMkLst>
        </pc:spChg>
        <pc:spChg chg="mod">
          <ac:chgData name="Bea Montenegro" userId="65d3c91a-73e9-4799-becb-247b768c9783" providerId="ADAL" clId="{1E935125-231D-4C33-8737-9E086A53F46F}" dt="2020-09-30T05:25:11.699" v="5514" actId="20577"/>
          <ac:spMkLst>
            <pc:docMk/>
            <pc:sldMk cId="2949620865" sldId="473"/>
            <ac:spMk id="50" creationId="{2A71D463-AEF6-4941-9F38-91FBC3A2852C}"/>
          </ac:spMkLst>
        </pc:spChg>
      </pc:sldChg>
      <pc:sldChg chg="modSp add del mod ord">
        <pc:chgData name="Bea Montenegro" userId="65d3c91a-73e9-4799-becb-247b768c9783" providerId="ADAL" clId="{1E935125-231D-4C33-8737-9E086A53F46F}" dt="2020-09-30T05:53:29.784" v="6095" actId="2696"/>
        <pc:sldMkLst>
          <pc:docMk/>
          <pc:sldMk cId="491261603" sldId="474"/>
        </pc:sldMkLst>
        <pc:spChg chg="mod">
          <ac:chgData name="Bea Montenegro" userId="65d3c91a-73e9-4799-becb-247b768c9783" providerId="ADAL" clId="{1E935125-231D-4C33-8737-9E086A53F46F}" dt="2020-09-30T05:26:46.315" v="5613" actId="20577"/>
          <ac:spMkLst>
            <pc:docMk/>
            <pc:sldMk cId="491261603" sldId="474"/>
            <ac:spMk id="2" creationId="{4C14A18A-1E30-47C7-BF6E-5E75D488C52A}"/>
          </ac:spMkLst>
        </pc:spChg>
        <pc:spChg chg="mod">
          <ac:chgData name="Bea Montenegro" userId="65d3c91a-73e9-4799-becb-247b768c9783" providerId="ADAL" clId="{1E935125-231D-4C33-8737-9E086A53F46F}" dt="2020-09-30T05:27:11.868" v="5616" actId="948"/>
          <ac:spMkLst>
            <pc:docMk/>
            <pc:sldMk cId="491261603" sldId="474"/>
            <ac:spMk id="3" creationId="{6775BCBC-80AD-4BB5-B2F3-2A55BDDB08C4}"/>
          </ac:spMkLst>
        </pc:spChg>
      </pc:sldChg>
      <pc:sldChg chg="addSp delSp add del setBg delDesignElem">
        <pc:chgData name="Bea Montenegro" userId="65d3c91a-73e9-4799-becb-247b768c9783" providerId="ADAL" clId="{1E935125-231D-4C33-8737-9E086A53F46F}" dt="2020-09-30T05:41:10.079" v="5773"/>
        <pc:sldMkLst>
          <pc:docMk/>
          <pc:sldMk cId="211000591" sldId="475"/>
        </pc:sldMkLst>
        <pc:spChg chg="add del">
          <ac:chgData name="Bea Montenegro" userId="65d3c91a-73e9-4799-becb-247b768c9783" providerId="ADAL" clId="{1E935125-231D-4C33-8737-9E086A53F46F}" dt="2020-09-30T05:41:10.079" v="5773"/>
          <ac:spMkLst>
            <pc:docMk/>
            <pc:sldMk cId="211000591" sldId="475"/>
            <ac:spMk id="69" creationId="{2029D5AD-8348-4446-B191-6A9B6FE03F21}"/>
          </ac:spMkLst>
        </pc:spChg>
        <pc:spChg chg="add del">
          <ac:chgData name="Bea Montenegro" userId="65d3c91a-73e9-4799-becb-247b768c9783" providerId="ADAL" clId="{1E935125-231D-4C33-8737-9E086A53F46F}" dt="2020-09-30T05:41:10.079" v="5773"/>
          <ac:spMkLst>
            <pc:docMk/>
            <pc:sldMk cId="211000591" sldId="475"/>
            <ac:spMk id="70" creationId="{A3F395A2-2B64-4749-BD93-2F159C7E1FB5}"/>
          </ac:spMkLst>
        </pc:spChg>
        <pc:spChg chg="add del">
          <ac:chgData name="Bea Montenegro" userId="65d3c91a-73e9-4799-becb-247b768c9783" providerId="ADAL" clId="{1E935125-231D-4C33-8737-9E086A53F46F}" dt="2020-09-30T05:41:10.079" v="5773"/>
          <ac:spMkLst>
            <pc:docMk/>
            <pc:sldMk cId="211000591" sldId="475"/>
            <ac:spMk id="76" creationId="{5CF0135B-EAB8-4CA0-896C-2D897ECD28BC}"/>
          </ac:spMkLst>
        </pc:spChg>
        <pc:spChg chg="add del">
          <ac:chgData name="Bea Montenegro" userId="65d3c91a-73e9-4799-becb-247b768c9783" providerId="ADAL" clId="{1E935125-231D-4C33-8737-9E086A53F46F}" dt="2020-09-30T05:41:10.079" v="5773"/>
          <ac:spMkLst>
            <pc:docMk/>
            <pc:sldMk cId="211000591" sldId="475"/>
            <ac:spMk id="78" creationId="{92C3387C-D24F-4737-8A37-1DC5CFF09CFA}"/>
          </ac:spMkLst>
        </pc:spChg>
      </pc:sldChg>
      <pc:sldChg chg="modSp add mod">
        <pc:chgData name="Bea Montenegro" userId="65d3c91a-73e9-4799-becb-247b768c9783" providerId="ADAL" clId="{1E935125-231D-4C33-8737-9E086A53F46F}" dt="2020-09-30T05:52:34.338" v="6066" actId="242"/>
        <pc:sldMkLst>
          <pc:docMk/>
          <pc:sldMk cId="970188011" sldId="475"/>
        </pc:sldMkLst>
        <pc:spChg chg="mod">
          <ac:chgData name="Bea Montenegro" userId="65d3c91a-73e9-4799-becb-247b768c9783" providerId="ADAL" clId="{1E935125-231D-4C33-8737-9E086A53F46F}" dt="2020-09-30T05:52:34.338" v="6066" actId="242"/>
          <ac:spMkLst>
            <pc:docMk/>
            <pc:sldMk cId="970188011" sldId="475"/>
            <ac:spMk id="3" creationId="{6775BCBC-80AD-4BB5-B2F3-2A55BDDB08C4}"/>
          </ac:spMkLst>
        </pc:spChg>
      </pc:sldChg>
      <pc:sldChg chg="addSp modSp add mod ord">
        <pc:chgData name="Bea Montenegro" userId="65d3c91a-73e9-4799-becb-247b768c9783" providerId="ADAL" clId="{1E935125-231D-4C33-8737-9E086A53F46F}" dt="2020-09-30T05:52:29.874" v="6065" actId="242"/>
        <pc:sldMkLst>
          <pc:docMk/>
          <pc:sldMk cId="3456600459" sldId="476"/>
        </pc:sldMkLst>
        <pc:spChg chg="mod">
          <ac:chgData name="Bea Montenegro" userId="65d3c91a-73e9-4799-becb-247b768c9783" providerId="ADAL" clId="{1E935125-231D-4C33-8737-9E086A53F46F}" dt="2020-09-30T05:45:33.595" v="5871" actId="20577"/>
          <ac:spMkLst>
            <pc:docMk/>
            <pc:sldMk cId="3456600459" sldId="476"/>
            <ac:spMk id="2" creationId="{4C14A18A-1E30-47C7-BF6E-5E75D488C52A}"/>
          </ac:spMkLst>
        </pc:spChg>
        <pc:spChg chg="mod">
          <ac:chgData name="Bea Montenegro" userId="65d3c91a-73e9-4799-becb-247b768c9783" providerId="ADAL" clId="{1E935125-231D-4C33-8737-9E086A53F46F}" dt="2020-09-30T05:52:29.874" v="6065" actId="242"/>
          <ac:spMkLst>
            <pc:docMk/>
            <pc:sldMk cId="3456600459" sldId="476"/>
            <ac:spMk id="3" creationId="{6775BCBC-80AD-4BB5-B2F3-2A55BDDB08C4}"/>
          </ac:spMkLst>
        </pc:spChg>
        <pc:spChg chg="add mod">
          <ac:chgData name="Bea Montenegro" userId="65d3c91a-73e9-4799-becb-247b768c9783" providerId="ADAL" clId="{1E935125-231D-4C33-8737-9E086A53F46F}" dt="2020-09-30T05:47:17.921" v="5996" actId="1076"/>
          <ac:spMkLst>
            <pc:docMk/>
            <pc:sldMk cId="3456600459" sldId="476"/>
            <ac:spMk id="5" creationId="{8C601BD5-771F-47AE-A69C-CB96572245F1}"/>
          </ac:spMkLst>
        </pc:spChg>
      </pc:sldChg>
      <pc:sldChg chg="addSp delSp modSp add mod ord">
        <pc:chgData name="Bea Montenegro" userId="65d3c91a-73e9-4799-becb-247b768c9783" providerId="ADAL" clId="{1E935125-231D-4C33-8737-9E086A53F46F}" dt="2020-09-30T05:52:25.235" v="6064" actId="242"/>
        <pc:sldMkLst>
          <pc:docMk/>
          <pc:sldMk cId="1155975151" sldId="477"/>
        </pc:sldMkLst>
        <pc:spChg chg="mod">
          <ac:chgData name="Bea Montenegro" userId="65d3c91a-73e9-4799-becb-247b768c9783" providerId="ADAL" clId="{1E935125-231D-4C33-8737-9E086A53F46F}" dt="2020-09-30T05:52:25.235" v="6064" actId="242"/>
          <ac:spMkLst>
            <pc:docMk/>
            <pc:sldMk cId="1155975151" sldId="477"/>
            <ac:spMk id="3" creationId="{6775BCBC-80AD-4BB5-B2F3-2A55BDDB08C4}"/>
          </ac:spMkLst>
        </pc:spChg>
        <pc:spChg chg="del">
          <ac:chgData name="Bea Montenegro" userId="65d3c91a-73e9-4799-becb-247b768c9783" providerId="ADAL" clId="{1E935125-231D-4C33-8737-9E086A53F46F}" dt="2020-09-30T05:50:55.354" v="6025" actId="478"/>
          <ac:spMkLst>
            <pc:docMk/>
            <pc:sldMk cId="1155975151" sldId="477"/>
            <ac:spMk id="5" creationId="{8C601BD5-771F-47AE-A69C-CB96572245F1}"/>
          </ac:spMkLst>
        </pc:spChg>
        <pc:spChg chg="add mod">
          <ac:chgData name="Bea Montenegro" userId="65d3c91a-73e9-4799-becb-247b768c9783" providerId="ADAL" clId="{1E935125-231D-4C33-8737-9E086A53F46F}" dt="2020-09-30T05:51:01.442" v="6028" actId="1076"/>
          <ac:spMkLst>
            <pc:docMk/>
            <pc:sldMk cId="1155975151" sldId="477"/>
            <ac:spMk id="6" creationId="{6D55356B-4757-4D21-A14A-A66B36723DA2}"/>
          </ac:spMkLst>
        </pc:spChg>
      </pc:sldChg>
      <pc:sldChg chg="add ord replId">
        <pc:chgData name="Bea Montenegro" userId="65d3c91a-73e9-4799-becb-247b768c9783" providerId="ADAL" clId="{1E935125-231D-4C33-8737-9E086A53F46F}" dt="2020-09-30T05:50:41.692" v="6012"/>
        <pc:sldMkLst>
          <pc:docMk/>
          <pc:sldMk cId="955648485" sldId="478"/>
        </pc:sldMkLst>
      </pc:sldChg>
      <pc:sldChg chg="delSp modSp add mod ord">
        <pc:chgData name="Bea Montenegro" userId="65d3c91a-73e9-4799-becb-247b768c9783" providerId="ADAL" clId="{1E935125-231D-4C33-8737-9E086A53F46F}" dt="2020-09-30T05:52:19.149" v="6063" actId="242"/>
        <pc:sldMkLst>
          <pc:docMk/>
          <pc:sldMk cId="1667045328" sldId="479"/>
        </pc:sldMkLst>
        <pc:spChg chg="mod">
          <ac:chgData name="Bea Montenegro" userId="65d3c91a-73e9-4799-becb-247b768c9783" providerId="ADAL" clId="{1E935125-231D-4C33-8737-9E086A53F46F}" dt="2020-09-30T05:52:19.149" v="6063" actId="242"/>
          <ac:spMkLst>
            <pc:docMk/>
            <pc:sldMk cId="1667045328" sldId="479"/>
            <ac:spMk id="3" creationId="{6775BCBC-80AD-4BB5-B2F3-2A55BDDB08C4}"/>
          </ac:spMkLst>
        </pc:spChg>
        <pc:spChg chg="del">
          <ac:chgData name="Bea Montenegro" userId="65d3c91a-73e9-4799-becb-247b768c9783" providerId="ADAL" clId="{1E935125-231D-4C33-8737-9E086A53F46F}" dt="2020-09-30T05:51:30.995" v="6035" actId="478"/>
          <ac:spMkLst>
            <pc:docMk/>
            <pc:sldMk cId="1667045328" sldId="479"/>
            <ac:spMk id="6" creationId="{6D55356B-4757-4D21-A14A-A66B36723DA2}"/>
          </ac:spMkLst>
        </pc:spChg>
      </pc:sldChg>
      <pc:sldChg chg="add ord replId">
        <pc:chgData name="Bea Montenegro" userId="65d3c91a-73e9-4799-becb-247b768c9783" providerId="ADAL" clId="{1E935125-231D-4C33-8737-9E086A53F46F}" dt="2020-09-30T05:51:24.139" v="6033"/>
        <pc:sldMkLst>
          <pc:docMk/>
          <pc:sldMk cId="2784569382" sldId="480"/>
        </pc:sldMkLst>
      </pc:sldChg>
      <pc:sldChg chg="modSp add mod ord">
        <pc:chgData name="Bea Montenegro" userId="65d3c91a-73e9-4799-becb-247b768c9783" providerId="ADAL" clId="{1E935125-231D-4C33-8737-9E086A53F46F}" dt="2020-09-30T05:53:19.783" v="6094" actId="242"/>
        <pc:sldMkLst>
          <pc:docMk/>
          <pc:sldMk cId="3066469013" sldId="481"/>
        </pc:sldMkLst>
        <pc:spChg chg="mod">
          <ac:chgData name="Bea Montenegro" userId="65d3c91a-73e9-4799-becb-247b768c9783" providerId="ADAL" clId="{1E935125-231D-4C33-8737-9E086A53F46F}" dt="2020-09-30T05:53:19.783" v="6094" actId="242"/>
          <ac:spMkLst>
            <pc:docMk/>
            <pc:sldMk cId="3066469013" sldId="481"/>
            <ac:spMk id="3" creationId="{6775BCBC-80AD-4BB5-B2F3-2A55BDDB08C4}"/>
          </ac:spMkLst>
        </pc:spChg>
      </pc:sldChg>
      <pc:sldChg chg="modSp add mod ord">
        <pc:chgData name="Bea Montenegro" userId="65d3c91a-73e9-4799-becb-247b768c9783" providerId="ADAL" clId="{1E935125-231D-4C33-8737-9E086A53F46F}" dt="2020-09-30T05:54:02.354" v="6125" actId="13926"/>
        <pc:sldMkLst>
          <pc:docMk/>
          <pc:sldMk cId="1914795027" sldId="482"/>
        </pc:sldMkLst>
        <pc:spChg chg="mod">
          <ac:chgData name="Bea Montenegro" userId="65d3c91a-73e9-4799-becb-247b768c9783" providerId="ADAL" clId="{1E935125-231D-4C33-8737-9E086A53F46F}" dt="2020-09-30T05:54:02.354" v="6125" actId="13926"/>
          <ac:spMkLst>
            <pc:docMk/>
            <pc:sldMk cId="1914795027" sldId="482"/>
            <ac:spMk id="3" creationId="{6775BCBC-80AD-4BB5-B2F3-2A55BDDB08C4}"/>
          </ac:spMkLst>
        </pc:spChg>
      </pc:sldChg>
    </pc:docChg>
  </pc:docChgLst>
  <pc:docChgLst>
    <pc:chgData name="Julia Abrenica" userId="S::julia@compliantlearningresources.com.au::96315213-1555-486e-a58f-6843b9f1aad8" providerId="AD" clId="Web-{F3A106EB-BB71-9CEC-C726-524473DFD750}"/>
    <pc:docChg chg="modSld">
      <pc:chgData name="Julia Abrenica" userId="S::julia@compliantlearningresources.com.au::96315213-1555-486e-a58f-6843b9f1aad8" providerId="AD" clId="Web-{F3A106EB-BB71-9CEC-C726-524473DFD750}" dt="2020-09-29T23:14:19.444" v="4" actId="20577"/>
      <pc:docMkLst>
        <pc:docMk/>
      </pc:docMkLst>
      <pc:sldChg chg="modSp">
        <pc:chgData name="Julia Abrenica" userId="S::julia@compliantlearningresources.com.au::96315213-1555-486e-a58f-6843b9f1aad8" providerId="AD" clId="Web-{F3A106EB-BB71-9CEC-C726-524473DFD750}" dt="2020-09-29T23:14:19.444" v="4" actId="20577"/>
        <pc:sldMkLst>
          <pc:docMk/>
          <pc:sldMk cId="3309321102" sldId="261"/>
        </pc:sldMkLst>
        <pc:spChg chg="mod">
          <ac:chgData name="Julia Abrenica" userId="S::julia@compliantlearningresources.com.au::96315213-1555-486e-a58f-6843b9f1aad8" providerId="AD" clId="Web-{F3A106EB-BB71-9CEC-C726-524473DFD750}" dt="2020-09-29T23:14:19.444" v="4" actId="20577"/>
          <ac:spMkLst>
            <pc:docMk/>
            <pc:sldMk cId="3309321102" sldId="261"/>
            <ac:spMk id="2" creationId="{9A8A317F-D285-4374-B7C2-459FCAF06D1E}"/>
          </ac:spMkLst>
        </pc:spChg>
      </pc:sldChg>
    </pc:docChg>
  </pc:docChgLst>
  <pc:docChgLst>
    <pc:chgData name="Bea Montenegro" userId="65d3c91a-73e9-4799-becb-247b768c9783" providerId="ADAL" clId="{7A51DAD6-4B66-469D-8659-1C56FC90DE80}"/>
    <pc:docChg chg="undo redo custSel addSld delSld modSld delMainMaster">
      <pc:chgData name="Bea Montenegro" userId="65d3c91a-73e9-4799-becb-247b768c9783" providerId="ADAL" clId="{7A51DAD6-4B66-469D-8659-1C56FC90DE80}" dt="2020-09-30T06:42:00.187" v="334" actId="12"/>
      <pc:docMkLst>
        <pc:docMk/>
      </pc:docMkLst>
      <pc:sldChg chg="modSp mod">
        <pc:chgData name="Bea Montenegro" userId="65d3c91a-73e9-4799-becb-247b768c9783" providerId="ADAL" clId="{7A51DAD6-4B66-469D-8659-1C56FC90DE80}" dt="2020-09-30T06:28:43.381" v="90" actId="208"/>
        <pc:sldMkLst>
          <pc:docMk/>
          <pc:sldMk cId="1250537858" sldId="423"/>
        </pc:sldMkLst>
        <pc:spChg chg="mod">
          <ac:chgData name="Bea Montenegro" userId="65d3c91a-73e9-4799-becb-247b768c9783" providerId="ADAL" clId="{7A51DAD6-4B66-469D-8659-1C56FC90DE80}" dt="2020-09-30T06:24:05.620" v="48" actId="12"/>
          <ac:spMkLst>
            <pc:docMk/>
            <pc:sldMk cId="1250537858" sldId="423"/>
            <ac:spMk id="3" creationId="{6775BCBC-80AD-4BB5-B2F3-2A55BDDB08C4}"/>
          </ac:spMkLst>
        </pc:spChg>
        <pc:spChg chg="mod">
          <ac:chgData name="Bea Montenegro" userId="65d3c91a-73e9-4799-becb-247b768c9783" providerId="ADAL" clId="{7A51DAD6-4B66-469D-8659-1C56FC90DE80}" dt="2020-09-30T06:28:43.381" v="90" actId="208"/>
          <ac:spMkLst>
            <pc:docMk/>
            <pc:sldMk cId="1250537858" sldId="423"/>
            <ac:spMk id="4" creationId="{36753B25-8925-4BF5-960A-E0B7B037949B}"/>
          </ac:spMkLst>
        </pc:spChg>
      </pc:sldChg>
      <pc:sldChg chg="addSp delSp modSp add del mod delDesignElem">
        <pc:chgData name="Bea Montenegro" userId="65d3c91a-73e9-4799-becb-247b768c9783" providerId="ADAL" clId="{7A51DAD6-4B66-469D-8659-1C56FC90DE80}" dt="2020-09-30T06:25:26.152" v="62" actId="2696"/>
        <pc:sldMkLst>
          <pc:docMk/>
          <pc:sldMk cId="1760229159" sldId="424"/>
        </pc:sldMkLst>
        <pc:spChg chg="mod">
          <ac:chgData name="Bea Montenegro" userId="65d3c91a-73e9-4799-becb-247b768c9783" providerId="ADAL" clId="{7A51DAD6-4B66-469D-8659-1C56FC90DE80}" dt="2020-09-30T06:08:37.364" v="28" actId="12"/>
          <ac:spMkLst>
            <pc:docMk/>
            <pc:sldMk cId="1760229159" sldId="424"/>
            <ac:spMk id="3" creationId="{6775BCBC-80AD-4BB5-B2F3-2A55BDDB08C4}"/>
          </ac:spMkLst>
        </pc:spChg>
        <pc:spChg chg="add del">
          <ac:chgData name="Bea Montenegro" userId="65d3c91a-73e9-4799-becb-247b768c9783" providerId="ADAL" clId="{7A51DAD6-4B66-469D-8659-1C56FC90DE80}" dt="2020-09-30T06:05:58.915" v="24"/>
          <ac:spMkLst>
            <pc:docMk/>
            <pc:sldMk cId="1760229159" sldId="424"/>
            <ac:spMk id="69" creationId="{2029D5AD-8348-4446-B191-6A9B6FE03F21}"/>
          </ac:spMkLst>
        </pc:spChg>
        <pc:spChg chg="add del">
          <ac:chgData name="Bea Montenegro" userId="65d3c91a-73e9-4799-becb-247b768c9783" providerId="ADAL" clId="{7A51DAD6-4B66-469D-8659-1C56FC90DE80}" dt="2020-09-30T06:05:58.915" v="24"/>
          <ac:spMkLst>
            <pc:docMk/>
            <pc:sldMk cId="1760229159" sldId="424"/>
            <ac:spMk id="70" creationId="{A3F395A2-2B64-4749-BD93-2F159C7E1FB5}"/>
          </ac:spMkLst>
        </pc:spChg>
        <pc:spChg chg="add del">
          <ac:chgData name="Bea Montenegro" userId="65d3c91a-73e9-4799-becb-247b768c9783" providerId="ADAL" clId="{7A51DAD6-4B66-469D-8659-1C56FC90DE80}" dt="2020-09-30T06:05:58.915" v="24"/>
          <ac:spMkLst>
            <pc:docMk/>
            <pc:sldMk cId="1760229159" sldId="424"/>
            <ac:spMk id="76" creationId="{5CF0135B-EAB8-4CA0-896C-2D897ECD28BC}"/>
          </ac:spMkLst>
        </pc:spChg>
        <pc:spChg chg="add del">
          <ac:chgData name="Bea Montenegro" userId="65d3c91a-73e9-4799-becb-247b768c9783" providerId="ADAL" clId="{7A51DAD6-4B66-469D-8659-1C56FC90DE80}" dt="2020-09-30T06:05:58.915" v="24"/>
          <ac:spMkLst>
            <pc:docMk/>
            <pc:sldMk cId="1760229159" sldId="424"/>
            <ac:spMk id="78" creationId="{92C3387C-D24F-4737-8A37-1DC5CFF09CFA}"/>
          </ac:spMkLst>
        </pc:spChg>
        <pc:picChg chg="del">
          <ac:chgData name="Bea Montenegro" userId="65d3c91a-73e9-4799-becb-247b768c9783" providerId="ADAL" clId="{7A51DAD6-4B66-469D-8659-1C56FC90DE80}" dt="2020-09-30T06:23:32.867" v="38" actId="478"/>
          <ac:picMkLst>
            <pc:docMk/>
            <pc:sldMk cId="1760229159" sldId="424"/>
            <ac:picMk id="4" creationId="{AB4CE075-9EC5-4D56-9949-80AE6E976D20}"/>
          </ac:picMkLst>
        </pc:picChg>
        <pc:picChg chg="add del mod">
          <ac:chgData name="Bea Montenegro" userId="65d3c91a-73e9-4799-becb-247b768c9783" providerId="ADAL" clId="{7A51DAD6-4B66-469D-8659-1C56FC90DE80}" dt="2020-09-30T06:23:36.083" v="42" actId="22"/>
          <ac:picMkLst>
            <pc:docMk/>
            <pc:sldMk cId="1760229159" sldId="424"/>
            <ac:picMk id="5" creationId="{8FD08A68-073C-4258-9481-45487BE4FB2C}"/>
          </ac:picMkLst>
        </pc:picChg>
        <pc:picChg chg="add">
          <ac:chgData name="Bea Montenegro" userId="65d3c91a-73e9-4799-becb-247b768c9783" providerId="ADAL" clId="{7A51DAD6-4B66-469D-8659-1C56FC90DE80}" dt="2020-09-30T06:23:36.912" v="43" actId="22"/>
          <ac:picMkLst>
            <pc:docMk/>
            <pc:sldMk cId="1760229159" sldId="424"/>
            <ac:picMk id="6" creationId="{91442F89-3912-4AAE-9D67-854137546128}"/>
          </ac:picMkLst>
        </pc:picChg>
      </pc:sldChg>
      <pc:sldChg chg="addSp delSp delDesignElem">
        <pc:chgData name="Bea Montenegro" userId="65d3c91a-73e9-4799-becb-247b768c9783" providerId="ADAL" clId="{7A51DAD6-4B66-469D-8659-1C56FC90DE80}" dt="2020-09-30T06:27:20.572" v="87"/>
        <pc:sldMkLst>
          <pc:docMk/>
          <pc:sldMk cId="4055469947" sldId="425"/>
        </pc:sldMkLst>
        <pc:spChg chg="add del">
          <ac:chgData name="Bea Montenegro" userId="65d3c91a-73e9-4799-becb-247b768c9783" providerId="ADAL" clId="{7A51DAD6-4B66-469D-8659-1C56FC90DE80}" dt="2020-09-30T06:27:20.572" v="87"/>
          <ac:spMkLst>
            <pc:docMk/>
            <pc:sldMk cId="4055469947" sldId="425"/>
            <ac:spMk id="28" creationId="{D74A4382-E3AD-430A-9A1F-DFA3E0E77A7D}"/>
          </ac:spMkLst>
        </pc:spChg>
        <pc:spChg chg="add del">
          <ac:chgData name="Bea Montenegro" userId="65d3c91a-73e9-4799-becb-247b768c9783" providerId="ADAL" clId="{7A51DAD6-4B66-469D-8659-1C56FC90DE80}" dt="2020-09-30T06:27:20.572" v="87"/>
          <ac:spMkLst>
            <pc:docMk/>
            <pc:sldMk cId="4055469947" sldId="425"/>
            <ac:spMk id="29" creationId="{5A59F003-E00A-43F9-91DC-CC54E3B87466}"/>
          </ac:spMkLst>
        </pc:spChg>
        <pc:spChg chg="add del">
          <ac:chgData name="Bea Montenegro" userId="65d3c91a-73e9-4799-becb-247b768c9783" providerId="ADAL" clId="{7A51DAD6-4B66-469D-8659-1C56FC90DE80}" dt="2020-09-30T06:27:20.572" v="87"/>
          <ac:spMkLst>
            <pc:docMk/>
            <pc:sldMk cId="4055469947" sldId="425"/>
            <ac:spMk id="30" creationId="{79F40191-0F44-4FD1-82CC-ACB507C14BE6}"/>
          </ac:spMkLst>
        </pc:spChg>
      </pc:sldChg>
      <pc:sldChg chg="addSp delSp modSp mod">
        <pc:chgData name="Bea Montenegro" userId="65d3c91a-73e9-4799-becb-247b768c9783" providerId="ADAL" clId="{7A51DAD6-4B66-469D-8659-1C56FC90DE80}" dt="2020-09-30T06:32:18.387" v="245" actId="208"/>
        <pc:sldMkLst>
          <pc:docMk/>
          <pc:sldMk cId="1008999719" sldId="428"/>
        </pc:sldMkLst>
        <pc:spChg chg="mod">
          <ac:chgData name="Bea Montenegro" userId="65d3c91a-73e9-4799-becb-247b768c9783" providerId="ADAL" clId="{7A51DAD6-4B66-469D-8659-1C56FC90DE80}" dt="2020-09-30T06:27:20.572" v="87"/>
          <ac:spMkLst>
            <pc:docMk/>
            <pc:sldMk cId="1008999719" sldId="428"/>
            <ac:spMk id="2" creationId="{7D5566BE-0E3A-41BE-A56C-80EC47B64812}"/>
          </ac:spMkLst>
        </pc:spChg>
        <pc:spChg chg="mod">
          <ac:chgData name="Bea Montenegro" userId="65d3c91a-73e9-4799-becb-247b768c9783" providerId="ADAL" clId="{7A51DAD6-4B66-469D-8659-1C56FC90DE80}" dt="2020-09-30T06:24:52.013" v="59" actId="12"/>
          <ac:spMkLst>
            <pc:docMk/>
            <pc:sldMk cId="1008999719" sldId="428"/>
            <ac:spMk id="3" creationId="{895C3B4A-2A61-4C33-91CF-D9A7F7A3E900}"/>
          </ac:spMkLst>
        </pc:spChg>
        <pc:spChg chg="mod">
          <ac:chgData name="Bea Montenegro" userId="65d3c91a-73e9-4799-becb-247b768c9783" providerId="ADAL" clId="{7A51DAD6-4B66-469D-8659-1C56FC90DE80}" dt="2020-09-30T06:09:22.573" v="30" actId="207"/>
          <ac:spMkLst>
            <pc:docMk/>
            <pc:sldMk cId="1008999719" sldId="428"/>
            <ac:spMk id="6" creationId="{0E1EEE1C-B657-4BC6-989D-D0291799C3D1}"/>
          </ac:spMkLst>
        </pc:spChg>
        <pc:spChg chg="mod">
          <ac:chgData name="Bea Montenegro" userId="65d3c91a-73e9-4799-becb-247b768c9783" providerId="ADAL" clId="{7A51DAD6-4B66-469D-8659-1C56FC90DE80}" dt="2020-09-30T06:32:18.387" v="245" actId="208"/>
          <ac:spMkLst>
            <pc:docMk/>
            <pc:sldMk cId="1008999719" sldId="428"/>
            <ac:spMk id="12" creationId="{8E74BA16-ABB4-4668-A77B-F96F06770483}"/>
          </ac:spMkLst>
        </pc:spChg>
        <pc:picChg chg="add">
          <ac:chgData name="Bea Montenegro" userId="65d3c91a-73e9-4799-becb-247b768c9783" providerId="ADAL" clId="{7A51DAD6-4B66-469D-8659-1C56FC90DE80}" dt="2020-09-30T06:23:47.415" v="45" actId="22"/>
          <ac:picMkLst>
            <pc:docMk/>
            <pc:sldMk cId="1008999719" sldId="428"/>
            <ac:picMk id="4" creationId="{3C888449-6505-49CC-9F76-DC9D5FC7D5A3}"/>
          </ac:picMkLst>
        </pc:picChg>
        <pc:picChg chg="del">
          <ac:chgData name="Bea Montenegro" userId="65d3c91a-73e9-4799-becb-247b768c9783" providerId="ADAL" clId="{7A51DAD6-4B66-469D-8659-1C56FC90DE80}" dt="2020-09-30T06:23:45.395" v="44" actId="478"/>
          <ac:picMkLst>
            <pc:docMk/>
            <pc:sldMk cId="1008999719" sldId="428"/>
            <ac:picMk id="5" creationId="{0A0E0D5D-8530-4C03-A3DF-AE17BF4B15D8}"/>
          </ac:picMkLst>
        </pc:picChg>
      </pc:sldChg>
      <pc:sldChg chg="addSp delSp modSp mod delDesignElem">
        <pc:chgData name="Bea Montenegro" userId="65d3c91a-73e9-4799-becb-247b768c9783" providerId="ADAL" clId="{7A51DAD6-4B66-469D-8659-1C56FC90DE80}" dt="2020-09-30T06:39:16.533" v="320" actId="12"/>
        <pc:sldMkLst>
          <pc:docMk/>
          <pc:sldMk cId="3965925546" sldId="442"/>
        </pc:sldMkLst>
        <pc:spChg chg="mod">
          <ac:chgData name="Bea Montenegro" userId="65d3c91a-73e9-4799-becb-247b768c9783" providerId="ADAL" clId="{7A51DAD6-4B66-469D-8659-1C56FC90DE80}" dt="2020-09-30T06:39:16.533" v="320" actId="12"/>
          <ac:spMkLst>
            <pc:docMk/>
            <pc:sldMk cId="3965925546" sldId="442"/>
            <ac:spMk id="16" creationId="{F471A081-D525-4D12-A65C-3A3DDE6B8281}"/>
          </ac:spMkLst>
        </pc:spChg>
        <pc:spChg chg="mod">
          <ac:chgData name="Bea Montenegro" userId="65d3c91a-73e9-4799-becb-247b768c9783" providerId="ADAL" clId="{7A51DAD6-4B66-469D-8659-1C56FC90DE80}" dt="2020-09-30T06:38:53.525" v="319" actId="207"/>
          <ac:spMkLst>
            <pc:docMk/>
            <pc:sldMk cId="3965925546" sldId="442"/>
            <ac:spMk id="20" creationId="{811F70E1-7F8D-4FE8-8D9B-B89612EEF6E5}"/>
          </ac:spMkLst>
        </pc:spChg>
        <pc:spChg chg="add del">
          <ac:chgData name="Bea Montenegro" userId="65d3c91a-73e9-4799-becb-247b768c9783" providerId="ADAL" clId="{7A51DAD6-4B66-469D-8659-1C56FC90DE80}" dt="2020-09-30T06:27:20.572" v="87"/>
          <ac:spMkLst>
            <pc:docMk/>
            <pc:sldMk cId="3965925546" sldId="442"/>
            <ac:spMk id="28" creationId="{E51BA4DF-2BD4-4EC2-B1DB-B27C8AC71864}"/>
          </ac:spMkLst>
        </pc:spChg>
        <pc:picChg chg="add">
          <ac:chgData name="Bea Montenegro" userId="65d3c91a-73e9-4799-becb-247b768c9783" providerId="ADAL" clId="{7A51DAD6-4B66-469D-8659-1C56FC90DE80}" dt="2020-09-30T06:35:33.512" v="288" actId="22"/>
          <ac:picMkLst>
            <pc:docMk/>
            <pc:sldMk cId="3965925546" sldId="442"/>
            <ac:picMk id="2" creationId="{CD65A296-D8AE-4387-BA3D-DBBFC68A23AE}"/>
          </ac:picMkLst>
        </pc:picChg>
        <pc:picChg chg="del">
          <ac:chgData name="Bea Montenegro" userId="65d3c91a-73e9-4799-becb-247b768c9783" providerId="ADAL" clId="{7A51DAD6-4B66-469D-8659-1C56FC90DE80}" dt="2020-09-30T06:35:31.875" v="287" actId="478"/>
          <ac:picMkLst>
            <pc:docMk/>
            <pc:sldMk cId="3965925546" sldId="442"/>
            <ac:picMk id="19" creationId="{B1E3A177-F569-4872-BD83-9EBA47F7921F}"/>
          </ac:picMkLst>
        </pc:picChg>
      </pc:sldChg>
      <pc:sldChg chg="addSp delSp modSp mod">
        <pc:chgData name="Bea Montenegro" userId="65d3c91a-73e9-4799-becb-247b768c9783" providerId="ADAL" clId="{7A51DAD6-4B66-469D-8659-1C56FC90DE80}" dt="2020-09-30T06:27:20.572" v="87"/>
        <pc:sldMkLst>
          <pc:docMk/>
          <pc:sldMk cId="1266441483" sldId="443"/>
        </pc:sldMkLst>
        <pc:spChg chg="mod">
          <ac:chgData name="Bea Montenegro" userId="65d3c91a-73e9-4799-becb-247b768c9783" providerId="ADAL" clId="{7A51DAD6-4B66-469D-8659-1C56FC90DE80}" dt="2020-09-30T06:11:05.644" v="31" actId="207"/>
          <ac:spMkLst>
            <pc:docMk/>
            <pc:sldMk cId="1266441483" sldId="443"/>
            <ac:spMk id="6" creationId="{0E1EEE1C-B657-4BC6-989D-D0291799C3D1}"/>
          </ac:spMkLst>
        </pc:spChg>
        <pc:spChg chg="mod">
          <ac:chgData name="Bea Montenegro" userId="65d3c91a-73e9-4799-becb-247b768c9783" providerId="ADAL" clId="{7A51DAD6-4B66-469D-8659-1C56FC90DE80}" dt="2020-09-30T06:27:20.572" v="87"/>
          <ac:spMkLst>
            <pc:docMk/>
            <pc:sldMk cId="1266441483" sldId="443"/>
            <ac:spMk id="9" creationId="{10DC6611-A5B7-424F-A52C-74234F2BBEE2}"/>
          </ac:spMkLst>
        </pc:spChg>
        <pc:spChg chg="mod">
          <ac:chgData name="Bea Montenegro" userId="65d3c91a-73e9-4799-becb-247b768c9783" providerId="ADAL" clId="{7A51DAD6-4B66-469D-8659-1C56FC90DE80}" dt="2020-09-30T06:27:20.572" v="87"/>
          <ac:spMkLst>
            <pc:docMk/>
            <pc:sldMk cId="1266441483" sldId="443"/>
            <ac:spMk id="11" creationId="{134C5397-738D-47C8-BBB3-8BF5B05646ED}"/>
          </ac:spMkLst>
        </pc:spChg>
        <pc:picChg chg="add">
          <ac:chgData name="Bea Montenegro" userId="65d3c91a-73e9-4799-becb-247b768c9783" providerId="ADAL" clId="{7A51DAD6-4B66-469D-8659-1C56FC90DE80}" dt="2020-09-30T06:23:52.231" v="47" actId="22"/>
          <ac:picMkLst>
            <pc:docMk/>
            <pc:sldMk cId="1266441483" sldId="443"/>
            <ac:picMk id="2" creationId="{B6E9BA67-EB5D-496D-AF1A-94987CE8AE9F}"/>
          </ac:picMkLst>
        </pc:picChg>
        <pc:picChg chg="del">
          <ac:chgData name="Bea Montenegro" userId="65d3c91a-73e9-4799-becb-247b768c9783" providerId="ADAL" clId="{7A51DAD6-4B66-469D-8659-1C56FC90DE80}" dt="2020-09-30T06:23:50.819" v="46" actId="478"/>
          <ac:picMkLst>
            <pc:docMk/>
            <pc:sldMk cId="1266441483" sldId="443"/>
            <ac:picMk id="5" creationId="{0A0E0D5D-8530-4C03-A3DF-AE17BF4B15D8}"/>
          </ac:picMkLst>
        </pc:picChg>
      </pc:sldChg>
      <pc:sldChg chg="addSp delSp modSp mod delDesignElem">
        <pc:chgData name="Bea Montenegro" userId="65d3c91a-73e9-4799-becb-247b768c9783" providerId="ADAL" clId="{7A51DAD6-4B66-469D-8659-1C56FC90DE80}" dt="2020-09-30T06:37:53.275" v="311" actId="208"/>
        <pc:sldMkLst>
          <pc:docMk/>
          <pc:sldMk cId="2417889347" sldId="447"/>
        </pc:sldMkLst>
        <pc:spChg chg="mod">
          <ac:chgData name="Bea Montenegro" userId="65d3c91a-73e9-4799-becb-247b768c9783" providerId="ADAL" clId="{7A51DAD6-4B66-469D-8659-1C56FC90DE80}" dt="2020-09-30T06:37:53.275" v="311" actId="208"/>
          <ac:spMkLst>
            <pc:docMk/>
            <pc:sldMk cId="2417889347" sldId="447"/>
            <ac:spMk id="4" creationId="{8520D760-807C-49D7-B615-1EB2D960E93B}"/>
          </ac:spMkLst>
        </pc:spChg>
        <pc:spChg chg="add del">
          <ac:chgData name="Bea Montenegro" userId="65d3c91a-73e9-4799-becb-247b768c9783" providerId="ADAL" clId="{7A51DAD6-4B66-469D-8659-1C56FC90DE80}" dt="2020-09-30T06:27:20.572" v="87"/>
          <ac:spMkLst>
            <pc:docMk/>
            <pc:sldMk cId="2417889347" sldId="447"/>
            <ac:spMk id="28" creationId="{D74A4382-E3AD-430A-9A1F-DFA3E0E77A7D}"/>
          </ac:spMkLst>
        </pc:spChg>
        <pc:spChg chg="add del">
          <ac:chgData name="Bea Montenegro" userId="65d3c91a-73e9-4799-becb-247b768c9783" providerId="ADAL" clId="{7A51DAD6-4B66-469D-8659-1C56FC90DE80}" dt="2020-09-30T06:27:20.572" v="87"/>
          <ac:spMkLst>
            <pc:docMk/>
            <pc:sldMk cId="2417889347" sldId="447"/>
            <ac:spMk id="29" creationId="{5A59F003-E00A-43F9-91DC-CC54E3B87466}"/>
          </ac:spMkLst>
        </pc:spChg>
        <pc:spChg chg="add del">
          <ac:chgData name="Bea Montenegro" userId="65d3c91a-73e9-4799-becb-247b768c9783" providerId="ADAL" clId="{7A51DAD6-4B66-469D-8659-1C56FC90DE80}" dt="2020-09-30T06:27:20.572" v="87"/>
          <ac:spMkLst>
            <pc:docMk/>
            <pc:sldMk cId="2417889347" sldId="447"/>
            <ac:spMk id="30" creationId="{79F40191-0F44-4FD1-82CC-ACB507C14BE6}"/>
          </ac:spMkLst>
        </pc:spChg>
      </pc:sldChg>
      <pc:sldChg chg="addSp delSp delDesignElem">
        <pc:chgData name="Bea Montenegro" userId="65d3c91a-73e9-4799-becb-247b768c9783" providerId="ADAL" clId="{7A51DAD6-4B66-469D-8659-1C56FC90DE80}" dt="2020-09-30T06:27:20.572" v="87"/>
        <pc:sldMkLst>
          <pc:docMk/>
          <pc:sldMk cId="15447674" sldId="453"/>
        </pc:sldMkLst>
        <pc:spChg chg="add del">
          <ac:chgData name="Bea Montenegro" userId="65d3c91a-73e9-4799-becb-247b768c9783" providerId="ADAL" clId="{7A51DAD6-4B66-469D-8659-1C56FC90DE80}" dt="2020-09-30T06:27:20.572" v="87"/>
          <ac:spMkLst>
            <pc:docMk/>
            <pc:sldMk cId="15447674" sldId="453"/>
            <ac:spMk id="28" creationId="{D74A4382-E3AD-430A-9A1F-DFA3E0E77A7D}"/>
          </ac:spMkLst>
        </pc:spChg>
        <pc:spChg chg="add del">
          <ac:chgData name="Bea Montenegro" userId="65d3c91a-73e9-4799-becb-247b768c9783" providerId="ADAL" clId="{7A51DAD6-4B66-469D-8659-1C56FC90DE80}" dt="2020-09-30T06:27:20.572" v="87"/>
          <ac:spMkLst>
            <pc:docMk/>
            <pc:sldMk cId="15447674" sldId="453"/>
            <ac:spMk id="29" creationId="{5A59F003-E00A-43F9-91DC-CC54E3B87466}"/>
          </ac:spMkLst>
        </pc:spChg>
        <pc:spChg chg="add del">
          <ac:chgData name="Bea Montenegro" userId="65d3c91a-73e9-4799-becb-247b768c9783" providerId="ADAL" clId="{7A51DAD6-4B66-469D-8659-1C56FC90DE80}" dt="2020-09-30T06:27:20.572" v="87"/>
          <ac:spMkLst>
            <pc:docMk/>
            <pc:sldMk cId="15447674" sldId="453"/>
            <ac:spMk id="30" creationId="{79F40191-0F44-4FD1-82CC-ACB507C14BE6}"/>
          </ac:spMkLst>
        </pc:spChg>
      </pc:sldChg>
      <pc:sldChg chg="addSp delSp mod">
        <pc:chgData name="Bea Montenegro" userId="65d3c91a-73e9-4799-becb-247b768c9783" providerId="ADAL" clId="{7A51DAD6-4B66-469D-8659-1C56FC90DE80}" dt="2020-09-30T06:35:18.777" v="284" actId="22"/>
        <pc:sldMkLst>
          <pc:docMk/>
          <pc:sldMk cId="3245752224" sldId="455"/>
        </pc:sldMkLst>
        <pc:picChg chg="add">
          <ac:chgData name="Bea Montenegro" userId="65d3c91a-73e9-4799-becb-247b768c9783" providerId="ADAL" clId="{7A51DAD6-4B66-469D-8659-1C56FC90DE80}" dt="2020-09-30T06:35:18.777" v="284" actId="22"/>
          <ac:picMkLst>
            <pc:docMk/>
            <pc:sldMk cId="3245752224" sldId="455"/>
            <ac:picMk id="2" creationId="{9DA00CAD-45C4-480C-BDF9-D2A4FCAB3ABC}"/>
          </ac:picMkLst>
        </pc:picChg>
        <pc:picChg chg="del">
          <ac:chgData name="Bea Montenegro" userId="65d3c91a-73e9-4799-becb-247b768c9783" providerId="ADAL" clId="{7A51DAD6-4B66-469D-8659-1C56FC90DE80}" dt="2020-09-30T06:35:17.635" v="283" actId="478"/>
          <ac:picMkLst>
            <pc:docMk/>
            <pc:sldMk cId="3245752224" sldId="455"/>
            <ac:picMk id="4" creationId="{AB4CE075-9EC5-4D56-9949-80AE6E976D20}"/>
          </ac:picMkLst>
        </pc:picChg>
      </pc:sldChg>
      <pc:sldChg chg="addSp delSp modSp mod">
        <pc:chgData name="Bea Montenegro" userId="65d3c91a-73e9-4799-becb-247b768c9783" providerId="ADAL" clId="{7A51DAD6-4B66-469D-8659-1C56FC90DE80}" dt="2020-09-30T06:41:34.115" v="332" actId="207"/>
        <pc:sldMkLst>
          <pc:docMk/>
          <pc:sldMk cId="2167998923" sldId="459"/>
        </pc:sldMkLst>
        <pc:spChg chg="mod">
          <ac:chgData name="Bea Montenegro" userId="65d3c91a-73e9-4799-becb-247b768c9783" providerId="ADAL" clId="{7A51DAD6-4B66-469D-8659-1C56FC90DE80}" dt="2020-09-30T06:27:20.572" v="87"/>
          <ac:spMkLst>
            <pc:docMk/>
            <pc:sldMk cId="2167998923" sldId="459"/>
            <ac:spMk id="2" creationId="{7D5566BE-0E3A-41BE-A56C-80EC47B64812}"/>
          </ac:spMkLst>
        </pc:spChg>
        <pc:spChg chg="mod">
          <ac:chgData name="Bea Montenegro" userId="65d3c91a-73e9-4799-becb-247b768c9783" providerId="ADAL" clId="{7A51DAD6-4B66-469D-8659-1C56FC90DE80}" dt="2020-09-30T06:41:34.115" v="332" actId="207"/>
          <ac:spMkLst>
            <pc:docMk/>
            <pc:sldMk cId="2167998923" sldId="459"/>
            <ac:spMk id="6" creationId="{0E1EEE1C-B657-4BC6-989D-D0291799C3D1}"/>
          </ac:spMkLst>
        </pc:spChg>
        <pc:graphicFrameChg chg="mod">
          <ac:chgData name="Bea Montenegro" userId="65d3c91a-73e9-4799-becb-247b768c9783" providerId="ADAL" clId="{7A51DAD6-4B66-469D-8659-1C56FC90DE80}" dt="2020-09-30T06:41:00.708" v="331"/>
          <ac:graphicFrameMkLst>
            <pc:docMk/>
            <pc:sldMk cId="2167998923" sldId="459"/>
            <ac:graphicFrameMk id="8" creationId="{ED58BB5E-C4A3-48C9-B7A3-A4DE8C7FADC6}"/>
          </ac:graphicFrameMkLst>
        </pc:graphicFrameChg>
        <pc:picChg chg="add">
          <ac:chgData name="Bea Montenegro" userId="65d3c91a-73e9-4799-becb-247b768c9783" providerId="ADAL" clId="{7A51DAD6-4B66-469D-8659-1C56FC90DE80}" dt="2020-09-30T06:35:57.543" v="298" actId="22"/>
          <ac:picMkLst>
            <pc:docMk/>
            <pc:sldMk cId="2167998923" sldId="459"/>
            <ac:picMk id="3" creationId="{0229E570-E4B3-412B-B3E7-F20A379608B2}"/>
          </ac:picMkLst>
        </pc:picChg>
        <pc:picChg chg="del">
          <ac:chgData name="Bea Montenegro" userId="65d3c91a-73e9-4799-becb-247b768c9783" providerId="ADAL" clId="{7A51DAD6-4B66-469D-8659-1C56FC90DE80}" dt="2020-09-30T06:35:56.284" v="297" actId="478"/>
          <ac:picMkLst>
            <pc:docMk/>
            <pc:sldMk cId="2167998923" sldId="459"/>
            <ac:picMk id="5" creationId="{0A0E0D5D-8530-4C03-A3DF-AE17BF4B15D8}"/>
          </ac:picMkLst>
        </pc:picChg>
      </pc:sldChg>
      <pc:sldChg chg="addSp delSp modSp mod">
        <pc:chgData name="Bea Montenegro" userId="65d3c91a-73e9-4799-becb-247b768c9783" providerId="ADAL" clId="{7A51DAD6-4B66-469D-8659-1C56FC90DE80}" dt="2020-09-30T06:40:09.118" v="327" actId="12"/>
        <pc:sldMkLst>
          <pc:docMk/>
          <pc:sldMk cId="3494225555" sldId="460"/>
        </pc:sldMkLst>
        <pc:spChg chg="mod">
          <ac:chgData name="Bea Montenegro" userId="65d3c91a-73e9-4799-becb-247b768c9783" providerId="ADAL" clId="{7A51DAD6-4B66-469D-8659-1C56FC90DE80}" dt="2020-09-30T06:27:20.572" v="87"/>
          <ac:spMkLst>
            <pc:docMk/>
            <pc:sldMk cId="3494225555" sldId="460"/>
            <ac:spMk id="2" creationId="{7D5566BE-0E3A-41BE-A56C-80EC47B64812}"/>
          </ac:spMkLst>
        </pc:spChg>
        <pc:spChg chg="mod">
          <ac:chgData name="Bea Montenegro" userId="65d3c91a-73e9-4799-becb-247b768c9783" providerId="ADAL" clId="{7A51DAD6-4B66-469D-8659-1C56FC90DE80}" dt="2020-09-30T06:40:09.118" v="327" actId="12"/>
          <ac:spMkLst>
            <pc:docMk/>
            <pc:sldMk cId="3494225555" sldId="460"/>
            <ac:spMk id="8" creationId="{909BA719-426F-4D49-8549-9B2020857B48}"/>
          </ac:spMkLst>
        </pc:spChg>
        <pc:spChg chg="mod">
          <ac:chgData name="Bea Montenegro" userId="65d3c91a-73e9-4799-becb-247b768c9783" providerId="ADAL" clId="{7A51DAD6-4B66-469D-8659-1C56FC90DE80}" dt="2020-09-30T06:39:59.465" v="326" actId="207"/>
          <ac:spMkLst>
            <pc:docMk/>
            <pc:sldMk cId="3494225555" sldId="460"/>
            <ac:spMk id="10" creationId="{2C5A262C-B12B-4FDB-8B89-4E9BA61B2E46}"/>
          </ac:spMkLst>
        </pc:spChg>
        <pc:picChg chg="add">
          <ac:chgData name="Bea Montenegro" userId="65d3c91a-73e9-4799-becb-247b768c9783" providerId="ADAL" clId="{7A51DAD6-4B66-469D-8659-1C56FC90DE80}" dt="2020-09-30T06:35:47.215" v="294" actId="22"/>
          <ac:picMkLst>
            <pc:docMk/>
            <pc:sldMk cId="3494225555" sldId="460"/>
            <ac:picMk id="3" creationId="{E3DAA8F1-774C-4212-AF8A-8DA7265AFA1D}"/>
          </ac:picMkLst>
        </pc:picChg>
        <pc:picChg chg="del">
          <ac:chgData name="Bea Montenegro" userId="65d3c91a-73e9-4799-becb-247b768c9783" providerId="ADAL" clId="{7A51DAD6-4B66-469D-8659-1C56FC90DE80}" dt="2020-09-30T06:35:46.322" v="293" actId="478"/>
          <ac:picMkLst>
            <pc:docMk/>
            <pc:sldMk cId="3494225555" sldId="460"/>
            <ac:picMk id="5" creationId="{0A0E0D5D-8530-4C03-A3DF-AE17BF4B15D8}"/>
          </ac:picMkLst>
        </pc:picChg>
      </pc:sldChg>
      <pc:sldChg chg="addSp delSp modSp mod">
        <pc:chgData name="Bea Montenegro" userId="65d3c91a-73e9-4799-becb-247b768c9783" providerId="ADAL" clId="{7A51DAD6-4B66-469D-8659-1C56FC90DE80}" dt="2020-09-30T06:40:26.149" v="329" actId="12"/>
        <pc:sldMkLst>
          <pc:docMk/>
          <pc:sldMk cId="524201673" sldId="463"/>
        </pc:sldMkLst>
        <pc:spChg chg="mod">
          <ac:chgData name="Bea Montenegro" userId="65d3c91a-73e9-4799-becb-247b768c9783" providerId="ADAL" clId="{7A51DAD6-4B66-469D-8659-1C56FC90DE80}" dt="2020-09-30T06:27:20.572" v="87"/>
          <ac:spMkLst>
            <pc:docMk/>
            <pc:sldMk cId="524201673" sldId="463"/>
            <ac:spMk id="2" creationId="{7D5566BE-0E3A-41BE-A56C-80EC47B64812}"/>
          </ac:spMkLst>
        </pc:spChg>
        <pc:spChg chg="mod">
          <ac:chgData name="Bea Montenegro" userId="65d3c91a-73e9-4799-becb-247b768c9783" providerId="ADAL" clId="{7A51DAD6-4B66-469D-8659-1C56FC90DE80}" dt="2020-09-30T06:40:16.187" v="328" actId="207"/>
          <ac:spMkLst>
            <pc:docMk/>
            <pc:sldMk cId="524201673" sldId="463"/>
            <ac:spMk id="8" creationId="{22F8E2FA-55EE-4C4A-9A82-3C0061A5284D}"/>
          </ac:spMkLst>
        </pc:spChg>
        <pc:spChg chg="mod">
          <ac:chgData name="Bea Montenegro" userId="65d3c91a-73e9-4799-becb-247b768c9783" providerId="ADAL" clId="{7A51DAD6-4B66-469D-8659-1C56FC90DE80}" dt="2020-09-30T06:40:26.149" v="329" actId="12"/>
          <ac:spMkLst>
            <pc:docMk/>
            <pc:sldMk cId="524201673" sldId="463"/>
            <ac:spMk id="13" creationId="{383BB4D4-7340-459D-A2BC-D2D34A45CDBD}"/>
          </ac:spMkLst>
        </pc:spChg>
        <pc:picChg chg="add">
          <ac:chgData name="Bea Montenegro" userId="65d3c91a-73e9-4799-becb-247b768c9783" providerId="ADAL" clId="{7A51DAD6-4B66-469D-8659-1C56FC90DE80}" dt="2020-09-30T06:35:51.952" v="296" actId="22"/>
          <ac:picMkLst>
            <pc:docMk/>
            <pc:sldMk cId="524201673" sldId="463"/>
            <ac:picMk id="3" creationId="{13CE014C-B351-4060-907B-BF5F24581B75}"/>
          </ac:picMkLst>
        </pc:picChg>
        <pc:picChg chg="del">
          <ac:chgData name="Bea Montenegro" userId="65d3c91a-73e9-4799-becb-247b768c9783" providerId="ADAL" clId="{7A51DAD6-4B66-469D-8659-1C56FC90DE80}" dt="2020-09-30T06:35:51.395" v="295" actId="478"/>
          <ac:picMkLst>
            <pc:docMk/>
            <pc:sldMk cId="524201673" sldId="463"/>
            <ac:picMk id="5" creationId="{0A0E0D5D-8530-4C03-A3DF-AE17BF4B15D8}"/>
          </ac:picMkLst>
        </pc:picChg>
        <pc:picChg chg="mod">
          <ac:chgData name="Bea Montenegro" userId="65d3c91a-73e9-4799-becb-247b768c9783" providerId="ADAL" clId="{7A51DAD6-4B66-469D-8659-1C56FC90DE80}" dt="2020-09-30T06:27:20.572" v="87"/>
          <ac:picMkLst>
            <pc:docMk/>
            <pc:sldMk cId="524201673" sldId="463"/>
            <ac:picMk id="15" creationId="{E4496849-0DF4-4EBB-8C25-CCAC0660CAA9}"/>
          </ac:picMkLst>
        </pc:picChg>
      </pc:sldChg>
      <pc:sldChg chg="modSp mod">
        <pc:chgData name="Bea Montenegro" userId="65d3c91a-73e9-4799-becb-247b768c9783" providerId="ADAL" clId="{7A51DAD6-4B66-469D-8659-1C56FC90DE80}" dt="2020-09-30T06:32:51.579" v="247" actId="208"/>
        <pc:sldMkLst>
          <pc:docMk/>
          <pc:sldMk cId="1927736966" sldId="465"/>
        </pc:sldMkLst>
        <pc:spChg chg="mod">
          <ac:chgData name="Bea Montenegro" userId="65d3c91a-73e9-4799-becb-247b768c9783" providerId="ADAL" clId="{7A51DAD6-4B66-469D-8659-1C56FC90DE80}" dt="2020-09-30T06:27:20.572" v="87"/>
          <ac:spMkLst>
            <pc:docMk/>
            <pc:sldMk cId="1927736966" sldId="465"/>
            <ac:spMk id="2" creationId="{7D5566BE-0E3A-41BE-A56C-80EC47B64812}"/>
          </ac:spMkLst>
        </pc:spChg>
        <pc:spChg chg="mod">
          <ac:chgData name="Bea Montenegro" userId="65d3c91a-73e9-4799-becb-247b768c9783" providerId="ADAL" clId="{7A51DAD6-4B66-469D-8659-1C56FC90DE80}" dt="2020-09-30T06:25:10.787" v="61" actId="207"/>
          <ac:spMkLst>
            <pc:docMk/>
            <pc:sldMk cId="1927736966" sldId="465"/>
            <ac:spMk id="16" creationId="{76561AF2-C85E-40BC-848E-2DB7C285A690}"/>
          </ac:spMkLst>
        </pc:spChg>
        <pc:spChg chg="mod">
          <ac:chgData name="Bea Montenegro" userId="65d3c91a-73e9-4799-becb-247b768c9783" providerId="ADAL" clId="{7A51DAD6-4B66-469D-8659-1C56FC90DE80}" dt="2020-09-30T06:32:51.579" v="247" actId="208"/>
          <ac:spMkLst>
            <pc:docMk/>
            <pc:sldMk cId="1927736966" sldId="465"/>
            <ac:spMk id="18" creationId="{B8460ADB-669F-4C65-8952-7FBD6D601FC9}"/>
          </ac:spMkLst>
        </pc:spChg>
        <pc:spChg chg="mod">
          <ac:chgData name="Bea Montenegro" userId="65d3c91a-73e9-4799-becb-247b768c9783" providerId="ADAL" clId="{7A51DAD6-4B66-469D-8659-1C56FC90DE80}" dt="2020-09-30T06:25:06.948" v="60" actId="12"/>
          <ac:spMkLst>
            <pc:docMk/>
            <pc:sldMk cId="1927736966" sldId="465"/>
            <ac:spMk id="20" creationId="{DF85F232-9A66-413E-9215-E78BEE4E67EE}"/>
          </ac:spMkLst>
        </pc:spChg>
        <pc:spChg chg="mod">
          <ac:chgData name="Bea Montenegro" userId="65d3c91a-73e9-4799-becb-247b768c9783" providerId="ADAL" clId="{7A51DAD6-4B66-469D-8659-1C56FC90DE80}" dt="2020-09-30T06:32:46.604" v="246" actId="208"/>
          <ac:spMkLst>
            <pc:docMk/>
            <pc:sldMk cId="1927736966" sldId="465"/>
            <ac:spMk id="23" creationId="{1FBE150C-4556-4CD3-8EBD-086F565142F8}"/>
          </ac:spMkLst>
        </pc:spChg>
      </pc:sldChg>
      <pc:sldChg chg="addSp delSp modSp mod">
        <pc:chgData name="Bea Montenegro" userId="65d3c91a-73e9-4799-becb-247b768c9783" providerId="ADAL" clId="{7A51DAD6-4B66-469D-8659-1C56FC90DE80}" dt="2020-09-30T06:35:02.019" v="280" actId="1035"/>
        <pc:sldMkLst>
          <pc:docMk/>
          <pc:sldMk cId="314009451" sldId="466"/>
        </pc:sldMkLst>
        <pc:spChg chg="mod">
          <ac:chgData name="Bea Montenegro" userId="65d3c91a-73e9-4799-becb-247b768c9783" providerId="ADAL" clId="{7A51DAD6-4B66-469D-8659-1C56FC90DE80}" dt="2020-09-30T06:26:24.100" v="71" actId="207"/>
          <ac:spMkLst>
            <pc:docMk/>
            <pc:sldMk cId="314009451" sldId="466"/>
            <ac:spMk id="6" creationId="{0E1EEE1C-B657-4BC6-989D-D0291799C3D1}"/>
          </ac:spMkLst>
        </pc:spChg>
        <pc:spChg chg="mod">
          <ac:chgData name="Bea Montenegro" userId="65d3c91a-73e9-4799-becb-247b768c9783" providerId="ADAL" clId="{7A51DAD6-4B66-469D-8659-1C56FC90DE80}" dt="2020-09-30T06:27:20.572" v="87"/>
          <ac:spMkLst>
            <pc:docMk/>
            <pc:sldMk cId="314009451" sldId="466"/>
            <ac:spMk id="13" creationId="{C20B1F4B-D3B6-4744-8D7D-D3BAD7E5178B}"/>
          </ac:spMkLst>
        </pc:spChg>
        <pc:graphicFrameChg chg="mod">
          <ac:chgData name="Bea Montenegro" userId="65d3c91a-73e9-4799-becb-247b768c9783" providerId="ADAL" clId="{7A51DAD6-4B66-469D-8659-1C56FC90DE80}" dt="2020-09-30T06:33:43.172" v="276" actId="20577"/>
          <ac:graphicFrameMkLst>
            <pc:docMk/>
            <pc:sldMk cId="314009451" sldId="466"/>
            <ac:graphicFrameMk id="7" creationId="{34B4E997-2D7E-47CE-BD52-B92ABF2386C9}"/>
          </ac:graphicFrameMkLst>
        </pc:graphicFrameChg>
        <pc:picChg chg="add">
          <ac:chgData name="Bea Montenegro" userId="65d3c91a-73e9-4799-becb-247b768c9783" providerId="ADAL" clId="{7A51DAD6-4B66-469D-8659-1C56FC90DE80}" dt="2020-09-30T06:26:27.806" v="73" actId="22"/>
          <ac:picMkLst>
            <pc:docMk/>
            <pc:sldMk cId="314009451" sldId="466"/>
            <ac:picMk id="2" creationId="{30B26CE0-1F5F-4A44-9D31-A4BB84B5AECB}"/>
          </ac:picMkLst>
        </pc:picChg>
        <pc:picChg chg="add mod">
          <ac:chgData name="Bea Montenegro" userId="65d3c91a-73e9-4799-becb-247b768c9783" providerId="ADAL" clId="{7A51DAD6-4B66-469D-8659-1C56FC90DE80}" dt="2020-09-30T06:35:02.019" v="280" actId="1035"/>
          <ac:picMkLst>
            <pc:docMk/>
            <pc:sldMk cId="314009451" sldId="466"/>
            <ac:picMk id="3" creationId="{EC0B962A-833C-4649-8BA0-738095374903}"/>
          </ac:picMkLst>
        </pc:picChg>
        <pc:picChg chg="del">
          <ac:chgData name="Bea Montenegro" userId="65d3c91a-73e9-4799-becb-247b768c9783" providerId="ADAL" clId="{7A51DAD6-4B66-469D-8659-1C56FC90DE80}" dt="2020-09-30T06:26:26.303" v="72" actId="478"/>
          <ac:picMkLst>
            <pc:docMk/>
            <pc:sldMk cId="314009451" sldId="466"/>
            <ac:picMk id="5" creationId="{0A0E0D5D-8530-4C03-A3DF-AE17BF4B15D8}"/>
          </ac:picMkLst>
        </pc:picChg>
      </pc:sldChg>
      <pc:sldChg chg="addSp delSp modSp mod">
        <pc:chgData name="Bea Montenegro" userId="65d3c91a-73e9-4799-becb-247b768c9783" providerId="ADAL" clId="{7A51DAD6-4B66-469D-8659-1C56FC90DE80}" dt="2020-09-30T06:38:36.476" v="318" actId="20577"/>
        <pc:sldMkLst>
          <pc:docMk/>
          <pc:sldMk cId="316623040" sldId="467"/>
        </pc:sldMkLst>
        <pc:spChg chg="mod">
          <ac:chgData name="Bea Montenegro" userId="65d3c91a-73e9-4799-becb-247b768c9783" providerId="ADAL" clId="{7A51DAD6-4B66-469D-8659-1C56FC90DE80}" dt="2020-09-30T06:27:20.572" v="87"/>
          <ac:spMkLst>
            <pc:docMk/>
            <pc:sldMk cId="316623040" sldId="467"/>
            <ac:spMk id="2" creationId="{7D5566BE-0E3A-41BE-A56C-80EC47B64812}"/>
          </ac:spMkLst>
        </pc:spChg>
        <pc:spChg chg="mod">
          <ac:chgData name="Bea Montenegro" userId="65d3c91a-73e9-4799-becb-247b768c9783" providerId="ADAL" clId="{7A51DAD6-4B66-469D-8659-1C56FC90DE80}" dt="2020-09-30T06:38:06.170" v="312" actId="207"/>
          <ac:spMkLst>
            <pc:docMk/>
            <pc:sldMk cId="316623040" sldId="467"/>
            <ac:spMk id="6" creationId="{0E1EEE1C-B657-4BC6-989D-D0291799C3D1}"/>
          </ac:spMkLst>
        </pc:spChg>
        <pc:spChg chg="mod">
          <ac:chgData name="Bea Montenegro" userId="65d3c91a-73e9-4799-becb-247b768c9783" providerId="ADAL" clId="{7A51DAD6-4B66-469D-8659-1C56FC90DE80}" dt="2020-09-30T06:38:36.476" v="318" actId="20577"/>
          <ac:spMkLst>
            <pc:docMk/>
            <pc:sldMk cId="316623040" sldId="467"/>
            <ac:spMk id="22" creationId="{06EF19D9-6C20-4A6D-A44E-4CD7315E7AB4}"/>
          </ac:spMkLst>
        </pc:spChg>
        <pc:picChg chg="add">
          <ac:chgData name="Bea Montenegro" userId="65d3c91a-73e9-4799-becb-247b768c9783" providerId="ADAL" clId="{7A51DAD6-4B66-469D-8659-1C56FC90DE80}" dt="2020-09-30T06:35:27.103" v="286" actId="22"/>
          <ac:picMkLst>
            <pc:docMk/>
            <pc:sldMk cId="316623040" sldId="467"/>
            <ac:picMk id="3" creationId="{7A60A91A-C7E6-47B3-AF3B-0EC1D6D8018B}"/>
          </ac:picMkLst>
        </pc:picChg>
        <pc:picChg chg="del">
          <ac:chgData name="Bea Montenegro" userId="65d3c91a-73e9-4799-becb-247b768c9783" providerId="ADAL" clId="{7A51DAD6-4B66-469D-8659-1C56FC90DE80}" dt="2020-09-30T06:35:26.571" v="285" actId="478"/>
          <ac:picMkLst>
            <pc:docMk/>
            <pc:sldMk cId="316623040" sldId="467"/>
            <ac:picMk id="5" creationId="{0A0E0D5D-8530-4C03-A3DF-AE17BF4B15D8}"/>
          </ac:picMkLst>
        </pc:picChg>
        <pc:picChg chg="mod">
          <ac:chgData name="Bea Montenegro" userId="65d3c91a-73e9-4799-becb-247b768c9783" providerId="ADAL" clId="{7A51DAD6-4B66-469D-8659-1C56FC90DE80}" dt="2020-09-30T06:38:25.141" v="313" actId="207"/>
          <ac:picMkLst>
            <pc:docMk/>
            <pc:sldMk cId="316623040" sldId="467"/>
            <ac:picMk id="14" creationId="{910E421A-87E1-444B-9A0E-1AFF702D9BF3}"/>
          </ac:picMkLst>
        </pc:picChg>
      </pc:sldChg>
      <pc:sldChg chg="addSp delSp modSp mod">
        <pc:chgData name="Bea Montenegro" userId="65d3c91a-73e9-4799-becb-247b768c9783" providerId="ADAL" clId="{7A51DAD6-4B66-469D-8659-1C56FC90DE80}" dt="2020-09-30T06:27:20.572" v="87"/>
        <pc:sldMkLst>
          <pc:docMk/>
          <pc:sldMk cId="793247527" sldId="471"/>
        </pc:sldMkLst>
        <pc:spChg chg="mod">
          <ac:chgData name="Bea Montenegro" userId="65d3c91a-73e9-4799-becb-247b768c9783" providerId="ADAL" clId="{7A51DAD6-4B66-469D-8659-1C56FC90DE80}" dt="2020-09-30T06:11:13.564" v="32" actId="207"/>
          <ac:spMkLst>
            <pc:docMk/>
            <pc:sldMk cId="793247527" sldId="471"/>
            <ac:spMk id="6" creationId="{0E1EEE1C-B657-4BC6-989D-D0291799C3D1}"/>
          </ac:spMkLst>
        </pc:spChg>
        <pc:spChg chg="mod">
          <ac:chgData name="Bea Montenegro" userId="65d3c91a-73e9-4799-becb-247b768c9783" providerId="ADAL" clId="{7A51DAD6-4B66-469D-8659-1C56FC90DE80}" dt="2020-09-30T06:27:20.572" v="87"/>
          <ac:spMkLst>
            <pc:docMk/>
            <pc:sldMk cId="793247527" sldId="471"/>
            <ac:spMk id="9" creationId="{10DC6611-A5B7-424F-A52C-74234F2BBEE2}"/>
          </ac:spMkLst>
        </pc:spChg>
        <pc:spChg chg="mod">
          <ac:chgData name="Bea Montenegro" userId="65d3c91a-73e9-4799-becb-247b768c9783" providerId="ADAL" clId="{7A51DAD6-4B66-469D-8659-1C56FC90DE80}" dt="2020-09-30T06:27:20.572" v="87"/>
          <ac:spMkLst>
            <pc:docMk/>
            <pc:sldMk cId="793247527" sldId="471"/>
            <ac:spMk id="11" creationId="{134C5397-738D-47C8-BBB3-8BF5B05646ED}"/>
          </ac:spMkLst>
        </pc:spChg>
        <pc:picChg chg="del">
          <ac:chgData name="Bea Montenegro" userId="65d3c91a-73e9-4799-becb-247b768c9783" providerId="ADAL" clId="{7A51DAD6-4B66-469D-8659-1C56FC90DE80}" dt="2020-09-30T06:23:07.746" v="34" actId="478"/>
          <ac:picMkLst>
            <pc:docMk/>
            <pc:sldMk cId="793247527" sldId="471"/>
            <ac:picMk id="5" creationId="{0A0E0D5D-8530-4C03-A3DF-AE17BF4B15D8}"/>
          </ac:picMkLst>
        </pc:picChg>
        <pc:picChg chg="add mod">
          <ac:chgData name="Bea Montenegro" userId="65d3c91a-73e9-4799-becb-247b768c9783" providerId="ADAL" clId="{7A51DAD6-4B66-469D-8659-1C56FC90DE80}" dt="2020-09-30T06:23:14.594" v="35" actId="1076"/>
          <ac:picMkLst>
            <pc:docMk/>
            <pc:sldMk cId="793247527" sldId="471"/>
            <ac:picMk id="7" creationId="{49EB7441-7867-4AC7-B49B-EE95D4F17501}"/>
          </ac:picMkLst>
        </pc:picChg>
      </pc:sldChg>
      <pc:sldChg chg="addSp delSp modSp mod delDesignElem">
        <pc:chgData name="Bea Montenegro" userId="65d3c91a-73e9-4799-becb-247b768c9783" providerId="ADAL" clId="{7A51DAD6-4B66-469D-8659-1C56FC90DE80}" dt="2020-09-30T06:31:03.658" v="244" actId="1076"/>
        <pc:sldMkLst>
          <pc:docMk/>
          <pc:sldMk cId="970188011" sldId="475"/>
        </pc:sldMkLst>
        <pc:spChg chg="mod">
          <ac:chgData name="Bea Montenegro" userId="65d3c91a-73e9-4799-becb-247b768c9783" providerId="ADAL" clId="{7A51DAD6-4B66-469D-8659-1C56FC90DE80}" dt="2020-09-30T06:08:59.115" v="29" actId="12"/>
          <ac:spMkLst>
            <pc:docMk/>
            <pc:sldMk cId="970188011" sldId="475"/>
            <ac:spMk id="3" creationId="{6775BCBC-80AD-4BB5-B2F3-2A55BDDB08C4}"/>
          </ac:spMkLst>
        </pc:spChg>
        <pc:spChg chg="add mod">
          <ac:chgData name="Bea Montenegro" userId="65d3c91a-73e9-4799-becb-247b768c9783" providerId="ADAL" clId="{7A51DAD6-4B66-469D-8659-1C56FC90DE80}" dt="2020-09-30T06:31:03.658" v="244" actId="1076"/>
          <ac:spMkLst>
            <pc:docMk/>
            <pc:sldMk cId="970188011" sldId="475"/>
            <ac:spMk id="7" creationId="{DB0C708F-240D-4086-9C11-25B3224DC62F}"/>
          </ac:spMkLst>
        </pc:spChg>
        <pc:spChg chg="add del mod">
          <ac:chgData name="Bea Montenegro" userId="65d3c91a-73e9-4799-becb-247b768c9783" providerId="ADAL" clId="{7A51DAD6-4B66-469D-8659-1C56FC90DE80}" dt="2020-09-30T06:30:33.699" v="240" actId="478"/>
          <ac:spMkLst>
            <pc:docMk/>
            <pc:sldMk cId="970188011" sldId="475"/>
            <ac:spMk id="10" creationId="{E30DD346-15CB-4027-A29D-30FCD1CD912F}"/>
          </ac:spMkLst>
        </pc:spChg>
        <pc:spChg chg="add del">
          <ac:chgData name="Bea Montenegro" userId="65d3c91a-73e9-4799-becb-247b768c9783" providerId="ADAL" clId="{7A51DAD6-4B66-469D-8659-1C56FC90DE80}" dt="2020-09-30T06:27:20.572" v="87"/>
          <ac:spMkLst>
            <pc:docMk/>
            <pc:sldMk cId="970188011" sldId="475"/>
            <ac:spMk id="69" creationId="{2029D5AD-8348-4446-B191-6A9B6FE03F21}"/>
          </ac:spMkLst>
        </pc:spChg>
        <pc:spChg chg="add del">
          <ac:chgData name="Bea Montenegro" userId="65d3c91a-73e9-4799-becb-247b768c9783" providerId="ADAL" clId="{7A51DAD6-4B66-469D-8659-1C56FC90DE80}" dt="2020-09-30T06:27:20.572" v="87"/>
          <ac:spMkLst>
            <pc:docMk/>
            <pc:sldMk cId="970188011" sldId="475"/>
            <ac:spMk id="70" creationId="{A3F395A2-2B64-4749-BD93-2F159C7E1FB5}"/>
          </ac:spMkLst>
        </pc:spChg>
        <pc:spChg chg="add del">
          <ac:chgData name="Bea Montenegro" userId="65d3c91a-73e9-4799-becb-247b768c9783" providerId="ADAL" clId="{7A51DAD6-4B66-469D-8659-1C56FC90DE80}" dt="2020-09-30T06:27:20.572" v="87"/>
          <ac:spMkLst>
            <pc:docMk/>
            <pc:sldMk cId="970188011" sldId="475"/>
            <ac:spMk id="76" creationId="{5CF0135B-EAB8-4CA0-896C-2D897ECD28BC}"/>
          </ac:spMkLst>
        </pc:spChg>
        <pc:spChg chg="add del">
          <ac:chgData name="Bea Montenegro" userId="65d3c91a-73e9-4799-becb-247b768c9783" providerId="ADAL" clId="{7A51DAD6-4B66-469D-8659-1C56FC90DE80}" dt="2020-09-30T06:27:20.572" v="87"/>
          <ac:spMkLst>
            <pc:docMk/>
            <pc:sldMk cId="970188011" sldId="475"/>
            <ac:spMk id="78" creationId="{92C3387C-D24F-4737-8A37-1DC5CFF09CFA}"/>
          </ac:spMkLst>
        </pc:spChg>
        <pc:picChg chg="del">
          <ac:chgData name="Bea Montenegro" userId="65d3c91a-73e9-4799-becb-247b768c9783" providerId="ADAL" clId="{7A51DAD6-4B66-469D-8659-1C56FC90DE80}" dt="2020-09-30T06:23:26.819" v="36" actId="478"/>
          <ac:picMkLst>
            <pc:docMk/>
            <pc:sldMk cId="970188011" sldId="475"/>
            <ac:picMk id="4" creationId="{AB4CE075-9EC5-4D56-9949-80AE6E976D20}"/>
          </ac:picMkLst>
        </pc:picChg>
        <pc:picChg chg="add">
          <ac:chgData name="Bea Montenegro" userId="65d3c91a-73e9-4799-becb-247b768c9783" providerId="ADAL" clId="{7A51DAD6-4B66-469D-8659-1C56FC90DE80}" dt="2020-09-30T06:23:27.425" v="37" actId="22"/>
          <ac:picMkLst>
            <pc:docMk/>
            <pc:sldMk cId="970188011" sldId="475"/>
            <ac:picMk id="5" creationId="{30FC1736-FD68-43BA-985A-CF435CE797AD}"/>
          </ac:picMkLst>
        </pc:picChg>
        <pc:picChg chg="add mod">
          <ac:chgData name="Bea Montenegro" userId="65d3c91a-73e9-4799-becb-247b768c9783" providerId="ADAL" clId="{7A51DAD6-4B66-469D-8659-1C56FC90DE80}" dt="2020-09-30T06:28:31.523" v="89" actId="1076"/>
          <ac:picMkLst>
            <pc:docMk/>
            <pc:sldMk cId="970188011" sldId="475"/>
            <ac:picMk id="6" creationId="{6B6763C1-4CC5-46D7-9B3D-6438D61F64A0}"/>
          </ac:picMkLst>
        </pc:picChg>
        <pc:picChg chg="add mod">
          <ac:chgData name="Bea Montenegro" userId="65d3c91a-73e9-4799-becb-247b768c9783" providerId="ADAL" clId="{7A51DAD6-4B66-469D-8659-1C56FC90DE80}" dt="2020-09-30T06:29:51.458" v="172" actId="1076"/>
          <ac:picMkLst>
            <pc:docMk/>
            <pc:sldMk cId="970188011" sldId="475"/>
            <ac:picMk id="8" creationId="{9FA8A8AC-3AA3-4FFE-9B26-BAC64E8C8D89}"/>
          </ac:picMkLst>
        </pc:picChg>
        <pc:cxnChg chg="add mod">
          <ac:chgData name="Bea Montenegro" userId="65d3c91a-73e9-4799-becb-247b768c9783" providerId="ADAL" clId="{7A51DAD6-4B66-469D-8659-1C56FC90DE80}" dt="2020-09-30T06:31:03.658" v="244" actId="1076"/>
          <ac:cxnSpMkLst>
            <pc:docMk/>
            <pc:sldMk cId="970188011" sldId="475"/>
            <ac:cxnSpMk id="13" creationId="{2C14AFAD-50D5-4B7D-9AF4-60F68C101450}"/>
          </ac:cxnSpMkLst>
        </pc:cxnChg>
      </pc:sldChg>
      <pc:sldChg chg="addSp delSp modSp mod delDesignElem">
        <pc:chgData name="Bea Montenegro" userId="65d3c91a-73e9-4799-becb-247b768c9783" providerId="ADAL" clId="{7A51DAD6-4B66-469D-8659-1C56FC90DE80}" dt="2020-09-30T06:37:38.331" v="310" actId="12"/>
        <pc:sldMkLst>
          <pc:docMk/>
          <pc:sldMk cId="3456600459" sldId="476"/>
        </pc:sldMkLst>
        <pc:spChg chg="mod">
          <ac:chgData name="Bea Montenegro" userId="65d3c91a-73e9-4799-becb-247b768c9783" providerId="ADAL" clId="{7A51DAD6-4B66-469D-8659-1C56FC90DE80}" dt="2020-09-30T06:37:38.331" v="310" actId="12"/>
          <ac:spMkLst>
            <pc:docMk/>
            <pc:sldMk cId="3456600459" sldId="476"/>
            <ac:spMk id="3" creationId="{6775BCBC-80AD-4BB5-B2F3-2A55BDDB08C4}"/>
          </ac:spMkLst>
        </pc:spChg>
        <pc:spChg chg="mod">
          <ac:chgData name="Bea Montenegro" userId="65d3c91a-73e9-4799-becb-247b768c9783" providerId="ADAL" clId="{7A51DAD6-4B66-469D-8659-1C56FC90DE80}" dt="2020-09-30T06:37:05.572" v="308" actId="208"/>
          <ac:spMkLst>
            <pc:docMk/>
            <pc:sldMk cId="3456600459" sldId="476"/>
            <ac:spMk id="5" creationId="{8C601BD5-771F-47AE-A69C-CB96572245F1}"/>
          </ac:spMkLst>
        </pc:spChg>
        <pc:spChg chg="add del">
          <ac:chgData name="Bea Montenegro" userId="65d3c91a-73e9-4799-becb-247b768c9783" providerId="ADAL" clId="{7A51DAD6-4B66-469D-8659-1C56FC90DE80}" dt="2020-09-30T06:27:20.572" v="87"/>
          <ac:spMkLst>
            <pc:docMk/>
            <pc:sldMk cId="3456600459" sldId="476"/>
            <ac:spMk id="69" creationId="{2029D5AD-8348-4446-B191-6A9B6FE03F21}"/>
          </ac:spMkLst>
        </pc:spChg>
        <pc:spChg chg="add del">
          <ac:chgData name="Bea Montenegro" userId="65d3c91a-73e9-4799-becb-247b768c9783" providerId="ADAL" clId="{7A51DAD6-4B66-469D-8659-1C56FC90DE80}" dt="2020-09-30T06:27:20.572" v="87"/>
          <ac:spMkLst>
            <pc:docMk/>
            <pc:sldMk cId="3456600459" sldId="476"/>
            <ac:spMk id="70" creationId="{A3F395A2-2B64-4749-BD93-2F159C7E1FB5}"/>
          </ac:spMkLst>
        </pc:spChg>
        <pc:spChg chg="add del">
          <ac:chgData name="Bea Montenegro" userId="65d3c91a-73e9-4799-becb-247b768c9783" providerId="ADAL" clId="{7A51DAD6-4B66-469D-8659-1C56FC90DE80}" dt="2020-09-30T06:27:20.572" v="87"/>
          <ac:spMkLst>
            <pc:docMk/>
            <pc:sldMk cId="3456600459" sldId="476"/>
            <ac:spMk id="76" creationId="{5CF0135B-EAB8-4CA0-896C-2D897ECD28BC}"/>
          </ac:spMkLst>
        </pc:spChg>
        <pc:spChg chg="add del">
          <ac:chgData name="Bea Montenegro" userId="65d3c91a-73e9-4799-becb-247b768c9783" providerId="ADAL" clId="{7A51DAD6-4B66-469D-8659-1C56FC90DE80}" dt="2020-09-30T06:27:20.572" v="87"/>
          <ac:spMkLst>
            <pc:docMk/>
            <pc:sldMk cId="3456600459" sldId="476"/>
            <ac:spMk id="78" creationId="{92C3387C-D24F-4737-8A37-1DC5CFF09CFA}"/>
          </ac:spMkLst>
        </pc:spChg>
        <pc:picChg chg="del">
          <ac:chgData name="Bea Montenegro" userId="65d3c91a-73e9-4799-becb-247b768c9783" providerId="ADAL" clId="{7A51DAD6-4B66-469D-8659-1C56FC90DE80}" dt="2020-09-30T06:35:11.251" v="281" actId="478"/>
          <ac:picMkLst>
            <pc:docMk/>
            <pc:sldMk cId="3456600459" sldId="476"/>
            <ac:picMk id="4" creationId="{AB4CE075-9EC5-4D56-9949-80AE6E976D20}"/>
          </ac:picMkLst>
        </pc:picChg>
        <pc:picChg chg="add">
          <ac:chgData name="Bea Montenegro" userId="65d3c91a-73e9-4799-becb-247b768c9783" providerId="ADAL" clId="{7A51DAD6-4B66-469D-8659-1C56FC90DE80}" dt="2020-09-30T06:35:11.664" v="282" actId="22"/>
          <ac:picMkLst>
            <pc:docMk/>
            <pc:sldMk cId="3456600459" sldId="476"/>
            <ac:picMk id="6" creationId="{1A6235F9-06C9-4C73-A086-0CDB3A3797FA}"/>
          </ac:picMkLst>
        </pc:picChg>
      </pc:sldChg>
      <pc:sldChg chg="addSp delSp modSp mod delDesignElem">
        <pc:chgData name="Bea Montenegro" userId="65d3c91a-73e9-4799-becb-247b768c9783" providerId="ADAL" clId="{7A51DAD6-4B66-469D-8659-1C56FC90DE80}" dt="2020-09-30T06:39:46.747" v="324" actId="12"/>
        <pc:sldMkLst>
          <pc:docMk/>
          <pc:sldMk cId="1155975151" sldId="477"/>
        </pc:sldMkLst>
        <pc:spChg chg="mod">
          <ac:chgData name="Bea Montenegro" userId="65d3c91a-73e9-4799-becb-247b768c9783" providerId="ADAL" clId="{7A51DAD6-4B66-469D-8659-1C56FC90DE80}" dt="2020-09-30T06:39:46.747" v="324" actId="12"/>
          <ac:spMkLst>
            <pc:docMk/>
            <pc:sldMk cId="1155975151" sldId="477"/>
            <ac:spMk id="3" creationId="{6775BCBC-80AD-4BB5-B2F3-2A55BDDB08C4}"/>
          </ac:spMkLst>
        </pc:spChg>
        <pc:spChg chg="mod">
          <ac:chgData name="Bea Montenegro" userId="65d3c91a-73e9-4799-becb-247b768c9783" providerId="ADAL" clId="{7A51DAD6-4B66-469D-8659-1C56FC90DE80}" dt="2020-09-30T06:39:31.147" v="322" actId="208"/>
          <ac:spMkLst>
            <pc:docMk/>
            <pc:sldMk cId="1155975151" sldId="477"/>
            <ac:spMk id="6" creationId="{6D55356B-4757-4D21-A14A-A66B36723DA2}"/>
          </ac:spMkLst>
        </pc:spChg>
        <pc:spChg chg="add del">
          <ac:chgData name="Bea Montenegro" userId="65d3c91a-73e9-4799-becb-247b768c9783" providerId="ADAL" clId="{7A51DAD6-4B66-469D-8659-1C56FC90DE80}" dt="2020-09-30T06:27:20.572" v="87"/>
          <ac:spMkLst>
            <pc:docMk/>
            <pc:sldMk cId="1155975151" sldId="477"/>
            <ac:spMk id="69" creationId="{2029D5AD-8348-4446-B191-6A9B6FE03F21}"/>
          </ac:spMkLst>
        </pc:spChg>
        <pc:spChg chg="add del">
          <ac:chgData name="Bea Montenegro" userId="65d3c91a-73e9-4799-becb-247b768c9783" providerId="ADAL" clId="{7A51DAD6-4B66-469D-8659-1C56FC90DE80}" dt="2020-09-30T06:27:20.572" v="87"/>
          <ac:spMkLst>
            <pc:docMk/>
            <pc:sldMk cId="1155975151" sldId="477"/>
            <ac:spMk id="70" creationId="{A3F395A2-2B64-4749-BD93-2F159C7E1FB5}"/>
          </ac:spMkLst>
        </pc:spChg>
        <pc:spChg chg="add del">
          <ac:chgData name="Bea Montenegro" userId="65d3c91a-73e9-4799-becb-247b768c9783" providerId="ADAL" clId="{7A51DAD6-4B66-469D-8659-1C56FC90DE80}" dt="2020-09-30T06:27:20.572" v="87"/>
          <ac:spMkLst>
            <pc:docMk/>
            <pc:sldMk cId="1155975151" sldId="477"/>
            <ac:spMk id="76" creationId="{5CF0135B-EAB8-4CA0-896C-2D897ECD28BC}"/>
          </ac:spMkLst>
        </pc:spChg>
        <pc:spChg chg="add del">
          <ac:chgData name="Bea Montenegro" userId="65d3c91a-73e9-4799-becb-247b768c9783" providerId="ADAL" clId="{7A51DAD6-4B66-469D-8659-1C56FC90DE80}" dt="2020-09-30T06:27:20.572" v="87"/>
          <ac:spMkLst>
            <pc:docMk/>
            <pc:sldMk cId="1155975151" sldId="477"/>
            <ac:spMk id="78" creationId="{92C3387C-D24F-4737-8A37-1DC5CFF09CFA}"/>
          </ac:spMkLst>
        </pc:spChg>
        <pc:picChg chg="del">
          <ac:chgData name="Bea Montenegro" userId="65d3c91a-73e9-4799-becb-247b768c9783" providerId="ADAL" clId="{7A51DAD6-4B66-469D-8659-1C56FC90DE80}" dt="2020-09-30T06:35:36.091" v="289" actId="478"/>
          <ac:picMkLst>
            <pc:docMk/>
            <pc:sldMk cId="1155975151" sldId="477"/>
            <ac:picMk id="4" creationId="{AB4CE075-9EC5-4D56-9949-80AE6E976D20}"/>
          </ac:picMkLst>
        </pc:picChg>
        <pc:picChg chg="add">
          <ac:chgData name="Bea Montenegro" userId="65d3c91a-73e9-4799-becb-247b768c9783" providerId="ADAL" clId="{7A51DAD6-4B66-469D-8659-1C56FC90DE80}" dt="2020-09-30T06:35:37.191" v="290" actId="22"/>
          <ac:picMkLst>
            <pc:docMk/>
            <pc:sldMk cId="1155975151" sldId="477"/>
            <ac:picMk id="5" creationId="{DA4F584A-E6C7-4ED7-803D-C4BA015DCFDC}"/>
          </ac:picMkLst>
        </pc:picChg>
      </pc:sldChg>
      <pc:sldChg chg="addSp delSp mod">
        <pc:chgData name="Bea Montenegro" userId="65d3c91a-73e9-4799-becb-247b768c9783" providerId="ADAL" clId="{7A51DAD6-4B66-469D-8659-1C56FC90DE80}" dt="2020-09-30T06:35:40.895" v="292" actId="22"/>
        <pc:sldMkLst>
          <pc:docMk/>
          <pc:sldMk cId="955648485" sldId="478"/>
        </pc:sldMkLst>
        <pc:picChg chg="add">
          <ac:chgData name="Bea Montenegro" userId="65d3c91a-73e9-4799-becb-247b768c9783" providerId="ADAL" clId="{7A51DAD6-4B66-469D-8659-1C56FC90DE80}" dt="2020-09-30T06:35:40.895" v="292" actId="22"/>
          <ac:picMkLst>
            <pc:docMk/>
            <pc:sldMk cId="955648485" sldId="478"/>
            <ac:picMk id="2" creationId="{7B233826-72AC-446A-A578-76D152BAD16F}"/>
          </ac:picMkLst>
        </pc:picChg>
        <pc:picChg chg="del">
          <ac:chgData name="Bea Montenegro" userId="65d3c91a-73e9-4799-becb-247b768c9783" providerId="ADAL" clId="{7A51DAD6-4B66-469D-8659-1C56FC90DE80}" dt="2020-09-30T06:35:39.946" v="291" actId="478"/>
          <ac:picMkLst>
            <pc:docMk/>
            <pc:sldMk cId="955648485" sldId="478"/>
            <ac:picMk id="4" creationId="{AB4CE075-9EC5-4D56-9949-80AE6E976D20}"/>
          </ac:picMkLst>
        </pc:picChg>
      </pc:sldChg>
      <pc:sldChg chg="addSp delSp modSp mod delDesignElem">
        <pc:chgData name="Bea Montenegro" userId="65d3c91a-73e9-4799-becb-247b768c9783" providerId="ADAL" clId="{7A51DAD6-4B66-469D-8659-1C56FC90DE80}" dt="2020-09-30T06:41:45.907" v="333" actId="12"/>
        <pc:sldMkLst>
          <pc:docMk/>
          <pc:sldMk cId="1667045328" sldId="479"/>
        </pc:sldMkLst>
        <pc:spChg chg="mod">
          <ac:chgData name="Bea Montenegro" userId="65d3c91a-73e9-4799-becb-247b768c9783" providerId="ADAL" clId="{7A51DAD6-4B66-469D-8659-1C56FC90DE80}" dt="2020-09-30T06:41:45.907" v="333" actId="12"/>
          <ac:spMkLst>
            <pc:docMk/>
            <pc:sldMk cId="1667045328" sldId="479"/>
            <ac:spMk id="3" creationId="{6775BCBC-80AD-4BB5-B2F3-2A55BDDB08C4}"/>
          </ac:spMkLst>
        </pc:spChg>
        <pc:spChg chg="add del">
          <ac:chgData name="Bea Montenegro" userId="65d3c91a-73e9-4799-becb-247b768c9783" providerId="ADAL" clId="{7A51DAD6-4B66-469D-8659-1C56FC90DE80}" dt="2020-09-30T06:27:20.572" v="87"/>
          <ac:spMkLst>
            <pc:docMk/>
            <pc:sldMk cId="1667045328" sldId="479"/>
            <ac:spMk id="69" creationId="{2029D5AD-8348-4446-B191-6A9B6FE03F21}"/>
          </ac:spMkLst>
        </pc:spChg>
        <pc:spChg chg="add del">
          <ac:chgData name="Bea Montenegro" userId="65d3c91a-73e9-4799-becb-247b768c9783" providerId="ADAL" clId="{7A51DAD6-4B66-469D-8659-1C56FC90DE80}" dt="2020-09-30T06:27:20.572" v="87"/>
          <ac:spMkLst>
            <pc:docMk/>
            <pc:sldMk cId="1667045328" sldId="479"/>
            <ac:spMk id="70" creationId="{A3F395A2-2B64-4749-BD93-2F159C7E1FB5}"/>
          </ac:spMkLst>
        </pc:spChg>
        <pc:spChg chg="add del">
          <ac:chgData name="Bea Montenegro" userId="65d3c91a-73e9-4799-becb-247b768c9783" providerId="ADAL" clId="{7A51DAD6-4B66-469D-8659-1C56FC90DE80}" dt="2020-09-30T06:27:20.572" v="87"/>
          <ac:spMkLst>
            <pc:docMk/>
            <pc:sldMk cId="1667045328" sldId="479"/>
            <ac:spMk id="76" creationId="{5CF0135B-EAB8-4CA0-896C-2D897ECD28BC}"/>
          </ac:spMkLst>
        </pc:spChg>
        <pc:spChg chg="add del">
          <ac:chgData name="Bea Montenegro" userId="65d3c91a-73e9-4799-becb-247b768c9783" providerId="ADAL" clId="{7A51DAD6-4B66-469D-8659-1C56FC90DE80}" dt="2020-09-30T06:27:20.572" v="87"/>
          <ac:spMkLst>
            <pc:docMk/>
            <pc:sldMk cId="1667045328" sldId="479"/>
            <ac:spMk id="78" creationId="{92C3387C-D24F-4737-8A37-1DC5CFF09CFA}"/>
          </ac:spMkLst>
        </pc:spChg>
        <pc:picChg chg="del">
          <ac:chgData name="Bea Montenegro" userId="65d3c91a-73e9-4799-becb-247b768c9783" providerId="ADAL" clId="{7A51DAD6-4B66-469D-8659-1C56FC90DE80}" dt="2020-09-30T06:36:08.259" v="300" actId="478"/>
          <ac:picMkLst>
            <pc:docMk/>
            <pc:sldMk cId="1667045328" sldId="479"/>
            <ac:picMk id="4" creationId="{AB4CE075-9EC5-4D56-9949-80AE6E976D20}"/>
          </ac:picMkLst>
        </pc:picChg>
        <pc:picChg chg="add">
          <ac:chgData name="Bea Montenegro" userId="65d3c91a-73e9-4799-becb-247b768c9783" providerId="ADAL" clId="{7A51DAD6-4B66-469D-8659-1C56FC90DE80}" dt="2020-09-30T06:36:08.928" v="301" actId="22"/>
          <ac:picMkLst>
            <pc:docMk/>
            <pc:sldMk cId="1667045328" sldId="479"/>
            <ac:picMk id="5" creationId="{1A70A41F-091C-47F8-A0E8-C45B35A3E099}"/>
          </ac:picMkLst>
        </pc:picChg>
      </pc:sldChg>
      <pc:sldChg chg="addSp delSp mod">
        <pc:chgData name="Bea Montenegro" userId="65d3c91a-73e9-4799-becb-247b768c9783" providerId="ADAL" clId="{7A51DAD6-4B66-469D-8659-1C56FC90DE80}" dt="2020-09-30T06:36:31.127" v="303" actId="22"/>
        <pc:sldMkLst>
          <pc:docMk/>
          <pc:sldMk cId="2784569382" sldId="480"/>
        </pc:sldMkLst>
        <pc:picChg chg="add">
          <ac:chgData name="Bea Montenegro" userId="65d3c91a-73e9-4799-becb-247b768c9783" providerId="ADAL" clId="{7A51DAD6-4B66-469D-8659-1C56FC90DE80}" dt="2020-09-30T06:36:31.127" v="303" actId="22"/>
          <ac:picMkLst>
            <pc:docMk/>
            <pc:sldMk cId="2784569382" sldId="480"/>
            <ac:picMk id="2" creationId="{D9B6E89B-77D9-4738-8DC6-B4B4492B1B55}"/>
          </ac:picMkLst>
        </pc:picChg>
        <pc:picChg chg="del">
          <ac:chgData name="Bea Montenegro" userId="65d3c91a-73e9-4799-becb-247b768c9783" providerId="ADAL" clId="{7A51DAD6-4B66-469D-8659-1C56FC90DE80}" dt="2020-09-30T06:36:30.427" v="302" actId="478"/>
          <ac:picMkLst>
            <pc:docMk/>
            <pc:sldMk cId="2784569382" sldId="480"/>
            <ac:picMk id="4" creationId="{AB4CE075-9EC5-4D56-9949-80AE6E976D20}"/>
          </ac:picMkLst>
        </pc:picChg>
      </pc:sldChg>
      <pc:sldChg chg="addSp delSp modSp mod delDesignElem">
        <pc:chgData name="Bea Montenegro" userId="65d3c91a-73e9-4799-becb-247b768c9783" providerId="ADAL" clId="{7A51DAD6-4B66-469D-8659-1C56FC90DE80}" dt="2020-09-30T06:42:00.187" v="334" actId="12"/>
        <pc:sldMkLst>
          <pc:docMk/>
          <pc:sldMk cId="3066469013" sldId="481"/>
        </pc:sldMkLst>
        <pc:spChg chg="mod">
          <ac:chgData name="Bea Montenegro" userId="65d3c91a-73e9-4799-becb-247b768c9783" providerId="ADAL" clId="{7A51DAD6-4B66-469D-8659-1C56FC90DE80}" dt="2020-09-30T06:42:00.187" v="334" actId="12"/>
          <ac:spMkLst>
            <pc:docMk/>
            <pc:sldMk cId="3066469013" sldId="481"/>
            <ac:spMk id="3" creationId="{6775BCBC-80AD-4BB5-B2F3-2A55BDDB08C4}"/>
          </ac:spMkLst>
        </pc:spChg>
        <pc:spChg chg="add del">
          <ac:chgData name="Bea Montenegro" userId="65d3c91a-73e9-4799-becb-247b768c9783" providerId="ADAL" clId="{7A51DAD6-4B66-469D-8659-1C56FC90DE80}" dt="2020-09-30T06:27:20.572" v="87"/>
          <ac:spMkLst>
            <pc:docMk/>
            <pc:sldMk cId="3066469013" sldId="481"/>
            <ac:spMk id="69" creationId="{2029D5AD-8348-4446-B191-6A9B6FE03F21}"/>
          </ac:spMkLst>
        </pc:spChg>
        <pc:spChg chg="add del">
          <ac:chgData name="Bea Montenegro" userId="65d3c91a-73e9-4799-becb-247b768c9783" providerId="ADAL" clId="{7A51DAD6-4B66-469D-8659-1C56FC90DE80}" dt="2020-09-30T06:27:20.572" v="87"/>
          <ac:spMkLst>
            <pc:docMk/>
            <pc:sldMk cId="3066469013" sldId="481"/>
            <ac:spMk id="70" creationId="{A3F395A2-2B64-4749-BD93-2F159C7E1FB5}"/>
          </ac:spMkLst>
        </pc:spChg>
        <pc:spChg chg="add del">
          <ac:chgData name="Bea Montenegro" userId="65d3c91a-73e9-4799-becb-247b768c9783" providerId="ADAL" clId="{7A51DAD6-4B66-469D-8659-1C56FC90DE80}" dt="2020-09-30T06:27:20.572" v="87"/>
          <ac:spMkLst>
            <pc:docMk/>
            <pc:sldMk cId="3066469013" sldId="481"/>
            <ac:spMk id="76" creationId="{5CF0135B-EAB8-4CA0-896C-2D897ECD28BC}"/>
          </ac:spMkLst>
        </pc:spChg>
        <pc:spChg chg="add del">
          <ac:chgData name="Bea Montenegro" userId="65d3c91a-73e9-4799-becb-247b768c9783" providerId="ADAL" clId="{7A51DAD6-4B66-469D-8659-1C56FC90DE80}" dt="2020-09-30T06:27:20.572" v="87"/>
          <ac:spMkLst>
            <pc:docMk/>
            <pc:sldMk cId="3066469013" sldId="481"/>
            <ac:spMk id="78" creationId="{92C3387C-D24F-4737-8A37-1DC5CFF09CFA}"/>
          </ac:spMkLst>
        </pc:spChg>
        <pc:picChg chg="del">
          <ac:chgData name="Bea Montenegro" userId="65d3c91a-73e9-4799-becb-247b768c9783" providerId="ADAL" clId="{7A51DAD6-4B66-469D-8659-1C56FC90DE80}" dt="2020-09-30T06:36:34.020" v="304" actId="478"/>
          <ac:picMkLst>
            <pc:docMk/>
            <pc:sldMk cId="3066469013" sldId="481"/>
            <ac:picMk id="4" creationId="{AB4CE075-9EC5-4D56-9949-80AE6E976D20}"/>
          </ac:picMkLst>
        </pc:picChg>
        <pc:picChg chg="add">
          <ac:chgData name="Bea Montenegro" userId="65d3c91a-73e9-4799-becb-247b768c9783" providerId="ADAL" clId="{7A51DAD6-4B66-469D-8659-1C56FC90DE80}" dt="2020-09-30T06:36:35.063" v="305" actId="22"/>
          <ac:picMkLst>
            <pc:docMk/>
            <pc:sldMk cId="3066469013" sldId="481"/>
            <ac:picMk id="5" creationId="{9A02823D-8084-40F3-925B-103ACB421BDA}"/>
          </ac:picMkLst>
        </pc:picChg>
      </pc:sldChg>
      <pc:sldChg chg="addSp delSp mod">
        <pc:chgData name="Bea Montenegro" userId="65d3c91a-73e9-4799-becb-247b768c9783" providerId="ADAL" clId="{7A51DAD6-4B66-469D-8659-1C56FC90DE80}" dt="2020-09-30T06:36:38.760" v="307" actId="22"/>
        <pc:sldMkLst>
          <pc:docMk/>
          <pc:sldMk cId="1914795027" sldId="482"/>
        </pc:sldMkLst>
        <pc:picChg chg="add">
          <ac:chgData name="Bea Montenegro" userId="65d3c91a-73e9-4799-becb-247b768c9783" providerId="ADAL" clId="{7A51DAD6-4B66-469D-8659-1C56FC90DE80}" dt="2020-09-30T06:36:38.760" v="307" actId="22"/>
          <ac:picMkLst>
            <pc:docMk/>
            <pc:sldMk cId="1914795027" sldId="482"/>
            <ac:picMk id="2" creationId="{ACF57571-98C7-4C56-9CAF-C74506486D74}"/>
          </ac:picMkLst>
        </pc:picChg>
        <pc:picChg chg="del">
          <ac:chgData name="Bea Montenegro" userId="65d3c91a-73e9-4799-becb-247b768c9783" providerId="ADAL" clId="{7A51DAD6-4B66-469D-8659-1C56FC90DE80}" dt="2020-09-30T06:36:37.739" v="306" actId="478"/>
          <ac:picMkLst>
            <pc:docMk/>
            <pc:sldMk cId="1914795027" sldId="482"/>
            <ac:picMk id="4" creationId="{AB4CE075-9EC5-4D56-9949-80AE6E976D20}"/>
          </ac:picMkLst>
        </pc:picChg>
      </pc:sldChg>
      <pc:sldMasterChg chg="del delSldLayout">
        <pc:chgData name="Bea Montenegro" userId="65d3c91a-73e9-4799-becb-247b768c9783" providerId="ADAL" clId="{7A51DAD6-4B66-469D-8659-1C56FC90DE80}" dt="2020-09-30T06:25:26.152" v="62" actId="2696"/>
        <pc:sldMasterMkLst>
          <pc:docMk/>
          <pc:sldMasterMk cId="783758887" sldId="2147483696"/>
        </pc:sldMasterMkLst>
        <pc:sldLayoutChg chg="del">
          <pc:chgData name="Bea Montenegro" userId="65d3c91a-73e9-4799-becb-247b768c9783" providerId="ADAL" clId="{7A51DAD6-4B66-469D-8659-1C56FC90DE80}" dt="2020-09-30T06:25:26.152" v="62" actId="2696"/>
          <pc:sldLayoutMkLst>
            <pc:docMk/>
            <pc:sldMasterMk cId="783758887" sldId="2147483696"/>
            <pc:sldLayoutMk cId="2548029499" sldId="2147483697"/>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741487975" sldId="2147483698"/>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536911122" sldId="2147483699"/>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78001259" sldId="2147483700"/>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934735356" sldId="2147483701"/>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888095585" sldId="2147483702"/>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229592469" sldId="2147483703"/>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312619843" sldId="2147483704"/>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4167213182" sldId="2147483705"/>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710664019" sldId="2147483706"/>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1150406152" sldId="214748370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F2DA20-995A-498C-B282-0B12FFBBD6FC}"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n-PH"/>
        </a:p>
      </dgm:t>
    </dgm:pt>
    <dgm:pt modelId="{9C636C32-0743-463E-8A07-565D50CB36EA}">
      <dgm:prSet phldrT="[Text]"/>
      <dgm:spPr/>
      <dgm:t>
        <a:bodyPr/>
        <a:lstStyle/>
        <a:p>
          <a:pPr algn="ctr"/>
          <a:r>
            <a:rPr lang="en-PH" dirty="0"/>
            <a:t>Tax return is prepared by a tax professional</a:t>
          </a:r>
        </a:p>
      </dgm:t>
    </dgm:pt>
    <dgm:pt modelId="{B758E509-83FC-4C0B-9F16-AAE4D929AAB1}" type="parTrans" cxnId="{09F482D6-EDE0-4F0A-95CF-C8CA37A76BF0}">
      <dgm:prSet/>
      <dgm:spPr/>
      <dgm:t>
        <a:bodyPr/>
        <a:lstStyle/>
        <a:p>
          <a:pPr algn="ctr"/>
          <a:endParaRPr lang="en-PH"/>
        </a:p>
      </dgm:t>
    </dgm:pt>
    <dgm:pt modelId="{7B236DC3-6E10-4F65-830B-F6F6AE92D880}" type="sibTrans" cxnId="{09F482D6-EDE0-4F0A-95CF-C8CA37A76BF0}">
      <dgm:prSet/>
      <dgm:spPr/>
      <dgm:t>
        <a:bodyPr/>
        <a:lstStyle/>
        <a:p>
          <a:pPr algn="ctr"/>
          <a:endParaRPr lang="en-PH" dirty="0"/>
        </a:p>
      </dgm:t>
    </dgm:pt>
    <dgm:pt modelId="{A397ABD9-1323-4063-9B73-9E2AE879ACCA}">
      <dgm:prSet phldrT="[Text]"/>
      <dgm:spPr/>
      <dgm:t>
        <a:bodyPr/>
        <a:lstStyle/>
        <a:p>
          <a:pPr algn="ctr"/>
          <a:r>
            <a:rPr lang="en-PH" dirty="0"/>
            <a:t>Tax return is reviewed to verify completeness and accuracy</a:t>
          </a:r>
        </a:p>
      </dgm:t>
    </dgm:pt>
    <dgm:pt modelId="{1A6F2940-B4F5-43B6-832D-57731B21248C}" type="parTrans" cxnId="{03512510-DEA2-47AD-8CDF-D2AA42C0625C}">
      <dgm:prSet/>
      <dgm:spPr/>
      <dgm:t>
        <a:bodyPr/>
        <a:lstStyle/>
        <a:p>
          <a:pPr algn="ctr"/>
          <a:endParaRPr lang="en-PH"/>
        </a:p>
      </dgm:t>
    </dgm:pt>
    <dgm:pt modelId="{65D730F5-0377-4BEF-B572-2B59ABC33157}" type="sibTrans" cxnId="{03512510-DEA2-47AD-8CDF-D2AA42C0625C}">
      <dgm:prSet/>
      <dgm:spPr/>
      <dgm:t>
        <a:bodyPr/>
        <a:lstStyle/>
        <a:p>
          <a:pPr algn="ctr"/>
          <a:endParaRPr lang="en-PH" dirty="0"/>
        </a:p>
      </dgm:t>
    </dgm:pt>
    <dgm:pt modelId="{6119D8DA-E42A-406C-90D3-88EF059246AB}">
      <dgm:prSet phldrT="[Text]"/>
      <dgm:spPr/>
      <dgm:t>
        <a:bodyPr/>
        <a:lstStyle/>
        <a:p>
          <a:pPr algn="ctr"/>
          <a:r>
            <a:rPr lang="en-PH" dirty="0"/>
            <a:t>Client declaration is obtained </a:t>
          </a:r>
        </a:p>
      </dgm:t>
    </dgm:pt>
    <dgm:pt modelId="{AA660664-B997-4476-B8B0-462D658C5805}" type="parTrans" cxnId="{4C82D59D-ABB6-4A85-B442-CABCEDB20F18}">
      <dgm:prSet/>
      <dgm:spPr/>
      <dgm:t>
        <a:bodyPr/>
        <a:lstStyle/>
        <a:p>
          <a:pPr algn="ctr"/>
          <a:endParaRPr lang="en-PH"/>
        </a:p>
      </dgm:t>
    </dgm:pt>
    <dgm:pt modelId="{5992B923-4CA5-4192-8A95-38A5A85B43F3}" type="sibTrans" cxnId="{4C82D59D-ABB6-4A85-B442-CABCEDB20F18}">
      <dgm:prSet/>
      <dgm:spPr/>
      <dgm:t>
        <a:bodyPr/>
        <a:lstStyle/>
        <a:p>
          <a:pPr algn="ctr"/>
          <a:endParaRPr lang="en-PH" dirty="0"/>
        </a:p>
      </dgm:t>
    </dgm:pt>
    <dgm:pt modelId="{78F18882-5354-45C9-AEE2-F0EC2828BA04}">
      <dgm:prSet phldrT="[Text]"/>
      <dgm:spPr/>
      <dgm:t>
        <a:bodyPr/>
        <a:lstStyle/>
        <a:p>
          <a:pPr algn="ctr"/>
          <a:r>
            <a:rPr lang="en-PH" dirty="0"/>
            <a:t>Tax agent (if any) declaration is obtained</a:t>
          </a:r>
        </a:p>
      </dgm:t>
    </dgm:pt>
    <dgm:pt modelId="{D292EC05-57CD-41BF-8555-53CE91DB1011}" type="parTrans" cxnId="{78F96BFB-BB04-4E57-B1F4-317805C8FFFF}">
      <dgm:prSet/>
      <dgm:spPr/>
      <dgm:t>
        <a:bodyPr/>
        <a:lstStyle/>
        <a:p>
          <a:pPr algn="ctr"/>
          <a:endParaRPr lang="en-PH"/>
        </a:p>
      </dgm:t>
    </dgm:pt>
    <dgm:pt modelId="{3623C766-358D-4C6C-A8B4-82DAC41C49C1}" type="sibTrans" cxnId="{78F96BFB-BB04-4E57-B1F4-317805C8FFFF}">
      <dgm:prSet/>
      <dgm:spPr/>
      <dgm:t>
        <a:bodyPr/>
        <a:lstStyle/>
        <a:p>
          <a:pPr algn="ctr"/>
          <a:endParaRPr lang="en-PH" dirty="0"/>
        </a:p>
      </dgm:t>
    </dgm:pt>
    <dgm:pt modelId="{234184F8-FE19-43EB-AE9F-36646FA127EE}">
      <dgm:prSet phldrT="[Text]"/>
      <dgm:spPr/>
      <dgm:t>
        <a:bodyPr/>
        <a:lstStyle/>
        <a:p>
          <a:pPr algn="ctr"/>
          <a:r>
            <a:rPr lang="en-US" dirty="0"/>
            <a:t>Tax Return is lodged </a:t>
          </a:r>
          <a:endParaRPr lang="en-PH" dirty="0"/>
        </a:p>
      </dgm:t>
    </dgm:pt>
    <dgm:pt modelId="{F5889C0C-CCE0-49FB-81DC-E4431489B6FE}" type="parTrans" cxnId="{33FC4E0A-92CC-42F5-8B65-8123A605872E}">
      <dgm:prSet/>
      <dgm:spPr/>
      <dgm:t>
        <a:bodyPr/>
        <a:lstStyle/>
        <a:p>
          <a:pPr algn="ctr"/>
          <a:endParaRPr lang="en-PH"/>
        </a:p>
      </dgm:t>
    </dgm:pt>
    <dgm:pt modelId="{E2968757-FFFB-4982-A5CE-A44D07587D6C}" type="sibTrans" cxnId="{33FC4E0A-92CC-42F5-8B65-8123A605872E}">
      <dgm:prSet/>
      <dgm:spPr/>
      <dgm:t>
        <a:bodyPr/>
        <a:lstStyle/>
        <a:p>
          <a:pPr algn="ctr"/>
          <a:endParaRPr lang="en-PH" dirty="0"/>
        </a:p>
      </dgm:t>
    </dgm:pt>
    <dgm:pt modelId="{4FE1DAEB-0701-4D77-94F8-EF3AFCBFCF19}">
      <dgm:prSet phldrT="[Text]"/>
      <dgm:spPr/>
      <dgm:t>
        <a:bodyPr/>
        <a:lstStyle/>
        <a:p>
          <a:pPr algn="ctr"/>
          <a:r>
            <a:rPr lang="en-US" dirty="0"/>
            <a:t>ATO sends confirmation whether the lodgment was successful</a:t>
          </a:r>
          <a:endParaRPr lang="en-PH" dirty="0"/>
        </a:p>
      </dgm:t>
    </dgm:pt>
    <dgm:pt modelId="{1BC356C0-FB23-4C42-B068-2BC1FA0FFBAD}" type="parTrans" cxnId="{5F028EAA-60FB-4DFA-88B6-ECE174BB88EF}">
      <dgm:prSet/>
      <dgm:spPr/>
      <dgm:t>
        <a:bodyPr/>
        <a:lstStyle/>
        <a:p>
          <a:pPr algn="ctr"/>
          <a:endParaRPr lang="en-PH"/>
        </a:p>
      </dgm:t>
    </dgm:pt>
    <dgm:pt modelId="{1363C670-3138-4D06-9CBC-6299223EF76A}" type="sibTrans" cxnId="{5F028EAA-60FB-4DFA-88B6-ECE174BB88EF}">
      <dgm:prSet/>
      <dgm:spPr/>
      <dgm:t>
        <a:bodyPr/>
        <a:lstStyle/>
        <a:p>
          <a:pPr algn="ctr"/>
          <a:endParaRPr lang="en-PH"/>
        </a:p>
      </dgm:t>
    </dgm:pt>
    <dgm:pt modelId="{F47D86CB-08BF-4430-9D3B-BE6EB7347CC8}" type="pres">
      <dgm:prSet presAssocID="{22F2DA20-995A-498C-B282-0B12FFBBD6FC}" presName="Name0" presStyleCnt="0">
        <dgm:presLayoutVars>
          <dgm:dir/>
          <dgm:resizeHandles val="exact"/>
        </dgm:presLayoutVars>
      </dgm:prSet>
      <dgm:spPr/>
    </dgm:pt>
    <dgm:pt modelId="{DAAD9BE0-D84F-4C14-8277-6646D4388A23}" type="pres">
      <dgm:prSet presAssocID="{9C636C32-0743-463E-8A07-565D50CB36EA}" presName="node" presStyleLbl="node1" presStyleIdx="0" presStyleCnt="6">
        <dgm:presLayoutVars>
          <dgm:bulletEnabled val="1"/>
        </dgm:presLayoutVars>
      </dgm:prSet>
      <dgm:spPr/>
    </dgm:pt>
    <dgm:pt modelId="{E0752AA4-C00B-4860-B841-B59509A5832F}" type="pres">
      <dgm:prSet presAssocID="{7B236DC3-6E10-4F65-830B-F6F6AE92D880}" presName="sibTrans" presStyleLbl="sibTrans1D1" presStyleIdx="0" presStyleCnt="5"/>
      <dgm:spPr/>
    </dgm:pt>
    <dgm:pt modelId="{9DA423A5-1306-4A02-858C-B32131B348E9}" type="pres">
      <dgm:prSet presAssocID="{7B236DC3-6E10-4F65-830B-F6F6AE92D880}" presName="connectorText" presStyleLbl="sibTrans1D1" presStyleIdx="0" presStyleCnt="5"/>
      <dgm:spPr/>
    </dgm:pt>
    <dgm:pt modelId="{3D59DFC4-63C4-435A-ADAB-E44A3274504F}" type="pres">
      <dgm:prSet presAssocID="{A397ABD9-1323-4063-9B73-9E2AE879ACCA}" presName="node" presStyleLbl="node1" presStyleIdx="1" presStyleCnt="6">
        <dgm:presLayoutVars>
          <dgm:bulletEnabled val="1"/>
        </dgm:presLayoutVars>
      </dgm:prSet>
      <dgm:spPr/>
    </dgm:pt>
    <dgm:pt modelId="{A2D81FB9-CB41-4C61-B290-853EEF8B7A27}" type="pres">
      <dgm:prSet presAssocID="{65D730F5-0377-4BEF-B572-2B59ABC33157}" presName="sibTrans" presStyleLbl="sibTrans1D1" presStyleIdx="1" presStyleCnt="5"/>
      <dgm:spPr/>
    </dgm:pt>
    <dgm:pt modelId="{22856385-CBEC-4CF9-86FE-FBCEB71E968B}" type="pres">
      <dgm:prSet presAssocID="{65D730F5-0377-4BEF-B572-2B59ABC33157}" presName="connectorText" presStyleLbl="sibTrans1D1" presStyleIdx="1" presStyleCnt="5"/>
      <dgm:spPr/>
    </dgm:pt>
    <dgm:pt modelId="{0746751B-4793-44DD-94C2-7815C17FC7A9}" type="pres">
      <dgm:prSet presAssocID="{6119D8DA-E42A-406C-90D3-88EF059246AB}" presName="node" presStyleLbl="node1" presStyleIdx="2" presStyleCnt="6">
        <dgm:presLayoutVars>
          <dgm:bulletEnabled val="1"/>
        </dgm:presLayoutVars>
      </dgm:prSet>
      <dgm:spPr/>
    </dgm:pt>
    <dgm:pt modelId="{42860B32-4E84-4AA4-8EF5-F8E0C54843C5}" type="pres">
      <dgm:prSet presAssocID="{5992B923-4CA5-4192-8A95-38A5A85B43F3}" presName="sibTrans" presStyleLbl="sibTrans1D1" presStyleIdx="2" presStyleCnt="5"/>
      <dgm:spPr/>
    </dgm:pt>
    <dgm:pt modelId="{579C77CE-459B-4DA5-A63F-1AD54D2E78FC}" type="pres">
      <dgm:prSet presAssocID="{5992B923-4CA5-4192-8A95-38A5A85B43F3}" presName="connectorText" presStyleLbl="sibTrans1D1" presStyleIdx="2" presStyleCnt="5"/>
      <dgm:spPr/>
    </dgm:pt>
    <dgm:pt modelId="{DDC80F0D-B0B9-4EB9-9F1D-DBC8410C3527}" type="pres">
      <dgm:prSet presAssocID="{78F18882-5354-45C9-AEE2-F0EC2828BA04}" presName="node" presStyleLbl="node1" presStyleIdx="3" presStyleCnt="6">
        <dgm:presLayoutVars>
          <dgm:bulletEnabled val="1"/>
        </dgm:presLayoutVars>
      </dgm:prSet>
      <dgm:spPr/>
    </dgm:pt>
    <dgm:pt modelId="{83F041D3-3F70-4CF5-BF95-C4A8B3FB6ADA}" type="pres">
      <dgm:prSet presAssocID="{3623C766-358D-4C6C-A8B4-82DAC41C49C1}" presName="sibTrans" presStyleLbl="sibTrans1D1" presStyleIdx="3" presStyleCnt="5"/>
      <dgm:spPr/>
    </dgm:pt>
    <dgm:pt modelId="{9B71F038-7F76-4A06-B92F-BB1DD2972492}" type="pres">
      <dgm:prSet presAssocID="{3623C766-358D-4C6C-A8B4-82DAC41C49C1}" presName="connectorText" presStyleLbl="sibTrans1D1" presStyleIdx="3" presStyleCnt="5"/>
      <dgm:spPr/>
    </dgm:pt>
    <dgm:pt modelId="{272A147B-7D2D-47E7-97FF-3EBF26210251}" type="pres">
      <dgm:prSet presAssocID="{234184F8-FE19-43EB-AE9F-36646FA127EE}" presName="node" presStyleLbl="node1" presStyleIdx="4" presStyleCnt="6">
        <dgm:presLayoutVars>
          <dgm:bulletEnabled val="1"/>
        </dgm:presLayoutVars>
      </dgm:prSet>
      <dgm:spPr/>
    </dgm:pt>
    <dgm:pt modelId="{96B17868-3B90-44D6-A362-2555E9285C9A}" type="pres">
      <dgm:prSet presAssocID="{E2968757-FFFB-4982-A5CE-A44D07587D6C}" presName="sibTrans" presStyleLbl="sibTrans1D1" presStyleIdx="4" presStyleCnt="5"/>
      <dgm:spPr/>
    </dgm:pt>
    <dgm:pt modelId="{52C9C824-3D89-415A-8740-5FD36F15C533}" type="pres">
      <dgm:prSet presAssocID="{E2968757-FFFB-4982-A5CE-A44D07587D6C}" presName="connectorText" presStyleLbl="sibTrans1D1" presStyleIdx="4" presStyleCnt="5"/>
      <dgm:spPr/>
    </dgm:pt>
    <dgm:pt modelId="{9227353B-8B91-42AC-9AA7-FD36B631AF89}" type="pres">
      <dgm:prSet presAssocID="{4FE1DAEB-0701-4D77-94F8-EF3AFCBFCF19}" presName="node" presStyleLbl="node1" presStyleIdx="5" presStyleCnt="6">
        <dgm:presLayoutVars>
          <dgm:bulletEnabled val="1"/>
        </dgm:presLayoutVars>
      </dgm:prSet>
      <dgm:spPr/>
    </dgm:pt>
  </dgm:ptLst>
  <dgm:cxnLst>
    <dgm:cxn modelId="{33FC4E0A-92CC-42F5-8B65-8123A605872E}" srcId="{22F2DA20-995A-498C-B282-0B12FFBBD6FC}" destId="{234184F8-FE19-43EB-AE9F-36646FA127EE}" srcOrd="4" destOrd="0" parTransId="{F5889C0C-CCE0-49FB-81DC-E4431489B6FE}" sibTransId="{E2968757-FFFB-4982-A5CE-A44D07587D6C}"/>
    <dgm:cxn modelId="{03512510-DEA2-47AD-8CDF-D2AA42C0625C}" srcId="{22F2DA20-995A-498C-B282-0B12FFBBD6FC}" destId="{A397ABD9-1323-4063-9B73-9E2AE879ACCA}" srcOrd="1" destOrd="0" parTransId="{1A6F2940-B4F5-43B6-832D-57731B21248C}" sibTransId="{65D730F5-0377-4BEF-B572-2B59ABC33157}"/>
    <dgm:cxn modelId="{0B3BBE11-8487-4B98-9572-B77828DDA45F}" type="presOf" srcId="{234184F8-FE19-43EB-AE9F-36646FA127EE}" destId="{272A147B-7D2D-47E7-97FF-3EBF26210251}" srcOrd="0" destOrd="0" presId="urn:microsoft.com/office/officeart/2005/8/layout/bProcess3"/>
    <dgm:cxn modelId="{444F9943-9A20-4AA9-B1F3-37DA0ED5AE58}" type="presOf" srcId="{3623C766-358D-4C6C-A8B4-82DAC41C49C1}" destId="{9B71F038-7F76-4A06-B92F-BB1DD2972492}" srcOrd="1" destOrd="0" presId="urn:microsoft.com/office/officeart/2005/8/layout/bProcess3"/>
    <dgm:cxn modelId="{9B3E7545-3F82-4891-8588-EEB301CD63F3}" type="presOf" srcId="{9C636C32-0743-463E-8A07-565D50CB36EA}" destId="{DAAD9BE0-D84F-4C14-8277-6646D4388A23}" srcOrd="0" destOrd="0" presId="urn:microsoft.com/office/officeart/2005/8/layout/bProcess3"/>
    <dgm:cxn modelId="{6AF3FA78-DB7A-4262-96BF-FBB14CCD2ABF}" type="presOf" srcId="{4FE1DAEB-0701-4D77-94F8-EF3AFCBFCF19}" destId="{9227353B-8B91-42AC-9AA7-FD36B631AF89}" srcOrd="0" destOrd="0" presId="urn:microsoft.com/office/officeart/2005/8/layout/bProcess3"/>
    <dgm:cxn modelId="{FABBFD58-7799-428A-B9E3-A72FC10FF91C}" type="presOf" srcId="{5992B923-4CA5-4192-8A95-38A5A85B43F3}" destId="{579C77CE-459B-4DA5-A63F-1AD54D2E78FC}" srcOrd="1" destOrd="0" presId="urn:microsoft.com/office/officeart/2005/8/layout/bProcess3"/>
    <dgm:cxn modelId="{2AFB587E-A256-44CD-A129-FEC4EC7B8D05}" type="presOf" srcId="{A397ABD9-1323-4063-9B73-9E2AE879ACCA}" destId="{3D59DFC4-63C4-435A-ADAB-E44A3274504F}" srcOrd="0" destOrd="0" presId="urn:microsoft.com/office/officeart/2005/8/layout/bProcess3"/>
    <dgm:cxn modelId="{506FAE82-C89B-4AB5-B8D6-A953A26F61A1}" type="presOf" srcId="{7B236DC3-6E10-4F65-830B-F6F6AE92D880}" destId="{E0752AA4-C00B-4860-B841-B59509A5832F}" srcOrd="0" destOrd="0" presId="urn:microsoft.com/office/officeart/2005/8/layout/bProcess3"/>
    <dgm:cxn modelId="{700D3984-11C1-4E74-9EFF-C01BED99A7F6}" type="presOf" srcId="{78F18882-5354-45C9-AEE2-F0EC2828BA04}" destId="{DDC80F0D-B0B9-4EB9-9F1D-DBC8410C3527}" srcOrd="0" destOrd="0" presId="urn:microsoft.com/office/officeart/2005/8/layout/bProcess3"/>
    <dgm:cxn modelId="{CFAF208E-3011-494D-85D1-91BE72731568}" type="presOf" srcId="{5992B923-4CA5-4192-8A95-38A5A85B43F3}" destId="{42860B32-4E84-4AA4-8EF5-F8E0C54843C5}" srcOrd="0" destOrd="0" presId="urn:microsoft.com/office/officeart/2005/8/layout/bProcess3"/>
    <dgm:cxn modelId="{13076E9C-49EA-457F-8C90-13D4319197BC}" type="presOf" srcId="{65D730F5-0377-4BEF-B572-2B59ABC33157}" destId="{22856385-CBEC-4CF9-86FE-FBCEB71E968B}" srcOrd="1" destOrd="0" presId="urn:microsoft.com/office/officeart/2005/8/layout/bProcess3"/>
    <dgm:cxn modelId="{4C82D59D-ABB6-4A85-B442-CABCEDB20F18}" srcId="{22F2DA20-995A-498C-B282-0B12FFBBD6FC}" destId="{6119D8DA-E42A-406C-90D3-88EF059246AB}" srcOrd="2" destOrd="0" parTransId="{AA660664-B997-4476-B8B0-462D658C5805}" sibTransId="{5992B923-4CA5-4192-8A95-38A5A85B43F3}"/>
    <dgm:cxn modelId="{C26A32A6-B969-4F3C-A2AF-402C54C1BA0B}" type="presOf" srcId="{E2968757-FFFB-4982-A5CE-A44D07587D6C}" destId="{52C9C824-3D89-415A-8740-5FD36F15C533}" srcOrd="1" destOrd="0" presId="urn:microsoft.com/office/officeart/2005/8/layout/bProcess3"/>
    <dgm:cxn modelId="{5F028EAA-60FB-4DFA-88B6-ECE174BB88EF}" srcId="{22F2DA20-995A-498C-B282-0B12FFBBD6FC}" destId="{4FE1DAEB-0701-4D77-94F8-EF3AFCBFCF19}" srcOrd="5" destOrd="0" parTransId="{1BC356C0-FB23-4C42-B068-2BC1FA0FFBAD}" sibTransId="{1363C670-3138-4D06-9CBC-6299223EF76A}"/>
    <dgm:cxn modelId="{77C8B3B8-3DD5-49EA-A28F-EF60D4533AC2}" type="presOf" srcId="{3623C766-358D-4C6C-A8B4-82DAC41C49C1}" destId="{83F041D3-3F70-4CF5-BF95-C4A8B3FB6ADA}" srcOrd="0" destOrd="0" presId="urn:microsoft.com/office/officeart/2005/8/layout/bProcess3"/>
    <dgm:cxn modelId="{8AC5C5C1-680C-41E4-A054-484C8CA408EF}" type="presOf" srcId="{7B236DC3-6E10-4F65-830B-F6F6AE92D880}" destId="{9DA423A5-1306-4A02-858C-B32131B348E9}" srcOrd="1" destOrd="0" presId="urn:microsoft.com/office/officeart/2005/8/layout/bProcess3"/>
    <dgm:cxn modelId="{09F482D6-EDE0-4F0A-95CF-C8CA37A76BF0}" srcId="{22F2DA20-995A-498C-B282-0B12FFBBD6FC}" destId="{9C636C32-0743-463E-8A07-565D50CB36EA}" srcOrd="0" destOrd="0" parTransId="{B758E509-83FC-4C0B-9F16-AAE4D929AAB1}" sibTransId="{7B236DC3-6E10-4F65-830B-F6F6AE92D880}"/>
    <dgm:cxn modelId="{3F832DE6-4A95-482F-A4E0-28F524697B8B}" type="presOf" srcId="{65D730F5-0377-4BEF-B572-2B59ABC33157}" destId="{A2D81FB9-CB41-4C61-B290-853EEF8B7A27}" srcOrd="0" destOrd="0" presId="urn:microsoft.com/office/officeart/2005/8/layout/bProcess3"/>
    <dgm:cxn modelId="{A50E05E9-9731-4C2F-8214-87BA73716F7A}" type="presOf" srcId="{6119D8DA-E42A-406C-90D3-88EF059246AB}" destId="{0746751B-4793-44DD-94C2-7815C17FC7A9}" srcOrd="0" destOrd="0" presId="urn:microsoft.com/office/officeart/2005/8/layout/bProcess3"/>
    <dgm:cxn modelId="{4C9437F1-2F1A-4D01-9A7E-B0261A38BBF7}" type="presOf" srcId="{E2968757-FFFB-4982-A5CE-A44D07587D6C}" destId="{96B17868-3B90-44D6-A362-2555E9285C9A}" srcOrd="0" destOrd="0" presId="urn:microsoft.com/office/officeart/2005/8/layout/bProcess3"/>
    <dgm:cxn modelId="{78F96BFB-BB04-4E57-B1F4-317805C8FFFF}" srcId="{22F2DA20-995A-498C-B282-0B12FFBBD6FC}" destId="{78F18882-5354-45C9-AEE2-F0EC2828BA04}" srcOrd="3" destOrd="0" parTransId="{D292EC05-57CD-41BF-8555-53CE91DB1011}" sibTransId="{3623C766-358D-4C6C-A8B4-82DAC41C49C1}"/>
    <dgm:cxn modelId="{C3946CFB-98A7-4E06-BB3F-799EFDD43080}" type="presOf" srcId="{22F2DA20-995A-498C-B282-0B12FFBBD6FC}" destId="{F47D86CB-08BF-4430-9D3B-BE6EB7347CC8}" srcOrd="0" destOrd="0" presId="urn:microsoft.com/office/officeart/2005/8/layout/bProcess3"/>
    <dgm:cxn modelId="{B0903DC4-E5FA-4C1E-BAD9-55E2CA27F6F0}" type="presParOf" srcId="{F47D86CB-08BF-4430-9D3B-BE6EB7347CC8}" destId="{DAAD9BE0-D84F-4C14-8277-6646D4388A23}" srcOrd="0" destOrd="0" presId="urn:microsoft.com/office/officeart/2005/8/layout/bProcess3"/>
    <dgm:cxn modelId="{A3E20E2A-2A99-4409-9800-227A0C0FF99B}" type="presParOf" srcId="{F47D86CB-08BF-4430-9D3B-BE6EB7347CC8}" destId="{E0752AA4-C00B-4860-B841-B59509A5832F}" srcOrd="1" destOrd="0" presId="urn:microsoft.com/office/officeart/2005/8/layout/bProcess3"/>
    <dgm:cxn modelId="{CDF61777-FBC1-4BBB-AD1E-16A5A7DF7DD8}" type="presParOf" srcId="{E0752AA4-C00B-4860-B841-B59509A5832F}" destId="{9DA423A5-1306-4A02-858C-B32131B348E9}" srcOrd="0" destOrd="0" presId="urn:microsoft.com/office/officeart/2005/8/layout/bProcess3"/>
    <dgm:cxn modelId="{C618C1B2-1070-49E9-BC19-8D2D9295E0BE}" type="presParOf" srcId="{F47D86CB-08BF-4430-9D3B-BE6EB7347CC8}" destId="{3D59DFC4-63C4-435A-ADAB-E44A3274504F}" srcOrd="2" destOrd="0" presId="urn:microsoft.com/office/officeart/2005/8/layout/bProcess3"/>
    <dgm:cxn modelId="{DF8E9B95-8210-4780-8AFA-AEB080913118}" type="presParOf" srcId="{F47D86CB-08BF-4430-9D3B-BE6EB7347CC8}" destId="{A2D81FB9-CB41-4C61-B290-853EEF8B7A27}" srcOrd="3" destOrd="0" presId="urn:microsoft.com/office/officeart/2005/8/layout/bProcess3"/>
    <dgm:cxn modelId="{4DF87A7A-2094-4443-A3E3-3CF06E8E73B0}" type="presParOf" srcId="{A2D81FB9-CB41-4C61-B290-853EEF8B7A27}" destId="{22856385-CBEC-4CF9-86FE-FBCEB71E968B}" srcOrd="0" destOrd="0" presId="urn:microsoft.com/office/officeart/2005/8/layout/bProcess3"/>
    <dgm:cxn modelId="{6E13546A-D13E-444B-99CB-0AA9BD3E64CD}" type="presParOf" srcId="{F47D86CB-08BF-4430-9D3B-BE6EB7347CC8}" destId="{0746751B-4793-44DD-94C2-7815C17FC7A9}" srcOrd="4" destOrd="0" presId="urn:microsoft.com/office/officeart/2005/8/layout/bProcess3"/>
    <dgm:cxn modelId="{10FD66AF-C650-4579-BA5D-1C6A194E5F2F}" type="presParOf" srcId="{F47D86CB-08BF-4430-9D3B-BE6EB7347CC8}" destId="{42860B32-4E84-4AA4-8EF5-F8E0C54843C5}" srcOrd="5" destOrd="0" presId="urn:microsoft.com/office/officeart/2005/8/layout/bProcess3"/>
    <dgm:cxn modelId="{9E73E2CE-5D53-4FCC-B8C2-0DAFDE34CC5E}" type="presParOf" srcId="{42860B32-4E84-4AA4-8EF5-F8E0C54843C5}" destId="{579C77CE-459B-4DA5-A63F-1AD54D2E78FC}" srcOrd="0" destOrd="0" presId="urn:microsoft.com/office/officeart/2005/8/layout/bProcess3"/>
    <dgm:cxn modelId="{0CFF31A5-CB06-4CF6-AD3E-93C2EBD7F997}" type="presParOf" srcId="{F47D86CB-08BF-4430-9D3B-BE6EB7347CC8}" destId="{DDC80F0D-B0B9-4EB9-9F1D-DBC8410C3527}" srcOrd="6" destOrd="0" presId="urn:microsoft.com/office/officeart/2005/8/layout/bProcess3"/>
    <dgm:cxn modelId="{5BB1BA2E-73A8-471D-91E0-9F58948FCBA1}" type="presParOf" srcId="{F47D86CB-08BF-4430-9D3B-BE6EB7347CC8}" destId="{83F041D3-3F70-4CF5-BF95-C4A8B3FB6ADA}" srcOrd="7" destOrd="0" presId="urn:microsoft.com/office/officeart/2005/8/layout/bProcess3"/>
    <dgm:cxn modelId="{860F16D5-AFC5-4CAD-8E7C-B963C6126C8E}" type="presParOf" srcId="{83F041D3-3F70-4CF5-BF95-C4A8B3FB6ADA}" destId="{9B71F038-7F76-4A06-B92F-BB1DD2972492}" srcOrd="0" destOrd="0" presId="urn:microsoft.com/office/officeart/2005/8/layout/bProcess3"/>
    <dgm:cxn modelId="{84E1126F-A1A8-47C2-B78C-52BA4C03A580}" type="presParOf" srcId="{F47D86CB-08BF-4430-9D3B-BE6EB7347CC8}" destId="{272A147B-7D2D-47E7-97FF-3EBF26210251}" srcOrd="8" destOrd="0" presId="urn:microsoft.com/office/officeart/2005/8/layout/bProcess3"/>
    <dgm:cxn modelId="{C64ED1A2-F725-4BF0-BEAF-6F6AA394CA4A}" type="presParOf" srcId="{F47D86CB-08BF-4430-9D3B-BE6EB7347CC8}" destId="{96B17868-3B90-44D6-A362-2555E9285C9A}" srcOrd="9" destOrd="0" presId="urn:microsoft.com/office/officeart/2005/8/layout/bProcess3"/>
    <dgm:cxn modelId="{FCFC4EEF-38F3-4DC7-AB70-0E3A60D7436D}" type="presParOf" srcId="{96B17868-3B90-44D6-A362-2555E9285C9A}" destId="{52C9C824-3D89-415A-8740-5FD36F15C533}" srcOrd="0" destOrd="0" presId="urn:microsoft.com/office/officeart/2005/8/layout/bProcess3"/>
    <dgm:cxn modelId="{E8A3CCDC-5314-4A02-BC67-D747FCD7AF8A}" type="presParOf" srcId="{F47D86CB-08BF-4430-9D3B-BE6EB7347CC8}" destId="{9227353B-8B91-42AC-9AA7-FD36B631AF89}"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7393D7-500A-4669-BCBE-06D81662361C}" type="doc">
      <dgm:prSet loTypeId="urn:microsoft.com/office/officeart/2005/8/layout/process1" loCatId="process" qsTypeId="urn:microsoft.com/office/officeart/2005/8/quickstyle/simple2" qsCatId="simple" csTypeId="urn:microsoft.com/office/officeart/2005/8/colors/accent0_3" csCatId="mainScheme" phldr="1"/>
      <dgm:spPr/>
    </dgm:pt>
    <dgm:pt modelId="{3983C50A-D631-4A91-B8D6-935908C99625}">
      <dgm:prSet phldrT="[Text]" custT="1"/>
      <dgm:spPr/>
      <dgm:t>
        <a:bodyPr/>
        <a:lstStyle/>
        <a:p>
          <a:r>
            <a:rPr lang="en-PH" sz="1800" b="1" dirty="0"/>
            <a:t>Receive the activity statement from ATO</a:t>
          </a:r>
        </a:p>
      </dgm:t>
    </dgm:pt>
    <dgm:pt modelId="{8E9381DB-5104-4DE7-B074-B94DB3E72AC4}" type="parTrans" cxnId="{047D245D-C40D-495A-80F4-651E35D76BA0}">
      <dgm:prSet/>
      <dgm:spPr/>
      <dgm:t>
        <a:bodyPr/>
        <a:lstStyle/>
        <a:p>
          <a:endParaRPr lang="en-PH" sz="1800"/>
        </a:p>
      </dgm:t>
    </dgm:pt>
    <dgm:pt modelId="{718D9D9C-CF1D-472D-B7F5-973C3884B183}" type="sibTrans" cxnId="{047D245D-C40D-495A-80F4-651E35D76BA0}">
      <dgm:prSet custT="1"/>
      <dgm:spPr/>
      <dgm:t>
        <a:bodyPr/>
        <a:lstStyle/>
        <a:p>
          <a:endParaRPr lang="en-PH" sz="1800" dirty="0"/>
        </a:p>
      </dgm:t>
    </dgm:pt>
    <dgm:pt modelId="{ED2EAC8F-1A29-403F-A62B-4C5C7F8A30E0}">
      <dgm:prSet phldrT="[Text]" custT="1"/>
      <dgm:spPr/>
      <dgm:t>
        <a:bodyPr/>
        <a:lstStyle/>
        <a:p>
          <a:r>
            <a:rPr lang="en-PH" sz="1800" b="1" dirty="0"/>
            <a:t>Lodge and pay</a:t>
          </a:r>
        </a:p>
      </dgm:t>
    </dgm:pt>
    <dgm:pt modelId="{D37AF299-FF7A-4A93-B94C-08B0A3C24989}" type="parTrans" cxnId="{940FA160-866D-40F1-9525-B0D201DE7FBF}">
      <dgm:prSet/>
      <dgm:spPr/>
      <dgm:t>
        <a:bodyPr/>
        <a:lstStyle/>
        <a:p>
          <a:endParaRPr lang="en-PH" sz="1800"/>
        </a:p>
      </dgm:t>
    </dgm:pt>
    <dgm:pt modelId="{EE713889-89AC-4B53-83C3-33FE5156FE81}" type="sibTrans" cxnId="{940FA160-866D-40F1-9525-B0D201DE7FBF}">
      <dgm:prSet/>
      <dgm:spPr/>
      <dgm:t>
        <a:bodyPr/>
        <a:lstStyle/>
        <a:p>
          <a:endParaRPr lang="en-PH" sz="1800"/>
        </a:p>
      </dgm:t>
    </dgm:pt>
    <dgm:pt modelId="{90538CC9-D0CF-4EB1-9181-D0F643689DCA}">
      <dgm:prSet phldrT="[Text]" custT="1"/>
      <dgm:spPr/>
      <dgm:t>
        <a:bodyPr/>
        <a:lstStyle/>
        <a:p>
          <a:r>
            <a:rPr lang="en-PH" sz="1800" b="1" dirty="0"/>
            <a:t>Complete and review the activity statement</a:t>
          </a:r>
        </a:p>
      </dgm:t>
    </dgm:pt>
    <dgm:pt modelId="{CC4D51B7-A60A-4D1D-85CA-D704E8906964}" type="sibTrans" cxnId="{AD351C06-A30F-417F-9A6A-213425C1AD1C}">
      <dgm:prSet custT="1"/>
      <dgm:spPr/>
      <dgm:t>
        <a:bodyPr/>
        <a:lstStyle/>
        <a:p>
          <a:endParaRPr lang="en-PH" sz="1800" dirty="0"/>
        </a:p>
      </dgm:t>
    </dgm:pt>
    <dgm:pt modelId="{7281E6CB-9AAA-42B8-B791-DB67795FC6D1}" type="parTrans" cxnId="{AD351C06-A30F-417F-9A6A-213425C1AD1C}">
      <dgm:prSet/>
      <dgm:spPr/>
      <dgm:t>
        <a:bodyPr/>
        <a:lstStyle/>
        <a:p>
          <a:endParaRPr lang="en-PH" sz="1800"/>
        </a:p>
      </dgm:t>
    </dgm:pt>
    <dgm:pt modelId="{2D4A2BD1-A98E-4383-96E9-260A7DF38A33}" type="pres">
      <dgm:prSet presAssocID="{D07393D7-500A-4669-BCBE-06D81662361C}" presName="Name0" presStyleCnt="0">
        <dgm:presLayoutVars>
          <dgm:dir/>
          <dgm:resizeHandles val="exact"/>
        </dgm:presLayoutVars>
      </dgm:prSet>
      <dgm:spPr/>
    </dgm:pt>
    <dgm:pt modelId="{CBE669B8-41EB-4920-A0E4-9241468F07DA}" type="pres">
      <dgm:prSet presAssocID="{3983C50A-D631-4A91-B8D6-935908C99625}" presName="node" presStyleLbl="node1" presStyleIdx="0" presStyleCnt="3">
        <dgm:presLayoutVars>
          <dgm:bulletEnabled val="1"/>
        </dgm:presLayoutVars>
      </dgm:prSet>
      <dgm:spPr/>
    </dgm:pt>
    <dgm:pt modelId="{B3DB0FC3-B446-4976-94E8-AA2E914042D4}" type="pres">
      <dgm:prSet presAssocID="{718D9D9C-CF1D-472D-B7F5-973C3884B183}" presName="sibTrans" presStyleLbl="sibTrans2D1" presStyleIdx="0" presStyleCnt="2"/>
      <dgm:spPr/>
    </dgm:pt>
    <dgm:pt modelId="{DD558DBD-4C9F-4D63-BB56-7E0B6D64FAFE}" type="pres">
      <dgm:prSet presAssocID="{718D9D9C-CF1D-472D-B7F5-973C3884B183}" presName="connectorText" presStyleLbl="sibTrans2D1" presStyleIdx="0" presStyleCnt="2"/>
      <dgm:spPr/>
    </dgm:pt>
    <dgm:pt modelId="{31B4CA38-ABF7-49FA-98F8-36B44CE26803}" type="pres">
      <dgm:prSet presAssocID="{90538CC9-D0CF-4EB1-9181-D0F643689DCA}" presName="node" presStyleLbl="node1" presStyleIdx="1" presStyleCnt="3">
        <dgm:presLayoutVars>
          <dgm:bulletEnabled val="1"/>
        </dgm:presLayoutVars>
      </dgm:prSet>
      <dgm:spPr/>
    </dgm:pt>
    <dgm:pt modelId="{B47BC6CC-1105-4090-BAEB-9F2C900DA987}" type="pres">
      <dgm:prSet presAssocID="{CC4D51B7-A60A-4D1D-85CA-D704E8906964}" presName="sibTrans" presStyleLbl="sibTrans2D1" presStyleIdx="1" presStyleCnt="2"/>
      <dgm:spPr/>
    </dgm:pt>
    <dgm:pt modelId="{22DDD995-EF80-4F1E-BF05-D35FCDEBD561}" type="pres">
      <dgm:prSet presAssocID="{CC4D51B7-A60A-4D1D-85CA-D704E8906964}" presName="connectorText" presStyleLbl="sibTrans2D1" presStyleIdx="1" presStyleCnt="2"/>
      <dgm:spPr/>
    </dgm:pt>
    <dgm:pt modelId="{17F96E26-E7D5-4BD1-9819-6926677F379A}" type="pres">
      <dgm:prSet presAssocID="{ED2EAC8F-1A29-403F-A62B-4C5C7F8A30E0}" presName="node" presStyleLbl="node1" presStyleIdx="2" presStyleCnt="3">
        <dgm:presLayoutVars>
          <dgm:bulletEnabled val="1"/>
        </dgm:presLayoutVars>
      </dgm:prSet>
      <dgm:spPr/>
    </dgm:pt>
  </dgm:ptLst>
  <dgm:cxnLst>
    <dgm:cxn modelId="{AD351C06-A30F-417F-9A6A-213425C1AD1C}" srcId="{D07393D7-500A-4669-BCBE-06D81662361C}" destId="{90538CC9-D0CF-4EB1-9181-D0F643689DCA}" srcOrd="1" destOrd="0" parTransId="{7281E6CB-9AAA-42B8-B791-DB67795FC6D1}" sibTransId="{CC4D51B7-A60A-4D1D-85CA-D704E8906964}"/>
    <dgm:cxn modelId="{68366B34-2DA4-4D9E-A5BB-0422CB4B1EB1}" type="presOf" srcId="{ED2EAC8F-1A29-403F-A62B-4C5C7F8A30E0}" destId="{17F96E26-E7D5-4BD1-9819-6926677F379A}" srcOrd="0" destOrd="0" presId="urn:microsoft.com/office/officeart/2005/8/layout/process1"/>
    <dgm:cxn modelId="{D8FD493D-7CAC-466B-937B-72486C7DF6D2}" type="presOf" srcId="{718D9D9C-CF1D-472D-B7F5-973C3884B183}" destId="{B3DB0FC3-B446-4976-94E8-AA2E914042D4}" srcOrd="0" destOrd="0" presId="urn:microsoft.com/office/officeart/2005/8/layout/process1"/>
    <dgm:cxn modelId="{047D245D-C40D-495A-80F4-651E35D76BA0}" srcId="{D07393D7-500A-4669-BCBE-06D81662361C}" destId="{3983C50A-D631-4A91-B8D6-935908C99625}" srcOrd="0" destOrd="0" parTransId="{8E9381DB-5104-4DE7-B074-B94DB3E72AC4}" sibTransId="{718D9D9C-CF1D-472D-B7F5-973C3884B183}"/>
    <dgm:cxn modelId="{940FA160-866D-40F1-9525-B0D201DE7FBF}" srcId="{D07393D7-500A-4669-BCBE-06D81662361C}" destId="{ED2EAC8F-1A29-403F-A62B-4C5C7F8A30E0}" srcOrd="2" destOrd="0" parTransId="{D37AF299-FF7A-4A93-B94C-08B0A3C24989}" sibTransId="{EE713889-89AC-4B53-83C3-33FE5156FE81}"/>
    <dgm:cxn modelId="{3DE17865-C20F-4B60-BFA1-3C134653D6FE}" type="presOf" srcId="{D07393D7-500A-4669-BCBE-06D81662361C}" destId="{2D4A2BD1-A98E-4383-96E9-260A7DF38A33}" srcOrd="0" destOrd="0" presId="urn:microsoft.com/office/officeart/2005/8/layout/process1"/>
    <dgm:cxn modelId="{49453B71-F52A-4E43-951D-6E4F82D52964}" type="presOf" srcId="{CC4D51B7-A60A-4D1D-85CA-D704E8906964}" destId="{B47BC6CC-1105-4090-BAEB-9F2C900DA987}" srcOrd="0" destOrd="0" presId="urn:microsoft.com/office/officeart/2005/8/layout/process1"/>
    <dgm:cxn modelId="{505B9979-CA9B-41A0-817B-28D4A4B1D1B2}" type="presOf" srcId="{CC4D51B7-A60A-4D1D-85CA-D704E8906964}" destId="{22DDD995-EF80-4F1E-BF05-D35FCDEBD561}" srcOrd="1" destOrd="0" presId="urn:microsoft.com/office/officeart/2005/8/layout/process1"/>
    <dgm:cxn modelId="{1EF45192-5312-470C-992D-A535B2E90410}" type="presOf" srcId="{90538CC9-D0CF-4EB1-9181-D0F643689DCA}" destId="{31B4CA38-ABF7-49FA-98F8-36B44CE26803}" srcOrd="0" destOrd="0" presId="urn:microsoft.com/office/officeart/2005/8/layout/process1"/>
    <dgm:cxn modelId="{AAAA2D9C-85ED-420F-8FA8-1E387BEEFDF4}" type="presOf" srcId="{718D9D9C-CF1D-472D-B7F5-973C3884B183}" destId="{DD558DBD-4C9F-4D63-BB56-7E0B6D64FAFE}" srcOrd="1" destOrd="0" presId="urn:microsoft.com/office/officeart/2005/8/layout/process1"/>
    <dgm:cxn modelId="{200500BE-2FC3-48E7-AB82-77FAB09DD3A8}" type="presOf" srcId="{3983C50A-D631-4A91-B8D6-935908C99625}" destId="{CBE669B8-41EB-4920-A0E4-9241468F07DA}" srcOrd="0" destOrd="0" presId="urn:microsoft.com/office/officeart/2005/8/layout/process1"/>
    <dgm:cxn modelId="{240FFAC9-A614-4C10-B49D-B9E3018D181D}" type="presParOf" srcId="{2D4A2BD1-A98E-4383-96E9-260A7DF38A33}" destId="{CBE669B8-41EB-4920-A0E4-9241468F07DA}" srcOrd="0" destOrd="0" presId="urn:microsoft.com/office/officeart/2005/8/layout/process1"/>
    <dgm:cxn modelId="{6858B7C1-951F-4822-BEEA-765520F06657}" type="presParOf" srcId="{2D4A2BD1-A98E-4383-96E9-260A7DF38A33}" destId="{B3DB0FC3-B446-4976-94E8-AA2E914042D4}" srcOrd="1" destOrd="0" presId="urn:microsoft.com/office/officeart/2005/8/layout/process1"/>
    <dgm:cxn modelId="{2B2AF08E-5F13-40D8-AA48-EC9C4139E06B}" type="presParOf" srcId="{B3DB0FC3-B446-4976-94E8-AA2E914042D4}" destId="{DD558DBD-4C9F-4D63-BB56-7E0B6D64FAFE}" srcOrd="0" destOrd="0" presId="urn:microsoft.com/office/officeart/2005/8/layout/process1"/>
    <dgm:cxn modelId="{A48743CB-16B5-47E1-B1D4-287DDE6267DE}" type="presParOf" srcId="{2D4A2BD1-A98E-4383-96E9-260A7DF38A33}" destId="{31B4CA38-ABF7-49FA-98F8-36B44CE26803}" srcOrd="2" destOrd="0" presId="urn:microsoft.com/office/officeart/2005/8/layout/process1"/>
    <dgm:cxn modelId="{61EF3A8A-F41F-4119-9C32-62FA3B7A7926}" type="presParOf" srcId="{2D4A2BD1-A98E-4383-96E9-260A7DF38A33}" destId="{B47BC6CC-1105-4090-BAEB-9F2C900DA987}" srcOrd="3" destOrd="0" presId="urn:microsoft.com/office/officeart/2005/8/layout/process1"/>
    <dgm:cxn modelId="{B5B6D165-09ED-41EC-9372-A70440A9148A}" type="presParOf" srcId="{B47BC6CC-1105-4090-BAEB-9F2C900DA987}" destId="{22DDD995-EF80-4F1E-BF05-D35FCDEBD561}" srcOrd="0" destOrd="0" presId="urn:microsoft.com/office/officeart/2005/8/layout/process1"/>
    <dgm:cxn modelId="{7267498F-E935-49B3-A0AB-59D7CFBDCD6A}" type="presParOf" srcId="{2D4A2BD1-A98E-4383-96E9-260A7DF38A33}" destId="{17F96E26-E7D5-4BD1-9819-6926677F379A}"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752AA4-C00B-4860-B841-B59509A5832F}">
      <dsp:nvSpPr>
        <dsp:cNvPr id="0" name=""/>
        <dsp:cNvSpPr/>
      </dsp:nvSpPr>
      <dsp:spPr>
        <a:xfrm>
          <a:off x="1603239" y="423256"/>
          <a:ext cx="327998" cy="91440"/>
        </a:xfrm>
        <a:custGeom>
          <a:avLst/>
          <a:gdLst/>
          <a:ahLst/>
          <a:cxnLst/>
          <a:rect l="0" t="0" r="0" b="0"/>
          <a:pathLst>
            <a:path>
              <a:moveTo>
                <a:pt x="0" y="45720"/>
              </a:moveTo>
              <a:lnTo>
                <a:pt x="327998"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PH" sz="500" kern="1200" dirty="0"/>
        </a:p>
      </dsp:txBody>
      <dsp:txXfrm>
        <a:off x="1758274" y="467183"/>
        <a:ext cx="17929" cy="3585"/>
      </dsp:txXfrm>
    </dsp:sp>
    <dsp:sp modelId="{DAAD9BE0-D84F-4C14-8277-6646D4388A23}">
      <dsp:nvSpPr>
        <dsp:cNvPr id="0" name=""/>
        <dsp:cNvSpPr/>
      </dsp:nvSpPr>
      <dsp:spPr>
        <a:xfrm>
          <a:off x="45916" y="1239"/>
          <a:ext cx="1559123" cy="93547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PH" sz="1200" kern="1200" dirty="0"/>
            <a:t>Tax return is prepared by a tax professional</a:t>
          </a:r>
        </a:p>
      </dsp:txBody>
      <dsp:txXfrm>
        <a:off x="45916" y="1239"/>
        <a:ext cx="1559123" cy="935474"/>
      </dsp:txXfrm>
    </dsp:sp>
    <dsp:sp modelId="{A2D81FB9-CB41-4C61-B290-853EEF8B7A27}">
      <dsp:nvSpPr>
        <dsp:cNvPr id="0" name=""/>
        <dsp:cNvSpPr/>
      </dsp:nvSpPr>
      <dsp:spPr>
        <a:xfrm>
          <a:off x="3520961" y="423256"/>
          <a:ext cx="327998" cy="91440"/>
        </a:xfrm>
        <a:custGeom>
          <a:avLst/>
          <a:gdLst/>
          <a:ahLst/>
          <a:cxnLst/>
          <a:rect l="0" t="0" r="0" b="0"/>
          <a:pathLst>
            <a:path>
              <a:moveTo>
                <a:pt x="0" y="45720"/>
              </a:moveTo>
              <a:lnTo>
                <a:pt x="327998"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PH" sz="500" kern="1200" dirty="0"/>
        </a:p>
      </dsp:txBody>
      <dsp:txXfrm>
        <a:off x="3675995" y="467183"/>
        <a:ext cx="17929" cy="3585"/>
      </dsp:txXfrm>
    </dsp:sp>
    <dsp:sp modelId="{3D59DFC4-63C4-435A-ADAB-E44A3274504F}">
      <dsp:nvSpPr>
        <dsp:cNvPr id="0" name=""/>
        <dsp:cNvSpPr/>
      </dsp:nvSpPr>
      <dsp:spPr>
        <a:xfrm>
          <a:off x="1963638" y="1239"/>
          <a:ext cx="1559123" cy="93547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PH" sz="1200" kern="1200" dirty="0"/>
            <a:t>Tax return is reviewed to verify completeness and accuracy</a:t>
          </a:r>
        </a:p>
      </dsp:txBody>
      <dsp:txXfrm>
        <a:off x="1963638" y="1239"/>
        <a:ext cx="1559123" cy="935474"/>
      </dsp:txXfrm>
    </dsp:sp>
    <dsp:sp modelId="{42860B32-4E84-4AA4-8EF5-F8E0C54843C5}">
      <dsp:nvSpPr>
        <dsp:cNvPr id="0" name=""/>
        <dsp:cNvSpPr/>
      </dsp:nvSpPr>
      <dsp:spPr>
        <a:xfrm>
          <a:off x="825478" y="934913"/>
          <a:ext cx="3835443" cy="327998"/>
        </a:xfrm>
        <a:custGeom>
          <a:avLst/>
          <a:gdLst/>
          <a:ahLst/>
          <a:cxnLst/>
          <a:rect l="0" t="0" r="0" b="0"/>
          <a:pathLst>
            <a:path>
              <a:moveTo>
                <a:pt x="3835443" y="0"/>
              </a:moveTo>
              <a:lnTo>
                <a:pt x="3835443" y="181099"/>
              </a:lnTo>
              <a:lnTo>
                <a:pt x="0" y="181099"/>
              </a:lnTo>
              <a:lnTo>
                <a:pt x="0" y="327998"/>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PH" sz="500" kern="1200" dirty="0"/>
        </a:p>
      </dsp:txBody>
      <dsp:txXfrm>
        <a:off x="2646895" y="1097119"/>
        <a:ext cx="192608" cy="3585"/>
      </dsp:txXfrm>
    </dsp:sp>
    <dsp:sp modelId="{0746751B-4793-44DD-94C2-7815C17FC7A9}">
      <dsp:nvSpPr>
        <dsp:cNvPr id="0" name=""/>
        <dsp:cNvSpPr/>
      </dsp:nvSpPr>
      <dsp:spPr>
        <a:xfrm>
          <a:off x="3881360" y="1239"/>
          <a:ext cx="1559123" cy="93547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PH" sz="1200" kern="1200" dirty="0"/>
            <a:t>Client declaration is obtained </a:t>
          </a:r>
        </a:p>
      </dsp:txBody>
      <dsp:txXfrm>
        <a:off x="3881360" y="1239"/>
        <a:ext cx="1559123" cy="935474"/>
      </dsp:txXfrm>
    </dsp:sp>
    <dsp:sp modelId="{83F041D3-3F70-4CF5-BF95-C4A8B3FB6ADA}">
      <dsp:nvSpPr>
        <dsp:cNvPr id="0" name=""/>
        <dsp:cNvSpPr/>
      </dsp:nvSpPr>
      <dsp:spPr>
        <a:xfrm>
          <a:off x="1603239" y="1717328"/>
          <a:ext cx="327998" cy="91440"/>
        </a:xfrm>
        <a:custGeom>
          <a:avLst/>
          <a:gdLst/>
          <a:ahLst/>
          <a:cxnLst/>
          <a:rect l="0" t="0" r="0" b="0"/>
          <a:pathLst>
            <a:path>
              <a:moveTo>
                <a:pt x="0" y="45720"/>
              </a:moveTo>
              <a:lnTo>
                <a:pt x="327998"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PH" sz="500" kern="1200" dirty="0"/>
        </a:p>
      </dsp:txBody>
      <dsp:txXfrm>
        <a:off x="1758274" y="1761255"/>
        <a:ext cx="17929" cy="3585"/>
      </dsp:txXfrm>
    </dsp:sp>
    <dsp:sp modelId="{DDC80F0D-B0B9-4EB9-9F1D-DBC8410C3527}">
      <dsp:nvSpPr>
        <dsp:cNvPr id="0" name=""/>
        <dsp:cNvSpPr/>
      </dsp:nvSpPr>
      <dsp:spPr>
        <a:xfrm>
          <a:off x="45916" y="1295311"/>
          <a:ext cx="1559123" cy="93547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PH" sz="1200" kern="1200" dirty="0"/>
            <a:t>Tax agent (if any) declaration is obtained</a:t>
          </a:r>
        </a:p>
      </dsp:txBody>
      <dsp:txXfrm>
        <a:off x="45916" y="1295311"/>
        <a:ext cx="1559123" cy="935474"/>
      </dsp:txXfrm>
    </dsp:sp>
    <dsp:sp modelId="{96B17868-3B90-44D6-A362-2555E9285C9A}">
      <dsp:nvSpPr>
        <dsp:cNvPr id="0" name=""/>
        <dsp:cNvSpPr/>
      </dsp:nvSpPr>
      <dsp:spPr>
        <a:xfrm>
          <a:off x="3520961" y="1717328"/>
          <a:ext cx="327998" cy="91440"/>
        </a:xfrm>
        <a:custGeom>
          <a:avLst/>
          <a:gdLst/>
          <a:ahLst/>
          <a:cxnLst/>
          <a:rect l="0" t="0" r="0" b="0"/>
          <a:pathLst>
            <a:path>
              <a:moveTo>
                <a:pt x="0" y="45720"/>
              </a:moveTo>
              <a:lnTo>
                <a:pt x="327998" y="45720"/>
              </a:lnTo>
            </a:path>
          </a:pathLst>
        </a:custGeom>
        <a:noFill/>
        <a:ln w="6350" cap="flat" cmpd="sng" algn="ctr">
          <a:solidFill>
            <a:schemeClr val="dk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PH" sz="500" kern="1200" dirty="0"/>
        </a:p>
      </dsp:txBody>
      <dsp:txXfrm>
        <a:off x="3675995" y="1761255"/>
        <a:ext cx="17929" cy="3585"/>
      </dsp:txXfrm>
    </dsp:sp>
    <dsp:sp modelId="{272A147B-7D2D-47E7-97FF-3EBF26210251}">
      <dsp:nvSpPr>
        <dsp:cNvPr id="0" name=""/>
        <dsp:cNvSpPr/>
      </dsp:nvSpPr>
      <dsp:spPr>
        <a:xfrm>
          <a:off x="1963638" y="1295311"/>
          <a:ext cx="1559123" cy="93547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t>Tax Return is lodged </a:t>
          </a:r>
          <a:endParaRPr lang="en-PH" sz="1200" kern="1200" dirty="0"/>
        </a:p>
      </dsp:txBody>
      <dsp:txXfrm>
        <a:off x="1963638" y="1295311"/>
        <a:ext cx="1559123" cy="935474"/>
      </dsp:txXfrm>
    </dsp:sp>
    <dsp:sp modelId="{9227353B-8B91-42AC-9AA7-FD36B631AF89}">
      <dsp:nvSpPr>
        <dsp:cNvPr id="0" name=""/>
        <dsp:cNvSpPr/>
      </dsp:nvSpPr>
      <dsp:spPr>
        <a:xfrm>
          <a:off x="3881360" y="1295311"/>
          <a:ext cx="1559123" cy="93547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t>ATO sends confirmation whether the lodgment was successful</a:t>
          </a:r>
          <a:endParaRPr lang="en-PH" sz="1200" kern="1200" dirty="0"/>
        </a:p>
      </dsp:txBody>
      <dsp:txXfrm>
        <a:off x="3881360" y="1295311"/>
        <a:ext cx="1559123" cy="9354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E669B8-41EB-4920-A0E4-9241468F07DA}">
      <dsp:nvSpPr>
        <dsp:cNvPr id="0" name=""/>
        <dsp:cNvSpPr/>
      </dsp:nvSpPr>
      <dsp:spPr>
        <a:xfrm>
          <a:off x="7975" y="520034"/>
          <a:ext cx="2383808" cy="1430285"/>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PH" sz="1800" b="1" kern="1200" dirty="0"/>
            <a:t>Receive the activity statement from ATO</a:t>
          </a:r>
        </a:p>
      </dsp:txBody>
      <dsp:txXfrm>
        <a:off x="49867" y="561926"/>
        <a:ext cx="2300024" cy="1346501"/>
      </dsp:txXfrm>
    </dsp:sp>
    <dsp:sp modelId="{B3DB0FC3-B446-4976-94E8-AA2E914042D4}">
      <dsp:nvSpPr>
        <dsp:cNvPr id="0" name=""/>
        <dsp:cNvSpPr/>
      </dsp:nvSpPr>
      <dsp:spPr>
        <a:xfrm>
          <a:off x="2630165" y="939585"/>
          <a:ext cx="505367" cy="59118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PH" sz="1800" kern="1200" dirty="0"/>
        </a:p>
      </dsp:txBody>
      <dsp:txXfrm>
        <a:off x="2630165" y="1057822"/>
        <a:ext cx="353757" cy="354710"/>
      </dsp:txXfrm>
    </dsp:sp>
    <dsp:sp modelId="{31B4CA38-ABF7-49FA-98F8-36B44CE26803}">
      <dsp:nvSpPr>
        <dsp:cNvPr id="0" name=""/>
        <dsp:cNvSpPr/>
      </dsp:nvSpPr>
      <dsp:spPr>
        <a:xfrm>
          <a:off x="3345308" y="520034"/>
          <a:ext cx="2383808" cy="1430285"/>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PH" sz="1800" b="1" kern="1200" dirty="0"/>
            <a:t>Complete and review the activity statement</a:t>
          </a:r>
        </a:p>
      </dsp:txBody>
      <dsp:txXfrm>
        <a:off x="3387200" y="561926"/>
        <a:ext cx="2300024" cy="1346501"/>
      </dsp:txXfrm>
    </dsp:sp>
    <dsp:sp modelId="{B47BC6CC-1105-4090-BAEB-9F2C900DA987}">
      <dsp:nvSpPr>
        <dsp:cNvPr id="0" name=""/>
        <dsp:cNvSpPr/>
      </dsp:nvSpPr>
      <dsp:spPr>
        <a:xfrm>
          <a:off x="5967497" y="939585"/>
          <a:ext cx="505367" cy="59118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PH" sz="1800" kern="1200" dirty="0"/>
        </a:p>
      </dsp:txBody>
      <dsp:txXfrm>
        <a:off x="5967497" y="1057822"/>
        <a:ext cx="353757" cy="354710"/>
      </dsp:txXfrm>
    </dsp:sp>
    <dsp:sp modelId="{17F96E26-E7D5-4BD1-9819-6926677F379A}">
      <dsp:nvSpPr>
        <dsp:cNvPr id="0" name=""/>
        <dsp:cNvSpPr/>
      </dsp:nvSpPr>
      <dsp:spPr>
        <a:xfrm>
          <a:off x="6682640" y="520034"/>
          <a:ext cx="2383808" cy="1430285"/>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PH" sz="1800" b="1" kern="1200" dirty="0"/>
            <a:t>Lodge and pay</a:t>
          </a:r>
        </a:p>
      </dsp:txBody>
      <dsp:txXfrm>
        <a:off x="6724532" y="561926"/>
        <a:ext cx="2300024" cy="1346501"/>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dirty="0"/>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3088665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dirty="0"/>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92267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dirty="0"/>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3201923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dirty="0"/>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119415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dirty="0"/>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6276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dirty="0"/>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3387714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dirty="0"/>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3796774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dirty="0"/>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3858900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dirty="0"/>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dirty="0"/>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299043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dirty="0"/>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272902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pPr/>
              <a:t>27/09/2022</a:t>
            </a:fld>
            <a:endParaRPr lang="en-PH" dirty="0"/>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dirty="0"/>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417987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dirty="0">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dirty="0">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dirty="0">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dirty="0"/>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dirty="0">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dirty="0">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dirty="0">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dirty="0"/>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dirty="0">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dirty="0">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dirty="0">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dirty="0"/>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dirty="0">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pPr/>
              <a:t>27/09/2022</a:t>
            </a:fld>
            <a:endParaRPr lang="en-PH" dirty="0"/>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dirty="0"/>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pPr/>
              <a:t>‹#›</a:t>
            </a:fld>
            <a:endParaRPr lang="en-PH" dirty="0"/>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dirty="0">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dirty="0">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dirty="0">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8" Type="http://schemas.openxmlformats.org/officeDocument/2006/relationships/hyperlink" Target="https://www.sro.vic.gov.au/payroll-tax" TargetMode="External"/><Relationship Id="rId3" Type="http://schemas.openxmlformats.org/officeDocument/2006/relationships/hyperlink" Target="https://www.revenue.nsw.gov.au/help-centre/resources-library/step-by-step-guide-to-payroll-tax/what-is-payroll-tax" TargetMode="External"/><Relationship Id="rId7" Type="http://schemas.openxmlformats.org/officeDocument/2006/relationships/hyperlink" Target="https://www.sro.tas.gov.au/payroll-tax" TargetMode="External"/><Relationship Id="rId2" Type="http://schemas.openxmlformats.org/officeDocument/2006/relationships/hyperlink" Target="https://www.revenue.act.gov.au/payroll-tax" TargetMode="External"/><Relationship Id="rId1" Type="http://schemas.openxmlformats.org/officeDocument/2006/relationships/slideLayout" Target="../slideLayouts/slideLayout24.xml"/><Relationship Id="rId6" Type="http://schemas.openxmlformats.org/officeDocument/2006/relationships/hyperlink" Target="https://www.revenuesa.sa.gov.au/payrolltax" TargetMode="External"/><Relationship Id="rId5" Type="http://schemas.openxmlformats.org/officeDocument/2006/relationships/hyperlink" Target="https://www.treasury.qld.gov.au/budget-and-financial-management/revenue-and-taxation/" TargetMode="External"/><Relationship Id="rId4" Type="http://schemas.openxmlformats.org/officeDocument/2006/relationships/hyperlink" Target="https://treasury.nt.gov.au/dtf/territory-revenue-office/payroll-tax" TargetMode="External"/><Relationship Id="rId9" Type="http://schemas.openxmlformats.org/officeDocument/2006/relationships/hyperlink" Target="https://www.wa.gov.au/organisation/department-of-finance/about-payroll-tax"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5">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pic>
        <p:nvPicPr>
          <p:cNvPr id="7" name="Picture 6">
            <a:extLst>
              <a:ext uri="{FF2B5EF4-FFF2-40B4-BE49-F238E27FC236}">
                <a16:creationId xmlns:a16="http://schemas.microsoft.com/office/drawing/2014/main" id="{0FF72767-8E3C-4A64-873A-FAC465367D0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8" name="Rectangle 27">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sp>
        <p:nvSpPr>
          <p:cNvPr id="2" name="Title 1">
            <a:extLst>
              <a:ext uri="{FF2B5EF4-FFF2-40B4-BE49-F238E27FC236}">
                <a16:creationId xmlns:a16="http://schemas.microsoft.com/office/drawing/2014/main" id="{726C08C4-900E-47A5-A5C9-CBC25C60966A}"/>
              </a:ext>
            </a:extLst>
          </p:cNvPr>
          <p:cNvSpPr>
            <a:spLocks noGrp="1"/>
          </p:cNvSpPr>
          <p:nvPr>
            <p:ph type="ctrTitle"/>
          </p:nvPr>
        </p:nvSpPr>
        <p:spPr>
          <a:xfrm>
            <a:off x="404553" y="3091928"/>
            <a:ext cx="9078562" cy="2387600"/>
          </a:xfrm>
        </p:spPr>
        <p:txBody>
          <a:bodyPr>
            <a:normAutofit/>
          </a:bodyPr>
          <a:lstStyle/>
          <a:p>
            <a:pPr algn="l"/>
            <a:r>
              <a:rPr lang="en-US" sz="5100" dirty="0">
                <a:latin typeface="+mn-lt"/>
              </a:rPr>
              <a:t>Process Taxation, Insurance and Payments</a:t>
            </a:r>
          </a:p>
        </p:txBody>
      </p:sp>
      <p:sp>
        <p:nvSpPr>
          <p:cNvPr id="30" name="Rectangle: Rounded Corners 2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rgbClr val="034A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sp>
        <p:nvSpPr>
          <p:cNvPr id="3" name="Subtitle 2">
            <a:extLst>
              <a:ext uri="{FF2B5EF4-FFF2-40B4-BE49-F238E27FC236}">
                <a16:creationId xmlns:a16="http://schemas.microsoft.com/office/drawing/2014/main" id="{C125ADC1-FACE-4BB7-9E27-CC7A9875370F}"/>
              </a:ext>
            </a:extLst>
          </p:cNvPr>
          <p:cNvSpPr>
            <a:spLocks noGrp="1"/>
          </p:cNvSpPr>
          <p:nvPr>
            <p:ph type="subTitle" idx="1"/>
          </p:nvPr>
        </p:nvSpPr>
        <p:spPr>
          <a:xfrm>
            <a:off x="404553" y="5624945"/>
            <a:ext cx="9078562" cy="592975"/>
          </a:xfrm>
        </p:spPr>
        <p:txBody>
          <a:bodyPr anchor="ctr">
            <a:normAutofit/>
          </a:bodyPr>
          <a:lstStyle/>
          <a:p>
            <a:pPr algn="l"/>
            <a:r>
              <a:rPr lang="en-US" dirty="0"/>
              <a:t>CPCCBC5019 - Manage building and construction business finances</a:t>
            </a:r>
          </a:p>
        </p:txBody>
      </p:sp>
      <p:pic>
        <p:nvPicPr>
          <p:cNvPr id="4" name="Picture 3" descr="Logo&#10;&#10;Description automatically generated">
            <a:extLst>
              <a:ext uri="{FF2B5EF4-FFF2-40B4-BE49-F238E27FC236}">
                <a16:creationId xmlns:a16="http://schemas.microsoft.com/office/drawing/2014/main" id="{48FE34D0-6974-B5E4-8E90-44F8076DFB9F}"/>
              </a:ext>
            </a:extLst>
          </p:cNvPr>
          <p:cNvPicPr/>
          <p:nvPr/>
        </p:nvPicPr>
        <p:blipFill>
          <a:blip r:embed="rId3" cstate="screen">
            <a:extLst>
              <a:ext uri="{28A0092B-C50C-407E-A947-70E740481C1C}">
                <a14:useLocalDpi xmlns:a14="http://schemas.microsoft.com/office/drawing/2010/main"/>
              </a:ext>
            </a:extLst>
          </a:blip>
          <a:stretch>
            <a:fillRect/>
          </a:stretch>
        </p:blipFill>
        <p:spPr bwMode="auto">
          <a:xfrm>
            <a:off x="10509069" y="113213"/>
            <a:ext cx="1545454" cy="1577266"/>
          </a:xfrm>
          <a:prstGeom prst="rect">
            <a:avLst/>
          </a:prstGeom>
          <a:noFill/>
        </p:spPr>
      </p:pic>
    </p:spTree>
    <p:extLst>
      <p:ext uri="{BB962C8B-B14F-4D97-AF65-F5344CB8AC3E}">
        <p14:creationId xmlns:p14="http://schemas.microsoft.com/office/powerpoint/2010/main" val="154476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 Lodge and Pay Taxes and Employee Liabilities that Apply to a Building and Construction Business </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Taxation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Taxation is the process of imposing contributions for the purpose of raising funds needed in operationalising government plans. There is a tax imposed on almost every transaction that involves earnings and gains. </a:t>
            </a:r>
          </a:p>
        </p:txBody>
      </p:sp>
      <p:sp>
        <p:nvSpPr>
          <p:cNvPr id="3" name="Slide Number Placeholder 3">
            <a:extLst>
              <a:ext uri="{FF2B5EF4-FFF2-40B4-BE49-F238E27FC236}">
                <a16:creationId xmlns:a16="http://schemas.microsoft.com/office/drawing/2014/main" id="{1A3D3F7E-3A62-9EEB-B087-8110649C212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a:t>
            </a:fld>
            <a:endParaRPr lang="en-US" sz="900" dirty="0">
              <a:solidFill>
                <a:schemeClr val="tx2"/>
              </a:solidFill>
            </a:endParaRPr>
          </a:p>
        </p:txBody>
      </p:sp>
      <p:sp>
        <p:nvSpPr>
          <p:cNvPr id="4" name="Footer Placeholder 4">
            <a:extLst>
              <a:ext uri="{FF2B5EF4-FFF2-40B4-BE49-F238E27FC236}">
                <a16:creationId xmlns:a16="http://schemas.microsoft.com/office/drawing/2014/main" id="{A2730988-9A60-2B81-060B-58081BA124D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 Lodge and Pay Taxes and Employee Liabilities that Apply to a Building and Construction Business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most common types of taxes that businesses have to deal with are the following:</a:t>
            </a:r>
          </a:p>
        </p:txBody>
      </p:sp>
      <p:graphicFrame>
        <p:nvGraphicFramePr>
          <p:cNvPr id="7" name="Table 6"/>
          <p:cNvGraphicFramePr>
            <a:graphicFrameLocks noGrp="1"/>
          </p:cNvGraphicFramePr>
          <p:nvPr/>
        </p:nvGraphicFramePr>
        <p:xfrm>
          <a:off x="1492188" y="2590392"/>
          <a:ext cx="9569103" cy="2668051"/>
        </p:xfrm>
        <a:graphic>
          <a:graphicData uri="http://schemas.openxmlformats.org/drawingml/2006/table">
            <a:tbl>
              <a:tblPr/>
              <a:tblGrid>
                <a:gridCol w="3641748">
                  <a:extLst>
                    <a:ext uri="{9D8B030D-6E8A-4147-A177-3AD203B41FA5}">
                      <a16:colId xmlns:a16="http://schemas.microsoft.com/office/drawing/2014/main" val="20000"/>
                    </a:ext>
                  </a:extLst>
                </a:gridCol>
                <a:gridCol w="5927355">
                  <a:extLst>
                    <a:ext uri="{9D8B030D-6E8A-4147-A177-3AD203B41FA5}">
                      <a16:colId xmlns:a16="http://schemas.microsoft.com/office/drawing/2014/main" val="20001"/>
                    </a:ext>
                  </a:extLst>
                </a:gridCol>
              </a:tblGrid>
              <a:tr h="562527">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Type of Tax</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Overview</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22334">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Income Tax</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The tax imposed on assessable income and capital gains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485642">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Goods and Services Tax (GST)</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The tax imposed on the sale of GST supplies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604376">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Fringe Benefits Tax (FBT)</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The tax imposed on the fringe benefits provided by the employers to their employees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685154">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Payroll Tax</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The tax imposed on the salaries and wages paid by the employers to their employees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Slide Number Placeholder 3">
            <a:extLst>
              <a:ext uri="{FF2B5EF4-FFF2-40B4-BE49-F238E27FC236}">
                <a16:creationId xmlns:a16="http://schemas.microsoft.com/office/drawing/2014/main" id="{C3BD92ED-631A-C4DF-C289-7BFE4C10EAA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a:t>
            </a:fld>
            <a:endParaRPr lang="en-US" sz="900" dirty="0">
              <a:solidFill>
                <a:schemeClr val="tx2"/>
              </a:solidFill>
            </a:endParaRPr>
          </a:p>
        </p:txBody>
      </p:sp>
      <p:sp>
        <p:nvSpPr>
          <p:cNvPr id="4" name="Footer Placeholder 4">
            <a:extLst>
              <a:ext uri="{FF2B5EF4-FFF2-40B4-BE49-F238E27FC236}">
                <a16:creationId xmlns:a16="http://schemas.microsoft.com/office/drawing/2014/main" id="{F7072BC9-02A3-00B5-F7D1-3411E7EED10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 Lodge and Pay Taxes and Employee Liabilities that Apply to a Building and Construction Business </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three main obligations of businesses for each type of tax are 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maintain business records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report taxes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 taxes due</a:t>
            </a:r>
          </a:p>
        </p:txBody>
      </p:sp>
      <p:sp>
        <p:nvSpPr>
          <p:cNvPr id="3" name="Slide Number Placeholder 3">
            <a:extLst>
              <a:ext uri="{FF2B5EF4-FFF2-40B4-BE49-F238E27FC236}">
                <a16:creationId xmlns:a16="http://schemas.microsoft.com/office/drawing/2014/main" id="{4E71CA4B-0C81-85BC-F3C2-5519A2F34F1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a:t>
            </a:fld>
            <a:endParaRPr lang="en-US" sz="900" dirty="0">
              <a:solidFill>
                <a:schemeClr val="tx2"/>
              </a:solidFill>
            </a:endParaRPr>
          </a:p>
        </p:txBody>
      </p:sp>
      <p:sp>
        <p:nvSpPr>
          <p:cNvPr id="4" name="Footer Placeholder 4">
            <a:extLst>
              <a:ext uri="{FF2B5EF4-FFF2-40B4-BE49-F238E27FC236}">
                <a16:creationId xmlns:a16="http://schemas.microsoft.com/office/drawing/2014/main" id="{FB52A26D-3C02-43E8-EAD3-E4D51CBCF7F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Income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Income tax is the tax imposed on the income generated by individuals and businesses. The burden of this tax is imposable upon whoever earned the income. Income taxation in Australia is governed by the following legislation: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Income Tax Assessment Act 1997</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Income Tax Assessment Act 1997</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Taxation Administration Act 1953</a:t>
            </a:r>
          </a:p>
        </p:txBody>
      </p:sp>
      <p:sp>
        <p:nvSpPr>
          <p:cNvPr id="3" name="Slide Number Placeholder 3">
            <a:extLst>
              <a:ext uri="{FF2B5EF4-FFF2-40B4-BE49-F238E27FC236}">
                <a16:creationId xmlns:a16="http://schemas.microsoft.com/office/drawing/2014/main" id="{B1000C3D-C731-D017-F433-971340D5885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a:t>
            </a:fld>
            <a:endParaRPr lang="en-US" sz="900" dirty="0">
              <a:solidFill>
                <a:schemeClr val="tx2"/>
              </a:solidFill>
            </a:endParaRPr>
          </a:p>
        </p:txBody>
      </p:sp>
      <p:sp>
        <p:nvSpPr>
          <p:cNvPr id="4" name="Footer Placeholder 4">
            <a:extLst>
              <a:ext uri="{FF2B5EF4-FFF2-40B4-BE49-F238E27FC236}">
                <a16:creationId xmlns:a16="http://schemas.microsoft.com/office/drawing/2014/main" id="{DA95D9EB-09F3-6A54-1319-D7C30E9FA56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Income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table below presents the difference in tax treatment among the following business structures:</a:t>
            </a:r>
          </a:p>
        </p:txBody>
      </p:sp>
      <p:graphicFrame>
        <p:nvGraphicFramePr>
          <p:cNvPr id="7" name="Table 6"/>
          <p:cNvGraphicFramePr>
            <a:graphicFrameLocks noGrp="1"/>
          </p:cNvGraphicFramePr>
          <p:nvPr/>
        </p:nvGraphicFramePr>
        <p:xfrm>
          <a:off x="1214284" y="2345879"/>
          <a:ext cx="9699522" cy="3715258"/>
        </p:xfrm>
        <a:graphic>
          <a:graphicData uri="http://schemas.openxmlformats.org/drawingml/2006/table">
            <a:tbl>
              <a:tblPr/>
              <a:tblGrid>
                <a:gridCol w="2871019">
                  <a:extLst>
                    <a:ext uri="{9D8B030D-6E8A-4147-A177-3AD203B41FA5}">
                      <a16:colId xmlns:a16="http://schemas.microsoft.com/office/drawing/2014/main" val="20000"/>
                    </a:ext>
                  </a:extLst>
                </a:gridCol>
                <a:gridCol w="6828503">
                  <a:extLst>
                    <a:ext uri="{9D8B030D-6E8A-4147-A177-3AD203B41FA5}">
                      <a16:colId xmlns:a16="http://schemas.microsoft.com/office/drawing/2014/main" val="20001"/>
                    </a:ext>
                  </a:extLst>
                </a:gridCol>
              </a:tblGrid>
              <a:tr h="225176">
                <a:tc>
                  <a:txBody>
                    <a:bodyPr/>
                    <a:lstStyle/>
                    <a:p>
                      <a:pPr marL="0" marR="0" indent="0" algn="ctr">
                        <a:lnSpc>
                          <a:spcPct val="115000"/>
                        </a:lnSpc>
                        <a:spcBef>
                          <a:spcPts val="600"/>
                        </a:spcBef>
                        <a:spcAft>
                          <a:spcPts val="600"/>
                        </a:spcAft>
                      </a:pPr>
                      <a:r>
                        <a:rPr lang="en-GB" sz="1600" b="1" dirty="0">
                          <a:solidFill>
                            <a:srgbClr val="0D0D0D"/>
                          </a:solidFill>
                          <a:latin typeface="Calibri"/>
                          <a:ea typeface="Calibri"/>
                          <a:cs typeface="Calibri"/>
                        </a:rPr>
                        <a:t>Business Structure</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600"/>
                        </a:spcBef>
                        <a:spcAft>
                          <a:spcPts val="600"/>
                        </a:spcAft>
                      </a:pPr>
                      <a:r>
                        <a:rPr lang="en-GB" sz="1600" b="1" dirty="0">
                          <a:solidFill>
                            <a:srgbClr val="0D0D0D"/>
                          </a:solidFill>
                          <a:latin typeface="Calibri"/>
                          <a:ea typeface="Calibri"/>
                          <a:cs typeface="Calibri"/>
                        </a:rPr>
                        <a:t>Tax Treatment</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703702">
                <a:tc>
                  <a:txBody>
                    <a:bodyPr/>
                    <a:lstStyle/>
                    <a:p>
                      <a:pPr marL="0" marR="0" indent="0" algn="ctr">
                        <a:lnSpc>
                          <a:spcPct val="115000"/>
                        </a:lnSpc>
                        <a:spcBef>
                          <a:spcPts val="600"/>
                        </a:spcBef>
                        <a:spcAft>
                          <a:spcPts val="600"/>
                        </a:spcAft>
                      </a:pPr>
                      <a:r>
                        <a:rPr lang="en-GB" sz="1600" dirty="0">
                          <a:solidFill>
                            <a:srgbClr val="0D0D0D"/>
                          </a:solidFill>
                          <a:latin typeface="Calibri"/>
                          <a:ea typeface="Calibri"/>
                          <a:cs typeface="Calibri"/>
                        </a:rPr>
                        <a:t>Sole Trader</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600" dirty="0">
                          <a:solidFill>
                            <a:srgbClr val="0D0D0D"/>
                          </a:solidFill>
                          <a:latin typeface="Calibri"/>
                          <a:ea typeface="Calibri"/>
                          <a:cs typeface="Calibri"/>
                        </a:rPr>
                        <a:t>The owner is taxed as an individual taxpayer; thus, the owner should report all his business income to his individual income tax return and shall be taxed at the individual tax rate.</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703702">
                <a:tc rowSpan="2">
                  <a:txBody>
                    <a:bodyPr/>
                    <a:lstStyle/>
                    <a:p>
                      <a:pPr marL="0" marR="0" indent="0" algn="ctr">
                        <a:lnSpc>
                          <a:spcPct val="115000"/>
                        </a:lnSpc>
                        <a:spcBef>
                          <a:spcPts val="600"/>
                        </a:spcBef>
                        <a:spcAft>
                          <a:spcPts val="600"/>
                        </a:spcAft>
                      </a:pPr>
                      <a:r>
                        <a:rPr lang="en-GB" sz="1600" dirty="0">
                          <a:solidFill>
                            <a:srgbClr val="0D0D0D"/>
                          </a:solidFill>
                          <a:latin typeface="Calibri"/>
                          <a:ea typeface="Calibri"/>
                          <a:cs typeface="Calibri"/>
                        </a:rPr>
                        <a:t>Partnership</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600" dirty="0">
                          <a:solidFill>
                            <a:srgbClr val="0D0D0D"/>
                          </a:solidFill>
                          <a:latin typeface="Calibri"/>
                          <a:ea typeface="Calibri"/>
                          <a:cs typeface="Calibri"/>
                        </a:rPr>
                        <a:t>Each partner is taxed as an individual, and thus each partner should report their share from the net income of the partnership to their individual income tax return.</a:t>
                      </a:r>
                      <a:endParaRPr lang="en-US" sz="1600" dirty="0">
                        <a:solidFill>
                          <a:srgbClr val="0D0D0D"/>
                        </a:solidFill>
                        <a:latin typeface="Calibri"/>
                        <a:ea typeface="Calibri"/>
                        <a:cs typeface="Calibri"/>
                      </a:endParaRPr>
                    </a:p>
                  </a:txBody>
                  <a:tcPr marL="68580" marR="68580" marT="0"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2"/>
                  </a:ext>
                </a:extLst>
              </a:tr>
              <a:tr h="703702">
                <a:tc vMerge="1">
                  <a:txBody>
                    <a:bodyPr/>
                    <a:lstStyle/>
                    <a:p>
                      <a:endParaRPr lang="en-US"/>
                    </a:p>
                  </a:txBody>
                  <a:tcPr/>
                </a:tc>
                <a:tc>
                  <a:txBody>
                    <a:bodyPr/>
                    <a:lstStyle/>
                    <a:p>
                      <a:pPr marL="0" marR="64770" indent="0" algn="just">
                        <a:lnSpc>
                          <a:spcPct val="115000"/>
                        </a:lnSpc>
                        <a:spcBef>
                          <a:spcPts val="600"/>
                        </a:spcBef>
                        <a:spcAft>
                          <a:spcPts val="600"/>
                        </a:spcAft>
                      </a:pPr>
                      <a:r>
                        <a:rPr lang="en-GB" sz="1600" b="1" dirty="0">
                          <a:solidFill>
                            <a:srgbClr val="2F5496"/>
                          </a:solidFill>
                          <a:latin typeface="Calibri"/>
                          <a:ea typeface="Calibri"/>
                          <a:cs typeface="Calibri"/>
                        </a:rPr>
                        <a:t>IMPORTANT:</a:t>
                      </a:r>
                      <a:r>
                        <a:rPr lang="en-GB" sz="1600" dirty="0">
                          <a:solidFill>
                            <a:srgbClr val="2F5496"/>
                          </a:solidFill>
                          <a:latin typeface="Calibri"/>
                          <a:ea typeface="Calibri"/>
                          <a:cs typeface="Calibri"/>
                        </a:rPr>
                        <a:t> </a:t>
                      </a:r>
                      <a:r>
                        <a:rPr lang="en-GB" sz="1600" dirty="0">
                          <a:solidFill>
                            <a:srgbClr val="0D0D0D"/>
                          </a:solidFill>
                          <a:latin typeface="Calibri"/>
                          <a:ea typeface="Calibri"/>
                          <a:cs typeface="Calibri"/>
                        </a:rPr>
                        <a:t>Although partnerships are not taxed as a separate legal entity, they are nevertheless required to report their total distributable income in the Partnership Tax Return.</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D5DCE4"/>
                    </a:solidFill>
                  </a:tcPr>
                </a:tc>
                <a:extLst>
                  <a:ext uri="{0D108BD9-81ED-4DB2-BD59-A6C34878D82A}">
                    <a16:rowId xmlns:a16="http://schemas.microsoft.com/office/drawing/2014/main" val="10003"/>
                  </a:ext>
                </a:extLst>
              </a:tr>
              <a:tr h="833737">
                <a:tc>
                  <a:txBody>
                    <a:bodyPr/>
                    <a:lstStyle/>
                    <a:p>
                      <a:pPr marL="0" marR="0" indent="0" algn="ctr">
                        <a:lnSpc>
                          <a:spcPct val="115000"/>
                        </a:lnSpc>
                        <a:spcBef>
                          <a:spcPts val="600"/>
                        </a:spcBef>
                        <a:spcAft>
                          <a:spcPts val="600"/>
                        </a:spcAft>
                      </a:pPr>
                      <a:r>
                        <a:rPr lang="en-GB" sz="1600" dirty="0">
                          <a:solidFill>
                            <a:srgbClr val="0D0D0D"/>
                          </a:solidFill>
                          <a:latin typeface="Calibri"/>
                          <a:ea typeface="Calibri"/>
                          <a:cs typeface="Calibri"/>
                        </a:rPr>
                        <a:t>Company</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600" dirty="0">
                          <a:solidFill>
                            <a:srgbClr val="0D0D0D"/>
                          </a:solidFill>
                          <a:latin typeface="Calibri"/>
                          <a:ea typeface="Calibri"/>
                          <a:cs typeface="Calibri"/>
                        </a:rPr>
                        <a:t>Construction businesses that operate as a company are taxed as a separate legal entity and are taxed at either 30% or 27.5%.</a:t>
                      </a:r>
                      <a:endParaRPr lang="en-US" sz="160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600" dirty="0">
                          <a:solidFill>
                            <a:srgbClr val="0D0D0D"/>
                          </a:solidFill>
                          <a:latin typeface="Calibri"/>
                          <a:ea typeface="Calibri"/>
                          <a:cs typeface="Calibri"/>
                        </a:rPr>
                        <a:t>Companies shall report their assessable income in the Company Tax Return.</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Slide Number Placeholder 3">
            <a:extLst>
              <a:ext uri="{FF2B5EF4-FFF2-40B4-BE49-F238E27FC236}">
                <a16:creationId xmlns:a16="http://schemas.microsoft.com/office/drawing/2014/main" id="{385F5527-96B7-D7EE-D445-320E4E8AAC3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a:t>
            </a:fld>
            <a:endParaRPr lang="en-US" sz="900" dirty="0">
              <a:solidFill>
                <a:schemeClr val="tx2"/>
              </a:solidFill>
            </a:endParaRPr>
          </a:p>
        </p:txBody>
      </p:sp>
      <p:sp>
        <p:nvSpPr>
          <p:cNvPr id="4" name="Footer Placeholder 4">
            <a:extLst>
              <a:ext uri="{FF2B5EF4-FFF2-40B4-BE49-F238E27FC236}">
                <a16:creationId xmlns:a16="http://schemas.microsoft.com/office/drawing/2014/main" id="{2627E5A0-9D68-1455-A828-9E61E173B2D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Capital Gains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Capital Gains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capital gain can be described as the financial gain made either from sale or disposal of assets such as land, buildings, residences, businesses or securities at a price higher than its historical value. Under s102.20 of the ITAA97, a capital gain or loss only arises if a CGT event occurs. It should be further noted that CGT events only involve CGT assets. The different types of CGT assets may be found in Section 108 of the ITAA97. Some examples of CGT assets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Goodwill</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Foreign currency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Shares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Collectables</a:t>
            </a:r>
          </a:p>
        </p:txBody>
      </p:sp>
      <p:sp>
        <p:nvSpPr>
          <p:cNvPr id="3" name="Slide Number Placeholder 3">
            <a:extLst>
              <a:ext uri="{FF2B5EF4-FFF2-40B4-BE49-F238E27FC236}">
                <a16:creationId xmlns:a16="http://schemas.microsoft.com/office/drawing/2014/main" id="{083730A3-1C57-1661-FF6D-D37DE88F74F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a:t>
            </a:fld>
            <a:endParaRPr lang="en-US" sz="900" dirty="0">
              <a:solidFill>
                <a:schemeClr val="tx2"/>
              </a:solidFill>
            </a:endParaRPr>
          </a:p>
        </p:txBody>
      </p:sp>
      <p:sp>
        <p:nvSpPr>
          <p:cNvPr id="4" name="Footer Placeholder 4">
            <a:extLst>
              <a:ext uri="{FF2B5EF4-FFF2-40B4-BE49-F238E27FC236}">
                <a16:creationId xmlns:a16="http://schemas.microsoft.com/office/drawing/2014/main" id="{BEA197E9-2ABE-5274-AEA9-1A00D505342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Capital Gains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Capital Loss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capital loss may be written off against other capital gains in the same year of income however if no capital gain occurs in that same year, the loss is carried forward and is offset against a future capital gain. A capital loss that arises on the disposal of a collectable asset can only be offset against a capital gain arising from the disposal of another collectable asset.</a:t>
            </a:r>
          </a:p>
        </p:txBody>
      </p:sp>
      <p:sp>
        <p:nvSpPr>
          <p:cNvPr id="3" name="Slide Number Placeholder 3">
            <a:extLst>
              <a:ext uri="{FF2B5EF4-FFF2-40B4-BE49-F238E27FC236}">
                <a16:creationId xmlns:a16="http://schemas.microsoft.com/office/drawing/2014/main" id="{890110B7-B215-A54A-143D-D3AD6CCBE56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a:t>
            </a:fld>
            <a:endParaRPr lang="en-US" sz="900" dirty="0">
              <a:solidFill>
                <a:schemeClr val="tx2"/>
              </a:solidFill>
            </a:endParaRPr>
          </a:p>
        </p:txBody>
      </p:sp>
      <p:sp>
        <p:nvSpPr>
          <p:cNvPr id="4" name="Footer Placeholder 4">
            <a:extLst>
              <a:ext uri="{FF2B5EF4-FFF2-40B4-BE49-F238E27FC236}">
                <a16:creationId xmlns:a16="http://schemas.microsoft.com/office/drawing/2014/main" id="{324E54AC-ECB0-9680-C337-374BDFEECA7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Capital Gains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Net Capital Gain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taxpayer’s assessable income includes any net capital gain for the income year. A net capital gain is the total of the difference between the taxpayer’s capital gains and capital losses.</a:t>
            </a:r>
          </a:p>
        </p:txBody>
      </p:sp>
      <p:sp>
        <p:nvSpPr>
          <p:cNvPr id="3" name="Slide Number Placeholder 3">
            <a:extLst>
              <a:ext uri="{FF2B5EF4-FFF2-40B4-BE49-F238E27FC236}">
                <a16:creationId xmlns:a16="http://schemas.microsoft.com/office/drawing/2014/main" id="{8391EA9D-1334-4CC4-C22D-B97C49261DC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a:t>
            </a:fld>
            <a:endParaRPr lang="en-US" sz="900" dirty="0">
              <a:solidFill>
                <a:schemeClr val="tx2"/>
              </a:solidFill>
            </a:endParaRPr>
          </a:p>
        </p:txBody>
      </p:sp>
      <p:sp>
        <p:nvSpPr>
          <p:cNvPr id="4" name="Footer Placeholder 4">
            <a:extLst>
              <a:ext uri="{FF2B5EF4-FFF2-40B4-BE49-F238E27FC236}">
                <a16:creationId xmlns:a16="http://schemas.microsoft.com/office/drawing/2014/main" id="{17D32DB3-00DC-7467-51D2-1FB0E4589E2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Goods and Services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6005052"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Overview</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Goods and Services Tax (GST) is the tax imposed upon the goods and services offered by a business. Here are some of the important things to remember about GST.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GST is governed by the Goods and Services Tax Act 1999</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Currently, the GST rate for goods and services is at 10%.</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burden of GST is ultimately borne by the final consumer, and the seller is the one to charge and collect GST for those supplies that are taxable.</a:t>
            </a:r>
          </a:p>
        </p:txBody>
      </p:sp>
      <p:pic>
        <p:nvPicPr>
          <p:cNvPr id="7" name="Picture 6"/>
          <p:cNvPicPr/>
          <p:nvPr/>
        </p:nvPicPr>
        <p:blipFill>
          <a:blip r:embed="rId2" cstate="print"/>
          <a:stretch>
            <a:fillRect/>
          </a:stretch>
        </p:blipFill>
        <p:spPr>
          <a:xfrm>
            <a:off x="7292006" y="2658123"/>
            <a:ext cx="4187500" cy="2680794"/>
          </a:xfrm>
          <a:prstGeom prst="rect">
            <a:avLst/>
          </a:prstGeom>
        </p:spPr>
      </p:pic>
      <p:sp>
        <p:nvSpPr>
          <p:cNvPr id="3" name="Slide Number Placeholder 3">
            <a:extLst>
              <a:ext uri="{FF2B5EF4-FFF2-40B4-BE49-F238E27FC236}">
                <a16:creationId xmlns:a16="http://schemas.microsoft.com/office/drawing/2014/main" id="{4526E44F-DBAA-B2CB-22D4-5BDF4885DB2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a:t>
            </a:fld>
            <a:endParaRPr lang="en-US" sz="900" dirty="0">
              <a:solidFill>
                <a:schemeClr val="tx2"/>
              </a:solidFill>
            </a:endParaRPr>
          </a:p>
        </p:txBody>
      </p:sp>
      <p:sp>
        <p:nvSpPr>
          <p:cNvPr id="4" name="Footer Placeholder 4">
            <a:extLst>
              <a:ext uri="{FF2B5EF4-FFF2-40B4-BE49-F238E27FC236}">
                <a16:creationId xmlns:a16="http://schemas.microsoft.com/office/drawing/2014/main" id="{BF40221B-3ACF-27BA-581D-6B5954FA26F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Registration for GST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business will be required to register for GST if either of the business’s current GST turnover or projected GST turnover amounts to $75,000 or more. Turnover is equal to the total gross income but excluding: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GST included in the sales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Input Taxed Sales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Sales that are not made for consideration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Sales not connected with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Sales not connected with Australia</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Current GST turnover is the turnover for this month plus the turnover for the past 11 months. Projected GST turnover, on the other hand, is the turnover for this month plus the turnover for the following 11 months.</a:t>
            </a:r>
          </a:p>
        </p:txBody>
      </p:sp>
      <p:sp>
        <p:nvSpPr>
          <p:cNvPr id="3" name="Slide Number Placeholder 3">
            <a:extLst>
              <a:ext uri="{FF2B5EF4-FFF2-40B4-BE49-F238E27FC236}">
                <a16:creationId xmlns:a16="http://schemas.microsoft.com/office/drawing/2014/main" id="{2AC3BF12-6D82-7CD9-2EA7-83CF118189E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a:t>
            </a:fld>
            <a:endParaRPr lang="en-US" sz="900" dirty="0">
              <a:solidFill>
                <a:schemeClr val="tx2"/>
              </a:solidFill>
            </a:endParaRPr>
          </a:p>
        </p:txBody>
      </p:sp>
      <p:sp>
        <p:nvSpPr>
          <p:cNvPr id="4" name="Footer Placeholder 4">
            <a:extLst>
              <a:ext uri="{FF2B5EF4-FFF2-40B4-BE49-F238E27FC236}">
                <a16:creationId xmlns:a16="http://schemas.microsoft.com/office/drawing/2014/main" id="{D1630212-FEFA-300D-20AD-BA62C0C47A7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Input-Taxed Supplies and GST-Free Supplies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some of the important things to know about input-taxed supplies and GST-free supplies: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Input-taxed supplies are not subject to GST. (Part 3-1 Division 40 of the GST Act sets out what supplies are considered as Input Taxed Supplies.)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No GST can be imposed upon GST free supplies; however, their related input tax credits are nevertheless claimable. (Part 3-1 Division 38 of the Act sets out what supplies are considered as GST free supplies.)</a:t>
            </a:r>
          </a:p>
        </p:txBody>
      </p:sp>
      <p:sp>
        <p:nvSpPr>
          <p:cNvPr id="3" name="Slide Number Placeholder 3">
            <a:extLst>
              <a:ext uri="{FF2B5EF4-FFF2-40B4-BE49-F238E27FC236}">
                <a16:creationId xmlns:a16="http://schemas.microsoft.com/office/drawing/2014/main" id="{94B09FEA-AADD-D058-A72D-3AE3A6F7A6C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a:t>
            </a:fld>
            <a:endParaRPr lang="en-US" sz="900" dirty="0">
              <a:solidFill>
                <a:schemeClr val="tx2"/>
              </a:solidFill>
            </a:endParaRPr>
          </a:p>
        </p:txBody>
      </p:sp>
      <p:sp>
        <p:nvSpPr>
          <p:cNvPr id="4" name="Footer Placeholder 4">
            <a:extLst>
              <a:ext uri="{FF2B5EF4-FFF2-40B4-BE49-F238E27FC236}">
                <a16:creationId xmlns:a16="http://schemas.microsoft.com/office/drawing/2014/main" id="{D2A3504D-5EFA-5DC0-9A6E-455928D342D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The Amount of GST to Remit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amount that a business would remit for GST can be calculated by deducting the total amount of input tax credits from the total amount of GST charged. Input tax credits, however, may only be claimed if related to creditable acquisitions and creditable importations. </a:t>
            </a:r>
          </a:p>
        </p:txBody>
      </p:sp>
      <p:sp>
        <p:nvSpPr>
          <p:cNvPr id="3" name="Slide Number Placeholder 3">
            <a:extLst>
              <a:ext uri="{FF2B5EF4-FFF2-40B4-BE49-F238E27FC236}">
                <a16:creationId xmlns:a16="http://schemas.microsoft.com/office/drawing/2014/main" id="{EB5EAF60-FBD6-49E3-F6BF-241C92D50D0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13</a:t>
            </a:fld>
            <a:endParaRPr lang="en-US" sz="900" dirty="0">
              <a:solidFill>
                <a:schemeClr val="tx2"/>
              </a:solidFill>
            </a:endParaRPr>
          </a:p>
        </p:txBody>
      </p:sp>
      <p:sp>
        <p:nvSpPr>
          <p:cNvPr id="4" name="Footer Placeholder 4">
            <a:extLst>
              <a:ext uri="{FF2B5EF4-FFF2-40B4-BE49-F238E27FC236}">
                <a16:creationId xmlns:a16="http://schemas.microsoft.com/office/drawing/2014/main" id="{88918FCE-BDD9-5E26-0E0F-559FBD5D846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Fringe Benefits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Fringe Benefits Tax is the tax imposed on fringe benefits. The burden of this tax shall be borne by the employer. Fringe benefits are benefits granted by an employer in respect of the employees’ employment to the business, in addition to their basic salaries, which may either be in cash or in kind. Here are some other basic points to remember about GST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Fringe Benefits Tax is governed by the following legislation:</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Fringe Benefits Tax Assessment Act 1986</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Fringe Benefits Tax Act 1986</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Fringe Benefits Tax (Application to the Commonwealth) Act 19</a:t>
            </a:r>
          </a:p>
        </p:txBody>
      </p:sp>
      <p:sp>
        <p:nvSpPr>
          <p:cNvPr id="3" name="Slide Number Placeholder 3">
            <a:extLst>
              <a:ext uri="{FF2B5EF4-FFF2-40B4-BE49-F238E27FC236}">
                <a16:creationId xmlns:a16="http://schemas.microsoft.com/office/drawing/2014/main" id="{19752656-BAC0-E18E-F453-DA163E67D38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14</a:t>
            </a:fld>
            <a:endParaRPr lang="en-US" sz="900" dirty="0">
              <a:solidFill>
                <a:schemeClr val="tx2"/>
              </a:solidFill>
            </a:endParaRPr>
          </a:p>
        </p:txBody>
      </p:sp>
      <p:sp>
        <p:nvSpPr>
          <p:cNvPr id="4" name="Footer Placeholder 4">
            <a:extLst>
              <a:ext uri="{FF2B5EF4-FFF2-40B4-BE49-F238E27FC236}">
                <a16:creationId xmlns:a16="http://schemas.microsoft.com/office/drawing/2014/main" id="{73AE1CEC-5B60-477B-169A-2FF38980527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Fringe Benefits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FBT rate as of 2021 FBT year is 47%.</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FBT year is from 1 April to 31 March.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report all the items relevant to the assessment of FBT in the Fringe Benefits Tax return. The business will have to lodge a Notice of Non-</a:t>
            </a:r>
            <a:r>
              <a:rPr lang="en-US" sz="2200" dirty="0" err="1">
                <a:ea typeface="Open Sans" pitchFamily="34" charset="0"/>
                <a:cs typeface="Open Sans" pitchFamily="34" charset="0"/>
              </a:rPr>
              <a:t>Lodgement</a:t>
            </a:r>
            <a:r>
              <a:rPr lang="en-US" sz="2200" dirty="0">
                <a:ea typeface="Open Sans" pitchFamily="34" charset="0"/>
                <a:cs typeface="Open Sans" pitchFamily="34" charset="0"/>
              </a:rPr>
              <a:t> if the business, registered for FBT, does not have assessable fringe benefits to report for the current FBT year</a:t>
            </a:r>
          </a:p>
        </p:txBody>
      </p:sp>
      <p:sp>
        <p:nvSpPr>
          <p:cNvPr id="3" name="Slide Number Placeholder 3">
            <a:extLst>
              <a:ext uri="{FF2B5EF4-FFF2-40B4-BE49-F238E27FC236}">
                <a16:creationId xmlns:a16="http://schemas.microsoft.com/office/drawing/2014/main" id="{E5D23A7E-42D8-9AA4-C6CE-BE12CBEEC71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15</a:t>
            </a:fld>
            <a:endParaRPr lang="en-US" sz="900" dirty="0">
              <a:solidFill>
                <a:schemeClr val="tx2"/>
              </a:solidFill>
            </a:endParaRPr>
          </a:p>
        </p:txBody>
      </p:sp>
      <p:sp>
        <p:nvSpPr>
          <p:cNvPr id="4" name="Footer Placeholder 4">
            <a:extLst>
              <a:ext uri="{FF2B5EF4-FFF2-40B4-BE49-F238E27FC236}">
                <a16:creationId xmlns:a16="http://schemas.microsoft.com/office/drawing/2014/main" id="{5DB0B4D2-CCED-6D75-B6F9-82B73E20069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Fringe Benefits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following are the different types of fringe benefits: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Car fringe benefits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Car parking fringe benefits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Entertainment-related fringe benefit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Expense payment fringe benefit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Debt waiver fringe benefit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Loan fringe benefit</a:t>
            </a:r>
          </a:p>
        </p:txBody>
      </p:sp>
      <p:sp>
        <p:nvSpPr>
          <p:cNvPr id="3" name="Slide Number Placeholder 3">
            <a:extLst>
              <a:ext uri="{FF2B5EF4-FFF2-40B4-BE49-F238E27FC236}">
                <a16:creationId xmlns:a16="http://schemas.microsoft.com/office/drawing/2014/main" id="{C5A79E76-DDAE-105A-FA6C-6C8BC9BFD2F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16</a:t>
            </a:fld>
            <a:endParaRPr lang="en-US" sz="900" dirty="0">
              <a:solidFill>
                <a:schemeClr val="tx2"/>
              </a:solidFill>
            </a:endParaRPr>
          </a:p>
        </p:txBody>
      </p:sp>
      <p:sp>
        <p:nvSpPr>
          <p:cNvPr id="4" name="Footer Placeholder 4">
            <a:extLst>
              <a:ext uri="{FF2B5EF4-FFF2-40B4-BE49-F238E27FC236}">
                <a16:creationId xmlns:a16="http://schemas.microsoft.com/office/drawing/2014/main" id="{91571C9D-F7EA-B288-650E-486DE7FE9D5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Fringe Benefits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House fringe benefit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Board fringe benefit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Living away from home allowance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Property fringe benefits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Residual fringe benefits</a:t>
            </a:r>
          </a:p>
        </p:txBody>
      </p:sp>
      <p:sp>
        <p:nvSpPr>
          <p:cNvPr id="3" name="Slide Number Placeholder 3">
            <a:extLst>
              <a:ext uri="{FF2B5EF4-FFF2-40B4-BE49-F238E27FC236}">
                <a16:creationId xmlns:a16="http://schemas.microsoft.com/office/drawing/2014/main" id="{53186CCB-B927-AD0A-FFEB-A29550B6CDA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17</a:t>
            </a:fld>
            <a:endParaRPr lang="en-US" sz="900" dirty="0">
              <a:solidFill>
                <a:schemeClr val="tx2"/>
              </a:solidFill>
            </a:endParaRPr>
          </a:p>
        </p:txBody>
      </p:sp>
      <p:sp>
        <p:nvSpPr>
          <p:cNvPr id="4" name="Footer Placeholder 4">
            <a:extLst>
              <a:ext uri="{FF2B5EF4-FFF2-40B4-BE49-F238E27FC236}">
                <a16:creationId xmlns:a16="http://schemas.microsoft.com/office/drawing/2014/main" id="{365F7286-E771-1FB2-58F9-F52E84BD91B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Registration for Fringe Benefits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Employers must be registered for fringe benefits tax (FBT) if they have assessable FBT during the FBT year. Employers can register through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Through Australian Government Business Registration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By phoning ATO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Acquiring help from a registered tax agent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Through paper form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By lodging an annual FBT return</a:t>
            </a:r>
          </a:p>
        </p:txBody>
      </p:sp>
      <p:sp>
        <p:nvSpPr>
          <p:cNvPr id="3" name="Slide Number Placeholder 3">
            <a:extLst>
              <a:ext uri="{FF2B5EF4-FFF2-40B4-BE49-F238E27FC236}">
                <a16:creationId xmlns:a16="http://schemas.microsoft.com/office/drawing/2014/main" id="{E41F41A6-0AD4-EABF-7142-FF7BADC307A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18</a:t>
            </a:fld>
            <a:endParaRPr lang="en-US" sz="900" dirty="0">
              <a:solidFill>
                <a:schemeClr val="tx2"/>
              </a:solidFill>
            </a:endParaRPr>
          </a:p>
        </p:txBody>
      </p:sp>
      <p:sp>
        <p:nvSpPr>
          <p:cNvPr id="4" name="Footer Placeholder 4">
            <a:extLst>
              <a:ext uri="{FF2B5EF4-FFF2-40B4-BE49-F238E27FC236}">
                <a16:creationId xmlns:a16="http://schemas.microsoft.com/office/drawing/2014/main" id="{C44E9BBE-E866-7767-016E-1AF7CFD0F73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FBT Payable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FBT payable can be calculated by multiplying the total grossed-up value of all fringe benefits provided by the current FBT rate. Here is how to calculate the grossed-up value of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Fringe benefits from which input tax credits can be claimed: the taxable value of the fringe benefit is multiplied by the type one gross-up rate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Fringe benefits from which input tax credits cannot be claimed: the taxable value of the fringe benefit is multiplied by the type two gross-up rate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The computation for the taxable value of the fringe benefit shall vary depending on what type the fringe benefit is. </a:t>
            </a:r>
          </a:p>
        </p:txBody>
      </p:sp>
      <p:sp>
        <p:nvSpPr>
          <p:cNvPr id="3" name="Slide Number Placeholder 3">
            <a:extLst>
              <a:ext uri="{FF2B5EF4-FFF2-40B4-BE49-F238E27FC236}">
                <a16:creationId xmlns:a16="http://schemas.microsoft.com/office/drawing/2014/main" id="{C1964847-9309-4BBC-2F5F-13AAAADE910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19</a:t>
            </a:fld>
            <a:endParaRPr lang="en-US" sz="900" dirty="0">
              <a:solidFill>
                <a:schemeClr val="tx2"/>
              </a:solidFill>
            </a:endParaRPr>
          </a:p>
        </p:txBody>
      </p:sp>
      <p:sp>
        <p:nvSpPr>
          <p:cNvPr id="4" name="Footer Placeholder 4">
            <a:extLst>
              <a:ext uri="{FF2B5EF4-FFF2-40B4-BE49-F238E27FC236}">
                <a16:creationId xmlns:a16="http://schemas.microsoft.com/office/drawing/2014/main" id="{6B59CDBC-4183-E104-E1AF-ADEFDDFE59D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Grossed Up Value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Businesses who provide fringe benefit with a taxable value of $2,000 or more should report its gross-up taxable value on the employee’s payroll summary or through the Single Touch Payroll. The grossed-up value of the fringe benefit which must be reported in the employee’s payroll summary shall be computed by multiplying the taxable value of the fringe benefit by the type 2 gross-up rate (The type 2 gross-up rate as of 2021 is 1.8868).</a:t>
            </a:r>
          </a:p>
        </p:txBody>
      </p:sp>
      <p:sp>
        <p:nvSpPr>
          <p:cNvPr id="3" name="Slide Number Placeholder 3">
            <a:extLst>
              <a:ext uri="{FF2B5EF4-FFF2-40B4-BE49-F238E27FC236}">
                <a16:creationId xmlns:a16="http://schemas.microsoft.com/office/drawing/2014/main" id="{9BB9602E-12BD-AF74-3E7A-AFCF18188EB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20</a:t>
            </a:fld>
            <a:endParaRPr lang="en-US" sz="900" dirty="0">
              <a:solidFill>
                <a:schemeClr val="tx2"/>
              </a:solidFill>
            </a:endParaRPr>
          </a:p>
        </p:txBody>
      </p:sp>
      <p:sp>
        <p:nvSpPr>
          <p:cNvPr id="4" name="Footer Placeholder 4">
            <a:extLst>
              <a:ext uri="{FF2B5EF4-FFF2-40B4-BE49-F238E27FC236}">
                <a16:creationId xmlns:a16="http://schemas.microsoft.com/office/drawing/2014/main" id="{EF8AA8D7-5238-5FC0-01A0-F24A08CB20E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Differentiating a contractor from an employee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Differentiating a contractor from an employee is important for FBT purposes because said benefits cannot be considered as fringe benefits for FBT purposes if such were provided to contractors. </a:t>
            </a:r>
          </a:p>
        </p:txBody>
      </p:sp>
      <p:sp>
        <p:nvSpPr>
          <p:cNvPr id="3" name="Slide Number Placeholder 3">
            <a:extLst>
              <a:ext uri="{FF2B5EF4-FFF2-40B4-BE49-F238E27FC236}">
                <a16:creationId xmlns:a16="http://schemas.microsoft.com/office/drawing/2014/main" id="{88E147B4-8A6E-92D6-8829-F929B401F78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21</a:t>
            </a:fld>
            <a:endParaRPr lang="en-US" sz="900" dirty="0">
              <a:solidFill>
                <a:schemeClr val="tx2"/>
              </a:solidFill>
            </a:endParaRPr>
          </a:p>
        </p:txBody>
      </p:sp>
      <p:sp>
        <p:nvSpPr>
          <p:cNvPr id="4" name="Footer Placeholder 4">
            <a:extLst>
              <a:ext uri="{FF2B5EF4-FFF2-40B4-BE49-F238E27FC236}">
                <a16:creationId xmlns:a16="http://schemas.microsoft.com/office/drawing/2014/main" id="{DDF8879D-9C09-B83C-8E67-ACC617BA411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Payroll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some of the important things to remember about payroll tax:</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Payroll tax is the tax imposed on wages paid or payable by an employer to its employees.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Payroll tax is imposable upon employers.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is described as a self-assessed tax which means that the taxpayers (the employers) themselves determine the amount of their tax obligation.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is a state and territory tax.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Businesses who go beyond the payroll tax threshold in their state or territory shall register for payroll tax.</a:t>
            </a:r>
          </a:p>
        </p:txBody>
      </p:sp>
      <p:sp>
        <p:nvSpPr>
          <p:cNvPr id="3" name="Slide Number Placeholder 3">
            <a:extLst>
              <a:ext uri="{FF2B5EF4-FFF2-40B4-BE49-F238E27FC236}">
                <a16:creationId xmlns:a16="http://schemas.microsoft.com/office/drawing/2014/main" id="{7ED6C71B-18AB-44AD-ACBB-A3EF01A9EC4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22</a:t>
            </a:fld>
            <a:endParaRPr lang="en-US" sz="900" dirty="0">
              <a:solidFill>
                <a:schemeClr val="tx2"/>
              </a:solidFill>
            </a:endParaRPr>
          </a:p>
        </p:txBody>
      </p:sp>
      <p:sp>
        <p:nvSpPr>
          <p:cNvPr id="4" name="Footer Placeholder 4">
            <a:extLst>
              <a:ext uri="{FF2B5EF4-FFF2-40B4-BE49-F238E27FC236}">
                <a16:creationId xmlns:a16="http://schemas.microsoft.com/office/drawing/2014/main" id="{BBF6C509-1E46-2737-6F81-362DE02BDA4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Payroll Tax</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know more about the administration of payroll tax in each state or territory, access the links below:</a:t>
            </a:r>
          </a:p>
        </p:txBody>
      </p:sp>
      <p:graphicFrame>
        <p:nvGraphicFramePr>
          <p:cNvPr id="7" name="Table 6"/>
          <p:cNvGraphicFramePr>
            <a:graphicFrameLocks noGrp="1"/>
          </p:cNvGraphicFramePr>
          <p:nvPr/>
        </p:nvGraphicFramePr>
        <p:xfrm>
          <a:off x="1307875" y="2738378"/>
          <a:ext cx="9856654" cy="3399925"/>
        </p:xfrm>
        <a:graphic>
          <a:graphicData uri="http://schemas.openxmlformats.org/drawingml/2006/table">
            <a:tbl>
              <a:tblPr/>
              <a:tblGrid>
                <a:gridCol w="3708509">
                  <a:extLst>
                    <a:ext uri="{9D8B030D-6E8A-4147-A177-3AD203B41FA5}">
                      <a16:colId xmlns:a16="http://schemas.microsoft.com/office/drawing/2014/main" val="20000"/>
                    </a:ext>
                  </a:extLst>
                </a:gridCol>
                <a:gridCol w="6148145">
                  <a:extLst>
                    <a:ext uri="{9D8B030D-6E8A-4147-A177-3AD203B41FA5}">
                      <a16:colId xmlns:a16="http://schemas.microsoft.com/office/drawing/2014/main" val="20001"/>
                    </a:ext>
                  </a:extLst>
                </a:gridCol>
              </a:tblGrid>
              <a:tr h="330183">
                <a:tc>
                  <a:txBody>
                    <a:bodyPr/>
                    <a:lstStyle/>
                    <a:p>
                      <a:pPr marL="0" marR="64770" indent="0" algn="ctr">
                        <a:lnSpc>
                          <a:spcPct val="115000"/>
                        </a:lnSpc>
                        <a:spcBef>
                          <a:spcPts val="600"/>
                        </a:spcBef>
                        <a:spcAft>
                          <a:spcPts val="600"/>
                        </a:spcAft>
                      </a:pPr>
                      <a:r>
                        <a:rPr lang="en-GB" sz="1600" b="1" dirty="0">
                          <a:solidFill>
                            <a:srgbClr val="0D0D0D"/>
                          </a:solidFill>
                          <a:latin typeface="Calibri"/>
                          <a:ea typeface="Calibri"/>
                          <a:cs typeface="Calibri"/>
                        </a:rPr>
                        <a:t>State/Territory</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600" b="1" dirty="0">
                          <a:solidFill>
                            <a:srgbClr val="0D0D0D"/>
                          </a:solidFill>
                          <a:latin typeface="Calibri"/>
                          <a:ea typeface="Calibri"/>
                          <a:cs typeface="Calibri"/>
                        </a:rPr>
                        <a:t>Webpage title and link </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30183">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Australian Capital Territory</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2"/>
                        </a:rPr>
                        <a:t>ACT Revenue Office - Payroll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330183">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New South Wales</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3"/>
                        </a:rPr>
                        <a:t>Revenue NSW - What is payroll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373230">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Northern Territory</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4"/>
                        </a:rPr>
                        <a:t>Northern Territory Government, Department of Treasury and Finance - Payroll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373230">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Queensland</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5"/>
                        </a:rPr>
                        <a:t>Queensland Treasury: Budget and Financial Management - Revenue and Taxation</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330183">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South Australia</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6"/>
                        </a:rPr>
                        <a:t>RevenueSA - Payroll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r h="330183">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Tasmania</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7"/>
                        </a:rPr>
                        <a:t>State Revenue Office of Tasmania - Payroll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6"/>
                  </a:ext>
                </a:extLst>
              </a:tr>
              <a:tr h="330183">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Victoria</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8"/>
                        </a:rPr>
                        <a:t>State Revenue Office Victoria - Payroll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7"/>
                  </a:ext>
                </a:extLst>
              </a:tr>
              <a:tr h="330183">
                <a:tc>
                  <a:txBody>
                    <a:bodyPr/>
                    <a:lstStyle/>
                    <a:p>
                      <a:pPr marL="0" marR="64770" indent="0" algn="ctr">
                        <a:lnSpc>
                          <a:spcPct val="115000"/>
                        </a:lnSpc>
                        <a:spcBef>
                          <a:spcPts val="600"/>
                        </a:spcBef>
                        <a:spcAft>
                          <a:spcPts val="600"/>
                        </a:spcAft>
                      </a:pPr>
                      <a:r>
                        <a:rPr lang="en-GB" sz="1600" dirty="0">
                          <a:solidFill>
                            <a:srgbClr val="0D0D0D"/>
                          </a:solidFill>
                          <a:latin typeface="Calibri"/>
                          <a:ea typeface="Calibri"/>
                          <a:cs typeface="Calibri"/>
                        </a:rPr>
                        <a:t>Western Australia</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600" u="none" strike="noStrike" dirty="0">
                          <a:solidFill>
                            <a:srgbClr val="2E74B5"/>
                          </a:solidFill>
                          <a:latin typeface="Calibri"/>
                          <a:ea typeface="Calibri"/>
                          <a:cs typeface="Calibri"/>
                          <a:hlinkClick r:id="rId9"/>
                        </a:rPr>
                        <a:t>WA.GOV.AU - About payroll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3" name="Slide Number Placeholder 3">
            <a:extLst>
              <a:ext uri="{FF2B5EF4-FFF2-40B4-BE49-F238E27FC236}">
                <a16:creationId xmlns:a16="http://schemas.microsoft.com/office/drawing/2014/main" id="{EE8F8B78-B60D-1597-8998-DA3E36AEDD6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23</a:t>
            </a:fld>
            <a:endParaRPr lang="en-US" sz="900" dirty="0">
              <a:solidFill>
                <a:schemeClr val="tx2"/>
              </a:solidFill>
            </a:endParaRPr>
          </a:p>
        </p:txBody>
      </p:sp>
      <p:sp>
        <p:nvSpPr>
          <p:cNvPr id="4" name="Footer Placeholder 4">
            <a:extLst>
              <a:ext uri="{FF2B5EF4-FFF2-40B4-BE49-F238E27FC236}">
                <a16:creationId xmlns:a16="http://schemas.microsoft.com/office/drawing/2014/main" id="{96994CA2-9422-E323-4ABF-4379EF78101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3.1.1 </a:t>
            </a:r>
            <a:r>
              <a:rPr lang="en-US" sz="40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Lodgement</a:t>
            </a: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of Tax Returns and Other Reports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b="1" dirty="0">
                <a:ea typeface="Open Sans" pitchFamily="34" charset="0"/>
                <a:cs typeface="Open Sans" pitchFamily="34" charset="0"/>
              </a:rPr>
              <a:t>Tax Returns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One of the most important tax obligations of your organisation is to be able to lodge tax returns on time. A tax return is a type of document where you report all items relevant to the related tax assessment. Your tax reporting requirements for each type of tax are listed below:</a:t>
            </a:r>
          </a:p>
        </p:txBody>
      </p:sp>
      <p:graphicFrame>
        <p:nvGraphicFramePr>
          <p:cNvPr id="7" name="Table 6"/>
          <p:cNvGraphicFramePr>
            <a:graphicFrameLocks noGrp="1"/>
          </p:cNvGraphicFramePr>
          <p:nvPr/>
        </p:nvGraphicFramePr>
        <p:xfrm>
          <a:off x="1271884" y="3642261"/>
          <a:ext cx="9789406" cy="2354072"/>
        </p:xfrm>
        <a:graphic>
          <a:graphicData uri="http://schemas.openxmlformats.org/drawingml/2006/table">
            <a:tbl>
              <a:tblPr/>
              <a:tblGrid>
                <a:gridCol w="3842581">
                  <a:extLst>
                    <a:ext uri="{9D8B030D-6E8A-4147-A177-3AD203B41FA5}">
                      <a16:colId xmlns:a16="http://schemas.microsoft.com/office/drawing/2014/main" val="20000"/>
                    </a:ext>
                  </a:extLst>
                </a:gridCol>
                <a:gridCol w="5946825">
                  <a:extLst>
                    <a:ext uri="{9D8B030D-6E8A-4147-A177-3AD203B41FA5}">
                      <a16:colId xmlns:a16="http://schemas.microsoft.com/office/drawing/2014/main" val="20001"/>
                    </a:ext>
                  </a:extLst>
                </a:gridCol>
              </a:tblGrid>
              <a:tr h="0">
                <a:tc>
                  <a:txBody>
                    <a:bodyPr/>
                    <a:lstStyle/>
                    <a:p>
                      <a:pPr marL="0" marR="64135" indent="0" algn="ctr">
                        <a:lnSpc>
                          <a:spcPct val="115000"/>
                        </a:lnSpc>
                        <a:spcBef>
                          <a:spcPts val="600"/>
                        </a:spcBef>
                        <a:spcAft>
                          <a:spcPts val="600"/>
                        </a:spcAft>
                      </a:pPr>
                      <a:r>
                        <a:rPr lang="en-GB" sz="1600" b="1" dirty="0">
                          <a:solidFill>
                            <a:srgbClr val="0D0D0D"/>
                          </a:solidFill>
                          <a:latin typeface="Calibri"/>
                          <a:ea typeface="Calibri"/>
                          <a:cs typeface="Calibri"/>
                        </a:rPr>
                        <a:t>Type of Tax</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600" b="1" dirty="0">
                          <a:solidFill>
                            <a:srgbClr val="0D0D0D"/>
                          </a:solidFill>
                          <a:latin typeface="Calibri"/>
                          <a:ea typeface="Calibri"/>
                          <a:cs typeface="Calibri"/>
                        </a:rPr>
                        <a:t>Tax Return</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0" indent="0" algn="ctr">
                        <a:lnSpc>
                          <a:spcPct val="115000"/>
                        </a:lnSpc>
                        <a:spcBef>
                          <a:spcPts val="600"/>
                        </a:spcBef>
                        <a:spcAft>
                          <a:spcPts val="600"/>
                        </a:spcAft>
                      </a:pPr>
                      <a:r>
                        <a:rPr lang="en-GB" sz="1600" dirty="0">
                          <a:solidFill>
                            <a:srgbClr val="0D0D0D"/>
                          </a:solidFill>
                          <a:latin typeface="Calibri"/>
                          <a:ea typeface="Calibri"/>
                          <a:cs typeface="Calibri"/>
                        </a:rPr>
                        <a:t>Income Tax</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i="1" dirty="0">
                          <a:solidFill>
                            <a:srgbClr val="0D0D0D"/>
                          </a:solidFill>
                          <a:latin typeface="Calibri"/>
                          <a:ea typeface="Calibri"/>
                          <a:cs typeface="Calibri"/>
                        </a:rPr>
                        <a:t>Sole Trader</a:t>
                      </a:r>
                      <a:r>
                        <a:rPr lang="en-GB" sz="1600" dirty="0">
                          <a:solidFill>
                            <a:srgbClr val="0D0D0D"/>
                          </a:solidFill>
                          <a:latin typeface="Calibri"/>
                          <a:ea typeface="Calibri"/>
                          <a:cs typeface="Calibri"/>
                        </a:rPr>
                        <a:t>: Individual Income Tax Return</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i="1" dirty="0">
                          <a:solidFill>
                            <a:srgbClr val="0D0D0D"/>
                          </a:solidFill>
                          <a:latin typeface="Calibri"/>
                          <a:ea typeface="Calibri"/>
                          <a:cs typeface="Calibri"/>
                        </a:rPr>
                        <a:t>Partnership</a:t>
                      </a:r>
                      <a:r>
                        <a:rPr lang="en-GB" sz="1600" dirty="0">
                          <a:solidFill>
                            <a:srgbClr val="0D0D0D"/>
                          </a:solidFill>
                          <a:latin typeface="Calibri"/>
                          <a:ea typeface="Calibri"/>
                          <a:cs typeface="Calibri"/>
                        </a:rPr>
                        <a:t>: Partnership Tax Return</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i="1" dirty="0">
                          <a:solidFill>
                            <a:srgbClr val="0D0D0D"/>
                          </a:solidFill>
                          <a:latin typeface="Calibri"/>
                          <a:ea typeface="Calibri"/>
                          <a:cs typeface="Calibri"/>
                        </a:rPr>
                        <a:t>Partners in the Partnership</a:t>
                      </a:r>
                      <a:r>
                        <a:rPr lang="en-GB" sz="1600" dirty="0">
                          <a:solidFill>
                            <a:srgbClr val="0D0D0D"/>
                          </a:solidFill>
                          <a:latin typeface="Calibri"/>
                          <a:ea typeface="Calibri"/>
                          <a:cs typeface="Calibri"/>
                        </a:rPr>
                        <a:t>: Individual Income Tax Return</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i="1" dirty="0">
                          <a:solidFill>
                            <a:srgbClr val="0D0D0D"/>
                          </a:solidFill>
                          <a:latin typeface="Calibri"/>
                          <a:ea typeface="Calibri"/>
                          <a:cs typeface="Calibri"/>
                        </a:rPr>
                        <a:t>Company</a:t>
                      </a:r>
                      <a:r>
                        <a:rPr lang="en-GB" sz="1600" dirty="0">
                          <a:solidFill>
                            <a:srgbClr val="0D0D0D"/>
                          </a:solidFill>
                          <a:latin typeface="Calibri"/>
                          <a:ea typeface="Calibri"/>
                          <a:cs typeface="Calibri"/>
                        </a:rPr>
                        <a:t>: Company Tax Return</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0" indent="0" algn="ctr">
                        <a:lnSpc>
                          <a:spcPct val="115000"/>
                        </a:lnSpc>
                        <a:spcBef>
                          <a:spcPts val="600"/>
                        </a:spcBef>
                        <a:spcAft>
                          <a:spcPts val="600"/>
                        </a:spcAft>
                      </a:pPr>
                      <a:r>
                        <a:rPr lang="en-GB" sz="1600" dirty="0">
                          <a:solidFill>
                            <a:srgbClr val="0D0D0D"/>
                          </a:solidFill>
                          <a:latin typeface="Calibri"/>
                          <a:ea typeface="Calibri"/>
                          <a:cs typeface="Calibri"/>
                        </a:rPr>
                        <a:t>Fringe Benefits Tax</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600" dirty="0">
                          <a:solidFill>
                            <a:srgbClr val="0D0D0D"/>
                          </a:solidFill>
                          <a:latin typeface="Calibri"/>
                          <a:ea typeface="Calibri"/>
                          <a:cs typeface="Calibri"/>
                        </a:rPr>
                        <a:t>Fringe Benefits Tax Return</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0" indent="0" algn="ctr">
                        <a:lnSpc>
                          <a:spcPct val="115000"/>
                        </a:lnSpc>
                        <a:spcBef>
                          <a:spcPts val="600"/>
                        </a:spcBef>
                        <a:spcAft>
                          <a:spcPts val="600"/>
                        </a:spcAft>
                      </a:pPr>
                      <a:r>
                        <a:rPr lang="en-GB" sz="1600" dirty="0">
                          <a:solidFill>
                            <a:srgbClr val="0D0D0D"/>
                          </a:solidFill>
                          <a:latin typeface="Calibri"/>
                          <a:ea typeface="Calibri"/>
                          <a:cs typeface="Calibri"/>
                        </a:rPr>
                        <a:t>Payroll Tax</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600" dirty="0">
                          <a:solidFill>
                            <a:srgbClr val="0D0D0D"/>
                          </a:solidFill>
                          <a:latin typeface="Calibri"/>
                          <a:ea typeface="Calibri"/>
                          <a:cs typeface="Calibri"/>
                        </a:rPr>
                        <a:t>Payroll Tax Return</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A500930F-FDEC-B60F-BA59-85D3FC73EFA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24</a:t>
            </a:fld>
            <a:endParaRPr lang="en-US" sz="900" dirty="0">
              <a:solidFill>
                <a:schemeClr val="tx2"/>
              </a:solidFill>
            </a:endParaRPr>
          </a:p>
        </p:txBody>
      </p:sp>
      <p:sp>
        <p:nvSpPr>
          <p:cNvPr id="4" name="Footer Placeholder 4">
            <a:extLst>
              <a:ext uri="{FF2B5EF4-FFF2-40B4-BE49-F238E27FC236}">
                <a16:creationId xmlns:a16="http://schemas.microsoft.com/office/drawing/2014/main" id="{C2A0CF49-977B-9AF0-DBC7-63C8FFA9688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3.1.1 </a:t>
            </a:r>
            <a:r>
              <a:rPr lang="en-US" sz="40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Lodgement</a:t>
            </a: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of Tax Returns and Other Reports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normal workflow for the lodgment of tax returns is presented below:</a:t>
            </a: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2200" dirty="0">
              <a:ea typeface="Open Sans" pitchFamily="34" charset="0"/>
              <a:cs typeface="Open Sans" pitchFamily="34" charset="0"/>
            </a:endParaRP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2200" dirty="0">
              <a:ea typeface="Open Sans" pitchFamily="34" charset="0"/>
              <a:cs typeface="Open Sans" pitchFamily="34" charset="0"/>
            </a:endParaRP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2200" dirty="0">
              <a:ea typeface="Open Sans" pitchFamily="34" charset="0"/>
              <a:cs typeface="Open Sans" pitchFamily="34" charset="0"/>
            </a:endParaRP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2200" dirty="0">
              <a:ea typeface="Open Sans" pitchFamily="34" charset="0"/>
              <a:cs typeface="Open Sans" pitchFamily="34" charset="0"/>
            </a:endParaRP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2200" dirty="0">
              <a:ea typeface="Open Sans" pitchFamily="34" charset="0"/>
              <a:cs typeface="Open Sans" pitchFamily="34" charset="0"/>
            </a:endParaRP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Once the lodgment is completed, a notice of assessment (NOA) will be sent to the business to provide details on the assessment (e.g., refund, errors, amount of tax to pay).</a:t>
            </a:r>
          </a:p>
        </p:txBody>
      </p:sp>
      <p:graphicFrame>
        <p:nvGraphicFramePr>
          <p:cNvPr id="7" name="Diagram 6"/>
          <p:cNvGraphicFramePr/>
          <p:nvPr>
            <p:extLst>
              <p:ext uri="{D42A27DB-BD31-4B8C-83A1-F6EECF244321}">
                <p14:modId xmlns:p14="http://schemas.microsoft.com/office/powerpoint/2010/main" val="994355238"/>
              </p:ext>
            </p:extLst>
          </p:nvPr>
        </p:nvGraphicFramePr>
        <p:xfrm>
          <a:off x="3352803" y="2519465"/>
          <a:ext cx="5486400" cy="2232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3">
            <a:extLst>
              <a:ext uri="{FF2B5EF4-FFF2-40B4-BE49-F238E27FC236}">
                <a16:creationId xmlns:a16="http://schemas.microsoft.com/office/drawing/2014/main" id="{7C4A531A-6985-2C5F-DBA9-9BF78C9404A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25</a:t>
            </a:fld>
            <a:endParaRPr lang="en-US" sz="900" dirty="0">
              <a:solidFill>
                <a:schemeClr val="tx2"/>
              </a:solidFill>
            </a:endParaRPr>
          </a:p>
        </p:txBody>
      </p:sp>
      <p:sp>
        <p:nvSpPr>
          <p:cNvPr id="4" name="Footer Placeholder 4">
            <a:extLst>
              <a:ext uri="{FF2B5EF4-FFF2-40B4-BE49-F238E27FC236}">
                <a16:creationId xmlns:a16="http://schemas.microsoft.com/office/drawing/2014/main" id="{427E3552-5280-713F-A8E0-9568BDF2F2C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Tax Returns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four ways of how you can lodge tax returns: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You may </a:t>
            </a:r>
            <a:r>
              <a:rPr lang="en-US" sz="2200" b="1" dirty="0">
                <a:ea typeface="Open Sans" pitchFamily="34" charset="0"/>
                <a:cs typeface="Open Sans" pitchFamily="34" charset="0"/>
              </a:rPr>
              <a:t>lodge on your own with myTax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 business is operating as a sole trader, the sole trader may lodge its income tax return through MyTax. MyTax is a web-based application designed to help individuals in their tax compliance processes with ATO, and that includes the lodgment of tax returns. However, do remember that to be able to lodge through MyTax, you will need to have a MyGov account linked to the ATO.</a:t>
            </a:r>
          </a:p>
        </p:txBody>
      </p:sp>
      <p:sp>
        <p:nvSpPr>
          <p:cNvPr id="3" name="Slide Number Placeholder 3">
            <a:extLst>
              <a:ext uri="{FF2B5EF4-FFF2-40B4-BE49-F238E27FC236}">
                <a16:creationId xmlns:a16="http://schemas.microsoft.com/office/drawing/2014/main" id="{82BC0B48-2802-C3D8-D6C6-7210A991206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26</a:t>
            </a:fld>
            <a:endParaRPr lang="en-US" sz="900" dirty="0">
              <a:solidFill>
                <a:schemeClr val="tx2"/>
              </a:solidFill>
            </a:endParaRPr>
          </a:p>
        </p:txBody>
      </p:sp>
      <p:sp>
        <p:nvSpPr>
          <p:cNvPr id="4" name="Footer Placeholder 4">
            <a:extLst>
              <a:ext uri="{FF2B5EF4-FFF2-40B4-BE49-F238E27FC236}">
                <a16:creationId xmlns:a16="http://schemas.microsoft.com/office/drawing/2014/main" id="{9AD83FC0-CF9E-8B95-89D8-9A8BDE4FE4C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Tax Returns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the basic steps of how you can lodge tax returns through MyTax:</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Access MyTax and log in your MyGov account.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Prepare the return. MyTax lays out several guide questions to help you fill out the information required in return. Ensure that the information reported in the tax return is complete and correct by letting a registered tax agent prepare it for you.</a:t>
            </a:r>
          </a:p>
        </p:txBody>
      </p:sp>
      <p:sp>
        <p:nvSpPr>
          <p:cNvPr id="3" name="Slide Number Placeholder 3">
            <a:extLst>
              <a:ext uri="{FF2B5EF4-FFF2-40B4-BE49-F238E27FC236}">
                <a16:creationId xmlns:a16="http://schemas.microsoft.com/office/drawing/2014/main" id="{2957E545-554E-E1CC-06B1-8EEF1651AA8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27</a:t>
            </a:fld>
            <a:endParaRPr lang="en-US" sz="900" dirty="0">
              <a:solidFill>
                <a:schemeClr val="tx2"/>
              </a:solidFill>
            </a:endParaRPr>
          </a:p>
        </p:txBody>
      </p:sp>
      <p:sp>
        <p:nvSpPr>
          <p:cNvPr id="4" name="Footer Placeholder 4">
            <a:extLst>
              <a:ext uri="{FF2B5EF4-FFF2-40B4-BE49-F238E27FC236}">
                <a16:creationId xmlns:a16="http://schemas.microsoft.com/office/drawing/2014/main" id="{485172D8-16A3-9643-FE2E-DF300521FA0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Tax Returns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Secure the necessary </a:t>
            </a:r>
            <a:r>
              <a:rPr lang="en-US" sz="2200" b="1" dirty="0">
                <a:ea typeface="Open Sans" pitchFamily="34" charset="0"/>
                <a:cs typeface="Open Sans" pitchFamily="34" charset="0"/>
              </a:rPr>
              <a:t>declarations</a:t>
            </a:r>
            <a:r>
              <a:rPr lang="en-US" sz="2200" dirty="0">
                <a:ea typeface="Open Sans" pitchFamily="34" charset="0"/>
                <a:cs typeface="Open Sans" pitchFamily="34" charset="0"/>
              </a:rPr>
              <a:t>. Every approved form lodged with ATO must be accompanied by the necessary declarations. As per section 388-65(1) of the Taxation Administration Act 1953, the necessary declarations that must be included are as follows: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An assertion that the information presented in the approved form is true and correct</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If the approved form was completed by a tax agent, a statement declaring that the tax agent was authorised by the taxpayer to complete the approved form through the information supplied by the taxpayer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Lodge the return.</a:t>
            </a:r>
          </a:p>
        </p:txBody>
      </p:sp>
      <p:sp>
        <p:nvSpPr>
          <p:cNvPr id="3" name="Slide Number Placeholder 3">
            <a:extLst>
              <a:ext uri="{FF2B5EF4-FFF2-40B4-BE49-F238E27FC236}">
                <a16:creationId xmlns:a16="http://schemas.microsoft.com/office/drawing/2014/main" id="{9DB58782-EA15-5B46-0BC6-B98166B43E8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28</a:t>
            </a:fld>
            <a:endParaRPr lang="en-US" sz="900" dirty="0">
              <a:solidFill>
                <a:schemeClr val="tx2"/>
              </a:solidFill>
            </a:endParaRPr>
          </a:p>
        </p:txBody>
      </p:sp>
      <p:sp>
        <p:nvSpPr>
          <p:cNvPr id="4" name="Footer Placeholder 4">
            <a:extLst>
              <a:ext uri="{FF2B5EF4-FFF2-40B4-BE49-F238E27FC236}">
                <a16:creationId xmlns:a16="http://schemas.microsoft.com/office/drawing/2014/main" id="{433424E4-0C32-045F-6F7A-4CDF65812F2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Tax Returns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You may </a:t>
            </a:r>
            <a:r>
              <a:rPr lang="en-US" sz="2200" b="1" dirty="0">
                <a:ea typeface="Open Sans" pitchFamily="34" charset="0"/>
                <a:cs typeface="Open Sans" pitchFamily="34" charset="0"/>
              </a:rPr>
              <a:t>lodge through a registered tax agent</a:t>
            </a:r>
            <a:r>
              <a:rPr lang="en-US" sz="2200" dirty="0">
                <a:ea typeface="Open Sans" pitchFamily="34" charset="0"/>
                <a:cs typeface="Open Sans" pitchFamily="34" charset="0"/>
              </a:rPr>
              <a:t>. Here is how you can lodge through a tax agent: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Have the tax agent prepare the tax return.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Assist the tax agent in filling out important business details.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Discuss and resolve issues in the tax return.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Provide client declaration.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Secure declaration from the agent.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Instruct the agent to lodge the return</a:t>
            </a:r>
          </a:p>
        </p:txBody>
      </p:sp>
      <p:sp>
        <p:nvSpPr>
          <p:cNvPr id="3" name="Slide Number Placeholder 3">
            <a:extLst>
              <a:ext uri="{FF2B5EF4-FFF2-40B4-BE49-F238E27FC236}">
                <a16:creationId xmlns:a16="http://schemas.microsoft.com/office/drawing/2014/main" id="{AC1618D9-7C4A-2ADF-304A-4B523CFDFBE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29</a:t>
            </a:fld>
            <a:endParaRPr lang="en-US" sz="900" dirty="0">
              <a:solidFill>
                <a:schemeClr val="tx2"/>
              </a:solidFill>
            </a:endParaRPr>
          </a:p>
        </p:txBody>
      </p:sp>
      <p:sp>
        <p:nvSpPr>
          <p:cNvPr id="4" name="Footer Placeholder 4">
            <a:extLst>
              <a:ext uri="{FF2B5EF4-FFF2-40B4-BE49-F238E27FC236}">
                <a16:creationId xmlns:a16="http://schemas.microsoft.com/office/drawing/2014/main" id="{4F523BB7-4515-4857-FCE2-CCD795A5B5A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Tax Returns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Lodge on </a:t>
            </a:r>
            <a:r>
              <a:rPr lang="en-US" sz="2200" b="1" dirty="0">
                <a:ea typeface="Open Sans" pitchFamily="34" charset="0"/>
                <a:cs typeface="Open Sans" pitchFamily="34" charset="0"/>
              </a:rPr>
              <a:t>Your Own Through Paper Form</a:t>
            </a:r>
            <a:r>
              <a:rPr lang="en-US" sz="2200" dirty="0">
                <a:ea typeface="Open Sans" pitchFamily="34" charset="0"/>
                <a:cs typeface="Open Sans" pitchFamily="34" charset="0"/>
              </a:rPr>
              <a:t>. Here is how you can lodge through the paper form: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Obtain a paper form of the return. You may either:</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Download and print a copy online from the ATO website; or</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Order a copy online or through phone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Follow the ’Instructions’ that can be found from the ATO website (e.g., Partnership Tax Return Instruction 2020) in filling out all the required fields.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Secure necessary declarations.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 service fees.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Send the tax return to the postal address designated for paper form lodgments.</a:t>
            </a:r>
          </a:p>
        </p:txBody>
      </p:sp>
      <p:sp>
        <p:nvSpPr>
          <p:cNvPr id="3" name="Slide Number Placeholder 3">
            <a:extLst>
              <a:ext uri="{FF2B5EF4-FFF2-40B4-BE49-F238E27FC236}">
                <a16:creationId xmlns:a16="http://schemas.microsoft.com/office/drawing/2014/main" id="{62D544D2-BF70-842B-4013-98292D0F746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30</a:t>
            </a:fld>
            <a:endParaRPr lang="en-US" sz="900" dirty="0">
              <a:solidFill>
                <a:schemeClr val="tx2"/>
              </a:solidFill>
            </a:endParaRPr>
          </a:p>
        </p:txBody>
      </p:sp>
      <p:sp>
        <p:nvSpPr>
          <p:cNvPr id="4" name="Footer Placeholder 4">
            <a:extLst>
              <a:ext uri="{FF2B5EF4-FFF2-40B4-BE49-F238E27FC236}">
                <a16:creationId xmlns:a16="http://schemas.microsoft.com/office/drawing/2014/main" id="{C6CC03A7-7528-B025-9E99-6A0A5388ACE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Tax Returns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Lodging Through an Accounting Software</a:t>
            </a:r>
            <a:r>
              <a:rPr lang="en-US" sz="2200" dirty="0">
                <a:ea typeface="Open Sans" pitchFamily="34" charset="0"/>
                <a:cs typeface="Open Sans" pitchFamily="34" charset="0"/>
              </a:rPr>
              <a:t>. The general steps in lodging a tax return through accounting software are simple: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Fill out important business details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Generate the income tax return that will be lodged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Review the tax return basic business details to check for errors (e.g., business name, date of the lodgment, reporting period, type of tax return, bank account details, Tax File Number, etc.)</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Obtain necessary declarations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Lodge the return</a:t>
            </a:r>
          </a:p>
        </p:txBody>
      </p:sp>
      <p:sp>
        <p:nvSpPr>
          <p:cNvPr id="3" name="Slide Number Placeholder 3">
            <a:extLst>
              <a:ext uri="{FF2B5EF4-FFF2-40B4-BE49-F238E27FC236}">
                <a16:creationId xmlns:a16="http://schemas.microsoft.com/office/drawing/2014/main" id="{F58B18F7-CF90-3838-E53D-820EF9675AC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31</a:t>
            </a:fld>
            <a:endParaRPr lang="en-US" sz="900" dirty="0">
              <a:solidFill>
                <a:schemeClr val="tx2"/>
              </a:solidFill>
            </a:endParaRPr>
          </a:p>
        </p:txBody>
      </p:sp>
      <p:sp>
        <p:nvSpPr>
          <p:cNvPr id="4" name="Footer Placeholder 4">
            <a:extLst>
              <a:ext uri="{FF2B5EF4-FFF2-40B4-BE49-F238E27FC236}">
                <a16:creationId xmlns:a16="http://schemas.microsoft.com/office/drawing/2014/main" id="{71BE73A6-BA76-839B-898B-7C3CBC6467E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Tax Returns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To be able to lodge through accounting software, you must check whether your accounting software is Standard Business Reporting (SBR) enabled. You will not be able to use your accounting software for electronic lodgment if it is not SBR-enabled. </a:t>
            </a:r>
          </a:p>
        </p:txBody>
      </p:sp>
      <p:sp>
        <p:nvSpPr>
          <p:cNvPr id="3" name="Slide Number Placeholder 3">
            <a:extLst>
              <a:ext uri="{FF2B5EF4-FFF2-40B4-BE49-F238E27FC236}">
                <a16:creationId xmlns:a16="http://schemas.microsoft.com/office/drawing/2014/main" id="{6FDCC836-4408-9A92-37D4-5C939A39DA1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32</a:t>
            </a:fld>
            <a:endParaRPr lang="en-US" sz="900" dirty="0">
              <a:solidFill>
                <a:schemeClr val="tx2"/>
              </a:solidFill>
            </a:endParaRPr>
          </a:p>
        </p:txBody>
      </p:sp>
      <p:sp>
        <p:nvSpPr>
          <p:cNvPr id="4" name="Footer Placeholder 4">
            <a:extLst>
              <a:ext uri="{FF2B5EF4-FFF2-40B4-BE49-F238E27FC236}">
                <a16:creationId xmlns:a16="http://schemas.microsoft.com/office/drawing/2014/main" id="{10D485FA-F342-318B-738C-A88ED890FAF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With activity statements, taxpayers are able to report many of their tax liabilities all in one form to ATO. There are two types of activity statements:</a:t>
            </a:r>
          </a:p>
        </p:txBody>
      </p:sp>
      <p:graphicFrame>
        <p:nvGraphicFramePr>
          <p:cNvPr id="7" name="Table 6"/>
          <p:cNvGraphicFramePr>
            <a:graphicFrameLocks noGrp="1"/>
          </p:cNvGraphicFramePr>
          <p:nvPr/>
        </p:nvGraphicFramePr>
        <p:xfrm>
          <a:off x="1271884" y="2774896"/>
          <a:ext cx="9789407" cy="3290781"/>
        </p:xfrm>
        <a:graphic>
          <a:graphicData uri="http://schemas.openxmlformats.org/drawingml/2006/table">
            <a:tbl>
              <a:tblPr/>
              <a:tblGrid>
                <a:gridCol w="2886008">
                  <a:extLst>
                    <a:ext uri="{9D8B030D-6E8A-4147-A177-3AD203B41FA5}">
                      <a16:colId xmlns:a16="http://schemas.microsoft.com/office/drawing/2014/main" val="20000"/>
                    </a:ext>
                  </a:extLst>
                </a:gridCol>
                <a:gridCol w="3466900">
                  <a:extLst>
                    <a:ext uri="{9D8B030D-6E8A-4147-A177-3AD203B41FA5}">
                      <a16:colId xmlns:a16="http://schemas.microsoft.com/office/drawing/2014/main" val="20001"/>
                    </a:ext>
                  </a:extLst>
                </a:gridCol>
                <a:gridCol w="3436499">
                  <a:extLst>
                    <a:ext uri="{9D8B030D-6E8A-4147-A177-3AD203B41FA5}">
                      <a16:colId xmlns:a16="http://schemas.microsoft.com/office/drawing/2014/main" val="20002"/>
                    </a:ext>
                  </a:extLst>
                </a:gridCol>
              </a:tblGrid>
              <a:tr h="303741">
                <a:tc>
                  <a:txBody>
                    <a:bodyPr/>
                    <a:lstStyle/>
                    <a:p>
                      <a:pPr marL="0" marR="0" indent="0" algn="ctr">
                        <a:lnSpc>
                          <a:spcPct val="115000"/>
                        </a:lnSpc>
                        <a:spcBef>
                          <a:spcPts val="600"/>
                        </a:spcBef>
                        <a:spcAft>
                          <a:spcPts val="600"/>
                        </a:spcAft>
                      </a:pPr>
                      <a:r>
                        <a:rPr lang="en-GB" sz="1400" b="1" dirty="0">
                          <a:solidFill>
                            <a:srgbClr val="0D0D0D"/>
                          </a:solidFill>
                          <a:latin typeface="Calibri"/>
                          <a:ea typeface="Calibri"/>
                          <a:cs typeface="Calibri"/>
                        </a:rPr>
                        <a:t>Type of Activity Statements</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600"/>
                        </a:spcBef>
                        <a:spcAft>
                          <a:spcPts val="600"/>
                        </a:spcAft>
                      </a:pPr>
                      <a:r>
                        <a:rPr lang="en-GB" sz="1400" b="1" dirty="0">
                          <a:solidFill>
                            <a:srgbClr val="0D0D0D"/>
                          </a:solidFill>
                          <a:latin typeface="Calibri"/>
                          <a:ea typeface="Calibri"/>
                          <a:cs typeface="Calibri"/>
                        </a:rPr>
                        <a:t>What can be reported on it</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600"/>
                        </a:spcBef>
                        <a:spcAft>
                          <a:spcPts val="600"/>
                        </a:spcAft>
                      </a:pPr>
                      <a:r>
                        <a:rPr lang="en-GB" sz="1400" b="1" dirty="0">
                          <a:solidFill>
                            <a:srgbClr val="0D0D0D"/>
                          </a:solidFill>
                          <a:latin typeface="Calibri"/>
                          <a:ea typeface="Calibri"/>
                          <a:cs typeface="Calibri"/>
                        </a:rPr>
                        <a:t>Who can use the form </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922687">
                <a:tc>
                  <a:txBody>
                    <a:bodyPr/>
                    <a:lstStyle/>
                    <a:p>
                      <a:pPr marL="0" marR="0" indent="0" algn="ctr">
                        <a:lnSpc>
                          <a:spcPct val="115000"/>
                        </a:lnSpc>
                        <a:spcBef>
                          <a:spcPts val="600"/>
                        </a:spcBef>
                        <a:spcAft>
                          <a:spcPts val="600"/>
                        </a:spcAft>
                      </a:pPr>
                      <a:r>
                        <a:rPr lang="en-GB" sz="1400" b="1" dirty="0">
                          <a:solidFill>
                            <a:srgbClr val="0D0D0D"/>
                          </a:solidFill>
                          <a:latin typeface="Calibri"/>
                          <a:ea typeface="Calibri"/>
                          <a:cs typeface="Calibri"/>
                        </a:rPr>
                        <a:t>Business Activity Statements</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Goods and service tax instalment</a:t>
                      </a:r>
                      <a:endParaRPr lang="en-US" sz="1400" dirty="0">
                        <a:solidFill>
                          <a:srgbClr val="0D0D0D"/>
                        </a:solidFill>
                        <a:latin typeface="Calibri"/>
                        <a:ea typeface="Calibri"/>
                        <a:cs typeface="Calibri"/>
                      </a:endParaRPr>
                    </a:p>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PAYG instalment</a:t>
                      </a:r>
                      <a:endParaRPr lang="en-US" sz="1400" dirty="0">
                        <a:solidFill>
                          <a:srgbClr val="0D0D0D"/>
                        </a:solidFill>
                        <a:latin typeface="Calibri"/>
                        <a:ea typeface="Calibri"/>
                        <a:cs typeface="Calibri"/>
                      </a:endParaRPr>
                    </a:p>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PAYG withholdings</a:t>
                      </a:r>
                      <a:endParaRPr lang="en-US" sz="1400" dirty="0">
                        <a:solidFill>
                          <a:srgbClr val="0D0D0D"/>
                        </a:solidFill>
                        <a:latin typeface="Calibri"/>
                        <a:ea typeface="Calibri"/>
                        <a:cs typeface="Calibri"/>
                      </a:endParaRPr>
                    </a:p>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FBT instalment</a:t>
                      </a:r>
                      <a:endParaRPr lang="en-US" sz="1400" dirty="0">
                        <a:solidFill>
                          <a:srgbClr val="0D0D0D"/>
                        </a:solidFill>
                        <a:latin typeface="Calibri"/>
                        <a:ea typeface="Calibri"/>
                        <a:cs typeface="Calibri"/>
                      </a:endParaRPr>
                    </a:p>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Luxury car tax</a:t>
                      </a:r>
                      <a:endParaRPr lang="en-US" sz="1400" dirty="0">
                        <a:solidFill>
                          <a:srgbClr val="0D0D0D"/>
                        </a:solidFill>
                        <a:latin typeface="Calibri"/>
                        <a:ea typeface="Calibri"/>
                        <a:cs typeface="Calibri"/>
                      </a:endParaRPr>
                    </a:p>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Wine equalisation tax</a:t>
                      </a:r>
                      <a:endParaRPr lang="en-US" sz="1400" dirty="0">
                        <a:solidFill>
                          <a:srgbClr val="0D0D0D"/>
                        </a:solidFill>
                        <a:latin typeface="Calibri"/>
                        <a:ea typeface="Calibri"/>
                        <a:cs typeface="Calibri"/>
                      </a:endParaRPr>
                    </a:p>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Fuel tax credits</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600"/>
                        </a:spcBef>
                        <a:spcAft>
                          <a:spcPts val="600"/>
                        </a:spcAft>
                      </a:pPr>
                      <a:r>
                        <a:rPr lang="en-GB" sz="1400" dirty="0">
                          <a:solidFill>
                            <a:srgbClr val="0D0D0D"/>
                          </a:solidFill>
                          <a:latin typeface="Calibri"/>
                          <a:ea typeface="Calibri"/>
                          <a:cs typeface="Calibri"/>
                        </a:rPr>
                        <a:t>GST-registered taxpayers </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573566">
                <a:tc>
                  <a:txBody>
                    <a:bodyPr/>
                    <a:lstStyle/>
                    <a:p>
                      <a:pPr marL="0" marR="0" indent="0" algn="ctr">
                        <a:lnSpc>
                          <a:spcPct val="115000"/>
                        </a:lnSpc>
                        <a:spcBef>
                          <a:spcPts val="600"/>
                        </a:spcBef>
                        <a:spcAft>
                          <a:spcPts val="600"/>
                        </a:spcAft>
                      </a:pPr>
                      <a:r>
                        <a:rPr lang="en-GB" sz="1400" b="1" dirty="0">
                          <a:solidFill>
                            <a:srgbClr val="0D0D0D"/>
                          </a:solidFill>
                          <a:latin typeface="Calibri"/>
                          <a:ea typeface="Calibri"/>
                          <a:cs typeface="Calibri"/>
                        </a:rPr>
                        <a:t>Instalment Activity Statement</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Goods and service tax instalment</a:t>
                      </a:r>
                      <a:endParaRPr lang="en-US" sz="1400" dirty="0">
                        <a:solidFill>
                          <a:srgbClr val="0D0D0D"/>
                        </a:solidFill>
                        <a:latin typeface="Calibri"/>
                        <a:ea typeface="Calibri"/>
                        <a:cs typeface="Calibri"/>
                      </a:endParaRPr>
                    </a:p>
                    <a:p>
                      <a:pPr marL="342900" marR="0" lvl="0" indent="-342900" algn="just">
                        <a:lnSpc>
                          <a:spcPct val="100000"/>
                        </a:lnSpc>
                        <a:spcBef>
                          <a:spcPts val="600"/>
                        </a:spcBef>
                        <a:spcAft>
                          <a:spcPts val="600"/>
                        </a:spcAft>
                        <a:buFont typeface="Wingdings"/>
                        <a:buChar char=""/>
                      </a:pPr>
                      <a:r>
                        <a:rPr lang="en-GB" sz="1400" dirty="0">
                          <a:solidFill>
                            <a:srgbClr val="0D0D0D"/>
                          </a:solidFill>
                          <a:latin typeface="Calibri"/>
                          <a:ea typeface="Calibri"/>
                          <a:cs typeface="Calibri"/>
                        </a:rPr>
                        <a:t>PAYG instalment</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600"/>
                        </a:spcBef>
                        <a:spcAft>
                          <a:spcPts val="600"/>
                        </a:spcAft>
                      </a:pPr>
                      <a:r>
                        <a:rPr lang="en-GB" sz="1400" dirty="0">
                          <a:solidFill>
                            <a:srgbClr val="0D0D0D"/>
                          </a:solidFill>
                          <a:latin typeface="Calibri"/>
                          <a:ea typeface="Calibri"/>
                          <a:cs typeface="Calibri"/>
                        </a:rPr>
                        <a:t>All taxpayers even if not GST registered</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F01707F1-ECA5-DFFB-3417-9542102DF49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33</a:t>
            </a:fld>
            <a:endParaRPr lang="en-US" sz="900" dirty="0">
              <a:solidFill>
                <a:schemeClr val="tx2"/>
              </a:solidFill>
            </a:endParaRPr>
          </a:p>
        </p:txBody>
      </p:sp>
      <p:sp>
        <p:nvSpPr>
          <p:cNvPr id="4" name="Footer Placeholder 4">
            <a:extLst>
              <a:ext uri="{FF2B5EF4-FFF2-40B4-BE49-F238E27FC236}">
                <a16:creationId xmlns:a16="http://schemas.microsoft.com/office/drawing/2014/main" id="{1212D820-9734-FD4D-E0A6-501FFAE60EF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Activity Statements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general process involved is presented below:</a:t>
            </a:r>
          </a:p>
        </p:txBody>
      </p:sp>
      <p:graphicFrame>
        <p:nvGraphicFramePr>
          <p:cNvPr id="7" name="Diagram 6"/>
          <p:cNvGraphicFramePr/>
          <p:nvPr/>
        </p:nvGraphicFramePr>
        <p:xfrm>
          <a:off x="1588268" y="2706329"/>
          <a:ext cx="9074425" cy="247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3">
            <a:extLst>
              <a:ext uri="{FF2B5EF4-FFF2-40B4-BE49-F238E27FC236}">
                <a16:creationId xmlns:a16="http://schemas.microsoft.com/office/drawing/2014/main" id="{CE30E37B-E2D6-A04E-8526-B3CD14E4BA9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34</a:t>
            </a:fld>
            <a:endParaRPr lang="en-US" sz="900" dirty="0">
              <a:solidFill>
                <a:schemeClr val="tx2"/>
              </a:solidFill>
            </a:endParaRPr>
          </a:p>
        </p:txBody>
      </p:sp>
      <p:sp>
        <p:nvSpPr>
          <p:cNvPr id="4" name="Footer Placeholder 4">
            <a:extLst>
              <a:ext uri="{FF2B5EF4-FFF2-40B4-BE49-F238E27FC236}">
                <a16:creationId xmlns:a16="http://schemas.microsoft.com/office/drawing/2014/main" id="{DBF47B77-B96C-598A-0E41-590AA43357C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Receiving 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Once the business receives the Business Activity Statement from ATO; the business will then have to complete the form and lodge the same regardless of whether the business has anything to report. The manner of how you will receive the next fillable form of activity statements for the coming reporting period depends on how you have lodged your previous activity statements. For instance, if you lodged through Business Portal, your next BAS shall be sent through the Business Portal. In any case, ATO shall notify its taxpayers through email whenever the next activity statement has become available for lodgment. That is why it is important to always have your contact details up to date.</a:t>
            </a:r>
          </a:p>
        </p:txBody>
      </p:sp>
      <p:sp>
        <p:nvSpPr>
          <p:cNvPr id="3" name="Slide Number Placeholder 3">
            <a:extLst>
              <a:ext uri="{FF2B5EF4-FFF2-40B4-BE49-F238E27FC236}">
                <a16:creationId xmlns:a16="http://schemas.microsoft.com/office/drawing/2014/main" id="{ACA95177-D75E-3518-A97C-5769C849353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35</a:t>
            </a:fld>
            <a:endParaRPr lang="en-US" sz="900" dirty="0">
              <a:solidFill>
                <a:schemeClr val="tx2"/>
              </a:solidFill>
            </a:endParaRPr>
          </a:p>
        </p:txBody>
      </p:sp>
      <p:sp>
        <p:nvSpPr>
          <p:cNvPr id="4" name="Footer Placeholder 4">
            <a:extLst>
              <a:ext uri="{FF2B5EF4-FFF2-40B4-BE49-F238E27FC236}">
                <a16:creationId xmlns:a16="http://schemas.microsoft.com/office/drawing/2014/main" id="{7126F3B0-45D8-56BC-E9FC-545F545E2BB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Deadline of Lodgement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deadline for the lodgment will be stated on the form sent by ATO. Business Activity Statements are lodged on a quarterly basis unless the business’s GST turnover is $20 million or more. Businesses that have a GST turnover of $20 million or more are required to lodge. BAS monthly while businesses who only registered for GST voluntarily may lodge their BAS annually. </a:t>
            </a:r>
          </a:p>
        </p:txBody>
      </p:sp>
      <p:sp>
        <p:nvSpPr>
          <p:cNvPr id="3" name="Slide Number Placeholder 3">
            <a:extLst>
              <a:ext uri="{FF2B5EF4-FFF2-40B4-BE49-F238E27FC236}">
                <a16:creationId xmlns:a16="http://schemas.microsoft.com/office/drawing/2014/main" id="{9E4AAF2E-6E00-E71C-6C15-66D10CE9566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36</a:t>
            </a:fld>
            <a:endParaRPr lang="en-US" sz="900" dirty="0">
              <a:solidFill>
                <a:schemeClr val="tx2"/>
              </a:solidFill>
            </a:endParaRPr>
          </a:p>
        </p:txBody>
      </p:sp>
      <p:sp>
        <p:nvSpPr>
          <p:cNvPr id="4" name="Footer Placeholder 4">
            <a:extLst>
              <a:ext uri="{FF2B5EF4-FFF2-40B4-BE49-F238E27FC236}">
                <a16:creationId xmlns:a16="http://schemas.microsoft.com/office/drawing/2014/main" id="{E83E6DC6-037C-A3B6-A12B-768585C5B1E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Instalment Notice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taxpayer will receive an instalment notice instead of a fillable form of BAS or IAS if the taxpayer: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Report and pay GST or PAYG instalments quarterly.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 the instalment amount determined by ATO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Has no other reporting requirements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Instalment notice indicates the amount that the taxpayer has to pay to ATO and as well as the due date for the payment.</a:t>
            </a:r>
          </a:p>
        </p:txBody>
      </p:sp>
      <p:sp>
        <p:nvSpPr>
          <p:cNvPr id="3" name="Slide Number Placeholder 3">
            <a:extLst>
              <a:ext uri="{FF2B5EF4-FFF2-40B4-BE49-F238E27FC236}">
                <a16:creationId xmlns:a16="http://schemas.microsoft.com/office/drawing/2014/main" id="{1F6ACE47-9863-A006-80B9-E3442BDB781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37</a:t>
            </a:fld>
            <a:endParaRPr lang="en-US" sz="900" dirty="0">
              <a:solidFill>
                <a:schemeClr val="tx2"/>
              </a:solidFill>
            </a:endParaRPr>
          </a:p>
        </p:txBody>
      </p:sp>
      <p:sp>
        <p:nvSpPr>
          <p:cNvPr id="4" name="Footer Placeholder 4">
            <a:extLst>
              <a:ext uri="{FF2B5EF4-FFF2-40B4-BE49-F238E27FC236}">
                <a16:creationId xmlns:a16="http://schemas.microsoft.com/office/drawing/2014/main" id="{F73C34BE-BFAB-DDDD-41B2-56B54F7DDF5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three ways to lodge a Business Activity Statement: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Lodge online.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Sole traders can lodge their BAS through MyGov. They just have to:</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Go to ato.gov.au.</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Sign in to their myGov account</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Access the ‘ATO’ from ‘My member services’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From the main menu, select ‘Tax’, then ‘Activity statements’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Select ‘Lodge activity statement.’</a:t>
            </a:r>
          </a:p>
        </p:txBody>
      </p:sp>
      <p:sp>
        <p:nvSpPr>
          <p:cNvPr id="3" name="Slide Number Placeholder 3">
            <a:extLst>
              <a:ext uri="{FF2B5EF4-FFF2-40B4-BE49-F238E27FC236}">
                <a16:creationId xmlns:a16="http://schemas.microsoft.com/office/drawing/2014/main" id="{59848014-7ABA-6FF8-FECC-D42729F08AF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38</a:t>
            </a:fld>
            <a:endParaRPr lang="en-US" sz="900" dirty="0">
              <a:solidFill>
                <a:schemeClr val="tx2"/>
              </a:solidFill>
            </a:endParaRPr>
          </a:p>
        </p:txBody>
      </p:sp>
      <p:sp>
        <p:nvSpPr>
          <p:cNvPr id="4" name="Footer Placeholder 4">
            <a:extLst>
              <a:ext uri="{FF2B5EF4-FFF2-40B4-BE49-F238E27FC236}">
                <a16:creationId xmlns:a16="http://schemas.microsoft.com/office/drawing/2014/main" id="{47CFBC68-BB6B-A2C9-4DE0-364778A1F89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All business structures other than sole traders can lodge their BAS through the Business Portal. To lodge through the Business Portal, just follow these steps: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Go to the Business Portal.</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Log in to the Business Portal using your myGovID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Select ‘Activity Statement’.</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Select the activity statement from the ‘Not lodged’ list to prepare a new activity statement.</a:t>
            </a:r>
          </a:p>
        </p:txBody>
      </p:sp>
      <p:sp>
        <p:nvSpPr>
          <p:cNvPr id="3" name="Slide Number Placeholder 3">
            <a:extLst>
              <a:ext uri="{FF2B5EF4-FFF2-40B4-BE49-F238E27FC236}">
                <a16:creationId xmlns:a16="http://schemas.microsoft.com/office/drawing/2014/main" id="{07A9D741-3908-8369-BA6B-83A623FE9D9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39</a:t>
            </a:fld>
            <a:endParaRPr lang="en-US" sz="900" dirty="0">
              <a:solidFill>
                <a:schemeClr val="tx2"/>
              </a:solidFill>
            </a:endParaRPr>
          </a:p>
        </p:txBody>
      </p:sp>
      <p:sp>
        <p:nvSpPr>
          <p:cNvPr id="4" name="Footer Placeholder 4">
            <a:extLst>
              <a:ext uri="{FF2B5EF4-FFF2-40B4-BE49-F238E27FC236}">
                <a16:creationId xmlns:a16="http://schemas.microsoft.com/office/drawing/2014/main" id="{2CEA5372-5D62-D246-617D-0FBC6FD3E37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Click ‘Edit’ and fill out the required fields. Make sure to ask assistance from a tax professional when filling out the activity statement. Once you are done, click ‘Save and continue’.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If you have nothing to report in the activity statement for the current period, click ‘Prepare as Nil’. If you want to reverse this action, select ‘Undo Nil’.</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Once you are ready to lodge the activity statement electronically, read the declaration, check the checkbox, and click ‘Lodge’.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To view all the activity statements that were processed, lodged, and/or cancelled in the last two years, you may check ‘History’.</a:t>
            </a:r>
          </a:p>
        </p:txBody>
      </p:sp>
      <p:sp>
        <p:nvSpPr>
          <p:cNvPr id="3" name="Slide Number Placeholder 3">
            <a:extLst>
              <a:ext uri="{FF2B5EF4-FFF2-40B4-BE49-F238E27FC236}">
                <a16:creationId xmlns:a16="http://schemas.microsoft.com/office/drawing/2014/main" id="{DB927D67-A439-8A76-F39C-C6E8DCA12F0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40</a:t>
            </a:fld>
            <a:endParaRPr lang="en-US" sz="900" dirty="0">
              <a:solidFill>
                <a:schemeClr val="tx2"/>
              </a:solidFill>
            </a:endParaRPr>
          </a:p>
        </p:txBody>
      </p:sp>
      <p:sp>
        <p:nvSpPr>
          <p:cNvPr id="4" name="Footer Placeholder 4">
            <a:extLst>
              <a:ext uri="{FF2B5EF4-FFF2-40B4-BE49-F238E27FC236}">
                <a16:creationId xmlns:a16="http://schemas.microsoft.com/office/drawing/2014/main" id="{1BBA857E-689E-CE8C-495E-BBADC514BB9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Businesses may also opt to lodge their BAS through their SBR-enabled accounting software. To know how to lodge a BAS through the accounting software utilised by your organisation, enquire with your software provider and ask for an instruction manual.  </a:t>
            </a:r>
          </a:p>
        </p:txBody>
      </p:sp>
      <p:sp>
        <p:nvSpPr>
          <p:cNvPr id="3" name="Slide Number Placeholder 3">
            <a:extLst>
              <a:ext uri="{FF2B5EF4-FFF2-40B4-BE49-F238E27FC236}">
                <a16:creationId xmlns:a16="http://schemas.microsoft.com/office/drawing/2014/main" id="{C7F334F0-AFB9-3D11-150C-8B9D514FDCD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41</a:t>
            </a:fld>
            <a:endParaRPr lang="en-US" sz="900" dirty="0">
              <a:solidFill>
                <a:schemeClr val="tx2"/>
              </a:solidFill>
            </a:endParaRPr>
          </a:p>
        </p:txBody>
      </p:sp>
      <p:sp>
        <p:nvSpPr>
          <p:cNvPr id="4" name="Footer Placeholder 4">
            <a:extLst>
              <a:ext uri="{FF2B5EF4-FFF2-40B4-BE49-F238E27FC236}">
                <a16:creationId xmlns:a16="http://schemas.microsoft.com/office/drawing/2014/main" id="{84444D15-739D-315B-0BDC-69D17853EE7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Lodge through a BAS agent</a:t>
            </a:r>
            <a:r>
              <a:rPr lang="en-US" sz="2200" dirty="0">
                <a:ea typeface="Open Sans" pitchFamily="34" charset="0"/>
                <a:cs typeface="Open Sans" pitchFamily="34" charset="0"/>
              </a:rPr>
              <a:t>. You may avail of the services of a BAS agent and let the agent lodge the BAS on your behalf. Just make sure that: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prepare the required declarations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have checked the TPB Register and verified whether the tax agent is duly registered.</a:t>
            </a:r>
          </a:p>
        </p:txBody>
      </p:sp>
      <p:sp>
        <p:nvSpPr>
          <p:cNvPr id="3" name="Slide Number Placeholder 3">
            <a:extLst>
              <a:ext uri="{FF2B5EF4-FFF2-40B4-BE49-F238E27FC236}">
                <a16:creationId xmlns:a16="http://schemas.microsoft.com/office/drawing/2014/main" id="{69388F7B-500A-A914-B64C-5E2CBC6BE84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42</a:t>
            </a:fld>
            <a:endParaRPr lang="en-US" sz="900" dirty="0">
              <a:solidFill>
                <a:schemeClr val="tx2"/>
              </a:solidFill>
            </a:endParaRPr>
          </a:p>
        </p:txBody>
      </p:sp>
      <p:sp>
        <p:nvSpPr>
          <p:cNvPr id="4" name="Footer Placeholder 4">
            <a:extLst>
              <a:ext uri="{FF2B5EF4-FFF2-40B4-BE49-F238E27FC236}">
                <a16:creationId xmlns:a16="http://schemas.microsoft.com/office/drawing/2014/main" id="{8A9F524E-08BB-8975-C7A1-00E7C28A46E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Activity Statements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Lodge by mail.</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Complete the BAS paper sent to you by ATO. You may ask a tax professional when doing this step. If you have not received the BAS paper from ATO yet, you may phone ATO and directly request for a copy.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Attach other necessary documents and review the BAS.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Secure declarations, as necessary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Mail you completed BAS using the pre-addressed envelope included in the BAS package provided by ATO.</a:t>
            </a:r>
          </a:p>
        </p:txBody>
      </p:sp>
      <p:sp>
        <p:nvSpPr>
          <p:cNvPr id="3" name="Slide Number Placeholder 3">
            <a:extLst>
              <a:ext uri="{FF2B5EF4-FFF2-40B4-BE49-F238E27FC236}">
                <a16:creationId xmlns:a16="http://schemas.microsoft.com/office/drawing/2014/main" id="{4E6AF14B-D035-32E6-8DC7-CFB295AAD02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43</a:t>
            </a:fld>
            <a:endParaRPr lang="en-US" sz="900" dirty="0">
              <a:solidFill>
                <a:schemeClr val="tx2"/>
              </a:solidFill>
            </a:endParaRPr>
          </a:p>
        </p:txBody>
      </p:sp>
      <p:sp>
        <p:nvSpPr>
          <p:cNvPr id="4" name="Footer Placeholder 4">
            <a:extLst>
              <a:ext uri="{FF2B5EF4-FFF2-40B4-BE49-F238E27FC236}">
                <a16:creationId xmlns:a16="http://schemas.microsoft.com/office/drawing/2014/main" id="{6224B019-A053-EB17-413B-FC91716A4A4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Taxable Payments Annual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Taxable Payments Annual Report (TPAR) can be used to report the payments the business makes to its contractors or subcontractors regardless of their business structures. The payments your report in the TPAR can help ATO in checking whether contractors duly comply with their tax obligations. Here are some of the important things to remember about TPAR: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business will have to lodge a TPAR if 50% or more of its business income or business activity is from building and construction services.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TPAR is lodged every 28 August of the year.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details you should include in the report are the following:</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contractor’s Australian business number (ABN), if known</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contractor’s their name and address </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gross amount you paid to them for the financial year (including any GST)</a:t>
            </a:r>
          </a:p>
        </p:txBody>
      </p:sp>
      <p:sp>
        <p:nvSpPr>
          <p:cNvPr id="3" name="Slide Number Placeholder 3">
            <a:extLst>
              <a:ext uri="{FF2B5EF4-FFF2-40B4-BE49-F238E27FC236}">
                <a16:creationId xmlns:a16="http://schemas.microsoft.com/office/drawing/2014/main" id="{24F018CA-83C2-A11E-6153-30ADE967EE2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44</a:t>
            </a:fld>
            <a:endParaRPr lang="en-US" sz="900" dirty="0">
              <a:solidFill>
                <a:schemeClr val="tx2"/>
              </a:solidFill>
            </a:endParaRPr>
          </a:p>
        </p:txBody>
      </p:sp>
      <p:sp>
        <p:nvSpPr>
          <p:cNvPr id="4" name="Footer Placeholder 4">
            <a:extLst>
              <a:ext uri="{FF2B5EF4-FFF2-40B4-BE49-F238E27FC236}">
                <a16:creationId xmlns:a16="http://schemas.microsoft.com/office/drawing/2014/main" id="{E5B279CD-D77C-4DF3-5197-6D00FA60A99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lodge a TPAR: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Lodge online through myGov if the business is a sole trader. Just access myGov, sign-in to your account, select Tax &gt; Lodgments &gt; Taxable payments annual report.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 business is not a sole trader, the business may lodge their TPAR through the Business Portal. Just access and sign the Business Portal, select Online forms from the main menu then select Taxable payments annual report.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Lodge through a registered agent.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Lodge through paper form. To lodge through the paper form: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will need to order a paper copy of the TPAR (NAT 74109) either online or through the phone. It is important to note that ATO will not accept any other forms of TPAR except the original one provided by ATO.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Complete the report and submit to ATO’s postal address.</a:t>
            </a:r>
          </a:p>
        </p:txBody>
      </p:sp>
      <p:sp>
        <p:nvSpPr>
          <p:cNvPr id="3" name="Slide Number Placeholder 3">
            <a:extLst>
              <a:ext uri="{FF2B5EF4-FFF2-40B4-BE49-F238E27FC236}">
                <a16:creationId xmlns:a16="http://schemas.microsoft.com/office/drawing/2014/main" id="{3A15BA9C-0926-9101-ABEB-6092E3132CD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45</a:t>
            </a:fld>
            <a:endParaRPr lang="en-US" sz="900" dirty="0">
              <a:solidFill>
                <a:schemeClr val="tx2"/>
              </a:solidFill>
            </a:endParaRPr>
          </a:p>
        </p:txBody>
      </p:sp>
      <p:sp>
        <p:nvSpPr>
          <p:cNvPr id="4" name="Footer Placeholder 4">
            <a:extLst>
              <a:ext uri="{FF2B5EF4-FFF2-40B4-BE49-F238E27FC236}">
                <a16:creationId xmlns:a16="http://schemas.microsoft.com/office/drawing/2014/main" id="{0CBBB13C-57D1-BD37-06EF-C3EE781DF18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3.1.2 Payment of Taxes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Frequency of Payment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Income tax </a:t>
            </a:r>
            <a:r>
              <a:rPr lang="en-US" sz="2200" dirty="0">
                <a:ea typeface="Open Sans" pitchFamily="34" charset="0"/>
                <a:cs typeface="Open Sans" pitchFamily="34" charset="0"/>
              </a:rPr>
              <a:t>is paid either:</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Annually</a:t>
            </a:r>
            <a:r>
              <a:rPr lang="en-US" sz="2200" dirty="0">
                <a:ea typeface="Open Sans" pitchFamily="34" charset="0"/>
                <a:cs typeface="Open Sans" pitchFamily="34" charset="0"/>
              </a:rPr>
              <a:t>: Income tax can be paid annually upon the lodgment of the income tax return and upon the receipt of the notice of assessment. The notice of the assessment shall provide payment advice indicating the amount currently owing to ATO.</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In PAYG instalments</a:t>
            </a:r>
            <a:r>
              <a:rPr lang="en-US" sz="2200" dirty="0">
                <a:ea typeface="Open Sans" pitchFamily="34" charset="0"/>
                <a:cs typeface="Open Sans" pitchFamily="34" charset="0"/>
              </a:rPr>
              <a:t>: In the PAYG instalments scheme, the total annual income tax payable by the taxpayer is settled in partial payments throughout the financial year. Accordingly, an instalment amount has to be determined every instalment period. </a:t>
            </a:r>
          </a:p>
        </p:txBody>
      </p:sp>
      <p:sp>
        <p:nvSpPr>
          <p:cNvPr id="3" name="Slide Number Placeholder 3">
            <a:extLst>
              <a:ext uri="{FF2B5EF4-FFF2-40B4-BE49-F238E27FC236}">
                <a16:creationId xmlns:a16="http://schemas.microsoft.com/office/drawing/2014/main" id="{388E23E5-F0AD-E10C-9B3A-C388B570377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46</a:t>
            </a:fld>
            <a:endParaRPr lang="en-US" sz="900" dirty="0">
              <a:solidFill>
                <a:schemeClr val="tx2"/>
              </a:solidFill>
            </a:endParaRPr>
          </a:p>
        </p:txBody>
      </p:sp>
      <p:sp>
        <p:nvSpPr>
          <p:cNvPr id="4" name="Footer Placeholder 4">
            <a:extLst>
              <a:ext uri="{FF2B5EF4-FFF2-40B4-BE49-F238E27FC236}">
                <a16:creationId xmlns:a16="http://schemas.microsoft.com/office/drawing/2014/main" id="{2936A91D-023B-77AE-9108-AE7646EAF99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3.1.2 Payment of Taxes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some of the other important things to remember about PAYG instalments:</a:t>
            </a:r>
          </a:p>
          <a:p>
            <a:pPr marL="12525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instalment amount is either based on: </a:t>
            </a:r>
          </a:p>
          <a:p>
            <a:pPr marL="17097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calculation of ATO; or</a:t>
            </a:r>
          </a:p>
          <a:p>
            <a:pPr marL="17097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calculation of the taxpayer (but using the instalment rate provided by the ATO)</a:t>
            </a:r>
          </a:p>
        </p:txBody>
      </p:sp>
      <p:sp>
        <p:nvSpPr>
          <p:cNvPr id="3" name="Slide Number Placeholder 3">
            <a:extLst>
              <a:ext uri="{FF2B5EF4-FFF2-40B4-BE49-F238E27FC236}">
                <a16:creationId xmlns:a16="http://schemas.microsoft.com/office/drawing/2014/main" id="{9883D1FB-1AAE-0EA3-6371-19466580171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47</a:t>
            </a:fld>
            <a:endParaRPr lang="en-US" sz="900" dirty="0">
              <a:solidFill>
                <a:schemeClr val="tx2"/>
              </a:solidFill>
            </a:endParaRPr>
          </a:p>
        </p:txBody>
      </p:sp>
      <p:sp>
        <p:nvSpPr>
          <p:cNvPr id="4" name="Footer Placeholder 4">
            <a:extLst>
              <a:ext uri="{FF2B5EF4-FFF2-40B4-BE49-F238E27FC236}">
                <a16:creationId xmlns:a16="http://schemas.microsoft.com/office/drawing/2014/main" id="{D90071EE-74D9-BA91-D67B-EBC98007F1C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3.1.2 Payment of Taxes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12525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table below outlines the different circumstances where a business would be required to pay income tax in PAYG instalments:</a:t>
            </a:r>
          </a:p>
        </p:txBody>
      </p:sp>
      <p:graphicFrame>
        <p:nvGraphicFramePr>
          <p:cNvPr id="7" name="Table 6"/>
          <p:cNvGraphicFramePr>
            <a:graphicFrameLocks noGrp="1"/>
          </p:cNvGraphicFramePr>
          <p:nvPr/>
        </p:nvGraphicFramePr>
        <p:xfrm>
          <a:off x="1967454" y="2812221"/>
          <a:ext cx="8916855" cy="3066132"/>
        </p:xfrm>
        <a:graphic>
          <a:graphicData uri="http://schemas.openxmlformats.org/drawingml/2006/table">
            <a:tbl>
              <a:tblPr/>
              <a:tblGrid>
                <a:gridCol w="3162745">
                  <a:extLst>
                    <a:ext uri="{9D8B030D-6E8A-4147-A177-3AD203B41FA5}">
                      <a16:colId xmlns:a16="http://schemas.microsoft.com/office/drawing/2014/main" val="20000"/>
                    </a:ext>
                  </a:extLst>
                </a:gridCol>
                <a:gridCol w="3128368">
                  <a:extLst>
                    <a:ext uri="{9D8B030D-6E8A-4147-A177-3AD203B41FA5}">
                      <a16:colId xmlns:a16="http://schemas.microsoft.com/office/drawing/2014/main" val="20001"/>
                    </a:ext>
                  </a:extLst>
                </a:gridCol>
                <a:gridCol w="2625742">
                  <a:extLst>
                    <a:ext uri="{9D8B030D-6E8A-4147-A177-3AD203B41FA5}">
                      <a16:colId xmlns:a16="http://schemas.microsoft.com/office/drawing/2014/main" val="20002"/>
                    </a:ext>
                  </a:extLst>
                </a:gridCol>
              </a:tblGrid>
              <a:tr h="602177">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Base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The Threshold for Individuals and Trusts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The Threshold for Companies and Super Funds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602177">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Instalment income from the taxpayer’s latest tax return</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$4,000 or more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$2 million or more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301088">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Tax payable on the latest notice of assessment</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$1,000 or more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n/a</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301088">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Estimated notional tax</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$500 or more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$500 or more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602177">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The taxpayer is the head of the consolidated group</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n/a</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$0 or more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Slide Number Placeholder 3">
            <a:extLst>
              <a:ext uri="{FF2B5EF4-FFF2-40B4-BE49-F238E27FC236}">
                <a16:creationId xmlns:a16="http://schemas.microsoft.com/office/drawing/2014/main" id="{DB469B04-4542-2008-28BF-7441512D3AB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48</a:t>
            </a:fld>
            <a:endParaRPr lang="en-US" sz="900" dirty="0">
              <a:solidFill>
                <a:schemeClr val="tx2"/>
              </a:solidFill>
            </a:endParaRPr>
          </a:p>
        </p:txBody>
      </p:sp>
      <p:sp>
        <p:nvSpPr>
          <p:cNvPr id="4" name="Footer Placeholder 4">
            <a:extLst>
              <a:ext uri="{FF2B5EF4-FFF2-40B4-BE49-F238E27FC236}">
                <a16:creationId xmlns:a16="http://schemas.microsoft.com/office/drawing/2014/main" id="{69591D38-809C-0B3F-1085-4B3EB824605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3.1.2 Payment of Taxes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12525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pay PAYG instalments upon your lodgment of the activity statements. </a:t>
            </a:r>
          </a:p>
          <a:p>
            <a:pPr marL="514350"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business should complete its activity statements and report all its PAYG instalments for the tax year before lodging the income tax return so that the business would know whether there are still outstanding tax dues or whether there are refunds that can be claimed by the end of the year. </a:t>
            </a:r>
          </a:p>
          <a:p>
            <a:pPr marL="514350" indent="-342900" algn="just">
              <a:lnSpc>
                <a:spcPct val="113000"/>
              </a:lnSpc>
              <a:spcBef>
                <a:spcPts val="600"/>
              </a:spcBef>
              <a:spcAft>
                <a:spcPts val="600"/>
              </a:spcAft>
              <a:buClr>
                <a:schemeClr val="accent2"/>
              </a:buClr>
              <a:buFont typeface="Wingdings"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Other tax liabilities of the business would be settled upon lodgment of activity statements.</a:t>
            </a:r>
          </a:p>
        </p:txBody>
      </p:sp>
      <p:sp>
        <p:nvSpPr>
          <p:cNvPr id="3" name="Slide Number Placeholder 3">
            <a:extLst>
              <a:ext uri="{FF2B5EF4-FFF2-40B4-BE49-F238E27FC236}">
                <a16:creationId xmlns:a16="http://schemas.microsoft.com/office/drawing/2014/main" id="{14A29946-4BA0-3A7B-5A04-083C4177C86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49</a:t>
            </a:fld>
            <a:endParaRPr lang="en-US" sz="900" dirty="0">
              <a:solidFill>
                <a:schemeClr val="tx2"/>
              </a:solidFill>
            </a:endParaRPr>
          </a:p>
        </p:txBody>
      </p:sp>
      <p:sp>
        <p:nvSpPr>
          <p:cNvPr id="4" name="Footer Placeholder 4">
            <a:extLst>
              <a:ext uri="{FF2B5EF4-FFF2-40B4-BE49-F238E27FC236}">
                <a16:creationId xmlns:a16="http://schemas.microsoft.com/office/drawing/2014/main" id="{A7D36C09-650A-1BCC-89AF-F7A298AC1FC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Remittance of PAYG Withholding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PAYG Withholding is the process of withholding a certain amount from specific types of payments, the most common type of these, being salaries and wages. Here are some of the important things to remember about PAYG Withholding: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Employers remit PAYG withholding to ATO upon the lodgment of the Business Activity Statement. Remittance can be done the same way as to how you pay taxes to ATO.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Upon remittance, taxpayers may be required to lodge payment summaries to ATO for data matching purposes. Payment summaries include a report of the amounts withheld by the payor and as well as the amount received by the payee.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You may refer to Section 10-5(1) in Schedule 1 of the Tax Administration Act 1953 to see the list of all other various withholding events.</a:t>
            </a:r>
          </a:p>
        </p:txBody>
      </p:sp>
      <p:sp>
        <p:nvSpPr>
          <p:cNvPr id="3" name="Slide Number Placeholder 3">
            <a:extLst>
              <a:ext uri="{FF2B5EF4-FFF2-40B4-BE49-F238E27FC236}">
                <a16:creationId xmlns:a16="http://schemas.microsoft.com/office/drawing/2014/main" id="{3B2CD49A-12BA-74D2-50CF-A359063A284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50</a:t>
            </a:fld>
            <a:endParaRPr lang="en-US" sz="900" dirty="0">
              <a:solidFill>
                <a:schemeClr val="tx2"/>
              </a:solidFill>
            </a:endParaRPr>
          </a:p>
        </p:txBody>
      </p:sp>
      <p:sp>
        <p:nvSpPr>
          <p:cNvPr id="4" name="Footer Placeholder 4">
            <a:extLst>
              <a:ext uri="{FF2B5EF4-FFF2-40B4-BE49-F238E27FC236}">
                <a16:creationId xmlns:a16="http://schemas.microsoft.com/office/drawing/2014/main" id="{9DCA6EA3-5690-3160-8D39-8FB570473BF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Taxes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Businesses pay taxes as they lodge tax returns and activity statements with ATO. ATO will let the taxpayer know of their payment options upon the receipt of the lodgment. Here is the general process that you can follow when paying taxes: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Review the amount of taxes due and as well as the due dates for the payment. You can check the details of the pending payments through ATO online services. ATO also helps their taxpayers know how much they owe by sending notice of assessments, statement of account, or instalment notices.</a:t>
            </a:r>
          </a:p>
        </p:txBody>
      </p:sp>
      <p:sp>
        <p:nvSpPr>
          <p:cNvPr id="3" name="Slide Number Placeholder 3">
            <a:extLst>
              <a:ext uri="{FF2B5EF4-FFF2-40B4-BE49-F238E27FC236}">
                <a16:creationId xmlns:a16="http://schemas.microsoft.com/office/drawing/2014/main" id="{0F775109-FE0F-23D9-B03A-94476CD1960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51</a:t>
            </a:fld>
            <a:endParaRPr lang="en-US" sz="900" dirty="0">
              <a:solidFill>
                <a:schemeClr val="tx2"/>
              </a:solidFill>
            </a:endParaRPr>
          </a:p>
        </p:txBody>
      </p:sp>
      <p:sp>
        <p:nvSpPr>
          <p:cNvPr id="4" name="Footer Placeholder 4">
            <a:extLst>
              <a:ext uri="{FF2B5EF4-FFF2-40B4-BE49-F238E27FC236}">
                <a16:creationId xmlns:a16="http://schemas.microsoft.com/office/drawing/2014/main" id="{220509CA-CF07-6E9F-75A4-80C166AABAC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Taxes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Get the correct Payment Reference Number (PRN). PRN is a unique set of numbers used by ATO to:</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identify who made the relevant payment</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identify what the payment was for (e.g., income tax, fringe benefits, BAS, etc.)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get the correct PRN, you may:</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Log in to the Business Portal. From the left menu, select ‘Payment Options’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Find the relevant PRN from the list</a:t>
            </a:r>
          </a:p>
        </p:txBody>
      </p:sp>
      <p:sp>
        <p:nvSpPr>
          <p:cNvPr id="3" name="Slide Number Placeholder 3">
            <a:extLst>
              <a:ext uri="{FF2B5EF4-FFF2-40B4-BE49-F238E27FC236}">
                <a16:creationId xmlns:a16="http://schemas.microsoft.com/office/drawing/2014/main" id="{A05E1E23-1CFA-2209-17D0-D546728D486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52</a:t>
            </a:fld>
            <a:endParaRPr lang="en-US" sz="900" dirty="0">
              <a:solidFill>
                <a:schemeClr val="tx2"/>
              </a:solidFill>
            </a:endParaRPr>
          </a:p>
        </p:txBody>
      </p:sp>
      <p:sp>
        <p:nvSpPr>
          <p:cNvPr id="4" name="Footer Placeholder 4">
            <a:extLst>
              <a:ext uri="{FF2B5EF4-FFF2-40B4-BE49-F238E27FC236}">
                <a16:creationId xmlns:a16="http://schemas.microsoft.com/office/drawing/2014/main" id="{D8D01061-D1D6-9D9B-5760-E203C47E26E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Taxes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Choose from your payment options and gather all of the important details you need in processing the payments:</a:t>
            </a:r>
          </a:p>
        </p:txBody>
      </p:sp>
      <p:graphicFrame>
        <p:nvGraphicFramePr>
          <p:cNvPr id="7" name="Table 6"/>
          <p:cNvGraphicFramePr>
            <a:graphicFrameLocks noGrp="1"/>
          </p:cNvGraphicFramePr>
          <p:nvPr/>
        </p:nvGraphicFramePr>
        <p:xfrm>
          <a:off x="1367749" y="2788920"/>
          <a:ext cx="9855774" cy="3190875"/>
        </p:xfrm>
        <a:graphic>
          <a:graphicData uri="http://schemas.openxmlformats.org/drawingml/2006/table">
            <a:tbl>
              <a:tblPr/>
              <a:tblGrid>
                <a:gridCol w="2675410">
                  <a:extLst>
                    <a:ext uri="{9D8B030D-6E8A-4147-A177-3AD203B41FA5}">
                      <a16:colId xmlns:a16="http://schemas.microsoft.com/office/drawing/2014/main" val="20000"/>
                    </a:ext>
                  </a:extLst>
                </a:gridCol>
                <a:gridCol w="7180364">
                  <a:extLst>
                    <a:ext uri="{9D8B030D-6E8A-4147-A177-3AD203B41FA5}">
                      <a16:colId xmlns:a16="http://schemas.microsoft.com/office/drawing/2014/main" val="20001"/>
                    </a:ext>
                  </a:extLst>
                </a:gridCol>
              </a:tblGrid>
              <a:tr h="0">
                <a:tc>
                  <a:txBody>
                    <a:bodyPr/>
                    <a:lstStyle/>
                    <a:p>
                      <a:pPr marL="0" marR="0" indent="0" algn="ctr">
                        <a:lnSpc>
                          <a:spcPct val="115000"/>
                        </a:lnSpc>
                        <a:spcBef>
                          <a:spcPts val="600"/>
                        </a:spcBef>
                        <a:spcAft>
                          <a:spcPts val="600"/>
                        </a:spcAft>
                      </a:pPr>
                      <a:r>
                        <a:rPr lang="en-GB" sz="1200" b="1" dirty="0">
                          <a:solidFill>
                            <a:srgbClr val="0D0D0D"/>
                          </a:solidFill>
                          <a:latin typeface="Calibri"/>
                          <a:ea typeface="Calibri"/>
                          <a:cs typeface="Calibri"/>
                        </a:rPr>
                        <a:t>Payment Option</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600"/>
                        </a:spcBef>
                        <a:spcAft>
                          <a:spcPts val="600"/>
                        </a:spcAft>
                      </a:pPr>
                      <a:r>
                        <a:rPr lang="en-GB" sz="1200" b="1" dirty="0">
                          <a:solidFill>
                            <a:srgbClr val="0D0D0D"/>
                          </a:solidFill>
                          <a:latin typeface="Calibri"/>
                          <a:ea typeface="Calibri"/>
                          <a:cs typeface="Calibri"/>
                        </a:rPr>
                        <a:t>Important Details and Other Requirements</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0">
                        <a:lnSpc>
                          <a:spcPct val="115000"/>
                        </a:lnSpc>
                        <a:spcBef>
                          <a:spcPts val="600"/>
                        </a:spcBef>
                        <a:spcAft>
                          <a:spcPts val="600"/>
                        </a:spcAft>
                      </a:pPr>
                      <a:r>
                        <a:rPr lang="en-GB" sz="1200" dirty="0">
                          <a:solidFill>
                            <a:srgbClr val="0D0D0D"/>
                          </a:solidFill>
                          <a:latin typeface="Calibri"/>
                          <a:ea typeface="Calibri"/>
                          <a:cs typeface="Calibri"/>
                        </a:rPr>
                        <a:t>BPAY® </a:t>
                      </a:r>
                      <a:endParaRPr lang="en-US" sz="12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200" dirty="0">
                          <a:solidFill>
                            <a:srgbClr val="0D0D0D"/>
                          </a:solidFill>
                          <a:latin typeface="Calibri"/>
                          <a:ea typeface="Calibri"/>
                          <a:cs typeface="Calibri"/>
                        </a:rPr>
                        <a:t>You can pay with BPAY through online or mobile banking. Upon logging in to your bank account online, select BPAY and enter the following details:</a:t>
                      </a:r>
                      <a:endParaRPr lang="en-US" sz="12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Biller Code: 75556</a:t>
                      </a:r>
                      <a:endParaRPr lang="en-US" sz="12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The correct PRN</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0">
                        <a:lnSpc>
                          <a:spcPct val="115000"/>
                        </a:lnSpc>
                        <a:spcBef>
                          <a:spcPts val="600"/>
                        </a:spcBef>
                        <a:spcAft>
                          <a:spcPts val="600"/>
                        </a:spcAft>
                      </a:pPr>
                      <a:r>
                        <a:rPr lang="en-GB" sz="1200" dirty="0">
                          <a:solidFill>
                            <a:srgbClr val="0D0D0D"/>
                          </a:solidFill>
                          <a:latin typeface="Calibri"/>
                          <a:ea typeface="Calibri"/>
                          <a:cs typeface="Calibri"/>
                        </a:rPr>
                        <a:t>Credit/Debit card</a:t>
                      </a:r>
                      <a:endParaRPr lang="en-US" sz="12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200" dirty="0">
                          <a:solidFill>
                            <a:srgbClr val="0D0D0D"/>
                          </a:solidFill>
                          <a:latin typeface="Calibri"/>
                          <a:ea typeface="Calibri"/>
                          <a:cs typeface="Calibri"/>
                        </a:rPr>
                        <a:t>You can pay with your credit/debit card through the ATO online, through BPAY, in person, or via phone service. Here are some of the important details to remember:</a:t>
                      </a:r>
                      <a:endParaRPr lang="en-US" sz="12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You should have a Visa, MasterCard or American Express card</a:t>
                      </a:r>
                      <a:endParaRPr lang="en-US" sz="12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You should have with you the correct PRN</a:t>
                      </a:r>
                      <a:endParaRPr lang="en-US" sz="12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You should know about the payment processing fee</a:t>
                      </a:r>
                      <a:endParaRPr lang="en-US" sz="12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Government EasyPay service number: 1300 898 089</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FEC5024E-CFFF-497A-359B-E72BE9E1537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53</a:t>
            </a:fld>
            <a:endParaRPr lang="en-US" sz="900" dirty="0">
              <a:solidFill>
                <a:schemeClr val="tx2"/>
              </a:solidFill>
            </a:endParaRPr>
          </a:p>
        </p:txBody>
      </p:sp>
      <p:sp>
        <p:nvSpPr>
          <p:cNvPr id="4" name="Footer Placeholder 4">
            <a:extLst>
              <a:ext uri="{FF2B5EF4-FFF2-40B4-BE49-F238E27FC236}">
                <a16:creationId xmlns:a16="http://schemas.microsoft.com/office/drawing/2014/main" id="{493E348C-F4B1-F56E-AE4D-B7B0D14883E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Taxes</a:t>
            </a:r>
          </a:p>
        </p:txBody>
      </p:sp>
      <p:graphicFrame>
        <p:nvGraphicFramePr>
          <p:cNvPr id="10" name="Table 9"/>
          <p:cNvGraphicFramePr>
            <a:graphicFrameLocks noGrp="1"/>
          </p:cNvGraphicFramePr>
          <p:nvPr/>
        </p:nvGraphicFramePr>
        <p:xfrm>
          <a:off x="1150374" y="2139842"/>
          <a:ext cx="9733936" cy="2972308"/>
        </p:xfrm>
        <a:graphic>
          <a:graphicData uri="http://schemas.openxmlformats.org/drawingml/2006/table">
            <a:tbl>
              <a:tblPr/>
              <a:tblGrid>
                <a:gridCol w="2642338">
                  <a:extLst>
                    <a:ext uri="{9D8B030D-6E8A-4147-A177-3AD203B41FA5}">
                      <a16:colId xmlns:a16="http://schemas.microsoft.com/office/drawing/2014/main" val="20000"/>
                    </a:ext>
                  </a:extLst>
                </a:gridCol>
                <a:gridCol w="7091598">
                  <a:extLst>
                    <a:ext uri="{9D8B030D-6E8A-4147-A177-3AD203B41FA5}">
                      <a16:colId xmlns:a16="http://schemas.microsoft.com/office/drawing/2014/main" val="20001"/>
                    </a:ext>
                  </a:extLst>
                </a:gridCol>
              </a:tblGrid>
              <a:tr h="126584">
                <a:tc>
                  <a:txBody>
                    <a:bodyPr/>
                    <a:lstStyle/>
                    <a:p>
                      <a:pPr marL="0" marR="0" indent="0" algn="ctr">
                        <a:lnSpc>
                          <a:spcPct val="115000"/>
                        </a:lnSpc>
                        <a:spcBef>
                          <a:spcPts val="600"/>
                        </a:spcBef>
                        <a:spcAft>
                          <a:spcPts val="600"/>
                        </a:spcAft>
                      </a:pPr>
                      <a:r>
                        <a:rPr lang="en-GB" sz="1600" b="1" dirty="0">
                          <a:solidFill>
                            <a:srgbClr val="0D0D0D"/>
                          </a:solidFill>
                          <a:latin typeface="Calibri"/>
                          <a:ea typeface="Calibri"/>
                          <a:cs typeface="Calibri"/>
                        </a:rPr>
                        <a:t>Payment Option</a:t>
                      </a:r>
                      <a:endParaRPr lang="en-US" sz="1600" dirty="0">
                        <a:solidFill>
                          <a:srgbClr val="0D0D0D"/>
                        </a:solidFill>
                        <a:latin typeface="Calibri"/>
                        <a:ea typeface="Calibri"/>
                        <a:cs typeface="Calibri"/>
                      </a:endParaRPr>
                    </a:p>
                  </a:txBody>
                  <a:tcPr marL="60990" marR="6099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600"/>
                        </a:spcBef>
                        <a:spcAft>
                          <a:spcPts val="600"/>
                        </a:spcAft>
                      </a:pPr>
                      <a:r>
                        <a:rPr lang="en-GB" sz="1600" b="1" dirty="0">
                          <a:solidFill>
                            <a:srgbClr val="0D0D0D"/>
                          </a:solidFill>
                          <a:latin typeface="Calibri"/>
                          <a:ea typeface="Calibri"/>
                          <a:cs typeface="Calibri"/>
                        </a:rPr>
                        <a:t>Important Details and Other Requirements</a:t>
                      </a:r>
                      <a:endParaRPr lang="en-US" sz="1600" dirty="0">
                        <a:solidFill>
                          <a:srgbClr val="0D0D0D"/>
                        </a:solidFill>
                        <a:latin typeface="Calibri"/>
                        <a:ea typeface="Calibri"/>
                        <a:cs typeface="Calibri"/>
                      </a:endParaRPr>
                    </a:p>
                  </a:txBody>
                  <a:tcPr marL="60990" marR="6099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464885">
                <a:tc>
                  <a:txBody>
                    <a:bodyPr/>
                    <a:lstStyle/>
                    <a:p>
                      <a:pPr marL="0" marR="64770" indent="0" algn="just">
                        <a:lnSpc>
                          <a:spcPct val="115000"/>
                        </a:lnSpc>
                        <a:spcBef>
                          <a:spcPts val="600"/>
                        </a:spcBef>
                        <a:spcAft>
                          <a:spcPts val="600"/>
                        </a:spcAft>
                      </a:pPr>
                      <a:r>
                        <a:rPr lang="en-GB" sz="1600" dirty="0">
                          <a:solidFill>
                            <a:srgbClr val="0D0D0D"/>
                          </a:solidFill>
                          <a:latin typeface="Calibri"/>
                          <a:ea typeface="Calibri"/>
                          <a:cs typeface="Calibri"/>
                        </a:rPr>
                        <a:t>Electronic transfer</a:t>
                      </a:r>
                      <a:endParaRPr lang="en-US" sz="1600" dirty="0">
                        <a:solidFill>
                          <a:srgbClr val="0D0D0D"/>
                        </a:solidFill>
                        <a:latin typeface="Calibri"/>
                        <a:ea typeface="Calibri"/>
                        <a:cs typeface="Calibri"/>
                      </a:endParaRPr>
                    </a:p>
                  </a:txBody>
                  <a:tcPr marL="60990" marR="6099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20955" marR="64770" indent="0" algn="just">
                        <a:lnSpc>
                          <a:spcPct val="115000"/>
                        </a:lnSpc>
                        <a:spcBef>
                          <a:spcPts val="600"/>
                        </a:spcBef>
                        <a:spcAft>
                          <a:spcPts val="600"/>
                        </a:spcAft>
                      </a:pPr>
                      <a:r>
                        <a:rPr lang="en-GB" sz="1600" dirty="0">
                          <a:solidFill>
                            <a:srgbClr val="0D0D0D"/>
                          </a:solidFill>
                          <a:latin typeface="Calibri"/>
                          <a:ea typeface="Calibri"/>
                          <a:cs typeface="Calibri"/>
                        </a:rPr>
                        <a:t>You can pay your taxes through the electronic transfer services offered by various financial institutions. Just have the following details ready:</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Bank: Reserve Bank of Australia</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BSB: 093 003</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Account number: 316385</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Account name: ATO direct credit account</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Reference: the correct PRN </a:t>
                      </a:r>
                      <a:endParaRPr lang="en-US" sz="1600" dirty="0">
                        <a:solidFill>
                          <a:srgbClr val="0D0D0D"/>
                        </a:solidFill>
                        <a:latin typeface="Calibri"/>
                        <a:ea typeface="Calibri"/>
                        <a:cs typeface="Calibri"/>
                      </a:endParaRPr>
                    </a:p>
                  </a:txBody>
                  <a:tcPr marL="60990" marR="6099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Slide Number Placeholder 3">
            <a:extLst>
              <a:ext uri="{FF2B5EF4-FFF2-40B4-BE49-F238E27FC236}">
                <a16:creationId xmlns:a16="http://schemas.microsoft.com/office/drawing/2014/main" id="{4007AF3E-F865-59AC-0698-98CC6C5905C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54</a:t>
            </a:fld>
            <a:endParaRPr lang="en-US" sz="900" dirty="0">
              <a:solidFill>
                <a:schemeClr val="tx2"/>
              </a:solidFill>
            </a:endParaRPr>
          </a:p>
        </p:txBody>
      </p:sp>
      <p:sp>
        <p:nvSpPr>
          <p:cNvPr id="4" name="Footer Placeholder 4">
            <a:extLst>
              <a:ext uri="{FF2B5EF4-FFF2-40B4-BE49-F238E27FC236}">
                <a16:creationId xmlns:a16="http://schemas.microsoft.com/office/drawing/2014/main" id="{26E12A07-DB3F-789F-54B4-D92A96F3E96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Taxes</a:t>
            </a:r>
          </a:p>
        </p:txBody>
      </p:sp>
      <p:graphicFrame>
        <p:nvGraphicFramePr>
          <p:cNvPr id="10" name="Table 9"/>
          <p:cNvGraphicFramePr>
            <a:graphicFrameLocks noGrp="1"/>
          </p:cNvGraphicFramePr>
          <p:nvPr/>
        </p:nvGraphicFramePr>
        <p:xfrm>
          <a:off x="1076634" y="1785877"/>
          <a:ext cx="10014154" cy="3965956"/>
        </p:xfrm>
        <a:graphic>
          <a:graphicData uri="http://schemas.openxmlformats.org/drawingml/2006/table">
            <a:tbl>
              <a:tblPr/>
              <a:tblGrid>
                <a:gridCol w="2718405">
                  <a:extLst>
                    <a:ext uri="{9D8B030D-6E8A-4147-A177-3AD203B41FA5}">
                      <a16:colId xmlns:a16="http://schemas.microsoft.com/office/drawing/2014/main" val="20000"/>
                    </a:ext>
                  </a:extLst>
                </a:gridCol>
                <a:gridCol w="7295749">
                  <a:extLst>
                    <a:ext uri="{9D8B030D-6E8A-4147-A177-3AD203B41FA5}">
                      <a16:colId xmlns:a16="http://schemas.microsoft.com/office/drawing/2014/main" val="20001"/>
                    </a:ext>
                  </a:extLst>
                </a:gridCol>
              </a:tblGrid>
              <a:tr h="173164">
                <a:tc>
                  <a:txBody>
                    <a:bodyPr/>
                    <a:lstStyle/>
                    <a:p>
                      <a:pPr marL="0" marR="0" indent="0" algn="ctr">
                        <a:lnSpc>
                          <a:spcPct val="115000"/>
                        </a:lnSpc>
                        <a:spcBef>
                          <a:spcPts val="600"/>
                        </a:spcBef>
                        <a:spcAft>
                          <a:spcPts val="600"/>
                        </a:spcAft>
                      </a:pPr>
                      <a:r>
                        <a:rPr lang="en-GB" sz="1600" b="1" dirty="0">
                          <a:solidFill>
                            <a:srgbClr val="0D0D0D"/>
                          </a:solidFill>
                          <a:latin typeface="Calibri"/>
                          <a:ea typeface="Calibri"/>
                          <a:cs typeface="Calibri"/>
                        </a:rPr>
                        <a:t>Payment Option</a:t>
                      </a:r>
                      <a:endParaRPr lang="en-US" sz="1600" dirty="0">
                        <a:solidFill>
                          <a:srgbClr val="0D0D0D"/>
                        </a:solidFill>
                        <a:latin typeface="Calibri"/>
                        <a:ea typeface="Calibri"/>
                        <a:cs typeface="Calibri"/>
                      </a:endParaRPr>
                    </a:p>
                  </a:txBody>
                  <a:tcPr marL="60990" marR="6099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600"/>
                        </a:spcBef>
                        <a:spcAft>
                          <a:spcPts val="600"/>
                        </a:spcAft>
                      </a:pPr>
                      <a:r>
                        <a:rPr lang="en-GB" sz="1600" b="1" dirty="0">
                          <a:solidFill>
                            <a:srgbClr val="0D0D0D"/>
                          </a:solidFill>
                          <a:latin typeface="Calibri"/>
                          <a:ea typeface="Calibri"/>
                          <a:cs typeface="Calibri"/>
                        </a:rPr>
                        <a:t>Important Details and Other Requirements</a:t>
                      </a:r>
                      <a:endParaRPr lang="en-US" sz="1600" dirty="0">
                        <a:solidFill>
                          <a:srgbClr val="0D0D0D"/>
                        </a:solidFill>
                        <a:latin typeface="Calibri"/>
                        <a:ea typeface="Calibri"/>
                        <a:cs typeface="Calibri"/>
                      </a:endParaRPr>
                    </a:p>
                  </a:txBody>
                  <a:tcPr marL="60990" marR="6099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2362236">
                <a:tc>
                  <a:txBody>
                    <a:bodyPr/>
                    <a:lstStyle/>
                    <a:p>
                      <a:pPr marL="0" marR="64770" indent="0" algn="just">
                        <a:lnSpc>
                          <a:spcPct val="115000"/>
                        </a:lnSpc>
                        <a:spcBef>
                          <a:spcPts val="600"/>
                        </a:spcBef>
                        <a:spcAft>
                          <a:spcPts val="600"/>
                        </a:spcAft>
                      </a:pPr>
                      <a:r>
                        <a:rPr lang="en-GB" sz="1600" dirty="0">
                          <a:solidFill>
                            <a:srgbClr val="0D0D0D"/>
                          </a:solidFill>
                          <a:latin typeface="Calibri"/>
                          <a:ea typeface="Calibri"/>
                          <a:cs typeface="Calibri"/>
                        </a:rPr>
                        <a:t>In-person</a:t>
                      </a:r>
                      <a:endParaRPr lang="en-US" sz="1600" dirty="0">
                        <a:solidFill>
                          <a:srgbClr val="0D0D0D"/>
                        </a:solidFill>
                        <a:latin typeface="Calibri"/>
                        <a:ea typeface="Calibri"/>
                        <a:cs typeface="Calibri"/>
                      </a:endParaRPr>
                    </a:p>
                  </a:txBody>
                  <a:tcPr marL="60990" marR="6099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22225" marR="64770" indent="0" algn="just">
                        <a:lnSpc>
                          <a:spcPct val="115000"/>
                        </a:lnSpc>
                        <a:spcBef>
                          <a:spcPts val="600"/>
                        </a:spcBef>
                        <a:spcAft>
                          <a:spcPts val="600"/>
                        </a:spcAft>
                      </a:pPr>
                      <a:r>
                        <a:rPr lang="en-GB" sz="1600" dirty="0">
                          <a:solidFill>
                            <a:srgbClr val="0D0D0D"/>
                          </a:solidFill>
                          <a:latin typeface="Calibri"/>
                          <a:ea typeface="Calibri"/>
                          <a:cs typeface="Calibri"/>
                        </a:rPr>
                        <a:t>You can pay in person at the Australia Post with cash, debit card/debit card, or check. Here are some of the important things to remember:</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You need to have the correct payment slip for the tax you want to pay. Payment slips are attached together with the notice of assessment or statement of account you received from ATO. </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Make sure that your cheques are:</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Courier New"/>
                        <a:buChar char="o"/>
                      </a:pPr>
                      <a:r>
                        <a:rPr lang="en-GB" sz="1600" dirty="0">
                          <a:solidFill>
                            <a:srgbClr val="0D0D0D"/>
                          </a:solidFill>
                          <a:latin typeface="Calibri"/>
                          <a:ea typeface="Calibri"/>
                          <a:cs typeface="Calibri"/>
                        </a:rPr>
                        <a:t>In Australian dollars</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Courier New"/>
                        <a:buChar char="o"/>
                      </a:pPr>
                      <a:r>
                        <a:rPr lang="en-GB" sz="1600" dirty="0">
                          <a:solidFill>
                            <a:srgbClr val="0D0D0D"/>
                          </a:solidFill>
                          <a:latin typeface="Calibri"/>
                          <a:ea typeface="Calibri"/>
                          <a:cs typeface="Calibri"/>
                        </a:rPr>
                        <a:t>Payable to ‘Deputy Commissioner of Taxation’</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Courier New"/>
                        <a:buChar char="o"/>
                      </a:pPr>
                      <a:r>
                        <a:rPr lang="en-GB" sz="1600" dirty="0">
                          <a:solidFill>
                            <a:srgbClr val="0D0D0D"/>
                          </a:solidFill>
                          <a:latin typeface="Calibri"/>
                          <a:ea typeface="Calibri"/>
                          <a:cs typeface="Calibri"/>
                        </a:rPr>
                        <a:t>Not a post-dated check</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Courier New"/>
                        <a:buChar char="o"/>
                      </a:pPr>
                      <a:r>
                        <a:rPr lang="en-GB" sz="1600" dirty="0">
                          <a:solidFill>
                            <a:srgbClr val="0D0D0D"/>
                          </a:solidFill>
                          <a:latin typeface="Calibri"/>
                          <a:ea typeface="Calibri"/>
                          <a:cs typeface="Calibri"/>
                        </a:rPr>
                        <a:t>Crossed ‘Not Negotiable’</a:t>
                      </a:r>
                      <a:endParaRPr lang="en-US" sz="1600" dirty="0">
                        <a:solidFill>
                          <a:srgbClr val="0D0D0D"/>
                        </a:solidFill>
                        <a:latin typeface="Calibri"/>
                        <a:ea typeface="Calibri"/>
                        <a:cs typeface="Calibri"/>
                      </a:endParaRPr>
                    </a:p>
                  </a:txBody>
                  <a:tcPr marL="60990" marR="6099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Slide Number Placeholder 3">
            <a:extLst>
              <a:ext uri="{FF2B5EF4-FFF2-40B4-BE49-F238E27FC236}">
                <a16:creationId xmlns:a16="http://schemas.microsoft.com/office/drawing/2014/main" id="{92CEF13F-BAF5-7EE5-7045-77432CA0A47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55</a:t>
            </a:fld>
            <a:endParaRPr lang="en-US" sz="900" dirty="0">
              <a:solidFill>
                <a:schemeClr val="tx2"/>
              </a:solidFill>
            </a:endParaRPr>
          </a:p>
        </p:txBody>
      </p:sp>
      <p:sp>
        <p:nvSpPr>
          <p:cNvPr id="4" name="Footer Placeholder 4">
            <a:extLst>
              <a:ext uri="{FF2B5EF4-FFF2-40B4-BE49-F238E27FC236}">
                <a16:creationId xmlns:a16="http://schemas.microsoft.com/office/drawing/2014/main" id="{52638C32-E44E-0F94-C2C7-61FEC3C1C8A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Taxes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Secure payment receipts or any other kinds of proof for the tax payments made (e.g., confirmation from ATO, receipt generated by the bank, bank statements, etc.)</a:t>
            </a:r>
          </a:p>
        </p:txBody>
      </p:sp>
      <p:sp>
        <p:nvSpPr>
          <p:cNvPr id="3" name="Slide Number Placeholder 3">
            <a:extLst>
              <a:ext uri="{FF2B5EF4-FFF2-40B4-BE49-F238E27FC236}">
                <a16:creationId xmlns:a16="http://schemas.microsoft.com/office/drawing/2014/main" id="{2C0CD20E-E7E2-7A5C-5744-5D2CC423534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56</a:t>
            </a:fld>
            <a:endParaRPr lang="en-US" sz="900" dirty="0">
              <a:solidFill>
                <a:schemeClr val="tx2"/>
              </a:solidFill>
            </a:endParaRPr>
          </a:p>
        </p:txBody>
      </p:sp>
      <p:sp>
        <p:nvSpPr>
          <p:cNvPr id="4" name="Footer Placeholder 4">
            <a:extLst>
              <a:ext uri="{FF2B5EF4-FFF2-40B4-BE49-F238E27FC236}">
                <a16:creationId xmlns:a16="http://schemas.microsoft.com/office/drawing/2014/main" id="{B062441E-47A6-30F7-D9E0-DF22772AB1D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3.1.3 Employee Liabilities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 an employer, a building and construction business will have the following obligations: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 the Salaries and Wages of the employees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Remit PAYG Withholdings to ATO (as discussed previously)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Make superannuation contributions to the superannuation provider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Process Single Touch Payroll (STP) and submit other reports</a:t>
            </a:r>
          </a:p>
        </p:txBody>
      </p:sp>
      <p:sp>
        <p:nvSpPr>
          <p:cNvPr id="3" name="Slide Number Placeholder 3">
            <a:extLst>
              <a:ext uri="{FF2B5EF4-FFF2-40B4-BE49-F238E27FC236}">
                <a16:creationId xmlns:a16="http://schemas.microsoft.com/office/drawing/2014/main" id="{C27E0BF1-22C6-9251-95E3-7167FC33ADF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57</a:t>
            </a:fld>
            <a:endParaRPr lang="en-US" sz="900" dirty="0">
              <a:solidFill>
                <a:schemeClr val="tx2"/>
              </a:solidFill>
            </a:endParaRPr>
          </a:p>
        </p:txBody>
      </p:sp>
      <p:sp>
        <p:nvSpPr>
          <p:cNvPr id="4" name="Footer Placeholder 4">
            <a:extLst>
              <a:ext uri="{FF2B5EF4-FFF2-40B4-BE49-F238E27FC236}">
                <a16:creationId xmlns:a16="http://schemas.microsoft.com/office/drawing/2014/main" id="{2B565567-7FC8-C83B-38D2-28D290A6C49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Employee Salaries and Wages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Review the payroll records.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Choose a payment option. You can pay your employees either: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Through direct deposit, which can be done: </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By making the payments directly in the bank</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Through online or mobile banking</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Through payroll software with integrated banking services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In-person with cash or cheques </a:t>
            </a:r>
          </a:p>
        </p:txBody>
      </p:sp>
      <p:sp>
        <p:nvSpPr>
          <p:cNvPr id="3" name="Slide Number Placeholder 3">
            <a:extLst>
              <a:ext uri="{FF2B5EF4-FFF2-40B4-BE49-F238E27FC236}">
                <a16:creationId xmlns:a16="http://schemas.microsoft.com/office/drawing/2014/main" id="{6B9A779B-8D19-0EFD-14A1-9313E5415FA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58</a:t>
            </a:fld>
            <a:endParaRPr lang="en-US" sz="900" dirty="0">
              <a:solidFill>
                <a:schemeClr val="tx2"/>
              </a:solidFill>
            </a:endParaRPr>
          </a:p>
        </p:txBody>
      </p:sp>
      <p:sp>
        <p:nvSpPr>
          <p:cNvPr id="4" name="Footer Placeholder 4">
            <a:extLst>
              <a:ext uri="{FF2B5EF4-FFF2-40B4-BE49-F238E27FC236}">
                <a16:creationId xmlns:a16="http://schemas.microsoft.com/office/drawing/2014/main" id="{4208F341-F479-EEEA-2C03-CFBC991FA08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Employee Salaries and Wages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Process the payments. The specific steps to follow when processing the payments for salaries and wages will vary depending on which payment option you choose.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If you are paying in person, you will have to follow your organisation’s policies and procedures which may likely require you to:</a:t>
            </a:r>
          </a:p>
          <a:p>
            <a:pPr marL="17097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Secure payment vouchers</a:t>
            </a:r>
          </a:p>
          <a:p>
            <a:pPr marL="17097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Withdraw cash from the bank and secure withdrawal receipts</a:t>
            </a:r>
          </a:p>
          <a:p>
            <a:pPr marL="17097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Print payment slips</a:t>
            </a:r>
          </a:p>
        </p:txBody>
      </p:sp>
      <p:sp>
        <p:nvSpPr>
          <p:cNvPr id="3" name="Slide Number Placeholder 3">
            <a:extLst>
              <a:ext uri="{FF2B5EF4-FFF2-40B4-BE49-F238E27FC236}">
                <a16:creationId xmlns:a16="http://schemas.microsoft.com/office/drawing/2014/main" id="{22AD8F6B-46FC-28C6-D316-C593E045C0D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59</a:t>
            </a:fld>
            <a:endParaRPr lang="en-US" sz="900" dirty="0">
              <a:solidFill>
                <a:schemeClr val="tx2"/>
              </a:solidFill>
            </a:endParaRPr>
          </a:p>
        </p:txBody>
      </p:sp>
      <p:sp>
        <p:nvSpPr>
          <p:cNvPr id="4" name="Footer Placeholder 4">
            <a:extLst>
              <a:ext uri="{FF2B5EF4-FFF2-40B4-BE49-F238E27FC236}">
                <a16:creationId xmlns:a16="http://schemas.microsoft.com/office/drawing/2014/main" id="{A639262E-D028-F5EF-CED9-861763C463E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Pay Employee Salaries and Wages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If you are paying through direct deposit, you will need to:</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Follow your organisation’s policies and procedures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Follow the instructions specific to the mode of payment you choose to employ (e.g., payroll software, online banking, bank)</a:t>
            </a:r>
          </a:p>
        </p:txBody>
      </p:sp>
      <p:sp>
        <p:nvSpPr>
          <p:cNvPr id="3" name="Slide Number Placeholder 3">
            <a:extLst>
              <a:ext uri="{FF2B5EF4-FFF2-40B4-BE49-F238E27FC236}">
                <a16:creationId xmlns:a16="http://schemas.microsoft.com/office/drawing/2014/main" id="{E0D366CE-50DC-C829-4FB6-33C263C5511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60</a:t>
            </a:fld>
            <a:endParaRPr lang="en-US" sz="900" dirty="0">
              <a:solidFill>
                <a:schemeClr val="tx2"/>
              </a:solidFill>
            </a:endParaRPr>
          </a:p>
        </p:txBody>
      </p:sp>
      <p:sp>
        <p:nvSpPr>
          <p:cNvPr id="4" name="Footer Placeholder 4">
            <a:extLst>
              <a:ext uri="{FF2B5EF4-FFF2-40B4-BE49-F238E27FC236}">
                <a16:creationId xmlns:a16="http://schemas.microsoft.com/office/drawing/2014/main" id="{B29F5AEB-FFA0-E454-FF3F-9407A8DB904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Superannuation (Super)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Under the Australian legislation, employers are required to make superannuation contributions amounting to 9.5% of their employee’s Ordinary Time Earnings (OTE). These contributions are intended to help employees save up for their retirement.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superannuation contributions required to be shouldered by the employers are appropriately referred to as the Super Guarantees (SG). The following employees are entitled to a Super Guarantee: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 employee who is 18 years of age, AND who is earning $450 or more (before tax) per month</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 employee who is under 18 years of age, BUT works for more than 30 hours per week AND earns $450 or more (before tax) per month</a:t>
            </a:r>
          </a:p>
        </p:txBody>
      </p:sp>
      <p:sp>
        <p:nvSpPr>
          <p:cNvPr id="3" name="Slide Number Placeholder 3">
            <a:extLst>
              <a:ext uri="{FF2B5EF4-FFF2-40B4-BE49-F238E27FC236}">
                <a16:creationId xmlns:a16="http://schemas.microsoft.com/office/drawing/2014/main" id="{C4CE4937-D9AB-7B12-5637-30670BC7E49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61</a:t>
            </a:fld>
            <a:endParaRPr lang="en-US" sz="900" dirty="0">
              <a:solidFill>
                <a:schemeClr val="tx2"/>
              </a:solidFill>
            </a:endParaRPr>
          </a:p>
        </p:txBody>
      </p:sp>
      <p:sp>
        <p:nvSpPr>
          <p:cNvPr id="4" name="Footer Placeholder 4">
            <a:extLst>
              <a:ext uri="{FF2B5EF4-FFF2-40B4-BE49-F238E27FC236}">
                <a16:creationId xmlns:a16="http://schemas.microsoft.com/office/drawing/2014/main" id="{E84DA5B5-D57B-5FFE-1F07-262B15F3DF2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Superannuation (Super)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Contractors are also entitled to Super Guarantees. The minimum amount of super that you have to pay to contractors is the same as the amount you pay to your employees. This is because, contractors are treated as employees for superannuation purposes, except if they are operating as a company, trust, or a partnership.</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Nevertheless, it is important to remember that you need to calculate the SG you pay to contractors based on the labour component of the contract. If you cannot determine the labour component of the contract, you can make the SG computation based on the current market value available or the current industry practices. </a:t>
            </a:r>
          </a:p>
        </p:txBody>
      </p:sp>
      <p:sp>
        <p:nvSpPr>
          <p:cNvPr id="3" name="Slide Number Placeholder 3">
            <a:extLst>
              <a:ext uri="{FF2B5EF4-FFF2-40B4-BE49-F238E27FC236}">
                <a16:creationId xmlns:a16="http://schemas.microsoft.com/office/drawing/2014/main" id="{EF49CC5D-E3C1-5CC2-FF99-60FE6E816D3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62</a:t>
            </a:fld>
            <a:endParaRPr lang="en-US" sz="900" dirty="0">
              <a:solidFill>
                <a:schemeClr val="tx2"/>
              </a:solidFill>
            </a:endParaRPr>
          </a:p>
        </p:txBody>
      </p:sp>
      <p:sp>
        <p:nvSpPr>
          <p:cNvPr id="4" name="Footer Placeholder 4">
            <a:extLst>
              <a:ext uri="{FF2B5EF4-FFF2-40B4-BE49-F238E27FC236}">
                <a16:creationId xmlns:a16="http://schemas.microsoft.com/office/drawing/2014/main" id="{6AA3BA7C-DED7-43FF-AAA4-90379ABDB28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SuperStream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Employers may pay SGs by means of SuperStream. SuperStream pertains to the required electronic processing of superannuation payments and records. Here are some of the important things to know about Super Stream: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If the system employed by your business has a SuperStream feature, you will be able to:</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Transmit payments and information electronically and consistently across your system and the system of the superannuation fund provider and ATO.</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Make your superannuation contributions to different super funds in a single transaction</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Process contributions more efficiently and with fewer errors and ensure that your superannuation report follows a standard format</a:t>
            </a:r>
          </a:p>
        </p:txBody>
      </p:sp>
      <p:sp>
        <p:nvSpPr>
          <p:cNvPr id="3" name="Slide Number Placeholder 3">
            <a:extLst>
              <a:ext uri="{FF2B5EF4-FFF2-40B4-BE49-F238E27FC236}">
                <a16:creationId xmlns:a16="http://schemas.microsoft.com/office/drawing/2014/main" id="{F84CEAE1-94D6-F14D-B528-6A6C54FFDBF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63</a:t>
            </a:fld>
            <a:endParaRPr lang="en-US" sz="900" dirty="0">
              <a:solidFill>
                <a:schemeClr val="tx2"/>
              </a:solidFill>
            </a:endParaRPr>
          </a:p>
        </p:txBody>
      </p:sp>
      <p:sp>
        <p:nvSpPr>
          <p:cNvPr id="4" name="Footer Placeholder 4">
            <a:extLst>
              <a:ext uri="{FF2B5EF4-FFF2-40B4-BE49-F238E27FC236}">
                <a16:creationId xmlns:a16="http://schemas.microsoft.com/office/drawing/2014/main" id="{4DF4EB9C-58A1-575C-690C-47EAFD8638A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SuperStream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SuperStream is available on:</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selected payroll systems (Refer to the ATO’s SuperStream Certified Product Register to know which payroll systems are SuperStream compliant:)</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online system of the superannuation provider</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super clearing house’s system</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messaging portal</a:t>
            </a:r>
          </a:p>
        </p:txBody>
      </p:sp>
      <p:sp>
        <p:nvSpPr>
          <p:cNvPr id="3" name="Slide Number Placeholder 3">
            <a:extLst>
              <a:ext uri="{FF2B5EF4-FFF2-40B4-BE49-F238E27FC236}">
                <a16:creationId xmlns:a16="http://schemas.microsoft.com/office/drawing/2014/main" id="{92D8D381-A9E1-83F2-F1D3-E915FEB74B9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64</a:t>
            </a:fld>
            <a:endParaRPr lang="en-US" sz="900" dirty="0">
              <a:solidFill>
                <a:schemeClr val="tx2"/>
              </a:solidFill>
            </a:endParaRPr>
          </a:p>
        </p:txBody>
      </p:sp>
      <p:sp>
        <p:nvSpPr>
          <p:cNvPr id="4" name="Footer Placeholder 4">
            <a:extLst>
              <a:ext uri="{FF2B5EF4-FFF2-40B4-BE49-F238E27FC236}">
                <a16:creationId xmlns:a16="http://schemas.microsoft.com/office/drawing/2014/main" id="{7EAB9B46-6AFF-4B41-C6CB-6447ED7D92D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Superannuation Information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Here is some important information that you will have to gather from your employees when reporting superannuation:</a:t>
            </a:r>
          </a:p>
        </p:txBody>
      </p:sp>
      <p:graphicFrame>
        <p:nvGraphicFramePr>
          <p:cNvPr id="7" name="Table 6"/>
          <p:cNvGraphicFramePr>
            <a:graphicFrameLocks noGrp="1"/>
          </p:cNvGraphicFramePr>
          <p:nvPr/>
        </p:nvGraphicFramePr>
        <p:xfrm>
          <a:off x="1338824" y="2734914"/>
          <a:ext cx="9825704" cy="3315602"/>
        </p:xfrm>
        <a:graphic>
          <a:graphicData uri="http://schemas.openxmlformats.org/drawingml/2006/table">
            <a:tbl>
              <a:tblPr/>
              <a:tblGrid>
                <a:gridCol w="4912852">
                  <a:extLst>
                    <a:ext uri="{9D8B030D-6E8A-4147-A177-3AD203B41FA5}">
                      <a16:colId xmlns:a16="http://schemas.microsoft.com/office/drawing/2014/main" val="20000"/>
                    </a:ext>
                  </a:extLst>
                </a:gridCol>
                <a:gridCol w="4912852">
                  <a:extLst>
                    <a:ext uri="{9D8B030D-6E8A-4147-A177-3AD203B41FA5}">
                      <a16:colId xmlns:a16="http://schemas.microsoft.com/office/drawing/2014/main" val="20001"/>
                    </a:ext>
                  </a:extLst>
                </a:gridCol>
              </a:tblGrid>
              <a:tr h="237503">
                <a:tc>
                  <a:txBody>
                    <a:bodyPr/>
                    <a:lstStyle/>
                    <a:p>
                      <a:pPr marL="0" marR="64135" indent="0" algn="ctr">
                        <a:lnSpc>
                          <a:spcPct val="115000"/>
                        </a:lnSpc>
                        <a:spcBef>
                          <a:spcPts val="600"/>
                        </a:spcBef>
                        <a:spcAft>
                          <a:spcPts val="600"/>
                        </a:spcAft>
                      </a:pPr>
                      <a:r>
                        <a:rPr lang="en-GB" sz="1200" b="1" dirty="0">
                          <a:solidFill>
                            <a:srgbClr val="0D0D0D"/>
                          </a:solidFill>
                          <a:latin typeface="Calibri"/>
                          <a:ea typeface="Calibri"/>
                          <a:cs typeface="Calibri"/>
                        </a:rPr>
                        <a:t>Category</a:t>
                      </a:r>
                      <a:endParaRPr lang="en-US" sz="1200" dirty="0">
                        <a:solidFill>
                          <a:srgbClr val="0D0D0D"/>
                        </a:solidFill>
                        <a:latin typeface="Calibri"/>
                        <a:ea typeface="Calibri"/>
                        <a:cs typeface="Calibri"/>
                      </a:endParaRPr>
                    </a:p>
                  </a:txBody>
                  <a:tcPr marL="68430" marR="6843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200" b="1" dirty="0">
                          <a:solidFill>
                            <a:srgbClr val="0D0D0D"/>
                          </a:solidFill>
                          <a:latin typeface="Calibri"/>
                          <a:ea typeface="Calibri"/>
                          <a:cs typeface="Calibri"/>
                        </a:rPr>
                        <a:t>Required Information</a:t>
                      </a:r>
                      <a:endParaRPr lang="en-US" sz="1200" dirty="0">
                        <a:solidFill>
                          <a:srgbClr val="0D0D0D"/>
                        </a:solidFill>
                        <a:latin typeface="Calibri"/>
                        <a:ea typeface="Calibri"/>
                        <a:cs typeface="Calibri"/>
                      </a:endParaRPr>
                    </a:p>
                  </a:txBody>
                  <a:tcPr marL="68430" marR="6843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748410">
                <a:tc>
                  <a:txBody>
                    <a:bodyPr/>
                    <a:lstStyle/>
                    <a:p>
                      <a:pPr marL="0" marR="0" indent="0" algn="ctr">
                        <a:lnSpc>
                          <a:spcPct val="115000"/>
                        </a:lnSpc>
                        <a:spcBef>
                          <a:spcPts val="300"/>
                        </a:spcBef>
                        <a:spcAft>
                          <a:spcPts val="300"/>
                        </a:spcAft>
                      </a:pPr>
                      <a:r>
                        <a:rPr lang="en-GB" sz="1200" dirty="0">
                          <a:solidFill>
                            <a:srgbClr val="0D0D0D"/>
                          </a:solidFill>
                          <a:latin typeface="Calibri"/>
                          <a:ea typeface="Calibri"/>
                          <a:cs typeface="Calibri"/>
                        </a:rPr>
                        <a:t>Employees without self-managed super fund (SMSF)</a:t>
                      </a:r>
                      <a:endParaRPr lang="en-US" sz="1200" dirty="0">
                        <a:solidFill>
                          <a:srgbClr val="0D0D0D"/>
                        </a:solidFill>
                        <a:latin typeface="Calibri"/>
                        <a:ea typeface="Calibri"/>
                        <a:cs typeface="Calibri"/>
                      </a:endParaRPr>
                    </a:p>
                  </a:txBody>
                  <a:tcPr marL="68430" marR="6843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FFFF"/>
                    </a:solidFill>
                  </a:tcPr>
                </a:tc>
                <a:tc>
                  <a:txBody>
                    <a:bodyPr/>
                    <a:lstStyle/>
                    <a:p>
                      <a:pPr marL="342900" marR="0" lvl="0" indent="-342900" algn="just">
                        <a:lnSpc>
                          <a:spcPct val="115000"/>
                        </a:lnSpc>
                        <a:spcBef>
                          <a:spcPts val="300"/>
                        </a:spcBef>
                        <a:spcAft>
                          <a:spcPts val="300"/>
                        </a:spcAft>
                        <a:buFont typeface="Wingdings"/>
                        <a:buChar char=""/>
                      </a:pPr>
                      <a:r>
                        <a:rPr lang="en-GB" sz="1200" dirty="0">
                          <a:solidFill>
                            <a:srgbClr val="0D0D0D"/>
                          </a:solidFill>
                          <a:latin typeface="Calibri"/>
                          <a:ea typeface="Calibri"/>
                          <a:cs typeface="Calibri"/>
                        </a:rPr>
                        <a:t>TFN of the employee</a:t>
                      </a:r>
                      <a:endParaRPr lang="en-US" sz="1200" dirty="0">
                        <a:solidFill>
                          <a:srgbClr val="0D0D0D"/>
                        </a:solidFill>
                        <a:latin typeface="Calibri"/>
                        <a:ea typeface="Calibri"/>
                        <a:cs typeface="Calibri"/>
                      </a:endParaRPr>
                    </a:p>
                    <a:p>
                      <a:pPr marL="342900" marR="0" lvl="0" indent="-342900" algn="just">
                        <a:lnSpc>
                          <a:spcPct val="115000"/>
                        </a:lnSpc>
                        <a:spcBef>
                          <a:spcPts val="300"/>
                        </a:spcBef>
                        <a:spcAft>
                          <a:spcPts val="300"/>
                        </a:spcAft>
                        <a:buFont typeface="Wingdings"/>
                        <a:buChar char=""/>
                      </a:pPr>
                      <a:r>
                        <a:rPr lang="en-GB" sz="1200" dirty="0">
                          <a:solidFill>
                            <a:srgbClr val="0D0D0D"/>
                          </a:solidFill>
                          <a:latin typeface="Calibri"/>
                          <a:ea typeface="Calibri"/>
                          <a:cs typeface="Calibri"/>
                        </a:rPr>
                        <a:t>the ABN the employee’s superannuation fund</a:t>
                      </a:r>
                      <a:endParaRPr lang="en-US" sz="1200" dirty="0">
                        <a:solidFill>
                          <a:srgbClr val="0D0D0D"/>
                        </a:solidFill>
                        <a:latin typeface="Calibri"/>
                        <a:ea typeface="Calibri"/>
                        <a:cs typeface="Calibri"/>
                      </a:endParaRPr>
                    </a:p>
                    <a:p>
                      <a:pPr marL="342900" marR="0" lvl="0" indent="-342900" algn="just">
                        <a:lnSpc>
                          <a:spcPct val="115000"/>
                        </a:lnSpc>
                        <a:spcBef>
                          <a:spcPts val="300"/>
                        </a:spcBef>
                        <a:spcAft>
                          <a:spcPts val="300"/>
                        </a:spcAft>
                        <a:buFont typeface="Wingdings"/>
                        <a:buChar char=""/>
                      </a:pPr>
                      <a:r>
                        <a:rPr lang="en-GB" sz="1200" dirty="0">
                          <a:solidFill>
                            <a:srgbClr val="0D0D0D"/>
                          </a:solidFill>
                          <a:latin typeface="Calibri"/>
                          <a:ea typeface="Calibri"/>
                          <a:cs typeface="Calibri"/>
                        </a:rPr>
                        <a:t>the unique superannuation identifier (USI) of the employee’s superannuation fund</a:t>
                      </a:r>
                      <a:endParaRPr lang="en-US" sz="1200" dirty="0">
                        <a:solidFill>
                          <a:srgbClr val="0D0D0D"/>
                        </a:solidFill>
                        <a:latin typeface="Calibri"/>
                        <a:ea typeface="Calibri"/>
                        <a:cs typeface="Calibri"/>
                      </a:endParaRPr>
                    </a:p>
                  </a:txBody>
                  <a:tcPr marL="68430" marR="6843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777170">
                <a:tc rowSpan="2">
                  <a:txBody>
                    <a:bodyPr/>
                    <a:lstStyle/>
                    <a:p>
                      <a:pPr marL="0" marR="0" indent="0" algn="ctr">
                        <a:lnSpc>
                          <a:spcPct val="115000"/>
                        </a:lnSpc>
                        <a:spcBef>
                          <a:spcPts val="300"/>
                        </a:spcBef>
                        <a:spcAft>
                          <a:spcPts val="300"/>
                        </a:spcAft>
                      </a:pPr>
                      <a:r>
                        <a:rPr lang="en-GB" sz="1200" dirty="0">
                          <a:solidFill>
                            <a:srgbClr val="0D0D0D"/>
                          </a:solidFill>
                          <a:latin typeface="Calibri"/>
                          <a:ea typeface="Calibri"/>
                          <a:cs typeface="Calibri"/>
                        </a:rPr>
                        <a:t>Employees with the self-managed super fund (SMSF)</a:t>
                      </a:r>
                      <a:endParaRPr lang="en-US" sz="1200" dirty="0">
                        <a:solidFill>
                          <a:srgbClr val="0D0D0D"/>
                        </a:solidFill>
                        <a:latin typeface="Calibri"/>
                        <a:ea typeface="Calibri"/>
                        <a:cs typeface="Calibri"/>
                      </a:endParaRPr>
                    </a:p>
                  </a:txBody>
                  <a:tcPr marL="68430" marR="6843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FFFF"/>
                    </a:solidFill>
                  </a:tcPr>
                </a:tc>
                <a:tc>
                  <a:txBody>
                    <a:bodyPr/>
                    <a:lstStyle/>
                    <a:p>
                      <a:pPr marL="342900" marR="0" lvl="0" indent="-342900" algn="just">
                        <a:lnSpc>
                          <a:spcPct val="115000"/>
                        </a:lnSpc>
                        <a:spcBef>
                          <a:spcPts val="300"/>
                        </a:spcBef>
                        <a:spcAft>
                          <a:spcPts val="300"/>
                        </a:spcAft>
                        <a:buFont typeface="Wingdings"/>
                        <a:buChar char=""/>
                      </a:pPr>
                      <a:r>
                        <a:rPr lang="en-GB" sz="1200" dirty="0">
                          <a:solidFill>
                            <a:srgbClr val="0D0D0D"/>
                          </a:solidFill>
                          <a:latin typeface="Calibri"/>
                          <a:ea typeface="Calibri"/>
                          <a:cs typeface="Calibri"/>
                        </a:rPr>
                        <a:t>TFN of the employee</a:t>
                      </a:r>
                      <a:endParaRPr lang="en-US" sz="1200" dirty="0">
                        <a:solidFill>
                          <a:srgbClr val="0D0D0D"/>
                        </a:solidFill>
                        <a:latin typeface="Calibri"/>
                        <a:ea typeface="Calibri"/>
                        <a:cs typeface="Calibri"/>
                      </a:endParaRPr>
                    </a:p>
                    <a:p>
                      <a:pPr marL="342900" marR="0" lvl="0" indent="-342900" algn="just">
                        <a:lnSpc>
                          <a:spcPct val="115000"/>
                        </a:lnSpc>
                        <a:spcBef>
                          <a:spcPts val="300"/>
                        </a:spcBef>
                        <a:spcAft>
                          <a:spcPts val="300"/>
                        </a:spcAft>
                        <a:buFont typeface="Wingdings"/>
                        <a:buChar char=""/>
                      </a:pPr>
                      <a:r>
                        <a:rPr lang="en-GB" sz="1200" dirty="0">
                          <a:solidFill>
                            <a:srgbClr val="0D0D0D"/>
                          </a:solidFill>
                          <a:latin typeface="Calibri"/>
                          <a:ea typeface="Calibri"/>
                          <a:cs typeface="Calibri"/>
                        </a:rPr>
                        <a:t>the ABN the employee’s SMSF</a:t>
                      </a:r>
                      <a:endParaRPr lang="en-US" sz="1200" dirty="0">
                        <a:solidFill>
                          <a:srgbClr val="0D0D0D"/>
                        </a:solidFill>
                        <a:latin typeface="Calibri"/>
                        <a:ea typeface="Calibri"/>
                        <a:cs typeface="Calibri"/>
                      </a:endParaRPr>
                    </a:p>
                    <a:p>
                      <a:pPr marL="342900" marR="0" lvl="0" indent="-342900" algn="just">
                        <a:lnSpc>
                          <a:spcPct val="115000"/>
                        </a:lnSpc>
                        <a:spcBef>
                          <a:spcPts val="300"/>
                        </a:spcBef>
                        <a:spcAft>
                          <a:spcPts val="300"/>
                        </a:spcAft>
                        <a:buFont typeface="Wingdings"/>
                        <a:buChar char=""/>
                      </a:pPr>
                      <a:r>
                        <a:rPr lang="en-GB" sz="1200" dirty="0">
                          <a:solidFill>
                            <a:srgbClr val="0D0D0D"/>
                          </a:solidFill>
                          <a:latin typeface="Calibri"/>
                          <a:ea typeface="Calibri"/>
                          <a:cs typeface="Calibri"/>
                        </a:rPr>
                        <a:t>the bank account details of your employee’s SMSF </a:t>
                      </a:r>
                      <a:endParaRPr lang="en-US" sz="1200" dirty="0">
                        <a:solidFill>
                          <a:srgbClr val="0D0D0D"/>
                        </a:solidFill>
                        <a:latin typeface="Calibri"/>
                        <a:ea typeface="Calibri"/>
                        <a:cs typeface="Calibri"/>
                      </a:endParaRPr>
                    </a:p>
                    <a:p>
                      <a:pPr marL="342900" marR="0" lvl="0" indent="-342900" algn="just">
                        <a:lnSpc>
                          <a:spcPct val="115000"/>
                        </a:lnSpc>
                        <a:spcBef>
                          <a:spcPts val="300"/>
                        </a:spcBef>
                        <a:spcAft>
                          <a:spcPts val="300"/>
                        </a:spcAft>
                        <a:buFont typeface="Wingdings"/>
                        <a:buChar char=""/>
                      </a:pPr>
                      <a:r>
                        <a:rPr lang="en-GB" sz="1200" dirty="0">
                          <a:solidFill>
                            <a:srgbClr val="0D0D0D"/>
                          </a:solidFill>
                          <a:latin typeface="Calibri"/>
                          <a:ea typeface="Calibri"/>
                          <a:cs typeface="Calibri"/>
                        </a:rPr>
                        <a:t>the electronic service address of your employee’s SMSF</a:t>
                      </a:r>
                      <a:endParaRPr lang="en-US" sz="1200" dirty="0">
                        <a:solidFill>
                          <a:srgbClr val="0D0D0D"/>
                        </a:solidFill>
                        <a:latin typeface="Calibri"/>
                        <a:ea typeface="Calibri"/>
                        <a:cs typeface="Calibri"/>
                      </a:endParaRPr>
                    </a:p>
                  </a:txBody>
                  <a:tcPr marL="68430" marR="6843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914662">
                <a:tc vMerge="1">
                  <a:txBody>
                    <a:bodyPr/>
                    <a:lstStyle/>
                    <a:p>
                      <a:endParaRPr lang="en-US"/>
                    </a:p>
                  </a:txBody>
                  <a:tcPr/>
                </a:tc>
                <a:tc>
                  <a:txBody>
                    <a:bodyPr/>
                    <a:lstStyle/>
                    <a:p>
                      <a:pPr marL="0" marR="0" indent="0" algn="just">
                        <a:lnSpc>
                          <a:spcPct val="115000"/>
                        </a:lnSpc>
                        <a:spcBef>
                          <a:spcPts val="300"/>
                        </a:spcBef>
                        <a:spcAft>
                          <a:spcPts val="300"/>
                        </a:spcAft>
                      </a:pPr>
                      <a:r>
                        <a:rPr lang="en-GB" sz="1200" b="1" dirty="0">
                          <a:solidFill>
                            <a:srgbClr val="2F5496"/>
                          </a:solidFill>
                          <a:latin typeface="Calibri"/>
                          <a:ea typeface="Calibri"/>
                          <a:cs typeface="Calibri"/>
                        </a:rPr>
                        <a:t>IMPORTANT:</a:t>
                      </a:r>
                      <a:r>
                        <a:rPr lang="en-GB" sz="1200" dirty="0">
                          <a:solidFill>
                            <a:srgbClr val="2F5496"/>
                          </a:solidFill>
                          <a:latin typeface="Calibri"/>
                          <a:ea typeface="Calibri"/>
                          <a:cs typeface="Calibri"/>
                        </a:rPr>
                        <a:t> </a:t>
                      </a:r>
                      <a:r>
                        <a:rPr lang="en-GB" sz="1200" dirty="0">
                          <a:solidFill>
                            <a:srgbClr val="0D0D0D"/>
                          </a:solidFill>
                          <a:latin typeface="Calibri"/>
                          <a:ea typeface="Calibri"/>
                          <a:cs typeface="Calibri"/>
                        </a:rPr>
                        <a:t>If the employee does not respond within a reasonable period, you can ask them to complete a Superannuation Standard Choice Form and have them return it to you within 28 days from the receipt. If the employee does not complete the form within the allotted time, the employer could send the relevant contributions to their default fund.</a:t>
                      </a:r>
                      <a:endParaRPr lang="en-US" sz="1200" dirty="0">
                        <a:solidFill>
                          <a:srgbClr val="0D0D0D"/>
                        </a:solidFill>
                        <a:latin typeface="Calibri"/>
                        <a:ea typeface="Calibri"/>
                        <a:cs typeface="Calibri"/>
                      </a:endParaRPr>
                    </a:p>
                  </a:txBody>
                  <a:tcPr marL="68430" marR="6843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D5DCE4"/>
                    </a:solidFill>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D5A91D6B-C4A5-EA64-4A9E-D461AC78B03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65</a:t>
            </a:fld>
            <a:endParaRPr lang="en-US" sz="900" dirty="0">
              <a:solidFill>
                <a:schemeClr val="tx2"/>
              </a:solidFill>
            </a:endParaRPr>
          </a:p>
        </p:txBody>
      </p:sp>
      <p:sp>
        <p:nvSpPr>
          <p:cNvPr id="4" name="Footer Placeholder 4">
            <a:extLst>
              <a:ext uri="{FF2B5EF4-FFF2-40B4-BE49-F238E27FC236}">
                <a16:creationId xmlns:a16="http://schemas.microsoft.com/office/drawing/2014/main" id="{D41EA784-CDA4-C48E-99AE-31DB1F8C85C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Paying Super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is the general process that you can follow when paying for Super: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Check your superannuation set-up and make sure that you have recorded the correct superannuation details in your system. Check whether you have indicated the correct superfund of each employee, their correct TFN, the correct ABN or SUI of their superannuation fund, bank details, etc.</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Process the pay run how you normally would. (i.e. set payment frequency, review timesheets, process employee net pay, send STP report, process payments, send out payment slips, etc.)</a:t>
            </a:r>
          </a:p>
        </p:txBody>
      </p:sp>
      <p:sp>
        <p:nvSpPr>
          <p:cNvPr id="3" name="Slide Number Placeholder 3">
            <a:extLst>
              <a:ext uri="{FF2B5EF4-FFF2-40B4-BE49-F238E27FC236}">
                <a16:creationId xmlns:a16="http://schemas.microsoft.com/office/drawing/2014/main" id="{59CA1B57-542C-71DE-E03B-D37ED2FA445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66</a:t>
            </a:fld>
            <a:endParaRPr lang="en-US" sz="900" dirty="0">
              <a:solidFill>
                <a:schemeClr val="tx2"/>
              </a:solidFill>
            </a:endParaRPr>
          </a:p>
        </p:txBody>
      </p:sp>
      <p:sp>
        <p:nvSpPr>
          <p:cNvPr id="4" name="Footer Placeholder 4">
            <a:extLst>
              <a:ext uri="{FF2B5EF4-FFF2-40B4-BE49-F238E27FC236}">
                <a16:creationId xmlns:a16="http://schemas.microsoft.com/office/drawing/2014/main" id="{66545073-71A3-6086-AD13-2ECD309043F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Paying Super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Lodge superannuation contribution reports and make sure to include all of the required information. These can be generated through a system that is SuperStream-compliant. Upon the lodgment of contribution reports, payments to superannuation are automatically processed using the details you have entered into the system.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Secure proof of payment. Make sure that you keep records of any kinds of document which you can use to prove that the payments for supers were processed accordingly. This may include confirmation receipts, screenshots of the online transfer, bank statement, etc.</a:t>
            </a:r>
          </a:p>
        </p:txBody>
      </p:sp>
      <p:sp>
        <p:nvSpPr>
          <p:cNvPr id="3" name="Slide Number Placeholder 3">
            <a:extLst>
              <a:ext uri="{FF2B5EF4-FFF2-40B4-BE49-F238E27FC236}">
                <a16:creationId xmlns:a16="http://schemas.microsoft.com/office/drawing/2014/main" id="{0092F1BB-B042-C77D-75E5-F5A34AAC8D0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67</a:t>
            </a:fld>
            <a:endParaRPr lang="en-US" sz="900" dirty="0">
              <a:solidFill>
                <a:schemeClr val="tx2"/>
              </a:solidFill>
            </a:endParaRPr>
          </a:p>
        </p:txBody>
      </p:sp>
      <p:sp>
        <p:nvSpPr>
          <p:cNvPr id="4" name="Footer Placeholder 4">
            <a:extLst>
              <a:ext uri="{FF2B5EF4-FFF2-40B4-BE49-F238E27FC236}">
                <a16:creationId xmlns:a16="http://schemas.microsoft.com/office/drawing/2014/main" id="{53FEC11E-AEB1-0972-BC17-9B5757545D0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Single Touch Payroll Reporting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Through STP reporting, the payroll information of each employee processed automatically and reported to ATO every time a pay run is processed. Thus, employers will no longer need to complete an annual payment summary every end of the year. Here are some other important reminders about for STP reporting: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Starting 1 July 2021, all employers will be required to report payroll information through STP. This means that businesses will be required to employ a payroll solution that will enable them to report payroll information with STP.</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STP should be processed on or before payday.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know how to process STP reporting with your current payroll software, enquire with your payroll solution provider and ask for an instructional guide. </a:t>
            </a:r>
          </a:p>
        </p:txBody>
      </p:sp>
      <p:sp>
        <p:nvSpPr>
          <p:cNvPr id="3" name="Slide Number Placeholder 3">
            <a:extLst>
              <a:ext uri="{FF2B5EF4-FFF2-40B4-BE49-F238E27FC236}">
                <a16:creationId xmlns:a16="http://schemas.microsoft.com/office/drawing/2014/main" id="{F50B8883-D544-DDE3-2459-9933967890B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68</a:t>
            </a:fld>
            <a:endParaRPr lang="en-US" sz="900" dirty="0">
              <a:solidFill>
                <a:schemeClr val="tx2"/>
              </a:solidFill>
            </a:endParaRPr>
          </a:p>
        </p:txBody>
      </p:sp>
      <p:sp>
        <p:nvSpPr>
          <p:cNvPr id="4" name="Footer Placeholder 4">
            <a:extLst>
              <a:ext uri="{FF2B5EF4-FFF2-40B4-BE49-F238E27FC236}">
                <a16:creationId xmlns:a16="http://schemas.microsoft.com/office/drawing/2014/main" id="{EEE5FBC2-575F-B638-9168-C61D8E06829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Single Touch Payroll Reporting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normal process of STP reporting would involve: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processing of pay run</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generation the required report</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securing of necessary declarations/authorisations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sending of the report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Once you have filed the report, your payroll software should let you know about its status (i.e. whether it is sending, accepted, rejected, etc.)</a:t>
            </a:r>
          </a:p>
        </p:txBody>
      </p:sp>
      <p:sp>
        <p:nvSpPr>
          <p:cNvPr id="3" name="Slide Number Placeholder 3">
            <a:extLst>
              <a:ext uri="{FF2B5EF4-FFF2-40B4-BE49-F238E27FC236}">
                <a16:creationId xmlns:a16="http://schemas.microsoft.com/office/drawing/2014/main" id="{BA9D7691-591B-2AF4-1627-335E02AC184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69</a:t>
            </a:fld>
            <a:endParaRPr lang="en-US" sz="900" dirty="0">
              <a:solidFill>
                <a:schemeClr val="tx2"/>
              </a:solidFill>
            </a:endParaRPr>
          </a:p>
        </p:txBody>
      </p:sp>
      <p:sp>
        <p:nvSpPr>
          <p:cNvPr id="4" name="Footer Placeholder 4">
            <a:extLst>
              <a:ext uri="{FF2B5EF4-FFF2-40B4-BE49-F238E27FC236}">
                <a16:creationId xmlns:a16="http://schemas.microsoft.com/office/drawing/2014/main" id="{955B02C2-EF98-5F9C-924F-458F1A33F0A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 Review and Adjust All Insurance Cover to Accommodate Business Growth or Changes to Business Operation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How Insurance Works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Basically, what happens here is that the insurance company promises the business to receive a certain amount of insurance benefit if certain conditions in the insurance policy are satisfied and as long as regular insurance premiums are paid to the insurance company. A business can get an insurance policy in order to protect itself from possible financial losses associated with the occurrence of different types of adverse events (fire, accidents, etc.)</a:t>
            </a:r>
          </a:p>
        </p:txBody>
      </p:sp>
      <p:sp>
        <p:nvSpPr>
          <p:cNvPr id="3" name="Slide Number Placeholder 3">
            <a:extLst>
              <a:ext uri="{FF2B5EF4-FFF2-40B4-BE49-F238E27FC236}">
                <a16:creationId xmlns:a16="http://schemas.microsoft.com/office/drawing/2014/main" id="{52A45B38-DF0D-1BF3-761C-50D4DBA27F8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70</a:t>
            </a:fld>
            <a:endParaRPr lang="en-US" sz="900" dirty="0">
              <a:solidFill>
                <a:schemeClr val="tx2"/>
              </a:solidFill>
            </a:endParaRPr>
          </a:p>
        </p:txBody>
      </p:sp>
      <p:sp>
        <p:nvSpPr>
          <p:cNvPr id="4" name="Footer Placeholder 4">
            <a:extLst>
              <a:ext uri="{FF2B5EF4-FFF2-40B4-BE49-F238E27FC236}">
                <a16:creationId xmlns:a16="http://schemas.microsoft.com/office/drawing/2014/main" id="{D313D9E3-7368-DBB4-AA69-0AA03DD0AAA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Different Types of Insurance Policies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different insurance policies available to businesses:</a:t>
            </a:r>
          </a:p>
        </p:txBody>
      </p:sp>
      <p:graphicFrame>
        <p:nvGraphicFramePr>
          <p:cNvPr id="7" name="Table 6"/>
          <p:cNvGraphicFramePr>
            <a:graphicFrameLocks noGrp="1"/>
          </p:cNvGraphicFramePr>
          <p:nvPr/>
        </p:nvGraphicFramePr>
        <p:xfrm>
          <a:off x="1194681" y="2458261"/>
          <a:ext cx="9704377" cy="3460478"/>
        </p:xfrm>
        <a:graphic>
          <a:graphicData uri="http://schemas.openxmlformats.org/drawingml/2006/table">
            <a:tbl>
              <a:tblPr/>
              <a:tblGrid>
                <a:gridCol w="1996490">
                  <a:extLst>
                    <a:ext uri="{9D8B030D-6E8A-4147-A177-3AD203B41FA5}">
                      <a16:colId xmlns:a16="http://schemas.microsoft.com/office/drawing/2014/main" val="20000"/>
                    </a:ext>
                  </a:extLst>
                </a:gridCol>
                <a:gridCol w="5081383">
                  <a:extLst>
                    <a:ext uri="{9D8B030D-6E8A-4147-A177-3AD203B41FA5}">
                      <a16:colId xmlns:a16="http://schemas.microsoft.com/office/drawing/2014/main" val="20001"/>
                    </a:ext>
                  </a:extLst>
                </a:gridCol>
                <a:gridCol w="2626504">
                  <a:extLst>
                    <a:ext uri="{9D8B030D-6E8A-4147-A177-3AD203B41FA5}">
                      <a16:colId xmlns:a16="http://schemas.microsoft.com/office/drawing/2014/main" val="20002"/>
                    </a:ext>
                  </a:extLst>
                </a:gridCol>
              </a:tblGrid>
              <a:tr h="361424">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Type of Policy</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Purpose</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Required or Not</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720528">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Public Liability</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This insurance policy serves to cover the damages and financial burden arising from the negligence brought upon by the business against a third party.</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600"/>
                        </a:spcBef>
                        <a:spcAft>
                          <a:spcPts val="600"/>
                        </a:spcAft>
                      </a:pPr>
                      <a:r>
                        <a:rPr lang="en-GB" sz="1800" dirty="0">
                          <a:solidFill>
                            <a:srgbClr val="0D0D0D"/>
                          </a:solidFill>
                          <a:latin typeface="Calibri"/>
                          <a:ea typeface="Calibri"/>
                          <a:cs typeface="Calibri"/>
                        </a:rPr>
                        <a:t>Mandatory</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588224">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Builder’s Risk</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This insurance serves to cover the loss and damage to property in the course of the construction.</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600"/>
                        </a:spcBef>
                        <a:spcAft>
                          <a:spcPts val="600"/>
                        </a:spcAft>
                      </a:pPr>
                      <a:r>
                        <a:rPr lang="en-GB" sz="1800" dirty="0">
                          <a:solidFill>
                            <a:srgbClr val="0D0D0D"/>
                          </a:solidFill>
                          <a:latin typeface="Calibri"/>
                          <a:ea typeface="Calibri"/>
                          <a:cs typeface="Calibri"/>
                        </a:rPr>
                        <a:t>Depends on the contract terms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1210479">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Loss of Income</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Loss of Income insurance policies serve to protect the business from the possible loss of income brought upon by events such as fire, other fortuitous events, illegal acts of directors, employee theft or fraud, etc. </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600"/>
                        </a:spcBef>
                        <a:spcAft>
                          <a:spcPts val="600"/>
                        </a:spcAft>
                      </a:pPr>
                      <a:r>
                        <a:rPr lang="en-GB" sz="1800" dirty="0">
                          <a:solidFill>
                            <a:srgbClr val="0D0D0D"/>
                          </a:solidFill>
                          <a:latin typeface="Calibri"/>
                          <a:ea typeface="Calibri"/>
                          <a:cs typeface="Calibri"/>
                        </a:rPr>
                        <a:t>Depends on the contract terms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2A4F6310-795C-B93F-AE88-C36C15A3109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71</a:t>
            </a:fld>
            <a:endParaRPr lang="en-US" sz="900" dirty="0">
              <a:solidFill>
                <a:schemeClr val="tx2"/>
              </a:solidFill>
            </a:endParaRPr>
          </a:p>
        </p:txBody>
      </p:sp>
      <p:sp>
        <p:nvSpPr>
          <p:cNvPr id="4" name="Footer Placeholder 4">
            <a:extLst>
              <a:ext uri="{FF2B5EF4-FFF2-40B4-BE49-F238E27FC236}">
                <a16:creationId xmlns:a16="http://schemas.microsoft.com/office/drawing/2014/main" id="{7DC00917-832F-79E2-CF9C-20014F74520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Different Types of Insurance Policies</a:t>
            </a:r>
          </a:p>
        </p:txBody>
      </p:sp>
      <p:graphicFrame>
        <p:nvGraphicFramePr>
          <p:cNvPr id="11" name="Table 10"/>
          <p:cNvGraphicFramePr>
            <a:graphicFrameLocks noGrp="1"/>
          </p:cNvGraphicFramePr>
          <p:nvPr/>
        </p:nvGraphicFramePr>
        <p:xfrm>
          <a:off x="1283171" y="2192790"/>
          <a:ext cx="9394661" cy="2532616"/>
        </p:xfrm>
        <a:graphic>
          <a:graphicData uri="http://schemas.openxmlformats.org/drawingml/2006/table">
            <a:tbl>
              <a:tblPr/>
              <a:tblGrid>
                <a:gridCol w="1932772">
                  <a:extLst>
                    <a:ext uri="{9D8B030D-6E8A-4147-A177-3AD203B41FA5}">
                      <a16:colId xmlns:a16="http://schemas.microsoft.com/office/drawing/2014/main" val="20000"/>
                    </a:ext>
                  </a:extLst>
                </a:gridCol>
                <a:gridCol w="4919210">
                  <a:extLst>
                    <a:ext uri="{9D8B030D-6E8A-4147-A177-3AD203B41FA5}">
                      <a16:colId xmlns:a16="http://schemas.microsoft.com/office/drawing/2014/main" val="20001"/>
                    </a:ext>
                  </a:extLst>
                </a:gridCol>
                <a:gridCol w="2542679">
                  <a:extLst>
                    <a:ext uri="{9D8B030D-6E8A-4147-A177-3AD203B41FA5}">
                      <a16:colId xmlns:a16="http://schemas.microsoft.com/office/drawing/2014/main" val="20002"/>
                    </a:ext>
                  </a:extLst>
                </a:gridCol>
              </a:tblGrid>
              <a:tr h="361424">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Type of Policy</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Purpose</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Required or Not</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720528">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Workers Compensation</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This policy serves to protect the company and its employees from financial loss due to work-related accidents or illnesses.</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600"/>
                        </a:spcBef>
                        <a:spcAft>
                          <a:spcPts val="600"/>
                        </a:spcAft>
                      </a:pPr>
                      <a:r>
                        <a:rPr lang="en-GB" sz="1800" dirty="0">
                          <a:solidFill>
                            <a:srgbClr val="0D0D0D"/>
                          </a:solidFill>
                          <a:latin typeface="Calibri"/>
                          <a:ea typeface="Calibri"/>
                          <a:cs typeface="Calibri"/>
                        </a:rPr>
                        <a:t>Mandatory</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588224">
                <a:tc>
                  <a:txBody>
                    <a:bodyPr/>
                    <a:lstStyle/>
                    <a:p>
                      <a:pPr marL="0" marR="64770" indent="0">
                        <a:lnSpc>
                          <a:spcPct val="115000"/>
                        </a:lnSpc>
                        <a:spcBef>
                          <a:spcPts val="600"/>
                        </a:spcBef>
                        <a:spcAft>
                          <a:spcPts val="600"/>
                        </a:spcAft>
                      </a:pPr>
                      <a:r>
                        <a:rPr lang="en-GB" sz="1800" dirty="0">
                          <a:solidFill>
                            <a:srgbClr val="0D0D0D"/>
                          </a:solidFill>
                          <a:latin typeface="Calibri"/>
                          <a:ea typeface="Calibri"/>
                          <a:cs typeface="Calibri"/>
                        </a:rPr>
                        <a:t>Commercial Vehicles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800" dirty="0">
                          <a:solidFill>
                            <a:srgbClr val="0D0D0D"/>
                          </a:solidFill>
                          <a:latin typeface="Calibri"/>
                          <a:ea typeface="Calibri"/>
                          <a:cs typeface="Calibri"/>
                        </a:rPr>
                        <a:t>The coverage provided by commercial auto insurance is intended to help policyholders avoid high vehicle repair costs, medical expenses, or lawsuits resulting from auto accidents.</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600"/>
                        </a:spcBef>
                        <a:spcAft>
                          <a:spcPts val="600"/>
                        </a:spcAft>
                      </a:pPr>
                      <a:r>
                        <a:rPr lang="en-GB" sz="1800" dirty="0">
                          <a:solidFill>
                            <a:srgbClr val="0D0D0D"/>
                          </a:solidFill>
                          <a:latin typeface="Calibri"/>
                          <a:ea typeface="Calibri"/>
                          <a:cs typeface="Calibri"/>
                        </a:rPr>
                        <a:t>Depends on the registration requirements of the State/ Territory</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4B74487F-C7A5-5B7F-A881-0C932C3DF54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72</a:t>
            </a:fld>
            <a:endParaRPr lang="en-US" sz="900" dirty="0">
              <a:solidFill>
                <a:schemeClr val="tx2"/>
              </a:solidFill>
            </a:endParaRPr>
          </a:p>
        </p:txBody>
      </p:sp>
      <p:sp>
        <p:nvSpPr>
          <p:cNvPr id="4" name="Footer Placeholder 4">
            <a:extLst>
              <a:ext uri="{FF2B5EF4-FFF2-40B4-BE49-F238E27FC236}">
                <a16:creationId xmlns:a16="http://schemas.microsoft.com/office/drawing/2014/main" id="{15EFC76A-8A09-C841-67AF-EAFCD6BC703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Review and Adjust Insurance Covers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is the general process involved in reviewing and adjusting the existing insurance covers of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Read the terms of the insurance policies. Ask the assistance of a legal professional if you need some help in interpreting and understanding the terms of the policy. Accordingly, you must take note of the following details in your review:</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type of policy</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insurance carrier</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policy number – this is the unique set of numbers used to distinguish one insurance policy from another</a:t>
            </a:r>
          </a:p>
        </p:txBody>
      </p:sp>
      <p:sp>
        <p:nvSpPr>
          <p:cNvPr id="3" name="Slide Number Placeholder 3">
            <a:extLst>
              <a:ext uri="{FF2B5EF4-FFF2-40B4-BE49-F238E27FC236}">
                <a16:creationId xmlns:a16="http://schemas.microsoft.com/office/drawing/2014/main" id="{D627DECF-1DF8-521F-B742-C9D171C940B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73</a:t>
            </a:fld>
            <a:endParaRPr lang="en-US" sz="900" dirty="0">
              <a:solidFill>
                <a:schemeClr val="tx2"/>
              </a:solidFill>
            </a:endParaRPr>
          </a:p>
        </p:txBody>
      </p:sp>
      <p:sp>
        <p:nvSpPr>
          <p:cNvPr id="4" name="Footer Placeholder 4">
            <a:extLst>
              <a:ext uri="{FF2B5EF4-FFF2-40B4-BE49-F238E27FC236}">
                <a16:creationId xmlns:a16="http://schemas.microsoft.com/office/drawing/2014/main" id="{CD19DC1F-AE97-2980-A5E0-67F50B1BB90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Review and Adjust Insurance Covers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issuance date</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premium payments required – this refers to the regular payment that is required to be paid in order to avail of the insurance benefits states in the policy</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conditions of the policy, including what items are excluded from its coverage</a:t>
            </a:r>
          </a:p>
        </p:txBody>
      </p:sp>
      <p:sp>
        <p:nvSpPr>
          <p:cNvPr id="3" name="Slide Number Placeholder 3">
            <a:extLst>
              <a:ext uri="{FF2B5EF4-FFF2-40B4-BE49-F238E27FC236}">
                <a16:creationId xmlns:a16="http://schemas.microsoft.com/office/drawing/2014/main" id="{A0EF4D57-9982-659B-D8CF-D8CB40490BE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74</a:t>
            </a:fld>
            <a:endParaRPr lang="en-US" sz="900" dirty="0">
              <a:solidFill>
                <a:schemeClr val="tx2"/>
              </a:solidFill>
            </a:endParaRPr>
          </a:p>
        </p:txBody>
      </p:sp>
      <p:sp>
        <p:nvSpPr>
          <p:cNvPr id="4" name="Footer Placeholder 4">
            <a:extLst>
              <a:ext uri="{FF2B5EF4-FFF2-40B4-BE49-F238E27FC236}">
                <a16:creationId xmlns:a16="http://schemas.microsoft.com/office/drawing/2014/main" id="{9584A27F-A964-1685-A196-4EBC76DEE5C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Review and Adjust Insurance Covers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Understand the circumstances of the business. As the business grows, your insurance coverage should also be adjusted and increased accordingly. For example, if the business’s income continues to increase rapidly, the coverage of your current Loss of Income policy should also be updated. For instance, a business that has an average annual income of $70,000 should have a coverage of at least $70,000 in its Loss of Income policy.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Once you have determined the necessity to adjust your current insurance covers, you must then enquire with an insurance broker for your options. Make sure not to make a hasty decision; do your research and identify the additional costs to incur for availing such increase in your insurance coverage.</a:t>
            </a:r>
          </a:p>
        </p:txBody>
      </p:sp>
      <p:sp>
        <p:nvSpPr>
          <p:cNvPr id="3" name="Slide Number Placeholder 3">
            <a:extLst>
              <a:ext uri="{FF2B5EF4-FFF2-40B4-BE49-F238E27FC236}">
                <a16:creationId xmlns:a16="http://schemas.microsoft.com/office/drawing/2014/main" id="{717F34AD-6814-D031-9156-048F10FF29F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75</a:t>
            </a:fld>
            <a:endParaRPr lang="en-US" sz="900" dirty="0">
              <a:solidFill>
                <a:schemeClr val="tx2"/>
              </a:solidFill>
            </a:endParaRPr>
          </a:p>
        </p:txBody>
      </p:sp>
      <p:sp>
        <p:nvSpPr>
          <p:cNvPr id="4" name="Footer Placeholder 4">
            <a:extLst>
              <a:ext uri="{FF2B5EF4-FFF2-40B4-BE49-F238E27FC236}">
                <a16:creationId xmlns:a16="http://schemas.microsoft.com/office/drawing/2014/main" id="{78E0A67D-35A2-DF0F-F794-B3FA8BEE37B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 Process Payments to Employees on Time and Contractors and Suppliers by the Due Date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Ensuring Payments are Made on Time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ensure that you will be able to pay your employees, contractors, and suppliers on time, it is integral that you take note of all the relevant due dates. Here are some other tips on how you can ensure that you process these payments on time:</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Manage funds</a:t>
            </a:r>
            <a:r>
              <a:rPr lang="en-US" sz="2200" dirty="0">
                <a:ea typeface="Open Sans" pitchFamily="34" charset="0"/>
                <a:cs typeface="Open Sans" pitchFamily="34" charset="0"/>
              </a:rPr>
              <a:t>. One of the common reasons why there are delays in payments is the lack of funds. To ensure that the business has enough cash to settle these payments, the business may undertake the following measures: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Have a separate fund for payroll. If the business is making extra cash, make sure to appropriate a portion of it to the payroll fund. </a:t>
            </a:r>
          </a:p>
        </p:txBody>
      </p:sp>
      <p:sp>
        <p:nvSpPr>
          <p:cNvPr id="3" name="Slide Number Placeholder 3">
            <a:extLst>
              <a:ext uri="{FF2B5EF4-FFF2-40B4-BE49-F238E27FC236}">
                <a16:creationId xmlns:a16="http://schemas.microsoft.com/office/drawing/2014/main" id="{4FE19D6A-EF87-35F3-8B28-7BA8542904E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76</a:t>
            </a:fld>
            <a:endParaRPr lang="en-US" sz="900" dirty="0">
              <a:solidFill>
                <a:schemeClr val="tx2"/>
              </a:solidFill>
            </a:endParaRPr>
          </a:p>
        </p:txBody>
      </p:sp>
      <p:sp>
        <p:nvSpPr>
          <p:cNvPr id="4" name="Footer Placeholder 4">
            <a:extLst>
              <a:ext uri="{FF2B5EF4-FFF2-40B4-BE49-F238E27FC236}">
                <a16:creationId xmlns:a16="http://schemas.microsoft.com/office/drawing/2014/main" id="{F2CA5910-CB75-FFD8-348E-A4EDF288FED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 Process Payments to Employees on Time and Contractors and Suppliers by the Due Date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Factor the invoices of the business. You may factor the invoices of the business in a factoring company who can immediately pay the invoice amount. The amount that you receive from the factoring company can then be used to settle your obligations with your contractors, suppliers, and employees. However, remember that once your client finally settles the invoice, you will need to remit the payment to the factoring company and also pay for the factoring fee.</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Assess whether you need to obtain a loan. Assess whether you can obtain a loan agreement from a financial institution that offers a lower interest rate than the rate already agreed upon with a supplier or a contractor. </a:t>
            </a:r>
          </a:p>
        </p:txBody>
      </p:sp>
      <p:sp>
        <p:nvSpPr>
          <p:cNvPr id="3" name="Slide Number Placeholder 3">
            <a:extLst>
              <a:ext uri="{FF2B5EF4-FFF2-40B4-BE49-F238E27FC236}">
                <a16:creationId xmlns:a16="http://schemas.microsoft.com/office/drawing/2014/main" id="{2E175C0D-92F6-5100-5F5A-E44C8879578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77</a:t>
            </a:fld>
            <a:endParaRPr lang="en-US" sz="900" dirty="0">
              <a:solidFill>
                <a:schemeClr val="tx2"/>
              </a:solidFill>
            </a:endParaRPr>
          </a:p>
        </p:txBody>
      </p:sp>
      <p:sp>
        <p:nvSpPr>
          <p:cNvPr id="4" name="Footer Placeholder 4">
            <a:extLst>
              <a:ext uri="{FF2B5EF4-FFF2-40B4-BE49-F238E27FC236}">
                <a16:creationId xmlns:a16="http://schemas.microsoft.com/office/drawing/2014/main" id="{6E016B0A-9D71-AA15-D667-F366D7EF6DA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 Process Payments to Employees on Time and Contractors and Suppliers by the Due Date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Make use of a time management tool</a:t>
            </a:r>
            <a:r>
              <a:rPr lang="en-US" sz="2200" dirty="0">
                <a:ea typeface="Open Sans" pitchFamily="34" charset="0"/>
                <a:cs typeface="Open Sans" pitchFamily="34" charset="0"/>
              </a:rPr>
              <a:t>. There is a variety of management tools that you can use when keeping track of due dates. Fortunately, most payroll and accounting software nowadays have a feature that can automatically send a notification whenever a particular payment falls due.</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Communicate with your team to ensure that you will meet the deadlines</a:t>
            </a:r>
            <a:r>
              <a:rPr lang="en-US" sz="2200" dirty="0">
                <a:ea typeface="Open Sans" pitchFamily="34" charset="0"/>
                <a:cs typeface="Open Sans" pitchFamily="34" charset="0"/>
              </a:rPr>
              <a:t>. If you are working with a team, make sure to monitor how they are doing with certain tasks. For instance, to ensure that payments to employees are not delayed, touch base with the person-in-charge of the payroll records and ask if there are current issues that can cause a delay in the payroll processing. This way, you can address the issue ahead of time and avoid the delay.</a:t>
            </a:r>
          </a:p>
        </p:txBody>
      </p:sp>
      <p:sp>
        <p:nvSpPr>
          <p:cNvPr id="3" name="Slide Number Placeholder 3">
            <a:extLst>
              <a:ext uri="{FF2B5EF4-FFF2-40B4-BE49-F238E27FC236}">
                <a16:creationId xmlns:a16="http://schemas.microsoft.com/office/drawing/2014/main" id="{4F23AEDB-167C-657A-BB6C-EBF2BC1EAE8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78</a:t>
            </a:fld>
            <a:endParaRPr lang="en-US" sz="900" dirty="0">
              <a:solidFill>
                <a:schemeClr val="tx2"/>
              </a:solidFill>
            </a:endParaRPr>
          </a:p>
        </p:txBody>
      </p:sp>
      <p:sp>
        <p:nvSpPr>
          <p:cNvPr id="4" name="Footer Placeholder 4">
            <a:extLst>
              <a:ext uri="{FF2B5EF4-FFF2-40B4-BE49-F238E27FC236}">
                <a16:creationId xmlns:a16="http://schemas.microsoft.com/office/drawing/2014/main" id="{0E4B04B2-568E-D919-EF87-D890A65B990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Consequences of Delay in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Delay in payments can have the following consequences: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Delay in payments can negatively affect the credit standing of the business. Maintaining a good credit standing is important in obtaining new loans, especially if obtaining loans from banks.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business may encounter legal disputes if a delay in payments will not be avoided. This is especially true because there are legislation and regulations protecting the rights of the suppliers, sub-contractors and employees to receive payments on time.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Delay in payments increases the total interest payments made to the creditors. Until the business settles its obligations to suppliers and creditors, the business will have to continue paying for interest.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Delay in payments can negatively affect your relationship with your suppliers, sub-contractors and employees. Your supplier might no longer offer you discounts on your next transactions. Your sub-contractors and employees might no longer be motivated to perform quality work. </a:t>
            </a:r>
          </a:p>
        </p:txBody>
      </p:sp>
      <p:sp>
        <p:nvSpPr>
          <p:cNvPr id="3" name="Slide Number Placeholder 3">
            <a:extLst>
              <a:ext uri="{FF2B5EF4-FFF2-40B4-BE49-F238E27FC236}">
                <a16:creationId xmlns:a16="http://schemas.microsoft.com/office/drawing/2014/main" id="{EA07D903-8EFB-351C-4631-D2491D6396A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79</a:t>
            </a:fld>
            <a:endParaRPr lang="en-US" sz="900" dirty="0">
              <a:solidFill>
                <a:schemeClr val="tx2"/>
              </a:solidFill>
            </a:endParaRPr>
          </a:p>
        </p:txBody>
      </p:sp>
      <p:sp>
        <p:nvSpPr>
          <p:cNvPr id="4" name="Footer Placeholder 4">
            <a:extLst>
              <a:ext uri="{FF2B5EF4-FFF2-40B4-BE49-F238E27FC236}">
                <a16:creationId xmlns:a16="http://schemas.microsoft.com/office/drawing/2014/main" id="{FDF3BA4D-18B9-5C57-CF3B-C6252B1F3EC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3.4 Monitor Loan and Interest Repayments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Loan Amortisation Schedule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One way to effectively monitor loan and interest repayments is by preparing a loan amortisation schedule. When preparing a loan amortisation schedule, you must ensure that you have first thoroughly reviewed the loan agreement. In your review of the loan agreement, you must be able to identify: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amount of the loan proceeds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conditions of the loan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corresponding interest payments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maturity dates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Other payments terms</a:t>
            </a:r>
          </a:p>
        </p:txBody>
      </p:sp>
      <p:sp>
        <p:nvSpPr>
          <p:cNvPr id="3" name="Slide Number Placeholder 3">
            <a:extLst>
              <a:ext uri="{FF2B5EF4-FFF2-40B4-BE49-F238E27FC236}">
                <a16:creationId xmlns:a16="http://schemas.microsoft.com/office/drawing/2014/main" id="{4A8E47E8-0314-F97F-2C98-E0BAC8F9963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80</a:t>
            </a:fld>
            <a:endParaRPr lang="en-US" sz="900" dirty="0">
              <a:solidFill>
                <a:schemeClr val="tx2"/>
              </a:solidFill>
            </a:endParaRPr>
          </a:p>
        </p:txBody>
      </p:sp>
      <p:sp>
        <p:nvSpPr>
          <p:cNvPr id="4" name="Footer Placeholder 4">
            <a:extLst>
              <a:ext uri="{FF2B5EF4-FFF2-40B4-BE49-F238E27FC236}">
                <a16:creationId xmlns:a16="http://schemas.microsoft.com/office/drawing/2014/main" id="{38AB5016-42A9-1960-5C7B-EAF7B25CAD7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3.4 Monitor Loan and Interest Repayments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a lot of templates of loan amortisations schedule that are accessible for free. You may use these templates when monitoring interest and loan repayments. Just ensure that you modify the template according to the payment terms of the loan agreement and according to the policies and procedures of your organisation.</a:t>
            </a:r>
          </a:p>
        </p:txBody>
      </p:sp>
      <p:sp>
        <p:nvSpPr>
          <p:cNvPr id="3" name="Slide Number Placeholder 3">
            <a:extLst>
              <a:ext uri="{FF2B5EF4-FFF2-40B4-BE49-F238E27FC236}">
                <a16:creationId xmlns:a16="http://schemas.microsoft.com/office/drawing/2014/main" id="{EF7BED5A-6F2C-D261-9307-C65D1232902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81</a:t>
            </a:fld>
            <a:endParaRPr lang="en-US" sz="900" dirty="0">
              <a:solidFill>
                <a:schemeClr val="tx2"/>
              </a:solidFill>
            </a:endParaRPr>
          </a:p>
        </p:txBody>
      </p:sp>
      <p:sp>
        <p:nvSpPr>
          <p:cNvPr id="4" name="Footer Placeholder 4">
            <a:extLst>
              <a:ext uri="{FF2B5EF4-FFF2-40B4-BE49-F238E27FC236}">
                <a16:creationId xmlns:a16="http://schemas.microsoft.com/office/drawing/2014/main" id="{E9D7DF86-495F-9DE9-44DC-D9B8AF2C891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Importance of Monitoring Loan and Interest Repayments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Monitoring loan and interest repayments are important for the following reasons: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Monitoring them allows you to ensure that you comply with your obligations with your outside creditors.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allows you to avoid possible legal disputes that can be brought by late loan payments.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allows you to avoid having a negative credit standing.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allows you to ensure that you do not pay more than the amount that is currently due and demandable.</a:t>
            </a:r>
          </a:p>
        </p:txBody>
      </p:sp>
      <p:sp>
        <p:nvSpPr>
          <p:cNvPr id="3" name="Slide Number Placeholder 3">
            <a:extLst>
              <a:ext uri="{FF2B5EF4-FFF2-40B4-BE49-F238E27FC236}">
                <a16:creationId xmlns:a16="http://schemas.microsoft.com/office/drawing/2014/main" id="{A5CAAF87-CC08-A24E-2F8C-17EBE8C7AC3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82</a:t>
            </a:fld>
            <a:endParaRPr lang="en-US" sz="900" dirty="0">
              <a:solidFill>
                <a:schemeClr val="tx2"/>
              </a:solidFill>
            </a:endParaRPr>
          </a:p>
        </p:txBody>
      </p:sp>
      <p:sp>
        <p:nvSpPr>
          <p:cNvPr id="4" name="Footer Placeholder 4">
            <a:extLst>
              <a:ext uri="{FF2B5EF4-FFF2-40B4-BE49-F238E27FC236}">
                <a16:creationId xmlns:a16="http://schemas.microsoft.com/office/drawing/2014/main" id="{FD68E6D3-CBBD-7244-C1DB-B0A739647ED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3.5 Review Ongoing Business Finances Against Project Budgets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Reviewing Project Budget Against Cost Reports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By the end of every period, the project budget should be reviewed against relevant cost reports. A cost report is a living document that should be updated regularly to reflect the actual costs incurred by each project for the current period.</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difference between the actual cost and the budget cost is referred to as the cost variance. This also means that the actual cost incurred for the project is not equal to its related budgeted cost.</a:t>
            </a:r>
          </a:p>
        </p:txBody>
      </p:sp>
      <p:sp>
        <p:nvSpPr>
          <p:cNvPr id="3" name="Slide Number Placeholder 3">
            <a:extLst>
              <a:ext uri="{FF2B5EF4-FFF2-40B4-BE49-F238E27FC236}">
                <a16:creationId xmlns:a16="http://schemas.microsoft.com/office/drawing/2014/main" id="{077D9003-8051-2AAE-9624-3703395618A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83</a:t>
            </a:fld>
            <a:endParaRPr lang="en-US" sz="900" dirty="0">
              <a:solidFill>
                <a:schemeClr val="tx2"/>
              </a:solidFill>
            </a:endParaRPr>
          </a:p>
        </p:txBody>
      </p:sp>
      <p:sp>
        <p:nvSpPr>
          <p:cNvPr id="4" name="Footer Placeholder 4">
            <a:extLst>
              <a:ext uri="{FF2B5EF4-FFF2-40B4-BE49-F238E27FC236}">
                <a16:creationId xmlns:a16="http://schemas.microsoft.com/office/drawing/2014/main" id="{902E7330-2FA3-DD40-FDCD-37F1DE85131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3.5 Review Ongoing Business Finances Against Project Budgets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variances can occur for a variety of reasons, including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normal spoilages were not taken into account in the estimate for the budgeted cost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changes in the market price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changes in delivery costs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untimely purchase of supplies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loss of purchase discounts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changes in taxes and duties</a:t>
            </a:r>
          </a:p>
        </p:txBody>
      </p:sp>
      <p:sp>
        <p:nvSpPr>
          <p:cNvPr id="3" name="Slide Number Placeholder 3">
            <a:extLst>
              <a:ext uri="{FF2B5EF4-FFF2-40B4-BE49-F238E27FC236}">
                <a16:creationId xmlns:a16="http://schemas.microsoft.com/office/drawing/2014/main" id="{4B1F6F9C-3EA7-D45D-0B7D-127AA85536B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84</a:t>
            </a:fld>
            <a:endParaRPr lang="en-US" sz="900" dirty="0">
              <a:solidFill>
                <a:schemeClr val="tx2"/>
              </a:solidFill>
            </a:endParaRPr>
          </a:p>
        </p:txBody>
      </p:sp>
      <p:sp>
        <p:nvSpPr>
          <p:cNvPr id="4" name="Footer Placeholder 4">
            <a:extLst>
              <a:ext uri="{FF2B5EF4-FFF2-40B4-BE49-F238E27FC236}">
                <a16:creationId xmlns:a16="http://schemas.microsoft.com/office/drawing/2014/main" id="{27AF53B4-E874-045A-731F-46F84279D6F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3.5 Review Ongoing Business Finances Against Project Budgets </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use of substitute materials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careless handling of materials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changes in the basic wage rate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unplanned overtime payments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revision of wages due to new rewards entitlement </a:t>
            </a:r>
          </a:p>
        </p:txBody>
      </p:sp>
      <p:sp>
        <p:nvSpPr>
          <p:cNvPr id="3" name="Slide Number Placeholder 3">
            <a:extLst>
              <a:ext uri="{FF2B5EF4-FFF2-40B4-BE49-F238E27FC236}">
                <a16:creationId xmlns:a16="http://schemas.microsoft.com/office/drawing/2014/main" id="{698244DA-20BE-1E98-13AC-CD36534697A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85</a:t>
            </a:fld>
            <a:endParaRPr lang="en-US" sz="900" dirty="0">
              <a:solidFill>
                <a:schemeClr val="tx2"/>
              </a:solidFill>
            </a:endParaRPr>
          </a:p>
        </p:txBody>
      </p:sp>
      <p:sp>
        <p:nvSpPr>
          <p:cNvPr id="4" name="Footer Placeholder 4">
            <a:extLst>
              <a:ext uri="{FF2B5EF4-FFF2-40B4-BE49-F238E27FC236}">
                <a16:creationId xmlns:a16="http://schemas.microsoft.com/office/drawing/2014/main" id="{B454262C-D30E-4D06-6541-E51664D415A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Process Taxation, Insurance and Payments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Cost Variance Analysis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properly document these cost variances, you must prepare a Cost Variance Analysis Report. You can start by using a template, but make sure that your report follows your organisation’s policies and procedures. There is no standardised format for this type of report, but as a minimum, your report should include the following information: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cost items being reviewed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amount of actual cost incurred for each item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amount of budget cost for each item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difference between the actual cost and the budgeted cost (cost variance)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analysis for each variance (i.e. determine the cause of the variances)</a:t>
            </a:r>
          </a:p>
        </p:txBody>
      </p:sp>
      <p:sp>
        <p:nvSpPr>
          <p:cNvPr id="3" name="Slide Number Placeholder 3">
            <a:extLst>
              <a:ext uri="{FF2B5EF4-FFF2-40B4-BE49-F238E27FC236}">
                <a16:creationId xmlns:a16="http://schemas.microsoft.com/office/drawing/2014/main" id="{8C85205B-9881-8D9F-649D-9890093BD69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86</a:t>
            </a:fld>
            <a:endParaRPr lang="en-US" sz="900" dirty="0">
              <a:solidFill>
                <a:schemeClr val="tx2"/>
              </a:solidFill>
            </a:endParaRPr>
          </a:p>
        </p:txBody>
      </p:sp>
      <p:sp>
        <p:nvSpPr>
          <p:cNvPr id="4" name="Footer Placeholder 4">
            <a:extLst>
              <a:ext uri="{FF2B5EF4-FFF2-40B4-BE49-F238E27FC236}">
                <a16:creationId xmlns:a16="http://schemas.microsoft.com/office/drawing/2014/main" id="{F60A51D5-9741-D174-BC7B-52F701700B6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dirty="0">
                <a:latin typeface="+mn-lt"/>
              </a:rPr>
              <a:t>What have we learned?</a:t>
            </a:r>
            <a:endParaRPr lang="en-PH" sz="4000" dirty="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AU" sz="2200" b="1" dirty="0">
                <a:ea typeface="Open Sans" pitchFamily="34" charset="0"/>
                <a:cs typeface="Open Sans" pitchFamily="34" charset="0"/>
              </a:rPr>
              <a:t>In this part of the session, we have covered:</a:t>
            </a:r>
            <a:endParaRPr lang="en-AU" sz="2200"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Identify requirements of the business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Manage business finances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Process taxation, insurance and payments</a:t>
            </a:r>
          </a:p>
        </p:txBody>
      </p:sp>
      <p:sp>
        <p:nvSpPr>
          <p:cNvPr id="4" name="Slide Number Placeholder 3">
            <a:extLst>
              <a:ext uri="{FF2B5EF4-FFF2-40B4-BE49-F238E27FC236}">
                <a16:creationId xmlns:a16="http://schemas.microsoft.com/office/drawing/2014/main" id="{FA73FB55-408C-E3B7-31C5-DBB52CFDBA5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87</a:t>
            </a:fld>
            <a:endParaRPr lang="en-US" sz="900" dirty="0">
              <a:solidFill>
                <a:schemeClr val="tx2"/>
              </a:solidFill>
            </a:endParaRPr>
          </a:p>
        </p:txBody>
      </p:sp>
      <p:sp>
        <p:nvSpPr>
          <p:cNvPr id="6" name="Footer Placeholder 4">
            <a:extLst>
              <a:ext uri="{FF2B5EF4-FFF2-40B4-BE49-F238E27FC236}">
                <a16:creationId xmlns:a16="http://schemas.microsoft.com/office/drawing/2014/main" id="{481623ED-22A4-D936-ECA2-700C9C02F31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66704532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1620012"/>
            <a:ext cx="10515600" cy="3389375"/>
          </a:xfrm>
        </p:spPr>
        <p:txBody>
          <a:bodyPr anchor="b">
            <a:normAutofit/>
          </a:bodyPr>
          <a:lstStyle/>
          <a:p>
            <a:pPr marL="0" marR="64770" indent="0" algn="ctr">
              <a:spcBef>
                <a:spcPts val="600"/>
              </a:spcBef>
              <a:spcAft>
                <a:spcPts val="600"/>
              </a:spcAft>
              <a:buNone/>
            </a:pPr>
            <a:r>
              <a:rPr lang="en-PH" sz="2000" b="1" dirty="0">
                <a:solidFill>
                  <a:schemeClr val="bg1">
                    <a:lumMod val="65000"/>
                  </a:schemeClr>
                </a:solidFill>
                <a:ea typeface="Open Sans" pitchFamily="34" charset="0"/>
                <a:cs typeface="Open Sans" pitchFamily="34" charset="0"/>
              </a:rPr>
              <a:t>End of Part 3</a:t>
            </a:r>
            <a:endParaRPr lang="en-US" sz="2000" b="1" dirty="0">
              <a:solidFill>
                <a:schemeClr val="bg1">
                  <a:lumMod val="65000"/>
                </a:schemeClr>
              </a:solidFill>
              <a:highlight>
                <a:srgbClr val="FFFF00"/>
              </a:highlight>
              <a:ea typeface="Open Sans" pitchFamily="34" charset="0"/>
              <a:cs typeface="Open Sans" pitchFamily="34" charset="0"/>
            </a:endParaRPr>
          </a:p>
        </p:txBody>
      </p:sp>
      <p:sp>
        <p:nvSpPr>
          <p:cNvPr id="4" name="Slide Number Placeholder 3">
            <a:extLst>
              <a:ext uri="{FF2B5EF4-FFF2-40B4-BE49-F238E27FC236}">
                <a16:creationId xmlns:a16="http://schemas.microsoft.com/office/drawing/2014/main" id="{A07396D5-30EA-2263-C8CC-18130118B57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88</a:t>
            </a:fld>
            <a:endParaRPr lang="en-US" sz="900" dirty="0">
              <a:solidFill>
                <a:schemeClr val="tx2"/>
              </a:solidFill>
            </a:endParaRPr>
          </a:p>
        </p:txBody>
      </p:sp>
      <p:sp>
        <p:nvSpPr>
          <p:cNvPr id="5" name="Footer Placeholder 4">
            <a:extLst>
              <a:ext uri="{FF2B5EF4-FFF2-40B4-BE49-F238E27FC236}">
                <a16:creationId xmlns:a16="http://schemas.microsoft.com/office/drawing/2014/main" id="{8EA3750A-2E4B-82E9-87B1-3451C21A68C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278456938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dirty="0">
                <a:latin typeface="+mn-lt"/>
              </a:rPr>
              <a:t>Presentation Objectives</a:t>
            </a:r>
            <a:endParaRPr lang="en-PH" sz="4000" dirty="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AU" sz="2200" b="1" dirty="0">
                <a:ea typeface="Open Sans" pitchFamily="34" charset="0"/>
                <a:cs typeface="Open Sans" pitchFamily="34" charset="0"/>
              </a:rPr>
              <a:t>Now that you have completed this presentation, you should be able to:</a:t>
            </a:r>
            <a:endParaRPr lang="en-PH" sz="2200" b="1"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Identify requirements of the business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Manage business finances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Process taxation, insurance and payments</a:t>
            </a:r>
          </a:p>
        </p:txBody>
      </p:sp>
      <p:sp>
        <p:nvSpPr>
          <p:cNvPr id="4" name="Slide Number Placeholder 3">
            <a:extLst>
              <a:ext uri="{FF2B5EF4-FFF2-40B4-BE49-F238E27FC236}">
                <a16:creationId xmlns:a16="http://schemas.microsoft.com/office/drawing/2014/main" id="{38647E5A-0A24-B1EF-29E6-B1EDECF2E3F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89</a:t>
            </a:fld>
            <a:endParaRPr lang="en-US" sz="900" dirty="0">
              <a:solidFill>
                <a:schemeClr val="tx2"/>
              </a:solidFill>
            </a:endParaRPr>
          </a:p>
        </p:txBody>
      </p:sp>
      <p:sp>
        <p:nvSpPr>
          <p:cNvPr id="6" name="Footer Placeholder 4">
            <a:extLst>
              <a:ext uri="{FF2B5EF4-FFF2-40B4-BE49-F238E27FC236}">
                <a16:creationId xmlns:a16="http://schemas.microsoft.com/office/drawing/2014/main" id="{FA7FA56A-376D-FA73-0C34-E8FB2A1F778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06646901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1620012"/>
            <a:ext cx="10515600" cy="3389375"/>
          </a:xfrm>
        </p:spPr>
        <p:txBody>
          <a:bodyPr anchor="b">
            <a:normAutofit/>
          </a:bodyPr>
          <a:lstStyle/>
          <a:p>
            <a:pPr marL="0" marR="64770" indent="0" algn="ctr">
              <a:spcBef>
                <a:spcPts val="600"/>
              </a:spcBef>
              <a:spcAft>
                <a:spcPts val="600"/>
              </a:spcAft>
              <a:buNone/>
            </a:pPr>
            <a:r>
              <a:rPr lang="en-PH" sz="2000" b="1" dirty="0">
                <a:solidFill>
                  <a:schemeClr val="bg1">
                    <a:lumMod val="65000"/>
                  </a:schemeClr>
                </a:solidFill>
                <a:ea typeface="Open Sans" pitchFamily="34" charset="0"/>
                <a:cs typeface="Open Sans" pitchFamily="34" charset="0"/>
              </a:rPr>
              <a:t>End of CPCCBC5019 Presentation</a:t>
            </a:r>
            <a:endParaRPr lang="en-US" sz="2000" b="1" dirty="0">
              <a:solidFill>
                <a:schemeClr val="bg1">
                  <a:lumMod val="65000"/>
                </a:schemeClr>
              </a:solidFill>
              <a:highlight>
                <a:srgbClr val="FFFF00"/>
              </a:highlight>
              <a:ea typeface="Open Sans" pitchFamily="34" charset="0"/>
              <a:cs typeface="Open Sans" pitchFamily="34" charset="0"/>
            </a:endParaRPr>
          </a:p>
        </p:txBody>
      </p:sp>
      <p:sp>
        <p:nvSpPr>
          <p:cNvPr id="4" name="Slide Number Placeholder 3">
            <a:extLst>
              <a:ext uri="{FF2B5EF4-FFF2-40B4-BE49-F238E27FC236}">
                <a16:creationId xmlns:a16="http://schemas.microsoft.com/office/drawing/2014/main" id="{8200B980-0F2F-3C02-9A13-BCE6C10F17D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90</a:t>
            </a:fld>
            <a:endParaRPr lang="en-US" sz="900" dirty="0">
              <a:solidFill>
                <a:schemeClr val="tx2"/>
              </a:solidFill>
            </a:endParaRPr>
          </a:p>
        </p:txBody>
      </p:sp>
      <p:sp>
        <p:nvSpPr>
          <p:cNvPr id="5" name="Footer Placeholder 4">
            <a:extLst>
              <a:ext uri="{FF2B5EF4-FFF2-40B4-BE49-F238E27FC236}">
                <a16:creationId xmlns:a16="http://schemas.microsoft.com/office/drawing/2014/main" id="{5F7EE3E4-976A-1484-B738-3B4D89F8DD5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914795027"/>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Custom 6">
      <a:dk1>
        <a:sysClr val="windowText" lastClr="000000"/>
      </a:dk1>
      <a:lt1>
        <a:sysClr val="window" lastClr="FFFFFF"/>
      </a:lt1>
      <a:dk2>
        <a:srgbClr val="44546A"/>
      </a:dk2>
      <a:lt2>
        <a:srgbClr val="E7E6E6"/>
      </a:lt2>
      <a:accent1>
        <a:srgbClr val="4472C4"/>
      </a:accent1>
      <a:accent2>
        <a:srgbClr val="D73329"/>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B48A2E57C94144AAFAA4CA7407C607E" ma:contentTypeVersion="18" ma:contentTypeDescription="Create a new document." ma:contentTypeScope="" ma:versionID="988ee70c8ef0de177e0795bb6c880155">
  <xsd:schema xmlns:xsd="http://www.w3.org/2001/XMLSchema" xmlns:xs="http://www.w3.org/2001/XMLSchema" xmlns:p="http://schemas.microsoft.com/office/2006/metadata/properties" xmlns:ns1="http://schemas.microsoft.com/sharepoint/v3" xmlns:ns2="d76099e6-3a79-4c20-bfb8-d6d46c0c67f0" xmlns:ns3="6cecd733-34d5-425b-8041-9161b6f347cb" targetNamespace="http://schemas.microsoft.com/office/2006/metadata/properties" ma:root="true" ma:fieldsID="b50f85a3f9c755f71ce676c3a0e673d7" ns1:_="" ns2:_="" ns3:_="">
    <xsd:import namespace="http://schemas.microsoft.com/sharepoint/v3"/>
    <xsd:import namespace="d76099e6-3a79-4c20-bfb8-d6d46c0c67f0"/>
    <xsd:import namespace="6cecd733-34d5-425b-8041-9161b6f347c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Brief_x0020_description" minOccurs="0"/>
                <xsd:element ref="ns1:_ip_UnifiedCompliancePolicyProperties" minOccurs="0"/>
                <xsd:element ref="ns1:_ip_UnifiedCompliancePolicyUIAc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6099e6-3a79-4c20-bfb8-d6d46c0c67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Brief_x0020_description" ma:index="20" nillable="true" ma:displayName="Brief description" ma:internalName="Brief_x0020_description">
      <xsd:simpleType>
        <xsd:restriction base="dms:Note">
          <xsd:maxLength value="255"/>
        </xsd:restrictio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7fbe4929-d8e5-4834-beec-be58b76c56a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6cecd733-34d5-425b-8041-9161b6f347c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3142db4-2704-4e72-b924-48986b8a8db7}" ma:internalName="TaxCatchAll" ma:showField="CatchAllData" ma:web="6cecd733-34d5-425b-8041-9161b6f347c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Brief_x0020_description xmlns="d76099e6-3a79-4c20-bfb8-d6d46c0c67f0" xsi:nil="true"/>
    <_ip_UnifiedCompliancePolicyUIAction xmlns="http://schemas.microsoft.com/sharepoint/v3" xsi:nil="true"/>
    <_ip_UnifiedCompliancePolicyProperties xmlns="http://schemas.microsoft.com/sharepoint/v3" xsi:nil="true"/>
    <lcf76f155ced4ddcb4097134ff3c332f xmlns="d76099e6-3a79-4c20-bfb8-d6d46c0c67f0">
      <Terms xmlns="http://schemas.microsoft.com/office/infopath/2007/PartnerControls"/>
    </lcf76f155ced4ddcb4097134ff3c332f>
    <TaxCatchAll xmlns="6cecd733-34d5-425b-8041-9161b6f347cb" xsi:nil="true"/>
  </documentManagement>
</p:properties>
</file>

<file path=customXml/itemProps1.xml><?xml version="1.0" encoding="utf-8"?>
<ds:datastoreItem xmlns:ds="http://schemas.openxmlformats.org/officeDocument/2006/customXml" ds:itemID="{9B229EFB-6C75-42DB-A179-188C3AC3AC6F}">
  <ds:schemaRefs>
    <ds:schemaRef ds:uri="http://schemas.microsoft.com/sharepoint/v3/contenttype/forms"/>
  </ds:schemaRefs>
</ds:datastoreItem>
</file>

<file path=customXml/itemProps2.xml><?xml version="1.0" encoding="utf-8"?>
<ds:datastoreItem xmlns:ds="http://schemas.openxmlformats.org/officeDocument/2006/customXml" ds:itemID="{CE88D06A-DEB9-433B-9ECB-625F09A614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76099e6-3a79-4c20-bfb8-d6d46c0c67f0"/>
    <ds:schemaRef ds:uri="6cecd733-34d5-425b-8041-9161b6f347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9DFF376-D503-4451-98A5-28499D684D0B}">
  <ds:schemaRefs>
    <ds:schemaRef ds:uri="http://schemas.microsoft.com/office/infopath/2007/PartnerControls"/>
    <ds:schemaRef ds:uri="9070b689-7605-479f-8804-a59ee445c744"/>
    <ds:schemaRef ds:uri="http://purl.org/dc/elements/1.1/"/>
    <ds:schemaRef ds:uri="http://schemas.microsoft.com/office/2006/metadata/properties"/>
    <ds:schemaRef ds:uri="6cecd733-34d5-425b-8041-9161b6f347cb"/>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d76099e6-3a79-4c20-bfb8-d6d46c0c67f0"/>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
  <TotalTime>703</TotalTime>
  <Words>8917</Words>
  <Application>Microsoft Office PowerPoint</Application>
  <PresentationFormat>Widescreen</PresentationFormat>
  <Paragraphs>819</Paragraphs>
  <Slides>90</Slides>
  <Notes>0</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90</vt:i4>
      </vt:variant>
    </vt:vector>
  </HeadingPairs>
  <TitlesOfParts>
    <vt:vector size="99" baseType="lpstr">
      <vt:lpstr>Arial</vt:lpstr>
      <vt:lpstr>Calibri</vt:lpstr>
      <vt:lpstr>Calibri Light</vt:lpstr>
      <vt:lpstr>Courier New</vt:lpstr>
      <vt:lpstr>Wingdings</vt:lpstr>
      <vt:lpstr>Office Theme</vt:lpstr>
      <vt:lpstr>3_Office Theme</vt:lpstr>
      <vt:lpstr>1_Office Theme</vt:lpstr>
      <vt:lpstr>2_Office Theme</vt:lpstr>
      <vt:lpstr>Process Taxation, Insurance and Payments</vt:lpstr>
      <vt:lpstr>3.1 Lodge and Pay Taxes and Employee Liabilities that Apply to a Building and Construction Business </vt:lpstr>
      <vt:lpstr>3.1 Lodge and Pay Taxes and Employee Liabilities that Apply to a Building and Construction Business </vt:lpstr>
      <vt:lpstr>3.1 Lodge and Pay Taxes and Employee Liabilities that Apply to a Building and Construction Business </vt:lpstr>
      <vt:lpstr>Income Tax</vt:lpstr>
      <vt:lpstr>Income Tax</vt:lpstr>
      <vt:lpstr>Capital Gains Tax</vt:lpstr>
      <vt:lpstr>Capital Gains Tax</vt:lpstr>
      <vt:lpstr>Capital Gains Tax</vt:lpstr>
      <vt:lpstr>Goods and Services Tax</vt:lpstr>
      <vt:lpstr>Registration for GST</vt:lpstr>
      <vt:lpstr>Input-Taxed Supplies and GST-Free Supplies</vt:lpstr>
      <vt:lpstr>The Amount of GST to Remit</vt:lpstr>
      <vt:lpstr>Fringe Benefits Tax</vt:lpstr>
      <vt:lpstr>Fringe Benefits Tax</vt:lpstr>
      <vt:lpstr>Types of Fringe Benefits</vt:lpstr>
      <vt:lpstr>Types of Fringe Benefits</vt:lpstr>
      <vt:lpstr>Registration for Fringe Benefits</vt:lpstr>
      <vt:lpstr>FBT Payable</vt:lpstr>
      <vt:lpstr>Grossed Up Value</vt:lpstr>
      <vt:lpstr>Differentiating a contractor from an employee</vt:lpstr>
      <vt:lpstr>Payroll Tax</vt:lpstr>
      <vt:lpstr>Payroll Tax</vt:lpstr>
      <vt:lpstr>3.1.1 Lodgement of Tax Returns and Other Reports</vt:lpstr>
      <vt:lpstr>3.1.1 Lodgement of Tax Returns and Other Reports</vt:lpstr>
      <vt:lpstr>How to Lodge Tax Returns</vt:lpstr>
      <vt:lpstr>How to Lodge Tax Returns</vt:lpstr>
      <vt:lpstr>How to Lodge Tax Returns</vt:lpstr>
      <vt:lpstr>How to Lodge Tax Returns</vt:lpstr>
      <vt:lpstr>How to Lodge Tax Returns</vt:lpstr>
      <vt:lpstr>How to Lodge Tax Returns</vt:lpstr>
      <vt:lpstr>How to Lodge Tax Returns</vt:lpstr>
      <vt:lpstr>Activity Statements</vt:lpstr>
      <vt:lpstr>Activity Statements</vt:lpstr>
      <vt:lpstr>Receiving Activity Statements</vt:lpstr>
      <vt:lpstr>Deadline of Lodgement</vt:lpstr>
      <vt:lpstr>Instalment Notice</vt:lpstr>
      <vt:lpstr>How to Lodge Activity Statements</vt:lpstr>
      <vt:lpstr>How to Lodge Activity Statements</vt:lpstr>
      <vt:lpstr>How to Lodge Activity Statements</vt:lpstr>
      <vt:lpstr>How to Lodge Activity Statements</vt:lpstr>
      <vt:lpstr>How to Lodge Activity Statements</vt:lpstr>
      <vt:lpstr>How to Lodge Activity Statements</vt:lpstr>
      <vt:lpstr>Taxable Payments Annual Report</vt:lpstr>
      <vt:lpstr>How to lodge a TPAR:</vt:lpstr>
      <vt:lpstr>3.1.2 Payment of Taxes</vt:lpstr>
      <vt:lpstr>3.1.2 Payment of Taxes</vt:lpstr>
      <vt:lpstr>3.1.2 Payment of Taxes</vt:lpstr>
      <vt:lpstr>3.1.2 Payment of Taxes</vt:lpstr>
      <vt:lpstr>Remittance of PAYG Withholding</vt:lpstr>
      <vt:lpstr>How to Pay Taxes</vt:lpstr>
      <vt:lpstr>How to Pay Taxes</vt:lpstr>
      <vt:lpstr>How to Pay Taxes</vt:lpstr>
      <vt:lpstr>How to Pay Taxes</vt:lpstr>
      <vt:lpstr>How to Pay Taxes</vt:lpstr>
      <vt:lpstr>How to Pay Taxes</vt:lpstr>
      <vt:lpstr>3.1.3 Employee Liabilities</vt:lpstr>
      <vt:lpstr>How to Pay Employee Salaries and Wages</vt:lpstr>
      <vt:lpstr>How to Pay Employee Salaries and Wages</vt:lpstr>
      <vt:lpstr>How to Pay Employee Salaries and Wages</vt:lpstr>
      <vt:lpstr>Superannuation (Super)</vt:lpstr>
      <vt:lpstr>Superannuation (Super)</vt:lpstr>
      <vt:lpstr>SuperStream</vt:lpstr>
      <vt:lpstr>SuperStream</vt:lpstr>
      <vt:lpstr>Superannuation Information</vt:lpstr>
      <vt:lpstr>Paying Super</vt:lpstr>
      <vt:lpstr>Paying Super</vt:lpstr>
      <vt:lpstr>Single Touch Payroll Reporting</vt:lpstr>
      <vt:lpstr>Single Touch Payroll Reporting</vt:lpstr>
      <vt:lpstr>3.2 Review and Adjust All Insurance Cover to Accommodate Business Growth or Changes to Business Operation </vt:lpstr>
      <vt:lpstr>Different Types of Insurance Policies</vt:lpstr>
      <vt:lpstr>Different Types of Insurance Policies</vt:lpstr>
      <vt:lpstr>Review and Adjust Insurance Covers</vt:lpstr>
      <vt:lpstr>Review and Adjust Insurance Covers</vt:lpstr>
      <vt:lpstr>Review and Adjust Insurance Covers</vt:lpstr>
      <vt:lpstr>3.3 Process Payments to Employees on Time and Contractors and Suppliers by the Due Date </vt:lpstr>
      <vt:lpstr>3.3 Process Payments to Employees on Time and Contractors and Suppliers by the Due Date </vt:lpstr>
      <vt:lpstr>3.3 Process Payments to Employees on Time and Contractors and Suppliers by the Due Date </vt:lpstr>
      <vt:lpstr>Consequences of Delay in Payments</vt:lpstr>
      <vt:lpstr>3.4 Monitor Loan and Interest Repayments </vt:lpstr>
      <vt:lpstr>3.4 Monitor Loan and Interest Repayments </vt:lpstr>
      <vt:lpstr>Importance of Monitoring Loan and Interest Repayments</vt:lpstr>
      <vt:lpstr>3.5 Review Ongoing Business Finances Against Project Budgets </vt:lpstr>
      <vt:lpstr>3.5 Review Ongoing Business Finances Against Project Budgets </vt:lpstr>
      <vt:lpstr>3.5 Review Ongoing Business Finances Against Project Budgets </vt:lpstr>
      <vt:lpstr>Cost Variance Analysis Report</vt:lpstr>
      <vt:lpstr>What have we learned?</vt:lpstr>
      <vt:lpstr>PowerPoint Presentation</vt:lpstr>
      <vt:lpstr>Presentation Objectives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TotalVET Training Resources</dc:creator>
  <cp:lastModifiedBy>Jonathan Curro</cp:lastModifiedBy>
  <cp:revision>71</cp:revision>
  <dcterms:created xsi:type="dcterms:W3CDTF">2020-09-30T05:05:23Z</dcterms:created>
  <dcterms:modified xsi:type="dcterms:W3CDTF">2022-09-27T01:10:06Z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0x0101005B48A2E57C94144AAFAA4CA7407C607E</vt:lpwstr>
  </property>
</Properties>
</file>