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0" r:id="rId4"/>
    <p:sldId id="257" r:id="rId5"/>
    <p:sldId id="258"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711"/>
  </p:normalViewPr>
  <p:slideViewPr>
    <p:cSldViewPr snapToGrid="0" snapToObjects="1">
      <p:cViewPr varScale="1">
        <p:scale>
          <a:sx n="98" d="100"/>
          <a:sy n="98" d="100"/>
        </p:scale>
        <p:origin x="111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335D76-D847-5515-98C0-E030BEBC3FE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120392A1-CCFF-5DD5-202C-6C92913522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227F9CB-010D-9033-2986-A9E1BF139991}"/>
              </a:ext>
            </a:extLst>
          </p:cNvPr>
          <p:cNvSpPr>
            <a:spLocks noGrp="1"/>
          </p:cNvSpPr>
          <p:nvPr>
            <p:ph type="dt" sz="half" idx="10"/>
          </p:nvPr>
        </p:nvSpPr>
        <p:spPr/>
        <p:txBody>
          <a:bodyPr/>
          <a:lstStyle/>
          <a:p>
            <a:fld id="{A4F2F792-4208-384E-AC19-78002F978708}" type="datetimeFigureOut">
              <a:rPr lang="en-US" smtClean="0"/>
              <a:t>4/14/23</a:t>
            </a:fld>
            <a:endParaRPr lang="en-US"/>
          </a:p>
        </p:txBody>
      </p:sp>
      <p:sp>
        <p:nvSpPr>
          <p:cNvPr id="5" name="Footer Placeholder 4">
            <a:extLst>
              <a:ext uri="{FF2B5EF4-FFF2-40B4-BE49-F238E27FC236}">
                <a16:creationId xmlns:a16="http://schemas.microsoft.com/office/drawing/2014/main" id="{56D1EE84-31CF-798B-D159-9BC958D0B3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6411009-4EF3-72AF-1497-07219C6FAB07}"/>
              </a:ext>
            </a:extLst>
          </p:cNvPr>
          <p:cNvSpPr>
            <a:spLocks noGrp="1"/>
          </p:cNvSpPr>
          <p:nvPr>
            <p:ph type="sldNum" sz="quarter" idx="12"/>
          </p:nvPr>
        </p:nvSpPr>
        <p:spPr/>
        <p:txBody>
          <a:bodyPr/>
          <a:lstStyle/>
          <a:p>
            <a:fld id="{B1F7D277-6962-7346-AC22-C4D54AE7954C}" type="slidenum">
              <a:rPr lang="en-US" smtClean="0"/>
              <a:t>‹#›</a:t>
            </a:fld>
            <a:endParaRPr lang="en-US"/>
          </a:p>
        </p:txBody>
      </p:sp>
    </p:spTree>
    <p:extLst>
      <p:ext uri="{BB962C8B-B14F-4D97-AF65-F5344CB8AC3E}">
        <p14:creationId xmlns:p14="http://schemas.microsoft.com/office/powerpoint/2010/main" val="175826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29FF8-C529-CF85-2E66-456B1397618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1107624-0FF1-347B-8E4F-C9FBBE68EAA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B2E2E17-8ECA-FCAA-8F24-70B6688743F2}"/>
              </a:ext>
            </a:extLst>
          </p:cNvPr>
          <p:cNvSpPr>
            <a:spLocks noGrp="1"/>
          </p:cNvSpPr>
          <p:nvPr>
            <p:ph type="dt" sz="half" idx="10"/>
          </p:nvPr>
        </p:nvSpPr>
        <p:spPr/>
        <p:txBody>
          <a:bodyPr/>
          <a:lstStyle/>
          <a:p>
            <a:fld id="{A4F2F792-4208-384E-AC19-78002F978708}" type="datetimeFigureOut">
              <a:rPr lang="en-US" smtClean="0"/>
              <a:t>4/14/23</a:t>
            </a:fld>
            <a:endParaRPr lang="en-US"/>
          </a:p>
        </p:txBody>
      </p:sp>
      <p:sp>
        <p:nvSpPr>
          <p:cNvPr id="5" name="Footer Placeholder 4">
            <a:extLst>
              <a:ext uri="{FF2B5EF4-FFF2-40B4-BE49-F238E27FC236}">
                <a16:creationId xmlns:a16="http://schemas.microsoft.com/office/drawing/2014/main" id="{93E96CAC-084E-7F8A-31CC-4E17CE62E4F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C348FD-FAC1-2E2E-F968-681735CDCD83}"/>
              </a:ext>
            </a:extLst>
          </p:cNvPr>
          <p:cNvSpPr>
            <a:spLocks noGrp="1"/>
          </p:cNvSpPr>
          <p:nvPr>
            <p:ph type="sldNum" sz="quarter" idx="12"/>
          </p:nvPr>
        </p:nvSpPr>
        <p:spPr/>
        <p:txBody>
          <a:bodyPr/>
          <a:lstStyle/>
          <a:p>
            <a:fld id="{B1F7D277-6962-7346-AC22-C4D54AE7954C}" type="slidenum">
              <a:rPr lang="en-US" smtClean="0"/>
              <a:t>‹#›</a:t>
            </a:fld>
            <a:endParaRPr lang="en-US"/>
          </a:p>
        </p:txBody>
      </p:sp>
    </p:spTree>
    <p:extLst>
      <p:ext uri="{BB962C8B-B14F-4D97-AF65-F5344CB8AC3E}">
        <p14:creationId xmlns:p14="http://schemas.microsoft.com/office/powerpoint/2010/main" val="2940426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8334F-CCED-3231-12BB-A52964D7AB1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E331F4A-9B89-8575-35AE-EB24876EC4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BC686C8-ED9B-0F4C-9C07-CCE2087889D7}"/>
              </a:ext>
            </a:extLst>
          </p:cNvPr>
          <p:cNvSpPr>
            <a:spLocks noGrp="1"/>
          </p:cNvSpPr>
          <p:nvPr>
            <p:ph type="dt" sz="half" idx="10"/>
          </p:nvPr>
        </p:nvSpPr>
        <p:spPr/>
        <p:txBody>
          <a:bodyPr/>
          <a:lstStyle/>
          <a:p>
            <a:fld id="{A4F2F792-4208-384E-AC19-78002F978708}" type="datetimeFigureOut">
              <a:rPr lang="en-US" smtClean="0"/>
              <a:t>4/14/23</a:t>
            </a:fld>
            <a:endParaRPr lang="en-US"/>
          </a:p>
        </p:txBody>
      </p:sp>
      <p:sp>
        <p:nvSpPr>
          <p:cNvPr id="5" name="Footer Placeholder 4">
            <a:extLst>
              <a:ext uri="{FF2B5EF4-FFF2-40B4-BE49-F238E27FC236}">
                <a16:creationId xmlns:a16="http://schemas.microsoft.com/office/drawing/2014/main" id="{893C0640-D650-3A5D-A764-5B614181CE8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C7BD59-78B8-D321-017B-78733530D842}"/>
              </a:ext>
            </a:extLst>
          </p:cNvPr>
          <p:cNvSpPr>
            <a:spLocks noGrp="1"/>
          </p:cNvSpPr>
          <p:nvPr>
            <p:ph type="sldNum" sz="quarter" idx="12"/>
          </p:nvPr>
        </p:nvSpPr>
        <p:spPr/>
        <p:txBody>
          <a:bodyPr/>
          <a:lstStyle/>
          <a:p>
            <a:fld id="{B1F7D277-6962-7346-AC22-C4D54AE7954C}" type="slidenum">
              <a:rPr lang="en-US" smtClean="0"/>
              <a:t>‹#›</a:t>
            </a:fld>
            <a:endParaRPr lang="en-US"/>
          </a:p>
        </p:txBody>
      </p:sp>
    </p:spTree>
    <p:extLst>
      <p:ext uri="{BB962C8B-B14F-4D97-AF65-F5344CB8AC3E}">
        <p14:creationId xmlns:p14="http://schemas.microsoft.com/office/powerpoint/2010/main" val="5421421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E8A4C-96BF-03B0-5382-CBE4343F7CA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166CFC2-5379-DB69-EDF7-F7207B5D549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E5FC069-8DF2-54B4-F301-67879EB9A50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5CAC5ED-F93B-7948-ABFE-6E1F9E34C6BC}"/>
              </a:ext>
            </a:extLst>
          </p:cNvPr>
          <p:cNvSpPr>
            <a:spLocks noGrp="1"/>
          </p:cNvSpPr>
          <p:nvPr>
            <p:ph type="dt" sz="half" idx="10"/>
          </p:nvPr>
        </p:nvSpPr>
        <p:spPr/>
        <p:txBody>
          <a:bodyPr/>
          <a:lstStyle/>
          <a:p>
            <a:fld id="{A4F2F792-4208-384E-AC19-78002F978708}" type="datetimeFigureOut">
              <a:rPr lang="en-US" smtClean="0"/>
              <a:t>4/14/23</a:t>
            </a:fld>
            <a:endParaRPr lang="en-US"/>
          </a:p>
        </p:txBody>
      </p:sp>
      <p:sp>
        <p:nvSpPr>
          <p:cNvPr id="6" name="Footer Placeholder 5">
            <a:extLst>
              <a:ext uri="{FF2B5EF4-FFF2-40B4-BE49-F238E27FC236}">
                <a16:creationId xmlns:a16="http://schemas.microsoft.com/office/drawing/2014/main" id="{E8630F75-28F0-E4AB-DDA7-D4CA8591C9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2F98E79-8A8B-AD3F-D37E-C03F3A391C6B}"/>
              </a:ext>
            </a:extLst>
          </p:cNvPr>
          <p:cNvSpPr>
            <a:spLocks noGrp="1"/>
          </p:cNvSpPr>
          <p:nvPr>
            <p:ph type="sldNum" sz="quarter" idx="12"/>
          </p:nvPr>
        </p:nvSpPr>
        <p:spPr/>
        <p:txBody>
          <a:bodyPr/>
          <a:lstStyle/>
          <a:p>
            <a:fld id="{B1F7D277-6962-7346-AC22-C4D54AE7954C}" type="slidenum">
              <a:rPr lang="en-US" smtClean="0"/>
              <a:t>‹#›</a:t>
            </a:fld>
            <a:endParaRPr lang="en-US"/>
          </a:p>
        </p:txBody>
      </p:sp>
    </p:spTree>
    <p:extLst>
      <p:ext uri="{BB962C8B-B14F-4D97-AF65-F5344CB8AC3E}">
        <p14:creationId xmlns:p14="http://schemas.microsoft.com/office/powerpoint/2010/main" val="4195980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6FF9A9-F97A-211B-FE68-8C6C776B2013}"/>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5FBF5BD-FB4C-BEF9-82D2-DCBD7D38375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71EB106-12A1-7B78-297F-AE27D5D7288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F96AB0A-404A-7A39-0EE2-1DDA801C459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6F82870-9135-A46D-85D4-CFFFE9EAFF3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420844CA-F498-DB92-2AAD-E5854E3F8AD3}"/>
              </a:ext>
            </a:extLst>
          </p:cNvPr>
          <p:cNvSpPr>
            <a:spLocks noGrp="1"/>
          </p:cNvSpPr>
          <p:nvPr>
            <p:ph type="dt" sz="half" idx="10"/>
          </p:nvPr>
        </p:nvSpPr>
        <p:spPr/>
        <p:txBody>
          <a:bodyPr/>
          <a:lstStyle/>
          <a:p>
            <a:fld id="{A4F2F792-4208-384E-AC19-78002F978708}" type="datetimeFigureOut">
              <a:rPr lang="en-US" smtClean="0"/>
              <a:t>4/14/23</a:t>
            </a:fld>
            <a:endParaRPr lang="en-US"/>
          </a:p>
        </p:txBody>
      </p:sp>
      <p:sp>
        <p:nvSpPr>
          <p:cNvPr id="8" name="Footer Placeholder 7">
            <a:extLst>
              <a:ext uri="{FF2B5EF4-FFF2-40B4-BE49-F238E27FC236}">
                <a16:creationId xmlns:a16="http://schemas.microsoft.com/office/drawing/2014/main" id="{3FF5D31B-767A-DE94-5866-1A59F1CF5D3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3D2F5E6-991E-7978-16A0-58EF92574841}"/>
              </a:ext>
            </a:extLst>
          </p:cNvPr>
          <p:cNvSpPr>
            <a:spLocks noGrp="1"/>
          </p:cNvSpPr>
          <p:nvPr>
            <p:ph type="sldNum" sz="quarter" idx="12"/>
          </p:nvPr>
        </p:nvSpPr>
        <p:spPr/>
        <p:txBody>
          <a:bodyPr/>
          <a:lstStyle/>
          <a:p>
            <a:fld id="{B1F7D277-6962-7346-AC22-C4D54AE7954C}" type="slidenum">
              <a:rPr lang="en-US" smtClean="0"/>
              <a:t>‹#›</a:t>
            </a:fld>
            <a:endParaRPr lang="en-US"/>
          </a:p>
        </p:txBody>
      </p:sp>
    </p:spTree>
    <p:extLst>
      <p:ext uri="{BB962C8B-B14F-4D97-AF65-F5344CB8AC3E}">
        <p14:creationId xmlns:p14="http://schemas.microsoft.com/office/powerpoint/2010/main" val="2617809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B921C-A391-912B-125B-98EBB700073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C62CE42-6C33-56B2-911F-0AD73ED514BE}"/>
              </a:ext>
            </a:extLst>
          </p:cNvPr>
          <p:cNvSpPr>
            <a:spLocks noGrp="1"/>
          </p:cNvSpPr>
          <p:nvPr>
            <p:ph type="dt" sz="half" idx="10"/>
          </p:nvPr>
        </p:nvSpPr>
        <p:spPr/>
        <p:txBody>
          <a:bodyPr/>
          <a:lstStyle/>
          <a:p>
            <a:fld id="{A4F2F792-4208-384E-AC19-78002F978708}" type="datetimeFigureOut">
              <a:rPr lang="en-US" smtClean="0"/>
              <a:t>4/14/23</a:t>
            </a:fld>
            <a:endParaRPr lang="en-US"/>
          </a:p>
        </p:txBody>
      </p:sp>
      <p:sp>
        <p:nvSpPr>
          <p:cNvPr id="4" name="Footer Placeholder 3">
            <a:extLst>
              <a:ext uri="{FF2B5EF4-FFF2-40B4-BE49-F238E27FC236}">
                <a16:creationId xmlns:a16="http://schemas.microsoft.com/office/drawing/2014/main" id="{FB1775EA-4583-509E-6BB2-7BF2797176A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5FDB7B2-F166-36C7-DC68-3DDA5F5F3812}"/>
              </a:ext>
            </a:extLst>
          </p:cNvPr>
          <p:cNvSpPr>
            <a:spLocks noGrp="1"/>
          </p:cNvSpPr>
          <p:nvPr>
            <p:ph type="sldNum" sz="quarter" idx="12"/>
          </p:nvPr>
        </p:nvSpPr>
        <p:spPr/>
        <p:txBody>
          <a:bodyPr/>
          <a:lstStyle/>
          <a:p>
            <a:fld id="{B1F7D277-6962-7346-AC22-C4D54AE7954C}" type="slidenum">
              <a:rPr lang="en-US" smtClean="0"/>
              <a:t>‹#›</a:t>
            </a:fld>
            <a:endParaRPr lang="en-US"/>
          </a:p>
        </p:txBody>
      </p:sp>
    </p:spTree>
    <p:extLst>
      <p:ext uri="{BB962C8B-B14F-4D97-AF65-F5344CB8AC3E}">
        <p14:creationId xmlns:p14="http://schemas.microsoft.com/office/powerpoint/2010/main" val="4153548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4256703-6D8E-60D6-8CC9-DD720B02878B}"/>
              </a:ext>
            </a:extLst>
          </p:cNvPr>
          <p:cNvSpPr>
            <a:spLocks noGrp="1"/>
          </p:cNvSpPr>
          <p:nvPr>
            <p:ph type="dt" sz="half" idx="10"/>
          </p:nvPr>
        </p:nvSpPr>
        <p:spPr/>
        <p:txBody>
          <a:bodyPr/>
          <a:lstStyle/>
          <a:p>
            <a:fld id="{A4F2F792-4208-384E-AC19-78002F978708}" type="datetimeFigureOut">
              <a:rPr lang="en-US" smtClean="0"/>
              <a:t>4/14/23</a:t>
            </a:fld>
            <a:endParaRPr lang="en-US"/>
          </a:p>
        </p:txBody>
      </p:sp>
      <p:sp>
        <p:nvSpPr>
          <p:cNvPr id="3" name="Footer Placeholder 2">
            <a:extLst>
              <a:ext uri="{FF2B5EF4-FFF2-40B4-BE49-F238E27FC236}">
                <a16:creationId xmlns:a16="http://schemas.microsoft.com/office/drawing/2014/main" id="{EAD89759-975B-B36F-57B9-127460A9289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3593082-B92B-F329-D5F1-E684EB7720E1}"/>
              </a:ext>
            </a:extLst>
          </p:cNvPr>
          <p:cNvSpPr>
            <a:spLocks noGrp="1"/>
          </p:cNvSpPr>
          <p:nvPr>
            <p:ph type="sldNum" sz="quarter" idx="12"/>
          </p:nvPr>
        </p:nvSpPr>
        <p:spPr/>
        <p:txBody>
          <a:bodyPr/>
          <a:lstStyle/>
          <a:p>
            <a:fld id="{B1F7D277-6962-7346-AC22-C4D54AE7954C}" type="slidenum">
              <a:rPr lang="en-US" smtClean="0"/>
              <a:t>‹#›</a:t>
            </a:fld>
            <a:endParaRPr lang="en-US"/>
          </a:p>
        </p:txBody>
      </p:sp>
    </p:spTree>
    <p:extLst>
      <p:ext uri="{BB962C8B-B14F-4D97-AF65-F5344CB8AC3E}">
        <p14:creationId xmlns:p14="http://schemas.microsoft.com/office/powerpoint/2010/main" val="678072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C8A54-F61F-2DFC-CEB0-A322F38C321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2E7429B-82A0-8164-A9A6-0ACDB2212A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A1F8C9E-0D03-F07C-07AC-A60E76C624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1D804B3-F8DB-6C1B-111B-29543F28A169}"/>
              </a:ext>
            </a:extLst>
          </p:cNvPr>
          <p:cNvSpPr>
            <a:spLocks noGrp="1"/>
          </p:cNvSpPr>
          <p:nvPr>
            <p:ph type="dt" sz="half" idx="10"/>
          </p:nvPr>
        </p:nvSpPr>
        <p:spPr/>
        <p:txBody>
          <a:bodyPr/>
          <a:lstStyle/>
          <a:p>
            <a:fld id="{A4F2F792-4208-384E-AC19-78002F978708}" type="datetimeFigureOut">
              <a:rPr lang="en-US" smtClean="0"/>
              <a:t>4/14/23</a:t>
            </a:fld>
            <a:endParaRPr lang="en-US"/>
          </a:p>
        </p:txBody>
      </p:sp>
      <p:sp>
        <p:nvSpPr>
          <p:cNvPr id="6" name="Footer Placeholder 5">
            <a:extLst>
              <a:ext uri="{FF2B5EF4-FFF2-40B4-BE49-F238E27FC236}">
                <a16:creationId xmlns:a16="http://schemas.microsoft.com/office/drawing/2014/main" id="{F678554E-656D-F9A2-84C7-36E664851F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178ABEE-3A89-2B12-CC69-A1FF95F43252}"/>
              </a:ext>
            </a:extLst>
          </p:cNvPr>
          <p:cNvSpPr>
            <a:spLocks noGrp="1"/>
          </p:cNvSpPr>
          <p:nvPr>
            <p:ph type="sldNum" sz="quarter" idx="12"/>
          </p:nvPr>
        </p:nvSpPr>
        <p:spPr/>
        <p:txBody>
          <a:bodyPr/>
          <a:lstStyle/>
          <a:p>
            <a:fld id="{B1F7D277-6962-7346-AC22-C4D54AE7954C}" type="slidenum">
              <a:rPr lang="en-US" smtClean="0"/>
              <a:t>‹#›</a:t>
            </a:fld>
            <a:endParaRPr lang="en-US"/>
          </a:p>
        </p:txBody>
      </p:sp>
    </p:spTree>
    <p:extLst>
      <p:ext uri="{BB962C8B-B14F-4D97-AF65-F5344CB8AC3E}">
        <p14:creationId xmlns:p14="http://schemas.microsoft.com/office/powerpoint/2010/main" val="2064096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BC652-9C3D-BEEC-F115-D05170ADE8F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B32B7297-E77C-C8A8-8343-36D3D3CE6E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A26AA81-D0C6-DD25-E094-F806AC441E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EB9FE29-E8A9-6BFB-DAF6-2D958C31F3C5}"/>
              </a:ext>
            </a:extLst>
          </p:cNvPr>
          <p:cNvSpPr>
            <a:spLocks noGrp="1"/>
          </p:cNvSpPr>
          <p:nvPr>
            <p:ph type="dt" sz="half" idx="10"/>
          </p:nvPr>
        </p:nvSpPr>
        <p:spPr/>
        <p:txBody>
          <a:bodyPr/>
          <a:lstStyle/>
          <a:p>
            <a:fld id="{A4F2F792-4208-384E-AC19-78002F978708}" type="datetimeFigureOut">
              <a:rPr lang="en-US" smtClean="0"/>
              <a:t>4/14/23</a:t>
            </a:fld>
            <a:endParaRPr lang="en-US"/>
          </a:p>
        </p:txBody>
      </p:sp>
      <p:sp>
        <p:nvSpPr>
          <p:cNvPr id="6" name="Footer Placeholder 5">
            <a:extLst>
              <a:ext uri="{FF2B5EF4-FFF2-40B4-BE49-F238E27FC236}">
                <a16:creationId xmlns:a16="http://schemas.microsoft.com/office/drawing/2014/main" id="{5F2B27ED-1A64-0571-735C-848D5277E3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76961B-AF02-6D31-4D31-3AA3C17801A8}"/>
              </a:ext>
            </a:extLst>
          </p:cNvPr>
          <p:cNvSpPr>
            <a:spLocks noGrp="1"/>
          </p:cNvSpPr>
          <p:nvPr>
            <p:ph type="sldNum" sz="quarter" idx="12"/>
          </p:nvPr>
        </p:nvSpPr>
        <p:spPr/>
        <p:txBody>
          <a:bodyPr/>
          <a:lstStyle/>
          <a:p>
            <a:fld id="{B1F7D277-6962-7346-AC22-C4D54AE7954C}" type="slidenum">
              <a:rPr lang="en-US" smtClean="0"/>
              <a:t>‹#›</a:t>
            </a:fld>
            <a:endParaRPr lang="en-US"/>
          </a:p>
        </p:txBody>
      </p:sp>
    </p:spTree>
    <p:extLst>
      <p:ext uri="{BB962C8B-B14F-4D97-AF65-F5344CB8AC3E}">
        <p14:creationId xmlns:p14="http://schemas.microsoft.com/office/powerpoint/2010/main" val="3999521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99B35-B0CD-D8AC-7E84-79E24100A59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41A4D7A-2607-8C97-023C-9D78EFBB6D5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802E92C-A34C-BCCB-3047-ED1BA0297ABD}"/>
              </a:ext>
            </a:extLst>
          </p:cNvPr>
          <p:cNvSpPr>
            <a:spLocks noGrp="1"/>
          </p:cNvSpPr>
          <p:nvPr>
            <p:ph type="dt" sz="half" idx="10"/>
          </p:nvPr>
        </p:nvSpPr>
        <p:spPr/>
        <p:txBody>
          <a:bodyPr/>
          <a:lstStyle/>
          <a:p>
            <a:fld id="{A4F2F792-4208-384E-AC19-78002F978708}" type="datetimeFigureOut">
              <a:rPr lang="en-US" smtClean="0"/>
              <a:t>4/14/23</a:t>
            </a:fld>
            <a:endParaRPr lang="en-US"/>
          </a:p>
        </p:txBody>
      </p:sp>
      <p:sp>
        <p:nvSpPr>
          <p:cNvPr id="5" name="Footer Placeholder 4">
            <a:extLst>
              <a:ext uri="{FF2B5EF4-FFF2-40B4-BE49-F238E27FC236}">
                <a16:creationId xmlns:a16="http://schemas.microsoft.com/office/drawing/2014/main" id="{B09C4C2B-2D4F-DE83-C66B-8AC5E07659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B0D4C5-481E-FBCE-9D50-51322548AA48}"/>
              </a:ext>
            </a:extLst>
          </p:cNvPr>
          <p:cNvSpPr>
            <a:spLocks noGrp="1"/>
          </p:cNvSpPr>
          <p:nvPr>
            <p:ph type="sldNum" sz="quarter" idx="12"/>
          </p:nvPr>
        </p:nvSpPr>
        <p:spPr/>
        <p:txBody>
          <a:bodyPr/>
          <a:lstStyle/>
          <a:p>
            <a:fld id="{B1F7D277-6962-7346-AC22-C4D54AE7954C}" type="slidenum">
              <a:rPr lang="en-US" smtClean="0"/>
              <a:t>‹#›</a:t>
            </a:fld>
            <a:endParaRPr lang="en-US"/>
          </a:p>
        </p:txBody>
      </p:sp>
    </p:spTree>
    <p:extLst>
      <p:ext uri="{BB962C8B-B14F-4D97-AF65-F5344CB8AC3E}">
        <p14:creationId xmlns:p14="http://schemas.microsoft.com/office/powerpoint/2010/main" val="24104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12F2CE8-BDFF-C794-6299-D28DC015119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EC665B7-795C-6161-019A-AC2C868FB43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0A71922-8D42-4E5A-B746-14FE6A7CB6EA}"/>
              </a:ext>
            </a:extLst>
          </p:cNvPr>
          <p:cNvSpPr>
            <a:spLocks noGrp="1"/>
          </p:cNvSpPr>
          <p:nvPr>
            <p:ph type="dt" sz="half" idx="10"/>
          </p:nvPr>
        </p:nvSpPr>
        <p:spPr/>
        <p:txBody>
          <a:bodyPr/>
          <a:lstStyle/>
          <a:p>
            <a:fld id="{A4F2F792-4208-384E-AC19-78002F978708}" type="datetimeFigureOut">
              <a:rPr lang="en-US" smtClean="0"/>
              <a:t>4/14/23</a:t>
            </a:fld>
            <a:endParaRPr lang="en-US"/>
          </a:p>
        </p:txBody>
      </p:sp>
      <p:sp>
        <p:nvSpPr>
          <p:cNvPr id="5" name="Footer Placeholder 4">
            <a:extLst>
              <a:ext uri="{FF2B5EF4-FFF2-40B4-BE49-F238E27FC236}">
                <a16:creationId xmlns:a16="http://schemas.microsoft.com/office/drawing/2014/main" id="{6D1C2BD9-2F23-93C0-29D5-71C769B737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9F7118-D840-0041-7802-28A2B173F769}"/>
              </a:ext>
            </a:extLst>
          </p:cNvPr>
          <p:cNvSpPr>
            <a:spLocks noGrp="1"/>
          </p:cNvSpPr>
          <p:nvPr>
            <p:ph type="sldNum" sz="quarter" idx="12"/>
          </p:nvPr>
        </p:nvSpPr>
        <p:spPr/>
        <p:txBody>
          <a:bodyPr/>
          <a:lstStyle/>
          <a:p>
            <a:fld id="{B1F7D277-6962-7346-AC22-C4D54AE7954C}" type="slidenum">
              <a:rPr lang="en-US" smtClean="0"/>
              <a:t>‹#›</a:t>
            </a:fld>
            <a:endParaRPr lang="en-US"/>
          </a:p>
        </p:txBody>
      </p:sp>
    </p:spTree>
    <p:extLst>
      <p:ext uri="{BB962C8B-B14F-4D97-AF65-F5344CB8AC3E}">
        <p14:creationId xmlns:p14="http://schemas.microsoft.com/office/powerpoint/2010/main" val="22592223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7CC2B0-26F8-EB2F-36AA-2600DCC8E9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FD6847-BF27-9D2A-F368-2D602E32F8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8C8C39A-5C93-00D6-3EFF-98B6A267B8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F2F792-4208-384E-AC19-78002F978708}" type="datetimeFigureOut">
              <a:rPr lang="en-US" smtClean="0"/>
              <a:t>4/14/23</a:t>
            </a:fld>
            <a:endParaRPr lang="en-US"/>
          </a:p>
        </p:txBody>
      </p:sp>
      <p:sp>
        <p:nvSpPr>
          <p:cNvPr id="5" name="Footer Placeholder 4">
            <a:extLst>
              <a:ext uri="{FF2B5EF4-FFF2-40B4-BE49-F238E27FC236}">
                <a16:creationId xmlns:a16="http://schemas.microsoft.com/office/drawing/2014/main" id="{71158E97-7744-D5FB-6835-68362D53C8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6F59D0-D41E-A9F0-ACEE-12690E0AF3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F7D277-6962-7346-AC22-C4D54AE7954C}" type="slidenum">
              <a:rPr lang="en-US" smtClean="0"/>
              <a:t>‹#›</a:t>
            </a:fld>
            <a:endParaRPr lang="en-US"/>
          </a:p>
        </p:txBody>
      </p:sp>
    </p:spTree>
    <p:extLst>
      <p:ext uri="{BB962C8B-B14F-4D97-AF65-F5344CB8AC3E}">
        <p14:creationId xmlns:p14="http://schemas.microsoft.com/office/powerpoint/2010/main" val="918123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AB299-8CF9-C638-0390-7E7E67FD6E99}"/>
              </a:ext>
            </a:extLst>
          </p:cNvPr>
          <p:cNvSpPr>
            <a:spLocks noGrp="1"/>
          </p:cNvSpPr>
          <p:nvPr>
            <p:ph type="ctrTitle"/>
          </p:nvPr>
        </p:nvSpPr>
        <p:spPr/>
        <p:txBody>
          <a:bodyPr/>
          <a:lstStyle/>
          <a:p>
            <a:r>
              <a:rPr lang="en-US" dirty="0"/>
              <a:t>Unit 7 </a:t>
            </a:r>
            <a:r>
              <a:rPr lang="en-US" dirty="0" err="1"/>
              <a:t>prac</a:t>
            </a:r>
            <a:r>
              <a:rPr lang="en-US" dirty="0"/>
              <a:t> </a:t>
            </a:r>
            <a:r>
              <a:rPr lang="en-US" dirty="0" err="1"/>
              <a:t>powerpoint</a:t>
            </a:r>
            <a:r>
              <a:rPr lang="en-US" dirty="0"/>
              <a:t>.</a:t>
            </a:r>
          </a:p>
        </p:txBody>
      </p:sp>
      <p:sp>
        <p:nvSpPr>
          <p:cNvPr id="3" name="Subtitle 2">
            <a:extLst>
              <a:ext uri="{FF2B5EF4-FFF2-40B4-BE49-F238E27FC236}">
                <a16:creationId xmlns:a16="http://schemas.microsoft.com/office/drawing/2014/main" id="{9DDBB7F3-B87D-1CDD-26F8-E06F116FB3F3}"/>
              </a:ext>
            </a:extLst>
          </p:cNvPr>
          <p:cNvSpPr>
            <a:spLocks noGrp="1"/>
          </p:cNvSpPr>
          <p:nvPr>
            <p:ph type="subTitle" idx="1"/>
          </p:nvPr>
        </p:nvSpPr>
        <p:spPr/>
        <p:txBody>
          <a:bodyPr>
            <a:normAutofit/>
          </a:bodyPr>
          <a:lstStyle/>
          <a:p>
            <a:r>
              <a:rPr lang="en-AU" sz="4000" dirty="0">
                <a:effectLst/>
                <a:latin typeface="Arial Narrow" panose="020B0604020202020204" pitchFamily="34" charset="0"/>
                <a:ea typeface="Times New Roman" panose="02020603050405020304" pitchFamily="18" charset="0"/>
                <a:cs typeface="Arial" panose="020B0604020202020204" pitchFamily="34" charset="0"/>
              </a:rPr>
              <a:t>Legality and workplace requirements for incident response. </a:t>
            </a:r>
            <a:endParaRPr lang="en-US" sz="4000" dirty="0"/>
          </a:p>
        </p:txBody>
      </p:sp>
    </p:spTree>
    <p:extLst>
      <p:ext uri="{BB962C8B-B14F-4D97-AF65-F5344CB8AC3E}">
        <p14:creationId xmlns:p14="http://schemas.microsoft.com/office/powerpoint/2010/main" val="11880893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A6EB-9512-B7D6-8F3E-8EBD0E010B7D}"/>
              </a:ext>
            </a:extLst>
          </p:cNvPr>
          <p:cNvSpPr>
            <a:spLocks noGrp="1"/>
          </p:cNvSpPr>
          <p:nvPr>
            <p:ph type="title"/>
          </p:nvPr>
        </p:nvSpPr>
        <p:spPr/>
        <p:txBody>
          <a:bodyPr/>
          <a:lstStyle/>
          <a:p>
            <a:r>
              <a:rPr lang="en-US" dirty="0"/>
              <a:t>Legal responsibilities of workers with reporting incidents.</a:t>
            </a:r>
          </a:p>
        </p:txBody>
      </p:sp>
      <p:sp>
        <p:nvSpPr>
          <p:cNvPr id="3" name="Content Placeholder 2">
            <a:extLst>
              <a:ext uri="{FF2B5EF4-FFF2-40B4-BE49-F238E27FC236}">
                <a16:creationId xmlns:a16="http://schemas.microsoft.com/office/drawing/2014/main" id="{D0E25F7D-AA71-D508-9B10-C1E81440475E}"/>
              </a:ext>
            </a:extLst>
          </p:cNvPr>
          <p:cNvSpPr>
            <a:spLocks noGrp="1"/>
          </p:cNvSpPr>
          <p:nvPr>
            <p:ph idx="1"/>
          </p:nvPr>
        </p:nvSpPr>
        <p:spPr/>
        <p:txBody>
          <a:bodyPr>
            <a:normAutofit fontScale="92500" lnSpcReduction="10000"/>
          </a:bodyPr>
          <a:lstStyle/>
          <a:p>
            <a:r>
              <a:rPr lang="en-US" dirty="0"/>
              <a:t>You as a worker have a legal obligation under the workplace health and safety act (2011)(</a:t>
            </a:r>
            <a:r>
              <a:rPr lang="en-US" dirty="0" err="1"/>
              <a:t>qld</a:t>
            </a:r>
            <a:r>
              <a:rPr lang="en-US" dirty="0"/>
              <a:t>) to report incidents to management.</a:t>
            </a:r>
          </a:p>
          <a:p>
            <a:endParaRPr lang="en-US" dirty="0"/>
          </a:p>
          <a:p>
            <a:r>
              <a:rPr lang="en-AU" dirty="0"/>
              <a:t>• Section 28 of the Work Health and Safety Act 2011 (Qld) provides that workers: • Comply, so far as they are reasonably able, with any reasonable instruction given by the PCBU to allow the PCBU to comply with WHS laws, and • Cooperate with any reasonable policy or procedure of the PCBU relating to health or safety at the workplace that has been notified to workers (e.g. implement risk controls as specified by the PCBU). • This would extend to responding to incidents (e.g. providing first aid and responding to emergencies), investigations and implementation of risk control measures.</a:t>
            </a:r>
            <a:endParaRPr lang="en-US" dirty="0"/>
          </a:p>
        </p:txBody>
      </p:sp>
    </p:spTree>
    <p:extLst>
      <p:ext uri="{BB962C8B-B14F-4D97-AF65-F5344CB8AC3E}">
        <p14:creationId xmlns:p14="http://schemas.microsoft.com/office/powerpoint/2010/main" val="2253367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CAC32-CEA0-8AD6-3640-49941E078C85}"/>
              </a:ext>
            </a:extLst>
          </p:cNvPr>
          <p:cNvSpPr>
            <a:spLocks noGrp="1"/>
          </p:cNvSpPr>
          <p:nvPr>
            <p:ph type="title"/>
          </p:nvPr>
        </p:nvSpPr>
        <p:spPr/>
        <p:txBody>
          <a:bodyPr/>
          <a:lstStyle/>
          <a:p>
            <a:r>
              <a:rPr lang="en-US" dirty="0"/>
              <a:t>Legal responsibilities of your management</a:t>
            </a:r>
          </a:p>
        </p:txBody>
      </p:sp>
      <p:sp>
        <p:nvSpPr>
          <p:cNvPr id="3" name="Content Placeholder 2">
            <a:extLst>
              <a:ext uri="{FF2B5EF4-FFF2-40B4-BE49-F238E27FC236}">
                <a16:creationId xmlns:a16="http://schemas.microsoft.com/office/drawing/2014/main" id="{206BADFF-CADC-D44E-78B0-F8645CD62BCE}"/>
              </a:ext>
            </a:extLst>
          </p:cNvPr>
          <p:cNvSpPr>
            <a:spLocks noGrp="1"/>
          </p:cNvSpPr>
          <p:nvPr>
            <p:ph idx="1"/>
          </p:nvPr>
        </p:nvSpPr>
        <p:spPr/>
        <p:txBody>
          <a:bodyPr>
            <a:normAutofit fontScale="92500"/>
          </a:bodyPr>
          <a:lstStyle/>
          <a:p>
            <a:r>
              <a:rPr lang="en-US" dirty="0"/>
              <a:t>Your Employer also has a legal duty under the work health an safety act (2011) (</a:t>
            </a:r>
            <a:r>
              <a:rPr lang="en-US" dirty="0" err="1"/>
              <a:t>qld</a:t>
            </a:r>
            <a:r>
              <a:rPr lang="en-US" dirty="0"/>
              <a:t>) to report workplace incidents.</a:t>
            </a:r>
          </a:p>
          <a:p>
            <a:pPr marL="0" indent="0">
              <a:buNone/>
            </a:pPr>
            <a:r>
              <a:rPr lang="en-AU" sz="2000" dirty="0"/>
              <a:t>• Section 19 of the Work Health and Safety Act 2011 (Qld) provides that in holding the primary duty of care the PCBU should ensure, so far as is reasonably practicable, the health and safety of workers affected by the business or undertaking. • This would extend to responding to incidents (e.g. providing first aid and responding to emergencies), investigations and implementation of risk control measures</a:t>
            </a:r>
          </a:p>
          <a:p>
            <a:pPr marL="0" indent="0">
              <a:buNone/>
            </a:pPr>
            <a:r>
              <a:rPr lang="en-AU" sz="2000" dirty="0"/>
              <a:t>Section 35-37 • Identifies and explains incidents that require notification: </a:t>
            </a:r>
          </a:p>
          <a:p>
            <a:pPr marL="0" indent="0">
              <a:buNone/>
            </a:pPr>
            <a:r>
              <a:rPr lang="en-AU" sz="2000" dirty="0"/>
              <a:t>• Death of a person </a:t>
            </a:r>
          </a:p>
          <a:p>
            <a:pPr marL="0" indent="0">
              <a:buNone/>
            </a:pPr>
            <a:r>
              <a:rPr lang="en-AU" sz="2000" dirty="0"/>
              <a:t>• Serious injury or illness of a person </a:t>
            </a:r>
          </a:p>
          <a:p>
            <a:pPr marL="0" indent="0">
              <a:buNone/>
            </a:pPr>
            <a:r>
              <a:rPr lang="en-AU" sz="2000" dirty="0"/>
              <a:t>• Dangerous incident 36</a:t>
            </a:r>
          </a:p>
          <a:p>
            <a:pPr marL="0" indent="0">
              <a:buNone/>
            </a:pPr>
            <a:r>
              <a:rPr lang="en-AU" sz="2000" dirty="0"/>
              <a:t> • Duty on PCBU to notify regulator of notifiable incidents 39 </a:t>
            </a:r>
          </a:p>
          <a:p>
            <a:pPr marL="0" indent="0">
              <a:buNone/>
            </a:pPr>
            <a:r>
              <a:rPr lang="en-AU" sz="2000" dirty="0"/>
              <a:t>• Duty on those who manage or control a workplace to preserve sites where incidents occur</a:t>
            </a:r>
            <a:endParaRPr lang="en-US" sz="2000" dirty="0"/>
          </a:p>
        </p:txBody>
      </p:sp>
    </p:spTree>
    <p:extLst>
      <p:ext uri="{BB962C8B-B14F-4D97-AF65-F5344CB8AC3E}">
        <p14:creationId xmlns:p14="http://schemas.microsoft.com/office/powerpoint/2010/main" val="38743316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C4741-A59B-E9D2-45F6-201A7F71BD3C}"/>
              </a:ext>
            </a:extLst>
          </p:cNvPr>
          <p:cNvSpPr>
            <a:spLocks noGrp="1"/>
          </p:cNvSpPr>
          <p:nvPr>
            <p:ph type="title"/>
          </p:nvPr>
        </p:nvSpPr>
        <p:spPr/>
        <p:txBody>
          <a:bodyPr/>
          <a:lstStyle/>
          <a:p>
            <a:r>
              <a:rPr lang="en-US" dirty="0"/>
              <a:t>Two completed incident reports</a:t>
            </a:r>
          </a:p>
        </p:txBody>
      </p:sp>
      <p:pic>
        <p:nvPicPr>
          <p:cNvPr id="5" name="Content Placeholder 4" descr="A piece of paper with writing&#10;&#10;Description automatically generated with low confidence">
            <a:extLst>
              <a:ext uri="{FF2B5EF4-FFF2-40B4-BE49-F238E27FC236}">
                <a16:creationId xmlns:a16="http://schemas.microsoft.com/office/drawing/2014/main" id="{C4C3877B-8ED9-E573-6E18-A3E68E63C773}"/>
              </a:ext>
            </a:extLst>
          </p:cNvPr>
          <p:cNvPicPr>
            <a:picLocks noGrp="1" noChangeAspect="1"/>
          </p:cNvPicPr>
          <p:nvPr>
            <p:ph idx="1"/>
          </p:nvPr>
        </p:nvPicPr>
        <p:blipFill>
          <a:blip r:embed="rId2"/>
          <a:stretch>
            <a:fillRect/>
          </a:stretch>
        </p:blipFill>
        <p:spPr>
          <a:xfrm>
            <a:off x="1704159" y="1773805"/>
            <a:ext cx="3813146" cy="5084195"/>
          </a:xfrm>
        </p:spPr>
      </p:pic>
      <p:pic>
        <p:nvPicPr>
          <p:cNvPr id="9" name="Picture 8" descr="Text, letter&#10;&#10;Description automatically generated">
            <a:extLst>
              <a:ext uri="{FF2B5EF4-FFF2-40B4-BE49-F238E27FC236}">
                <a16:creationId xmlns:a16="http://schemas.microsoft.com/office/drawing/2014/main" id="{5FA07E4D-3403-E9F3-68E1-1AF13B6B7EFF}"/>
              </a:ext>
            </a:extLst>
          </p:cNvPr>
          <p:cNvPicPr>
            <a:picLocks noChangeAspect="1"/>
          </p:cNvPicPr>
          <p:nvPr/>
        </p:nvPicPr>
        <p:blipFill>
          <a:blip r:embed="rId3"/>
          <a:stretch>
            <a:fillRect/>
          </a:stretch>
        </p:blipFill>
        <p:spPr>
          <a:xfrm>
            <a:off x="6674695" y="1799498"/>
            <a:ext cx="3813146" cy="5084195"/>
          </a:xfrm>
          <a:prstGeom prst="rect">
            <a:avLst/>
          </a:prstGeom>
        </p:spPr>
      </p:pic>
    </p:spTree>
    <p:extLst>
      <p:ext uri="{BB962C8B-B14F-4D97-AF65-F5344CB8AC3E}">
        <p14:creationId xmlns:p14="http://schemas.microsoft.com/office/powerpoint/2010/main" val="26298797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EBAC6-64A1-1AB2-F24F-86EA37E30C42}"/>
              </a:ext>
            </a:extLst>
          </p:cNvPr>
          <p:cNvSpPr>
            <a:spLocks noGrp="1"/>
          </p:cNvSpPr>
          <p:nvPr>
            <p:ph type="title"/>
          </p:nvPr>
        </p:nvSpPr>
        <p:spPr>
          <a:xfrm>
            <a:off x="838200" y="1"/>
            <a:ext cx="10515600" cy="783770"/>
          </a:xfrm>
        </p:spPr>
        <p:txBody>
          <a:bodyPr/>
          <a:lstStyle/>
          <a:p>
            <a:r>
              <a:rPr lang="en-US" dirty="0"/>
              <a:t>Email communication about incident reports</a:t>
            </a:r>
          </a:p>
        </p:txBody>
      </p:sp>
      <p:pic>
        <p:nvPicPr>
          <p:cNvPr id="5" name="Content Placeholder 4" descr="Graphical user interface&#10;&#10;Description automatically generated">
            <a:extLst>
              <a:ext uri="{FF2B5EF4-FFF2-40B4-BE49-F238E27FC236}">
                <a16:creationId xmlns:a16="http://schemas.microsoft.com/office/drawing/2014/main" id="{C4086A3B-ABD8-C446-5B8B-C14ED1E9EF1E}"/>
              </a:ext>
            </a:extLst>
          </p:cNvPr>
          <p:cNvPicPr>
            <a:picLocks noGrp="1" noChangeAspect="1"/>
          </p:cNvPicPr>
          <p:nvPr>
            <p:ph idx="1"/>
          </p:nvPr>
        </p:nvPicPr>
        <p:blipFill>
          <a:blip r:embed="rId2"/>
          <a:stretch>
            <a:fillRect/>
          </a:stretch>
        </p:blipFill>
        <p:spPr>
          <a:xfrm>
            <a:off x="0" y="1192000"/>
            <a:ext cx="4767943" cy="5688166"/>
          </a:xfrm>
        </p:spPr>
      </p:pic>
      <p:pic>
        <p:nvPicPr>
          <p:cNvPr id="9" name="Picture 8" descr="A screenshot of a computer&#10;&#10;Description automatically generated">
            <a:extLst>
              <a:ext uri="{FF2B5EF4-FFF2-40B4-BE49-F238E27FC236}">
                <a16:creationId xmlns:a16="http://schemas.microsoft.com/office/drawing/2014/main" id="{E9AD710B-34E5-14CA-FE3E-6C55674E138D}"/>
              </a:ext>
            </a:extLst>
          </p:cNvPr>
          <p:cNvPicPr>
            <a:picLocks noChangeAspect="1"/>
          </p:cNvPicPr>
          <p:nvPr/>
        </p:nvPicPr>
        <p:blipFill>
          <a:blip r:embed="rId3"/>
          <a:stretch>
            <a:fillRect/>
          </a:stretch>
        </p:blipFill>
        <p:spPr>
          <a:xfrm>
            <a:off x="7037148" y="1136468"/>
            <a:ext cx="5154852" cy="5743697"/>
          </a:xfrm>
          <a:prstGeom prst="rect">
            <a:avLst/>
          </a:prstGeom>
        </p:spPr>
      </p:pic>
    </p:spTree>
    <p:extLst>
      <p:ext uri="{BB962C8B-B14F-4D97-AF65-F5344CB8AC3E}">
        <p14:creationId xmlns:p14="http://schemas.microsoft.com/office/powerpoint/2010/main" val="707012531"/>
      </p:ext>
    </p:extLst>
  </p:cSld>
  <p:clrMapOvr>
    <a:masterClrMapping/>
  </p:clrMapOvr>
</p:sld>
</file>

<file path=ppt/theme/theme1.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TotalTime>
  <Words>334</Words>
  <Application>Microsoft Macintosh PowerPoint</Application>
  <PresentationFormat>Widescreen</PresentationFormat>
  <Paragraphs>17</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Arial Narrow</vt:lpstr>
      <vt:lpstr>Calibri</vt:lpstr>
      <vt:lpstr>Calibri Light</vt:lpstr>
      <vt:lpstr>Office Theme 2013 - 2022</vt:lpstr>
      <vt:lpstr>Unit 7 prac powerpoint.</vt:lpstr>
      <vt:lpstr>Legal responsibilities of workers with reporting incidents.</vt:lpstr>
      <vt:lpstr>Legal responsibilities of your management</vt:lpstr>
      <vt:lpstr>Two completed incident reports</vt:lpstr>
      <vt:lpstr>Email communication about incident reports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7 prac powerpoint.</dc:title>
  <dc:creator>matthew minehan</dc:creator>
  <cp:lastModifiedBy>matthew minehan</cp:lastModifiedBy>
  <cp:revision>1</cp:revision>
  <dcterms:created xsi:type="dcterms:W3CDTF">2023-04-14T01:55:02Z</dcterms:created>
  <dcterms:modified xsi:type="dcterms:W3CDTF">2023-04-14T02:25:02Z</dcterms:modified>
</cp:coreProperties>
</file>