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66" r:id="rId3"/>
    <p:sldId id="261" r:id="rId4"/>
    <p:sldId id="263" r:id="rId5"/>
    <p:sldId id="262" r:id="rId6"/>
    <p:sldId id="264" r:id="rId7"/>
    <p:sldId id="265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2" autoAdjust="0"/>
    <p:restoredTop sz="94660"/>
  </p:normalViewPr>
  <p:slideViewPr>
    <p:cSldViewPr snapToGrid="0">
      <p:cViewPr varScale="1">
        <p:scale>
          <a:sx n="81" d="100"/>
          <a:sy n="81" d="100"/>
        </p:scale>
        <p:origin x="754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ylie Roth" userId="c7892388977c7b56" providerId="LiveId" clId="{18CDFA57-F45D-487B-9DD3-0324C0396C22}"/>
    <pc:docChg chg="custSel addSld modSld">
      <pc:chgData name="Kylie Roth" userId="c7892388977c7b56" providerId="LiveId" clId="{18CDFA57-F45D-487B-9DD3-0324C0396C22}" dt="2024-08-23T09:14:23.140" v="428" actId="20577"/>
      <pc:docMkLst>
        <pc:docMk/>
      </pc:docMkLst>
      <pc:sldChg chg="modSp mod">
        <pc:chgData name="Kylie Roth" userId="c7892388977c7b56" providerId="LiveId" clId="{18CDFA57-F45D-487B-9DD3-0324C0396C22}" dt="2024-08-23T09:14:23.140" v="428" actId="20577"/>
        <pc:sldMkLst>
          <pc:docMk/>
          <pc:sldMk cId="3900985595" sldId="256"/>
        </pc:sldMkLst>
        <pc:spChg chg="mod">
          <ac:chgData name="Kylie Roth" userId="c7892388977c7b56" providerId="LiveId" clId="{18CDFA57-F45D-487B-9DD3-0324C0396C22}" dt="2024-08-23T09:10:10.550" v="101" actId="20577"/>
          <ac:spMkLst>
            <pc:docMk/>
            <pc:sldMk cId="3900985595" sldId="256"/>
            <ac:spMk id="4" creationId="{34193034-D882-7147-4502-4277373846D3}"/>
          </ac:spMkLst>
        </pc:spChg>
        <pc:spChg chg="mod">
          <ac:chgData name="Kylie Roth" userId="c7892388977c7b56" providerId="LiveId" clId="{18CDFA57-F45D-487B-9DD3-0324C0396C22}" dt="2024-08-23T09:14:23.140" v="428" actId="20577"/>
          <ac:spMkLst>
            <pc:docMk/>
            <pc:sldMk cId="3900985595" sldId="256"/>
            <ac:spMk id="5" creationId="{2E737903-B31B-AEA1-58C9-0B9E7C46D018}"/>
          </ac:spMkLst>
        </pc:spChg>
      </pc:sldChg>
      <pc:sldChg chg="modSp new mod">
        <pc:chgData name="Kylie Roth" userId="c7892388977c7b56" providerId="LiveId" clId="{18CDFA57-F45D-487B-9DD3-0324C0396C22}" dt="2024-08-23T09:09:56.514" v="76" actId="6549"/>
        <pc:sldMkLst>
          <pc:docMk/>
          <pc:sldMk cId="2553827143" sldId="266"/>
        </pc:sldMkLst>
        <pc:spChg chg="mod">
          <ac:chgData name="Kylie Roth" userId="c7892388977c7b56" providerId="LiveId" clId="{18CDFA57-F45D-487B-9DD3-0324C0396C22}" dt="2024-08-23T09:09:56.514" v="76" actId="6549"/>
          <ac:spMkLst>
            <pc:docMk/>
            <pc:sldMk cId="2553827143" sldId="266"/>
            <ac:spMk id="2" creationId="{23C00BB1-4E65-F1D4-283E-E5293EAD6202}"/>
          </ac:spMkLst>
        </pc:spChg>
        <pc:spChg chg="mod">
          <ac:chgData name="Kylie Roth" userId="c7892388977c7b56" providerId="LiveId" clId="{18CDFA57-F45D-487B-9DD3-0324C0396C22}" dt="2024-08-23T09:09:08.452" v="4" actId="27636"/>
          <ac:spMkLst>
            <pc:docMk/>
            <pc:sldMk cId="2553827143" sldId="266"/>
            <ac:spMk id="3" creationId="{1094A4C7-BB17-D6F7-408A-06C50D135AA2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A2161D-C410-4B8A-908E-15D702F033FD}" type="datetimeFigureOut">
              <a:rPr lang="en-AU" smtClean="0"/>
              <a:t>23/08/2024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362171-774D-47A5-A5F1-D62011BC37D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279994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/>
              <a:t>Effective injury management and return to work programs are crucial for ensuring safe and smooth transition back to work for injured employees.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362171-774D-47A5-A5F1-D62011BC37D9}" type="slidenum">
              <a:rPr lang="en-AU" smtClean="0"/>
              <a:t>5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8223830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3EDB2B-3CCC-6917-1440-7C36A7EA77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E8AEE18-9BFE-86FF-93AE-1BD41A7E10C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4A02E8-72C3-8D2B-B27E-D9BB223A26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16D62-88C2-416A-88DA-1F42AB98EF5D}" type="datetimeFigureOut">
              <a:rPr lang="en-AU" smtClean="0"/>
              <a:t>23/08/2024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403F46-8692-5332-8F14-6B2A7B24A8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A1177D-63DC-2510-43E3-DEDBC4BB6D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16DAF-5575-40AF-BAB4-D413C0406A5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2071547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AD5F11-74B2-78FA-236C-6CE33EDA24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D2C596-EEBD-946B-8CE8-6ADB78BBA0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29AD01-510E-9647-6D86-615B949803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16D62-88C2-416A-88DA-1F42AB98EF5D}" type="datetimeFigureOut">
              <a:rPr lang="en-AU" smtClean="0"/>
              <a:t>23/08/2024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F1B2C6-5754-28AC-A7F1-2D1FB234A2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F9BB99-4BFF-B8CD-A1A5-0A8F058764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16DAF-5575-40AF-BAB4-D413C0406A5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2381844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EAEC62-F918-DD58-DEC8-4384244C68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EB2017-427F-C40E-6478-4B9591AC40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D32AFC-BF7C-04DF-4489-A72EA969A4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16D62-88C2-416A-88DA-1F42AB98EF5D}" type="datetimeFigureOut">
              <a:rPr lang="en-AU" smtClean="0"/>
              <a:t>23/08/2024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5035DA-AA53-42B2-5016-F3C9966D51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F1ADE0-8814-9798-9509-62DA5A7A68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16DAF-5575-40AF-BAB4-D413C0406A5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480920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F97333-EA7F-1C69-EB64-C9AE50427A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16AF0E-CE66-49B9-6E67-B139A48B3F0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AU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630B668-09D9-258E-CD47-35DF802E061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AU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0A38C0-1D57-7497-8EEF-267E837A0F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16D62-88C2-416A-88DA-1F42AB98EF5D}" type="datetimeFigureOut">
              <a:rPr lang="en-AU" smtClean="0"/>
              <a:t>23/08/2024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0DE2A60-7648-5EFC-1426-EA1C9B4E19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43FC1B7-5D36-BD49-4098-477D8CA623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16DAF-5575-40AF-BAB4-D413C0406A5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7793593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C4B061-406B-665D-5D27-9C2CD742C8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776493-869C-6AA9-EB39-0863FFA4B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A74A05D-E4E4-0E82-4B72-F09AD2C897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AU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BCE2C3F-E67F-8B8B-A66B-A43B5F588B3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F4150C-6C0F-5F8D-C2DB-6BD7A85ABDE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AU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58816C-C94C-56DB-3D13-49A3D6F300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16D62-88C2-416A-88DA-1F42AB98EF5D}" type="datetimeFigureOut">
              <a:rPr lang="en-AU" smtClean="0"/>
              <a:t>23/08/2024</a:t>
            </a:fld>
            <a:endParaRPr lang="en-AU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900DD22-EC0F-E0DB-93BF-13EC6F4B8D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1074C94-4F75-B3D3-3671-BB51D21330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16DAF-5575-40AF-BAB4-D413C0406A5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0092463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18FB7F-7F62-3467-68F0-804FFE13A2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AU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0828CFA-4126-4F5F-34CA-4E753E2C96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16D62-88C2-416A-88DA-1F42AB98EF5D}" type="datetimeFigureOut">
              <a:rPr lang="en-AU" smtClean="0"/>
              <a:t>23/08/2024</a:t>
            </a:fld>
            <a:endParaRPr lang="en-AU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69AE467-E9D0-E5B1-A3B0-9A98B6CFEB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90854F0-9AB3-D9D0-D602-E56299C619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16DAF-5575-40AF-BAB4-D413C0406A5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1806265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DAE90DB-00B8-7D5E-706D-0669D44CAB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16D62-88C2-416A-88DA-1F42AB98EF5D}" type="datetimeFigureOut">
              <a:rPr lang="en-AU" smtClean="0"/>
              <a:t>23/08/2024</a:t>
            </a:fld>
            <a:endParaRPr lang="en-AU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686F947-331B-9DE7-1295-BE517A3ECF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D8C1764-71AD-4806-C127-C5FFC6E232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16DAF-5575-40AF-BAB4-D413C0406A5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6654497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5474C0-FC81-7B62-4B35-14E22F1CFA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03B94B-69E9-35CE-4208-35315B4E23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8C6CACC-94CD-0742-9DFA-68E044153B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AD50B24-49F0-7BC9-CD11-B82B260694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16D62-88C2-416A-88DA-1F42AB98EF5D}" type="datetimeFigureOut">
              <a:rPr lang="en-AU" smtClean="0"/>
              <a:t>23/08/2024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A0C108D-D260-1A95-FC4A-A0D3E9FC49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86DA784-B4F7-A5AB-1E53-D0171F9D21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16DAF-5575-40AF-BAB4-D413C0406A5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0028323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5DF0FC-F542-7B75-74DD-324F950DDF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AU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4D871D8-C357-DF7D-A839-96FD8697B1C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B04F583-EEF7-6BA8-AE9F-EFC7818226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60CC5B4-B2AE-01BF-4046-F0632AEEE3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16D62-88C2-416A-88DA-1F42AB98EF5D}" type="datetimeFigureOut">
              <a:rPr lang="en-AU" smtClean="0"/>
              <a:t>23/08/2024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A9305F-F616-699D-8D3F-D8DC1EF3C5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9519C3-89EB-BBEC-D47A-A9D50856A1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16DAF-5575-40AF-BAB4-D413C0406A5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1160148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562581-237D-251F-51BC-A975439D19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A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DEF3ECD-20BD-299E-4C75-70C0AE28F33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B15FC1-646D-4EF0-3050-68D9A0CD43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16D62-88C2-416A-88DA-1F42AB98EF5D}" type="datetimeFigureOut">
              <a:rPr lang="en-AU" smtClean="0"/>
              <a:t>23/08/2024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8A5766-9F6B-92B6-8F71-796E32EA02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94C324-4A96-DE21-0F20-2C72A84015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16DAF-5575-40AF-BAB4-D413C0406A5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681961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A34C4A7-AAB6-8211-FEBA-018B76ECC15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A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6814EEA-0CA8-E3E0-6FDE-5D1ACA14444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60EB01-7DD0-F756-A395-8F39756FE6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16D62-88C2-416A-88DA-1F42AB98EF5D}" type="datetimeFigureOut">
              <a:rPr lang="en-AU" smtClean="0"/>
              <a:t>23/08/2024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45C461-193E-C565-B24D-C17491E2F0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408A22-A709-8286-5CD7-C84F08DE31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D16DAF-5575-40AF-BAB4-D413C0406A5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2338395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073977F-E96C-343F-09A9-3A76072F8F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C4FAD9D-9828-7B07-2D36-D693AADDC8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0E9A1A-7F38-A94C-540A-1DFDD92D698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F16D62-88C2-416A-88DA-1F42AB98EF5D}" type="datetimeFigureOut">
              <a:rPr lang="en-AU" smtClean="0"/>
              <a:t>23/08/2024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8B39CC-69E1-EA53-0A6D-9B0C5A72424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CBD5F3-0631-D82D-1E93-DB165F0FC84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D16DAF-5575-40AF-BAB4-D413C0406A55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725080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4193034-D882-7147-4502-4277373846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264892"/>
          </a:xfrm>
        </p:spPr>
        <p:txBody>
          <a:bodyPr/>
          <a:lstStyle/>
          <a:p>
            <a:pPr algn="ctr"/>
            <a:r>
              <a:rPr lang="en-AU" dirty="0"/>
              <a:t>Work Health and Safety Management System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E737903-B31B-AEA1-58C9-0B9E7C46D0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508914"/>
          </a:xfrm>
        </p:spPr>
        <p:txBody>
          <a:bodyPr>
            <a:normAutofit/>
          </a:bodyPr>
          <a:lstStyle/>
          <a:p>
            <a:r>
              <a:rPr lang="en-GB" dirty="0"/>
              <a:t>Are a set of documents which outline how WHS is managed within an organisation. These documents include a WHSMS Manual, Policies and procedures</a:t>
            </a:r>
          </a:p>
          <a:p>
            <a:endParaRPr lang="en-GB" dirty="0"/>
          </a:p>
          <a:p>
            <a:r>
              <a:rPr lang="en-GB" dirty="0"/>
              <a:t>WHS Management Systems are designed to identify and control hazards, reduce the likelihood of accidents and incidents, and improve overall safety performance.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9009855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C00BB1-4E65-F1D4-283E-E5293EAD62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WHS Management Systems</a:t>
            </a:r>
            <a:endParaRPr lang="en-A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94A4C7-BB17-D6F7-408A-06C50D135A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dirty="0"/>
              <a:t>PCBU Duties</a:t>
            </a:r>
          </a:p>
          <a:p>
            <a:endParaRPr lang="en-GB" dirty="0"/>
          </a:p>
          <a:p>
            <a:r>
              <a:rPr lang="en-GB" dirty="0"/>
              <a:t>1. Primary duty of care;</a:t>
            </a:r>
          </a:p>
          <a:p>
            <a:r>
              <a:rPr lang="en-GB" dirty="0"/>
              <a:t>Ensure health and safety of workers, so far as reasonably practicable</a:t>
            </a:r>
          </a:p>
          <a:p>
            <a:r>
              <a:rPr lang="en-GB" dirty="0"/>
              <a:t>Provide and maintain a safe work environment, safe plant and structures and safe systems of work</a:t>
            </a:r>
          </a:p>
          <a:p>
            <a:r>
              <a:rPr lang="en-GB" dirty="0"/>
              <a:t>Ensure the safe use, handling and storage of plant, structures and substances</a:t>
            </a:r>
          </a:p>
          <a:p>
            <a:r>
              <a:rPr lang="en-GB" dirty="0"/>
              <a:t>Provide adequate facilities for the welfare of workers</a:t>
            </a:r>
          </a:p>
          <a:p>
            <a:r>
              <a:rPr lang="en-GB" dirty="0"/>
              <a:t>Provide necessary information, training, instruction and supervision to protect all person from risks to their health and safety</a:t>
            </a:r>
          </a:p>
          <a:p>
            <a:r>
              <a:rPr lang="en-GB" dirty="0"/>
              <a:t>Monitor the health of workers and the condition at the workplace</a:t>
            </a:r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5538271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A9C184-93C0-366D-26EF-CD196D3FCD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755374"/>
            <a:ext cx="10515600" cy="5421589"/>
          </a:xfrm>
        </p:spPr>
        <p:txBody>
          <a:bodyPr>
            <a:normAutofit/>
          </a:bodyPr>
          <a:lstStyle/>
          <a:p>
            <a:r>
              <a:rPr lang="en-GB" dirty="0"/>
              <a:t>2. Consultation with workers</a:t>
            </a:r>
          </a:p>
          <a:p>
            <a:endParaRPr lang="en-GB" dirty="0"/>
          </a:p>
          <a:p>
            <a:r>
              <a:rPr lang="en-GB" dirty="0"/>
              <a:t>Engage in consultation with workers on health and safety matter</a:t>
            </a:r>
          </a:p>
          <a:p>
            <a:r>
              <a:rPr lang="en-GB" dirty="0"/>
              <a:t>Take into account of the view of workers an advise them of the outcomes of consultation</a:t>
            </a:r>
          </a:p>
          <a:p>
            <a:endParaRPr lang="en-GB" dirty="0"/>
          </a:p>
          <a:p>
            <a:r>
              <a:rPr lang="en-GB" dirty="0"/>
              <a:t>3. Risk Management</a:t>
            </a:r>
          </a:p>
          <a:p>
            <a:endParaRPr lang="en-GB" dirty="0"/>
          </a:p>
          <a:p>
            <a:r>
              <a:rPr lang="en-GB" dirty="0"/>
              <a:t>Identify hazards and assess risks to health and safety</a:t>
            </a:r>
          </a:p>
          <a:p>
            <a:r>
              <a:rPr lang="en-GB" dirty="0"/>
              <a:t>Implement control measure to eliminate or minimize risks</a:t>
            </a:r>
          </a:p>
          <a:p>
            <a:endParaRPr lang="en-GB" dirty="0"/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891109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183D10-EDD4-4406-48C0-AD7753F5EC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AU" dirty="0"/>
              <a:t>Obligations under WHSMS Implementation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341AF6-2476-37F8-1648-48C8C20724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AU" dirty="0"/>
              <a:t>Policy development – to create a safe and healthy work </a:t>
            </a:r>
            <a:r>
              <a:rPr lang="en-AU" dirty="0" err="1"/>
              <a:t>environement</a:t>
            </a:r>
            <a:r>
              <a:rPr lang="en-AU" dirty="0"/>
              <a:t> minimizing risk and ensuring compliance with WHS laws</a:t>
            </a:r>
          </a:p>
          <a:p>
            <a:endParaRPr lang="en-AU" dirty="0"/>
          </a:p>
          <a:p>
            <a:r>
              <a:rPr lang="en-AU" dirty="0"/>
              <a:t>Training and Education – providing adequate training and information to stay safe at work</a:t>
            </a:r>
          </a:p>
          <a:p>
            <a:endParaRPr lang="en-AU" dirty="0"/>
          </a:p>
          <a:p>
            <a:r>
              <a:rPr lang="en-AU" dirty="0"/>
              <a:t>Continuous Improvement – monitoring the effectiveness of the policies and procedures</a:t>
            </a:r>
          </a:p>
          <a:p>
            <a:endParaRPr lang="en-AU" dirty="0"/>
          </a:p>
          <a:p>
            <a:r>
              <a:rPr lang="en-AU" dirty="0"/>
              <a:t>Record Keeping – for legislation requirements</a:t>
            </a:r>
          </a:p>
        </p:txBody>
      </p:sp>
    </p:spTree>
    <p:extLst>
      <p:ext uri="{BB962C8B-B14F-4D97-AF65-F5344CB8AC3E}">
        <p14:creationId xmlns:p14="http://schemas.microsoft.com/office/powerpoint/2010/main" val="27308563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F2113E-4DF2-87C3-1A0D-650DAA9E9D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AU" dirty="0"/>
              <a:t>Injury Management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C2887A-F6E8-D384-6D45-FB7D694017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AU" dirty="0"/>
              <a:t>Immediate Care – prompt medical attention to prevent more complications</a:t>
            </a:r>
          </a:p>
          <a:p>
            <a:endParaRPr lang="en-AU" dirty="0"/>
          </a:p>
          <a:p>
            <a:r>
              <a:rPr lang="en-AU" dirty="0"/>
              <a:t>Reporting and documentation – accurately document when reporting as per regulations</a:t>
            </a:r>
          </a:p>
          <a:p>
            <a:endParaRPr lang="en-AU" dirty="0"/>
          </a:p>
          <a:p>
            <a:r>
              <a:rPr lang="en-AU" dirty="0"/>
              <a:t>Investigation – identify cause of injury</a:t>
            </a:r>
          </a:p>
          <a:p>
            <a:endParaRPr lang="en-AU" dirty="0"/>
          </a:p>
          <a:p>
            <a:r>
              <a:rPr lang="en-AU" dirty="0"/>
              <a:t>Coordination of care – refer employ to relevant personnel</a:t>
            </a:r>
          </a:p>
          <a:p>
            <a:endParaRPr lang="en-AU" dirty="0"/>
          </a:p>
          <a:p>
            <a:r>
              <a:rPr lang="en-AU" dirty="0"/>
              <a:t>Training and prevention – reduce future injuries with education and training</a:t>
            </a:r>
          </a:p>
        </p:txBody>
      </p:sp>
    </p:spTree>
    <p:extLst>
      <p:ext uri="{BB962C8B-B14F-4D97-AF65-F5344CB8AC3E}">
        <p14:creationId xmlns:p14="http://schemas.microsoft.com/office/powerpoint/2010/main" val="12845966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1CBFDA-2744-A092-E85B-1B7791722C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AU" dirty="0"/>
              <a:t>Return to Work Program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D4F0CE-AB95-97B2-7C6A-60E9C9B383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AU" dirty="0"/>
              <a:t>Communication – with all personnel involved in employee care</a:t>
            </a:r>
          </a:p>
          <a:p>
            <a:endParaRPr lang="en-AU" dirty="0"/>
          </a:p>
          <a:p>
            <a:r>
              <a:rPr lang="en-AU" dirty="0"/>
              <a:t>Transitional Work Assignments – accommodate the employee by modifying tasks</a:t>
            </a:r>
          </a:p>
          <a:p>
            <a:endParaRPr lang="en-AU" dirty="0"/>
          </a:p>
          <a:p>
            <a:r>
              <a:rPr lang="en-AU" dirty="0"/>
              <a:t>Supportive measures – both physical and emotional</a:t>
            </a:r>
          </a:p>
          <a:p>
            <a:endParaRPr lang="en-AU" dirty="0"/>
          </a:p>
          <a:p>
            <a:r>
              <a:rPr lang="en-AU" dirty="0"/>
              <a:t>Education and training – identify safety protocols or new job opportunities</a:t>
            </a:r>
          </a:p>
          <a:p>
            <a:endParaRPr lang="en-AU" dirty="0"/>
          </a:p>
          <a:p>
            <a:r>
              <a:rPr lang="en-AU" dirty="0"/>
              <a:t>Prevention – focus on preventing further injuries to ensure a safe return to work</a:t>
            </a:r>
          </a:p>
        </p:txBody>
      </p:sp>
    </p:spTree>
    <p:extLst>
      <p:ext uri="{BB962C8B-B14F-4D97-AF65-F5344CB8AC3E}">
        <p14:creationId xmlns:p14="http://schemas.microsoft.com/office/powerpoint/2010/main" val="26850446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C0806C-5FF2-7E80-FCE9-01F855530B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AU" dirty="0"/>
              <a:t>WHSMS evaluation checklist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FAF821-70E0-3357-0CDB-8A466C8A65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/>
              <a:t>Using a WHSMS checklist ensures that your organisation’s safety management system is compliant with current legislation and standards. </a:t>
            </a:r>
          </a:p>
          <a:p>
            <a:r>
              <a:rPr lang="en-AU" dirty="0"/>
              <a:t>It can be viewed by all personnel, can be measured, reviewed and keep up to date periodically.</a:t>
            </a:r>
          </a:p>
          <a:p>
            <a:r>
              <a:rPr lang="en-AU" dirty="0"/>
              <a:t>Feedback from employees and other personnel can ensure continuous improvement for future operations and health and safety.</a:t>
            </a:r>
          </a:p>
        </p:txBody>
      </p:sp>
    </p:spTree>
    <p:extLst>
      <p:ext uri="{BB962C8B-B14F-4D97-AF65-F5344CB8AC3E}">
        <p14:creationId xmlns:p14="http://schemas.microsoft.com/office/powerpoint/2010/main" val="28951555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250</TotalTime>
  <Words>444</Words>
  <Application>Microsoft Office PowerPoint</Application>
  <PresentationFormat>Widescreen</PresentationFormat>
  <Paragraphs>57</Paragraphs>
  <Slides>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Work Health and Safety Management System</vt:lpstr>
      <vt:lpstr>WHS Management Systems</vt:lpstr>
      <vt:lpstr>PowerPoint Presentation</vt:lpstr>
      <vt:lpstr>Obligations under WHSMS Implementation</vt:lpstr>
      <vt:lpstr>Injury Management</vt:lpstr>
      <vt:lpstr>Return to Work Program</vt:lpstr>
      <vt:lpstr>WHSMS evaluation checklist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Kylie Roth</dc:creator>
  <cp:lastModifiedBy>Kylie Roth</cp:lastModifiedBy>
  <cp:revision>1</cp:revision>
  <dcterms:created xsi:type="dcterms:W3CDTF">2024-08-22T04:28:34Z</dcterms:created>
  <dcterms:modified xsi:type="dcterms:W3CDTF">2024-08-23T09:26:35Z</dcterms:modified>
</cp:coreProperties>
</file>