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2" r:id="rId6"/>
    <p:sldId id="258" r:id="rId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77"/>
  </p:normalViewPr>
  <p:slideViewPr>
    <p:cSldViewPr snapToGrid="0" snapToObjects="1">
      <p:cViewPr varScale="1">
        <p:scale>
          <a:sx n="99" d="100"/>
          <a:sy n="99" d="100"/>
        </p:scale>
        <p:origin x="113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8/9/2018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ONSITE TRAFFIC </a:t>
            </a:r>
            <a:r>
              <a:rPr lang="en-AU" sz="2800" dirty="0" smtClean="0"/>
              <a:t>MANAGEMENT </a:t>
            </a:r>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normAutofit lnSpcReduction="10000"/>
          </a:bodyPr>
          <a:lstStyle/>
          <a:p>
            <a:pPr lvl="0"/>
            <a:r>
              <a:rPr lang="en-AU" dirty="0"/>
              <a:t>List all the items you believe should go into a traffic management plan</a:t>
            </a:r>
            <a:r>
              <a:rPr lang="en-AU" dirty="0" smtClean="0"/>
              <a:t>.</a:t>
            </a:r>
          </a:p>
          <a:p>
            <a:pPr lvl="0"/>
            <a:endParaRPr lang="en-AU" b="1" dirty="0"/>
          </a:p>
          <a:p>
            <a:pPr lvl="0"/>
            <a:r>
              <a:rPr lang="en-AU" dirty="0"/>
              <a:t>List 3 controls you can use to minimise interaction between vehicles and </a:t>
            </a:r>
            <a:r>
              <a:rPr lang="en-AU" dirty="0" smtClean="0"/>
              <a:t>people</a:t>
            </a:r>
          </a:p>
          <a:p>
            <a:pPr lvl="0"/>
            <a:endParaRPr lang="en-AU" b="1" dirty="0"/>
          </a:p>
          <a:p>
            <a:pPr lvl="0"/>
            <a:r>
              <a:rPr lang="en-AU" dirty="0"/>
              <a:t>What should you do if you share a site location or workplace with other businesses? </a:t>
            </a:r>
            <a:endParaRPr lang="en-AU" b="1" dirty="0"/>
          </a:p>
          <a:p>
            <a:endParaRPr lang="en-AU" dirty="0"/>
          </a:p>
        </p:txBody>
      </p:sp>
    </p:spTree>
    <p:extLst>
      <p:ext uri="{BB962C8B-B14F-4D97-AF65-F5344CB8AC3E}">
        <p14:creationId xmlns:p14="http://schemas.microsoft.com/office/powerpoint/2010/main" val="1247750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Traffic management</a:t>
            </a:r>
            <a:endParaRPr lang="en-AU" dirty="0"/>
          </a:p>
        </p:txBody>
      </p:sp>
      <p:sp>
        <p:nvSpPr>
          <p:cNvPr id="3" name="Content Placeholder 2"/>
          <p:cNvSpPr>
            <a:spLocks noGrp="1"/>
          </p:cNvSpPr>
          <p:nvPr>
            <p:ph idx="1"/>
          </p:nvPr>
        </p:nvSpPr>
        <p:spPr/>
        <p:txBody>
          <a:bodyPr>
            <a:normAutofit fontScale="85000" lnSpcReduction="10000"/>
          </a:bodyPr>
          <a:lstStyle/>
          <a:p>
            <a:pPr marL="0" indent="0">
              <a:buNone/>
            </a:pPr>
            <a:r>
              <a:rPr lang="en-AU" dirty="0"/>
              <a:t>Traffic management hazards generally arise from interactions between vehicles and pedestrians and between vehicles and other vehicles at the workplace. </a:t>
            </a:r>
          </a:p>
          <a:p>
            <a:endParaRPr lang="en-AU" dirty="0"/>
          </a:p>
          <a:p>
            <a:pPr marL="0" indent="0">
              <a:buNone/>
            </a:pPr>
            <a:r>
              <a:rPr lang="en-AU" dirty="0"/>
              <a:t>Traffic at workplaces may include;</a:t>
            </a:r>
          </a:p>
          <a:p>
            <a:endParaRPr lang="en-AU" dirty="0"/>
          </a:p>
          <a:p>
            <a:pPr lvl="0"/>
            <a:r>
              <a:rPr lang="en-AU" dirty="0"/>
              <a:t>Vehicles such as cars, trucks, </a:t>
            </a:r>
            <a:r>
              <a:rPr lang="en-AU" dirty="0" smtClean="0"/>
              <a:t>vans </a:t>
            </a:r>
            <a:r>
              <a:rPr lang="en-AU" dirty="0"/>
              <a:t>and buses</a:t>
            </a:r>
          </a:p>
          <a:p>
            <a:pPr lvl="0"/>
            <a:r>
              <a:rPr lang="en-AU" dirty="0"/>
              <a:t>Powered mobile plant such as </a:t>
            </a:r>
            <a:r>
              <a:rPr lang="en-AU" dirty="0" smtClean="0"/>
              <a:t>forklifts</a:t>
            </a:r>
            <a:r>
              <a:rPr lang="en-AU" dirty="0"/>
              <a:t>, and</a:t>
            </a:r>
          </a:p>
          <a:p>
            <a:pPr lvl="0"/>
            <a:r>
              <a:rPr lang="en-AU" dirty="0"/>
              <a:t>Cyclists.</a:t>
            </a:r>
          </a:p>
          <a:p>
            <a:pPr marL="0" indent="0">
              <a:buNone/>
            </a:pPr>
            <a:endParaRPr lang="en-AU" dirty="0"/>
          </a:p>
        </p:txBody>
      </p:sp>
    </p:spTree>
    <p:extLst>
      <p:ext uri="{BB962C8B-B14F-4D97-AF65-F5344CB8AC3E}">
        <p14:creationId xmlns:p14="http://schemas.microsoft.com/office/powerpoint/2010/main" val="2950757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Managing the risks</a:t>
            </a:r>
            <a:endParaRPr lang="en-AU" dirty="0"/>
          </a:p>
        </p:txBody>
      </p:sp>
      <p:sp>
        <p:nvSpPr>
          <p:cNvPr id="3" name="Content Placeholder 2"/>
          <p:cNvSpPr>
            <a:spLocks noGrp="1"/>
          </p:cNvSpPr>
          <p:nvPr>
            <p:ph idx="1"/>
          </p:nvPr>
        </p:nvSpPr>
        <p:spPr/>
        <p:txBody>
          <a:bodyPr>
            <a:normAutofit fontScale="85000" lnSpcReduction="20000"/>
          </a:bodyPr>
          <a:lstStyle/>
          <a:p>
            <a:pPr lvl="0"/>
            <a:r>
              <a:rPr lang="en-AU" dirty="0"/>
              <a:t>Observing activities across relevant areas of your workplace to identify areas where pedestrians and vehicles interact. Think about the floor plan of the workplace, if work is done close to public areas, when traffic volumes are higher, where potential blind spots are and others areas of poor visibility. Security footage may be useful if available. </a:t>
            </a:r>
          </a:p>
          <a:p>
            <a:pPr lvl="0"/>
            <a:r>
              <a:rPr lang="en-AU" dirty="0"/>
              <a:t>Ask your workers, pedestrians and visiting drivers about traffic management they encounter at your workplace. </a:t>
            </a:r>
          </a:p>
          <a:p>
            <a:pPr lvl="0"/>
            <a:r>
              <a:rPr lang="en-AU" dirty="0"/>
              <a:t>Review your incident reports and injury records including near misses. </a:t>
            </a:r>
          </a:p>
          <a:p>
            <a:pPr marL="0" indent="0">
              <a:buNone/>
            </a:pPr>
            <a:endParaRPr lang="en-AU" dirty="0"/>
          </a:p>
        </p:txBody>
      </p:sp>
    </p:spTree>
    <p:extLst>
      <p:ext uri="{BB962C8B-B14F-4D97-AF65-F5344CB8AC3E}">
        <p14:creationId xmlns:p14="http://schemas.microsoft.com/office/powerpoint/2010/main" val="21978199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Other considerations </a:t>
            </a:r>
            <a:endParaRPr lang="en-AU" dirty="0"/>
          </a:p>
        </p:txBody>
      </p:sp>
      <p:sp>
        <p:nvSpPr>
          <p:cNvPr id="3" name="Content Placeholder 2"/>
          <p:cNvSpPr>
            <a:spLocks noGrp="1"/>
          </p:cNvSpPr>
          <p:nvPr>
            <p:ph idx="1"/>
          </p:nvPr>
        </p:nvSpPr>
        <p:spPr/>
        <p:txBody>
          <a:bodyPr>
            <a:normAutofit fontScale="62500" lnSpcReduction="20000"/>
          </a:bodyPr>
          <a:lstStyle/>
          <a:p>
            <a:pPr lvl="0"/>
            <a:r>
              <a:rPr lang="en-AU" dirty="0"/>
              <a:t>If there is more than one business or undertaking involved at your workplace you must consult </a:t>
            </a:r>
            <a:r>
              <a:rPr lang="en-AU" dirty="0" smtClean="0"/>
              <a:t>with them</a:t>
            </a:r>
            <a:endParaRPr lang="en-AU" dirty="0"/>
          </a:p>
          <a:p>
            <a:pPr lvl="0"/>
            <a:r>
              <a:rPr lang="en-AU" dirty="0"/>
              <a:t>Ensuring that you take into consideration entering and exiting the site, vehicle parking, delivery areas and scheduling suitable times for loading and unloading.</a:t>
            </a:r>
          </a:p>
          <a:p>
            <a:pPr lvl="0"/>
            <a:r>
              <a:rPr lang="en-AU" dirty="0"/>
              <a:t>Emergency vehicle access.</a:t>
            </a:r>
          </a:p>
          <a:p>
            <a:pPr lvl="0"/>
            <a:r>
              <a:rPr lang="en-AU" dirty="0"/>
              <a:t>Parking areas – located away from busy areas, and have walkways to and from parking areas.</a:t>
            </a:r>
          </a:p>
          <a:p>
            <a:pPr lvl="0"/>
            <a:r>
              <a:rPr lang="en-AU" dirty="0"/>
              <a:t>Pedestrian crossings – physical barriers, clear markings, and visibility for traffic</a:t>
            </a:r>
          </a:p>
          <a:p>
            <a:pPr lvl="0"/>
            <a:r>
              <a:rPr lang="en-AU" dirty="0"/>
              <a:t>Vehicle routes – firm and even surfaces, clear of obstructions and speed limits.</a:t>
            </a:r>
          </a:p>
          <a:p>
            <a:pPr lvl="0"/>
            <a:r>
              <a:rPr lang="en-AU" dirty="0"/>
              <a:t>Loading and unloading vehicles – locations including docks and flow of traffic </a:t>
            </a:r>
          </a:p>
          <a:p>
            <a:pPr lvl="0"/>
            <a:r>
              <a:rPr lang="en-AU" dirty="0"/>
              <a:t>Signs such as ‘forklifts in use’, and </a:t>
            </a:r>
          </a:p>
          <a:p>
            <a:pPr lvl="0"/>
            <a:r>
              <a:rPr lang="en-AU" dirty="0"/>
              <a:t>Lighting </a:t>
            </a:r>
          </a:p>
          <a:p>
            <a:pPr marL="0" indent="0">
              <a:buNone/>
            </a:pPr>
            <a:endParaRPr lang="en-AU" dirty="0"/>
          </a:p>
        </p:txBody>
      </p:sp>
    </p:spTree>
    <p:extLst>
      <p:ext uri="{BB962C8B-B14F-4D97-AF65-F5344CB8AC3E}">
        <p14:creationId xmlns:p14="http://schemas.microsoft.com/office/powerpoint/2010/main" val="353335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214</TotalTime>
  <Words>312</Words>
  <Application>Microsoft Office PowerPoint</Application>
  <PresentationFormat>On-screen Show (4:3)</PresentationFormat>
  <Paragraphs>34</Paragraphs>
  <Slides>6</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6</vt:i4>
      </vt:variant>
    </vt:vector>
  </HeadingPairs>
  <TitlesOfParts>
    <vt:vector size="8" baseType="lpstr">
      <vt:lpstr>Arial</vt:lpstr>
      <vt:lpstr>Office Theme</vt:lpstr>
      <vt:lpstr>PowerPoint Presentation</vt:lpstr>
      <vt:lpstr>Assessment Criteria</vt:lpstr>
      <vt:lpstr>Traffic management</vt:lpstr>
      <vt:lpstr>Managing the risks</vt:lpstr>
      <vt:lpstr>Other considerations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Alfred Weller</cp:lastModifiedBy>
  <cp:revision>11</cp:revision>
  <dcterms:created xsi:type="dcterms:W3CDTF">2018-06-15T02:04:24Z</dcterms:created>
  <dcterms:modified xsi:type="dcterms:W3CDTF">2018-08-09T05:00:14Z</dcterms:modified>
</cp:coreProperties>
</file>