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0000_PMU" initials="0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DBF8FA-78D4-43AD-83D5-470F5DA2F151}" type="datetimeFigureOut">
              <a:rPr lang="en-AU" smtClean="0"/>
              <a:t>4/06/2019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14507-F682-47CA-927D-4539D1980AF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6971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E8BC3-4B27-4EED-9671-1705F0A6D546}" type="datetimeFigureOut">
              <a:rPr lang="en-AU" smtClean="0"/>
              <a:t>4/06/2019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2BBD3-934B-40F6-9FAC-2E17C3433F9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94812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2912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en-AU" dirty="0" smtClean="0"/>
              <a:t>When you first greet customers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Take in nationalities and disabilities/injuries</a:t>
            </a:r>
          </a:p>
          <a:p>
            <a:pPr marL="171450" indent="-171450">
              <a:buFontTx/>
              <a:buChar char="-"/>
            </a:pPr>
            <a:r>
              <a:rPr lang="en-AU" dirty="0" smtClean="0"/>
              <a:t>Make</a:t>
            </a:r>
            <a:r>
              <a:rPr lang="en-AU" baseline="0" dirty="0" smtClean="0"/>
              <a:t> them feel welcome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13041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2BBD3-934B-40F6-9FAC-2E17C3433F96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90646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37310DAE-BDC6-4C2E-BD3C-8BA4C326A048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6336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375E2-D294-42B2-B118-EB05D2A48718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1989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8A4F-710C-40F0-9B10-0BA552AD9B4B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2479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295D1-7BC0-40C5-B9B6-3596A9A10EEE}" type="datetime1">
              <a:rPr lang="en-AU" smtClean="0"/>
              <a:t>4/06/2019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85452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7E7D0-7D5A-4138-BC9D-E6D0C8012098}" type="datetime1">
              <a:rPr lang="en-AU" smtClean="0"/>
              <a:t>4/06/2019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132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1C535-8025-4E21-8DAA-D0B869A51E0D}" type="datetime1">
              <a:rPr lang="en-AU" smtClean="0"/>
              <a:t>4/06/2019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98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6574D-8E9E-4C1A-99F6-B26780611217}" type="datetime1">
              <a:rPr lang="en-AU" smtClean="0"/>
              <a:t>4/06/2019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7242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F334-A1CC-4C38-B92B-43E14B729166}" type="datetime1">
              <a:rPr lang="en-AU" smtClean="0"/>
              <a:t>4/06/2019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9276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2F845-4EB7-4683-AF33-EB42344A00D8}" type="datetime1">
              <a:rPr lang="en-AU" smtClean="0"/>
              <a:t>4/06/2019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03743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8860B-2261-4657-B0BE-A01388350C82}" type="datetime1">
              <a:rPr lang="en-AU" smtClean="0"/>
              <a:t>4/06/2019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7174196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CBA5A-FE55-4C53-BF0A-6FCE69BFE4D1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48050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73DE2-C06D-47AC-9158-5CA88B3A0327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517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B9263F-D5F2-4658-BC49-E03F2521E17D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0175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D07C3-FC1B-40C3-9D79-D28A5386C792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7720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38EB9-613A-49B9-A3C7-A50C0F38A5EA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8510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32A52-264D-4C18-B33A-B2DAA5B0EA57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401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82544-D74E-4222-8FA4-905900C99FF6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6550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FF8860B-2261-4657-B0BE-A01388350C82}" type="datetime1">
              <a:rPr lang="en-AU" smtClean="0"/>
              <a:t>4/06/2019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en-AU" smtClean="0"/>
              <a:t>Erin Bailey</a:t>
            </a: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B6A606F-409C-46C8-8587-BB599C0F302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5656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hf sldNum="0"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280682"/>
            <a:ext cx="7766936" cy="1646302"/>
          </a:xfrm>
        </p:spPr>
        <p:txBody>
          <a:bodyPr/>
          <a:lstStyle/>
          <a:p>
            <a:r>
              <a:rPr lang="en-AU" dirty="0" smtClean="0"/>
              <a:t>Conducting a </a:t>
            </a:r>
            <a:r>
              <a:rPr lang="en-AU" dirty="0" smtClean="0">
                <a:solidFill>
                  <a:srgbClr val="002060"/>
                </a:solidFill>
              </a:rPr>
              <a:t>Tour</a:t>
            </a:r>
            <a:endParaRPr lang="en-AU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3110857"/>
            <a:ext cx="7766936" cy="1096899"/>
          </a:xfrm>
        </p:spPr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t="18174" r="1250" b="20562"/>
          <a:stretch/>
        </p:blipFill>
        <p:spPr>
          <a:xfrm>
            <a:off x="6650661" y="3583266"/>
            <a:ext cx="2813973" cy="17337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9786" y="3772472"/>
            <a:ext cx="3190875" cy="1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67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68" y="609600"/>
            <a:ext cx="3837796" cy="18850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Meet and Greet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Smile</a:t>
            </a:r>
          </a:p>
          <a:p>
            <a:r>
              <a:rPr lang="en-AU" sz="4000" dirty="0" smtClean="0"/>
              <a:t>Assess your group</a:t>
            </a:r>
          </a:p>
          <a:p>
            <a:r>
              <a:rPr lang="en-AU" sz="4000" dirty="0" smtClean="0"/>
              <a:t>Brief outline of program</a:t>
            </a:r>
          </a:p>
          <a:p>
            <a:r>
              <a:rPr lang="en-AU" sz="4000" dirty="0" smtClean="0"/>
              <a:t>Good body language</a:t>
            </a:r>
            <a:endParaRPr lang="en-AU" sz="4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378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Workplace Health and Safety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Sign in of guests</a:t>
            </a:r>
          </a:p>
          <a:p>
            <a:r>
              <a:rPr lang="en-AU" sz="4000" dirty="0" smtClean="0"/>
              <a:t>Closed in shoes</a:t>
            </a:r>
          </a:p>
          <a:p>
            <a:r>
              <a:rPr lang="en-AU" sz="4000" dirty="0" smtClean="0"/>
              <a:t>Evacuation points</a:t>
            </a:r>
          </a:p>
          <a:p>
            <a:r>
              <a:rPr lang="en-AU" sz="4000" dirty="0" smtClean="0"/>
              <a:t>Dress codes 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049" y="2108808"/>
            <a:ext cx="1642710" cy="16648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4849" y="4232688"/>
            <a:ext cx="1835759" cy="18604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0948" y="4758330"/>
            <a:ext cx="1489440" cy="150947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5935" y="2647131"/>
            <a:ext cx="1792364" cy="225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03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378" y="5238750"/>
            <a:ext cx="2828925" cy="16192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Emergencies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Fire</a:t>
            </a:r>
          </a:p>
          <a:p>
            <a:r>
              <a:rPr lang="en-AU" sz="4000" dirty="0" smtClean="0"/>
              <a:t>Lock down</a:t>
            </a:r>
          </a:p>
          <a:p>
            <a:r>
              <a:rPr lang="en-AU" sz="4000" dirty="0" smtClean="0"/>
              <a:t>Ambulance on call</a:t>
            </a:r>
          </a:p>
          <a:p>
            <a:r>
              <a:rPr lang="en-AU" sz="4000" dirty="0" smtClean="0"/>
              <a:t>Bad weather</a:t>
            </a:r>
            <a:endParaRPr lang="en-AU" sz="40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95" r="646"/>
          <a:stretch/>
        </p:blipFill>
        <p:spPr>
          <a:xfrm>
            <a:off x="3289466" y="5652655"/>
            <a:ext cx="2814452" cy="119833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228" y="5231737"/>
            <a:ext cx="2828925" cy="1619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1153" y="5229310"/>
            <a:ext cx="2828789" cy="16216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84727" b="-606"/>
          <a:stretch/>
        </p:blipFill>
        <p:spPr>
          <a:xfrm>
            <a:off x="11779942" y="5219513"/>
            <a:ext cx="432024" cy="163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Age and needs of Clients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4000" dirty="0" smtClean="0"/>
              <a:t>Spilt into age groups</a:t>
            </a:r>
          </a:p>
          <a:p>
            <a:r>
              <a:rPr lang="en-AU" sz="4000" dirty="0" smtClean="0"/>
              <a:t>SEP program</a:t>
            </a:r>
          </a:p>
          <a:p>
            <a:r>
              <a:rPr lang="en-AU" sz="4000" dirty="0" smtClean="0"/>
              <a:t>Intensive English Unit</a:t>
            </a:r>
          </a:p>
          <a:p>
            <a:r>
              <a:rPr lang="en-AU" sz="4000" dirty="0" smtClean="0"/>
              <a:t>No wheelchair access</a:t>
            </a:r>
            <a:endParaRPr lang="en-AU" sz="4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432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5400" dirty="0" smtClean="0"/>
              <a:t>Thankyou for attending</a:t>
            </a:r>
            <a:endParaRPr lang="en-AU" sz="5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AU" sz="3200" dirty="0" smtClean="0"/>
              <a:t>Any questions please don’t hesitate to ask</a:t>
            </a:r>
            <a:endParaRPr lang="en-AU" sz="3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 dirty="0" smtClean="0"/>
              <a:t>Kyla Avila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6146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139</TotalTime>
  <Words>99</Words>
  <Application>Microsoft Office PowerPoint</Application>
  <PresentationFormat>Widescreen</PresentationFormat>
  <Paragraphs>36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Garamond</vt:lpstr>
      <vt:lpstr>Organic</vt:lpstr>
      <vt:lpstr>Conducting a Tour</vt:lpstr>
      <vt:lpstr>Meet and Greet</vt:lpstr>
      <vt:lpstr>Workplace Health and Safety</vt:lpstr>
      <vt:lpstr>Emergencies </vt:lpstr>
      <vt:lpstr>Age and needs of Clients</vt:lpstr>
      <vt:lpstr>Thankyou for attending</vt:lpstr>
    </vt:vector>
  </TitlesOfParts>
  <Company>Queensland Government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Conducting a Tour</dc:title>
  <dc:creator>0000_PMU</dc:creator>
  <cp:lastModifiedBy>0000_PMU</cp:lastModifiedBy>
  <cp:revision>16</cp:revision>
  <cp:lastPrinted>2016-07-28T01:33:24Z</cp:lastPrinted>
  <dcterms:created xsi:type="dcterms:W3CDTF">2016-06-02T23:25:05Z</dcterms:created>
  <dcterms:modified xsi:type="dcterms:W3CDTF">2019-06-04T04:31:56Z</dcterms:modified>
</cp:coreProperties>
</file>