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6599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94651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10320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3708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0560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4314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2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64922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01839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92845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1992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3934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62847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300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0625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24317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56056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6FDB9-08A1-4488-8DEC-6A5BBB13774D}" type="datetimeFigureOut">
              <a:rPr lang="en-AU" smtClean="0"/>
              <a:t>13/08/2019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87B65-F924-4EF4-886D-45C85DE413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140187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sz="13800" dirty="0" smtClean="0">
                <a:solidFill>
                  <a:srgbClr val="FF0000"/>
                </a:solidFill>
              </a:rPr>
              <a:t>B</a:t>
            </a:r>
            <a:r>
              <a:rPr lang="en-AU" dirty="0" smtClean="0"/>
              <a:t>usiness Studies 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Presented by: Kyla Avila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72012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Year 10 – certificate I IN BUSINESS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3881" y="2071588"/>
            <a:ext cx="10353675" cy="3235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284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Year 11 – Certificate II IN BUSINESS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6012" y="1935921"/>
            <a:ext cx="6609325" cy="396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63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Year 11 – certificate ii in Tourism 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10306" y="2214562"/>
            <a:ext cx="3360738" cy="343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2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Year 12 – Certificate iii IN BUSINESS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4808" y="1935921"/>
            <a:ext cx="6671733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9735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17</TotalTime>
  <Words>35</Words>
  <Application>Microsoft Office PowerPoint</Application>
  <PresentationFormat>Widescreen</PresentationFormat>
  <Paragraphs>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Bookman Old Style</vt:lpstr>
      <vt:lpstr>Rockwell</vt:lpstr>
      <vt:lpstr>Damask</vt:lpstr>
      <vt:lpstr>Business Studies </vt:lpstr>
      <vt:lpstr>Year 10 – certificate I IN BUSINESS</vt:lpstr>
      <vt:lpstr>Year 11 – Certificate II IN BUSINESS</vt:lpstr>
      <vt:lpstr>Year 11 – certificate ii in Tourism </vt:lpstr>
      <vt:lpstr>Year 12 – Certificate iii IN BUSINESS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Studies</dc:title>
  <dc:creator>AVILA, Kyla</dc:creator>
  <cp:lastModifiedBy>AVILA, Kyla</cp:lastModifiedBy>
  <cp:revision>2</cp:revision>
  <dcterms:created xsi:type="dcterms:W3CDTF">2019-08-13T04:15:27Z</dcterms:created>
  <dcterms:modified xsi:type="dcterms:W3CDTF">2019-08-13T04:32:30Z</dcterms:modified>
</cp:coreProperties>
</file>