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256" r:id="rId5"/>
    <p:sldId id="277" r:id="rId6"/>
    <p:sldId id="286" r:id="rId7"/>
    <p:sldId id="262" r:id="rId8"/>
    <p:sldId id="290" r:id="rId9"/>
    <p:sldId id="263" r:id="rId10"/>
    <p:sldId id="27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92" userDrawn="1">
          <p15:clr>
            <a:srgbClr val="A4A3A4"/>
          </p15:clr>
        </p15:guide>
        <p15:guide id="2" pos="3144" userDrawn="1">
          <p15:clr>
            <a:srgbClr val="A4A3A4"/>
          </p15:clr>
        </p15:guide>
        <p15:guide id="3" orient="horz" pos="9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D24B2A8-5988-4EB1-9D0C-7131A3839652}" v="3" dt="2023-12-06T07:49:50.45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3215" autoAdjust="0"/>
  </p:normalViewPr>
  <p:slideViewPr>
    <p:cSldViewPr snapToGrid="0">
      <p:cViewPr varScale="1">
        <p:scale>
          <a:sx n="105" d="100"/>
          <a:sy n="105" d="100"/>
        </p:scale>
        <p:origin x="156" y="348"/>
      </p:cViewPr>
      <p:guideLst>
        <p:guide orient="horz" pos="792"/>
        <p:guide pos="3144"/>
        <p:guide orient="horz" pos="9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howGuides="1">
      <p:cViewPr varScale="1">
        <p:scale>
          <a:sx n="48" d="100"/>
          <a:sy n="48" d="100"/>
        </p:scale>
        <p:origin x="1836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renton Judge" userId="9872484d-3f6c-4f74-8cd6-95e15bfac277" providerId="ADAL" clId="{9D24B2A8-5988-4EB1-9D0C-7131A3839652}"/>
    <pc:docChg chg="custSel addSld delSld modSld">
      <pc:chgData name="Brenton Judge" userId="9872484d-3f6c-4f74-8cd6-95e15bfac277" providerId="ADAL" clId="{9D24B2A8-5988-4EB1-9D0C-7131A3839652}" dt="2023-12-06T07:53:42.938" v="4105" actId="478"/>
      <pc:docMkLst>
        <pc:docMk/>
      </pc:docMkLst>
      <pc:sldChg chg="modSp mod">
        <pc:chgData name="Brenton Judge" userId="9872484d-3f6c-4f74-8cd6-95e15bfac277" providerId="ADAL" clId="{9D24B2A8-5988-4EB1-9D0C-7131A3839652}" dt="2023-12-06T07:29:37.421" v="335" actId="14100"/>
        <pc:sldMkLst>
          <pc:docMk/>
          <pc:sldMk cId="1642425379" sldId="256"/>
        </pc:sldMkLst>
        <pc:spChg chg="mod">
          <ac:chgData name="Brenton Judge" userId="9872484d-3f6c-4f74-8cd6-95e15bfac277" providerId="ADAL" clId="{9D24B2A8-5988-4EB1-9D0C-7131A3839652}" dt="2023-12-06T07:29:37.421" v="335" actId="14100"/>
          <ac:spMkLst>
            <pc:docMk/>
            <pc:sldMk cId="1642425379" sldId="256"/>
            <ac:spMk id="2" creationId="{216815C6-3AD0-46E6-A74A-1967BD91AF50}"/>
          </ac:spMkLst>
        </pc:spChg>
      </pc:sldChg>
      <pc:sldChg chg="del">
        <pc:chgData name="Brenton Judge" userId="9872484d-3f6c-4f74-8cd6-95e15bfac277" providerId="ADAL" clId="{9D24B2A8-5988-4EB1-9D0C-7131A3839652}" dt="2023-12-06T07:50:17.476" v="4045" actId="47"/>
        <pc:sldMkLst>
          <pc:docMk/>
          <pc:sldMk cId="707789176" sldId="258"/>
        </pc:sldMkLst>
      </pc:sldChg>
      <pc:sldChg chg="del">
        <pc:chgData name="Brenton Judge" userId="9872484d-3f6c-4f74-8cd6-95e15bfac277" providerId="ADAL" clId="{9D24B2A8-5988-4EB1-9D0C-7131A3839652}" dt="2023-12-06T07:50:17.476" v="4045" actId="47"/>
        <pc:sldMkLst>
          <pc:docMk/>
          <pc:sldMk cId="566997565" sldId="260"/>
        </pc:sldMkLst>
      </pc:sldChg>
      <pc:sldChg chg="addSp delSp modSp mod">
        <pc:chgData name="Brenton Judge" userId="9872484d-3f6c-4f74-8cd6-95e15bfac277" providerId="ADAL" clId="{9D24B2A8-5988-4EB1-9D0C-7131A3839652}" dt="2023-12-06T07:43:48.484" v="2792" actId="27636"/>
        <pc:sldMkLst>
          <pc:docMk/>
          <pc:sldMk cId="1593920805" sldId="262"/>
        </pc:sldMkLst>
        <pc:spChg chg="mod">
          <ac:chgData name="Brenton Judge" userId="9872484d-3f6c-4f74-8cd6-95e15bfac277" providerId="ADAL" clId="{9D24B2A8-5988-4EB1-9D0C-7131A3839652}" dt="2023-12-06T07:34:08.565" v="1092" actId="1076"/>
          <ac:spMkLst>
            <pc:docMk/>
            <pc:sldMk cId="1593920805" sldId="262"/>
            <ac:spMk id="2" creationId="{75031FE9-9059-4FE8-B4AC-9771F23A1B89}"/>
          </ac:spMkLst>
        </pc:spChg>
        <pc:spChg chg="mod">
          <ac:chgData name="Brenton Judge" userId="9872484d-3f6c-4f74-8cd6-95e15bfac277" providerId="ADAL" clId="{9D24B2A8-5988-4EB1-9D0C-7131A3839652}" dt="2023-12-06T07:37:06.200" v="1526" actId="14100"/>
          <ac:spMkLst>
            <pc:docMk/>
            <pc:sldMk cId="1593920805" sldId="262"/>
            <ac:spMk id="3" creationId="{D4A2EB3F-4D60-451F-8F45-7D6654D2FCD9}"/>
          </ac:spMkLst>
        </pc:spChg>
        <pc:spChg chg="del">
          <ac:chgData name="Brenton Judge" userId="9872484d-3f6c-4f74-8cd6-95e15bfac277" providerId="ADAL" clId="{9D24B2A8-5988-4EB1-9D0C-7131A3839652}" dt="2023-12-06T07:34:31.921" v="1117" actId="478"/>
          <ac:spMkLst>
            <pc:docMk/>
            <pc:sldMk cId="1593920805" sldId="262"/>
            <ac:spMk id="4" creationId="{64CDF2CB-D253-426E-B44A-B095AC439248}"/>
          </ac:spMkLst>
        </pc:spChg>
        <pc:spChg chg="del">
          <ac:chgData name="Brenton Judge" userId="9872484d-3f6c-4f74-8cd6-95e15bfac277" providerId="ADAL" clId="{9D24B2A8-5988-4EB1-9D0C-7131A3839652}" dt="2023-12-06T07:34:29.013" v="1116" actId="478"/>
          <ac:spMkLst>
            <pc:docMk/>
            <pc:sldMk cId="1593920805" sldId="262"/>
            <ac:spMk id="5" creationId="{E524A206-FA1A-4C14-B6FB-CD12350EE3DF}"/>
          </ac:spMkLst>
        </pc:spChg>
        <pc:spChg chg="add del mod">
          <ac:chgData name="Brenton Judge" userId="9872484d-3f6c-4f74-8cd6-95e15bfac277" providerId="ADAL" clId="{9D24B2A8-5988-4EB1-9D0C-7131A3839652}" dt="2023-12-06T07:38:12.905" v="1743" actId="478"/>
          <ac:spMkLst>
            <pc:docMk/>
            <pc:sldMk cId="1593920805" sldId="262"/>
            <ac:spMk id="8" creationId="{CB9D94A6-C800-873C-1F0E-4605F2DD7725}"/>
          </ac:spMkLst>
        </pc:spChg>
        <pc:spChg chg="add del mod">
          <ac:chgData name="Brenton Judge" userId="9872484d-3f6c-4f74-8cd6-95e15bfac277" providerId="ADAL" clId="{9D24B2A8-5988-4EB1-9D0C-7131A3839652}" dt="2023-12-06T07:38:12.290" v="1742" actId="478"/>
          <ac:spMkLst>
            <pc:docMk/>
            <pc:sldMk cId="1593920805" sldId="262"/>
            <ac:spMk id="10" creationId="{674DC5E0-17DD-F78E-6761-F75366E9691B}"/>
          </ac:spMkLst>
        </pc:spChg>
        <pc:spChg chg="add mod">
          <ac:chgData name="Brenton Judge" userId="9872484d-3f6c-4f74-8cd6-95e15bfac277" providerId="ADAL" clId="{9D24B2A8-5988-4EB1-9D0C-7131A3839652}" dt="2023-12-06T07:42:59.994" v="2545" actId="20577"/>
          <ac:spMkLst>
            <pc:docMk/>
            <pc:sldMk cId="1593920805" sldId="262"/>
            <ac:spMk id="11" creationId="{C2D33023-76AA-EA68-8B01-D267E2D2C86D}"/>
          </ac:spMkLst>
        </pc:spChg>
        <pc:spChg chg="add mod">
          <ac:chgData name="Brenton Judge" userId="9872484d-3f6c-4f74-8cd6-95e15bfac277" providerId="ADAL" clId="{9D24B2A8-5988-4EB1-9D0C-7131A3839652}" dt="2023-12-06T07:43:48.484" v="2792" actId="27636"/>
          <ac:spMkLst>
            <pc:docMk/>
            <pc:sldMk cId="1593920805" sldId="262"/>
            <ac:spMk id="12" creationId="{8AE2CE12-1ED3-A645-0C26-5121D1C5A2EC}"/>
          </ac:spMkLst>
        </pc:spChg>
        <pc:spChg chg="del">
          <ac:chgData name="Brenton Judge" userId="9872484d-3f6c-4f74-8cd6-95e15bfac277" providerId="ADAL" clId="{9D24B2A8-5988-4EB1-9D0C-7131A3839652}" dt="2023-12-06T07:38:10.379" v="1740" actId="478"/>
          <ac:spMkLst>
            <pc:docMk/>
            <pc:sldMk cId="1593920805" sldId="262"/>
            <ac:spMk id="65" creationId="{3965A28E-5CC3-459C-83AA-167F9F4CE00C}"/>
          </ac:spMkLst>
        </pc:spChg>
        <pc:spChg chg="mod">
          <ac:chgData name="Brenton Judge" userId="9872484d-3f6c-4f74-8cd6-95e15bfac277" providerId="ADAL" clId="{9D24B2A8-5988-4EB1-9D0C-7131A3839652}" dt="2023-12-06T07:35:48.273" v="1307" actId="20577"/>
          <ac:spMkLst>
            <pc:docMk/>
            <pc:sldMk cId="1593920805" sldId="262"/>
            <ac:spMk id="66" creationId="{2803ED57-1A43-46A8-BC98-811CA2CD7EE3}"/>
          </ac:spMkLst>
        </pc:spChg>
        <pc:spChg chg="del">
          <ac:chgData name="Brenton Judge" userId="9872484d-3f6c-4f74-8cd6-95e15bfac277" providerId="ADAL" clId="{9D24B2A8-5988-4EB1-9D0C-7131A3839652}" dt="2023-12-06T07:38:11.756" v="1741" actId="478"/>
          <ac:spMkLst>
            <pc:docMk/>
            <pc:sldMk cId="1593920805" sldId="262"/>
            <ac:spMk id="67" creationId="{5DD7E283-D713-4AC9-9B8C-608BBA10A820}"/>
          </ac:spMkLst>
        </pc:spChg>
        <pc:spChg chg="mod">
          <ac:chgData name="Brenton Judge" userId="9872484d-3f6c-4f74-8cd6-95e15bfac277" providerId="ADAL" clId="{9D24B2A8-5988-4EB1-9D0C-7131A3839652}" dt="2023-12-06T07:38:02.401" v="1739" actId="20577"/>
          <ac:spMkLst>
            <pc:docMk/>
            <pc:sldMk cId="1593920805" sldId="262"/>
            <ac:spMk id="68" creationId="{C5A9125A-B202-417F-B5CA-681093F8A950}"/>
          </ac:spMkLst>
        </pc:spChg>
        <pc:spChg chg="mod">
          <ac:chgData name="Brenton Judge" userId="9872484d-3f6c-4f74-8cd6-95e15bfac277" providerId="ADAL" clId="{9D24B2A8-5988-4EB1-9D0C-7131A3839652}" dt="2023-12-06T07:38:18.385" v="1745" actId="1076"/>
          <ac:spMkLst>
            <pc:docMk/>
            <pc:sldMk cId="1593920805" sldId="262"/>
            <ac:spMk id="69" creationId="{E79D8DDE-4530-4049-9A8C-A811A2C5D18A}"/>
          </ac:spMkLst>
        </pc:spChg>
        <pc:spChg chg="mod">
          <ac:chgData name="Brenton Judge" userId="9872484d-3f6c-4f74-8cd6-95e15bfac277" providerId="ADAL" clId="{9D24B2A8-5988-4EB1-9D0C-7131A3839652}" dt="2023-12-06T07:37:22.113" v="1539" actId="1076"/>
          <ac:spMkLst>
            <pc:docMk/>
            <pc:sldMk cId="1593920805" sldId="262"/>
            <ac:spMk id="70" creationId="{C0199418-7058-49B4-86EA-CE4B3CCD4F32}"/>
          </ac:spMkLst>
        </pc:spChg>
        <pc:spChg chg="mod">
          <ac:chgData name="Brenton Judge" userId="9872484d-3f6c-4f74-8cd6-95e15bfac277" providerId="ADAL" clId="{9D24B2A8-5988-4EB1-9D0C-7131A3839652}" dt="2023-12-06T07:38:18.385" v="1745" actId="1076"/>
          <ac:spMkLst>
            <pc:docMk/>
            <pc:sldMk cId="1593920805" sldId="262"/>
            <ac:spMk id="71" creationId="{8B815D0D-0225-4E87-A49A-44A085054872}"/>
          </ac:spMkLst>
        </pc:spChg>
      </pc:sldChg>
      <pc:sldChg chg="addSp delSp modSp mod">
        <pc:chgData name="Brenton Judge" userId="9872484d-3f6c-4f74-8cd6-95e15bfac277" providerId="ADAL" clId="{9D24B2A8-5988-4EB1-9D0C-7131A3839652}" dt="2023-12-06T07:50:05.355" v="4044" actId="478"/>
        <pc:sldMkLst>
          <pc:docMk/>
          <pc:sldMk cId="627911590" sldId="263"/>
        </pc:sldMkLst>
        <pc:spChg chg="mod">
          <ac:chgData name="Brenton Judge" userId="9872484d-3f6c-4f74-8cd6-95e15bfac277" providerId="ADAL" clId="{9D24B2A8-5988-4EB1-9D0C-7131A3839652}" dt="2023-12-06T07:46:43.488" v="3380" actId="20577"/>
          <ac:spMkLst>
            <pc:docMk/>
            <pc:sldMk cId="627911590" sldId="263"/>
            <ac:spMk id="2" creationId="{7291CFAB-A735-4A31-A51D-42FE1F5E94E0}"/>
          </ac:spMkLst>
        </pc:spChg>
        <pc:spChg chg="del mod">
          <ac:chgData name="Brenton Judge" userId="9872484d-3f6c-4f74-8cd6-95e15bfac277" providerId="ADAL" clId="{9D24B2A8-5988-4EB1-9D0C-7131A3839652}" dt="2023-12-06T07:50:05.355" v="4044" actId="478"/>
          <ac:spMkLst>
            <pc:docMk/>
            <pc:sldMk cId="627911590" sldId="263"/>
            <ac:spMk id="3" creationId="{54E3FF72-DB34-4BB6-A010-93B275EE2740}"/>
          </ac:spMkLst>
        </pc:spChg>
        <pc:spChg chg="mod">
          <ac:chgData name="Brenton Judge" userId="9872484d-3f6c-4f74-8cd6-95e15bfac277" providerId="ADAL" clId="{9D24B2A8-5988-4EB1-9D0C-7131A3839652}" dt="2023-12-06T07:47:54.819" v="3585" actId="14100"/>
          <ac:spMkLst>
            <pc:docMk/>
            <pc:sldMk cId="627911590" sldId="263"/>
            <ac:spMk id="4" creationId="{8421587F-8DFD-4A31-9931-8A346A92D87A}"/>
          </ac:spMkLst>
        </pc:spChg>
        <pc:spChg chg="del">
          <ac:chgData name="Brenton Judge" userId="9872484d-3f6c-4f74-8cd6-95e15bfac277" providerId="ADAL" clId="{9D24B2A8-5988-4EB1-9D0C-7131A3839652}" dt="2023-12-06T07:50:03.722" v="4042" actId="478"/>
          <ac:spMkLst>
            <pc:docMk/>
            <pc:sldMk cId="627911590" sldId="263"/>
            <ac:spMk id="5" creationId="{8CA13291-3BED-433C-95D4-9FD6E2828B18}"/>
          </ac:spMkLst>
        </pc:spChg>
        <pc:spChg chg="add del mod">
          <ac:chgData name="Brenton Judge" userId="9872484d-3f6c-4f74-8cd6-95e15bfac277" providerId="ADAL" clId="{9D24B2A8-5988-4EB1-9D0C-7131A3839652}" dt="2023-12-06T07:47:47.898" v="3580" actId="478"/>
          <ac:spMkLst>
            <pc:docMk/>
            <pc:sldMk cId="627911590" sldId="263"/>
            <ac:spMk id="8" creationId="{BE24465A-B773-378F-3932-235BC2D91BF9}"/>
          </ac:spMkLst>
        </pc:spChg>
        <pc:spChg chg="add del mod">
          <ac:chgData name="Brenton Judge" userId="9872484d-3f6c-4f74-8cd6-95e15bfac277" providerId="ADAL" clId="{9D24B2A8-5988-4EB1-9D0C-7131A3839652}" dt="2023-12-06T07:47:47.298" v="3579" actId="478"/>
          <ac:spMkLst>
            <pc:docMk/>
            <pc:sldMk cId="627911590" sldId="263"/>
            <ac:spMk id="10" creationId="{DA25F255-6093-7742-39D4-809A92D667FE}"/>
          </ac:spMkLst>
        </pc:spChg>
        <pc:spChg chg="add del mod">
          <ac:chgData name="Brenton Judge" userId="9872484d-3f6c-4f74-8cd6-95e15bfac277" providerId="ADAL" clId="{9D24B2A8-5988-4EB1-9D0C-7131A3839652}" dt="2023-12-06T07:47:50.970" v="3583" actId="478"/>
          <ac:spMkLst>
            <pc:docMk/>
            <pc:sldMk cId="627911590" sldId="263"/>
            <ac:spMk id="12" creationId="{D73065A1-A5B7-9502-B84A-B5E6E66E42F7}"/>
          </ac:spMkLst>
        </pc:spChg>
        <pc:spChg chg="add del mod">
          <ac:chgData name="Brenton Judge" userId="9872484d-3f6c-4f74-8cd6-95e15bfac277" providerId="ADAL" clId="{9D24B2A8-5988-4EB1-9D0C-7131A3839652}" dt="2023-12-06T07:47:56.961" v="3586" actId="478"/>
          <ac:spMkLst>
            <pc:docMk/>
            <pc:sldMk cId="627911590" sldId="263"/>
            <ac:spMk id="14" creationId="{886D1C28-8965-66E1-5D86-A9C4CDDBF262}"/>
          </ac:spMkLst>
        </pc:spChg>
        <pc:spChg chg="add mod">
          <ac:chgData name="Brenton Judge" userId="9872484d-3f6c-4f74-8cd6-95e15bfac277" providerId="ADAL" clId="{9D24B2A8-5988-4EB1-9D0C-7131A3839652}" dt="2023-12-06T07:49:10.539" v="3814" actId="20577"/>
          <ac:spMkLst>
            <pc:docMk/>
            <pc:sldMk cId="627911590" sldId="263"/>
            <ac:spMk id="15" creationId="{E8C7AF49-99D8-E5CD-DD67-94FE2D1C31B4}"/>
          </ac:spMkLst>
        </pc:spChg>
        <pc:spChg chg="add mod">
          <ac:chgData name="Brenton Judge" userId="9872484d-3f6c-4f74-8cd6-95e15bfac277" providerId="ADAL" clId="{9D24B2A8-5988-4EB1-9D0C-7131A3839652}" dt="2023-12-06T07:49:47.097" v="4029" actId="20577"/>
          <ac:spMkLst>
            <pc:docMk/>
            <pc:sldMk cId="627911590" sldId="263"/>
            <ac:spMk id="16" creationId="{34A1A485-0F5E-309C-5793-298E14E9D02F}"/>
          </ac:spMkLst>
        </pc:spChg>
        <pc:spChg chg="add mod">
          <ac:chgData name="Brenton Judge" userId="9872484d-3f6c-4f74-8cd6-95e15bfac277" providerId="ADAL" clId="{9D24B2A8-5988-4EB1-9D0C-7131A3839652}" dt="2023-12-06T07:50:01.955" v="4041" actId="20577"/>
          <ac:spMkLst>
            <pc:docMk/>
            <pc:sldMk cId="627911590" sldId="263"/>
            <ac:spMk id="17" creationId="{DF0B9B6D-0B54-4C0C-70FE-6B5F2BCC3BA2}"/>
          </ac:spMkLst>
        </pc:spChg>
        <pc:spChg chg="add del mod">
          <ac:chgData name="Brenton Judge" userId="9872484d-3f6c-4f74-8cd6-95e15bfac277" providerId="ADAL" clId="{9D24B2A8-5988-4EB1-9D0C-7131A3839652}" dt="2023-12-06T07:49:54.900" v="4031" actId="478"/>
          <ac:spMkLst>
            <pc:docMk/>
            <pc:sldMk cId="627911590" sldId="263"/>
            <ac:spMk id="18" creationId="{46050D1F-A8AD-9C24-602D-B73D912E7077}"/>
          </ac:spMkLst>
        </pc:spChg>
        <pc:spChg chg="del">
          <ac:chgData name="Brenton Judge" userId="9872484d-3f6c-4f74-8cd6-95e15bfac277" providerId="ADAL" clId="{9D24B2A8-5988-4EB1-9D0C-7131A3839652}" dt="2023-12-06T07:47:46.284" v="3578" actId="478"/>
          <ac:spMkLst>
            <pc:docMk/>
            <pc:sldMk cId="627911590" sldId="263"/>
            <ac:spMk id="22" creationId="{90EE4EC2-315F-4BCE-91FD-64A3D3AF94D2}"/>
          </ac:spMkLst>
        </pc:spChg>
        <pc:spChg chg="mod">
          <ac:chgData name="Brenton Judge" userId="9872484d-3f6c-4f74-8cd6-95e15bfac277" providerId="ADAL" clId="{9D24B2A8-5988-4EB1-9D0C-7131A3839652}" dt="2023-12-06T07:48:03.881" v="3588" actId="14100"/>
          <ac:spMkLst>
            <pc:docMk/>
            <pc:sldMk cId="627911590" sldId="263"/>
            <ac:spMk id="23" creationId="{41BDD77E-A892-4E87-9B6D-EF78B0038A44}"/>
          </ac:spMkLst>
        </pc:spChg>
        <pc:spChg chg="del">
          <ac:chgData name="Brenton Judge" userId="9872484d-3f6c-4f74-8cd6-95e15bfac277" providerId="ADAL" clId="{9D24B2A8-5988-4EB1-9D0C-7131A3839652}" dt="2023-12-06T07:47:44.884" v="3577" actId="478"/>
          <ac:spMkLst>
            <pc:docMk/>
            <pc:sldMk cId="627911590" sldId="263"/>
            <ac:spMk id="24" creationId="{4F05CFBF-1A7F-4C99-9321-EF2EF7BEF771}"/>
          </ac:spMkLst>
        </pc:spChg>
        <pc:spChg chg="mod">
          <ac:chgData name="Brenton Judge" userId="9872484d-3f6c-4f74-8cd6-95e15bfac277" providerId="ADAL" clId="{9D24B2A8-5988-4EB1-9D0C-7131A3839652}" dt="2023-12-06T07:48:58.474" v="3786" actId="20577"/>
          <ac:spMkLst>
            <pc:docMk/>
            <pc:sldMk cId="627911590" sldId="263"/>
            <ac:spMk id="25" creationId="{A8113FBA-9114-48D1-A189-9A1B7ABCF38A}"/>
          </ac:spMkLst>
        </pc:spChg>
        <pc:spChg chg="del">
          <ac:chgData name="Brenton Judge" userId="9872484d-3f6c-4f74-8cd6-95e15bfac277" providerId="ADAL" clId="{9D24B2A8-5988-4EB1-9D0C-7131A3839652}" dt="2023-12-06T07:47:52.740" v="3584" actId="478"/>
          <ac:spMkLst>
            <pc:docMk/>
            <pc:sldMk cId="627911590" sldId="263"/>
            <ac:spMk id="26" creationId="{E6AB6387-E6AE-46CB-8500-4F11FA6B44BA}"/>
          </ac:spMkLst>
        </pc:spChg>
        <pc:spChg chg="mod">
          <ac:chgData name="Brenton Judge" userId="9872484d-3f6c-4f74-8cd6-95e15bfac277" providerId="ADAL" clId="{9D24B2A8-5988-4EB1-9D0C-7131A3839652}" dt="2023-12-06T07:48:17.978" v="3612" actId="20577"/>
          <ac:spMkLst>
            <pc:docMk/>
            <pc:sldMk cId="627911590" sldId="263"/>
            <ac:spMk id="27" creationId="{8385ECC2-8A21-4825-96AB-97E7C4FB9A1A}"/>
          </ac:spMkLst>
        </pc:spChg>
        <pc:spChg chg="del mod">
          <ac:chgData name="Brenton Judge" userId="9872484d-3f6c-4f74-8cd6-95e15bfac277" providerId="ADAL" clId="{9D24B2A8-5988-4EB1-9D0C-7131A3839652}" dt="2023-12-06T07:47:49.908" v="3582" actId="478"/>
          <ac:spMkLst>
            <pc:docMk/>
            <pc:sldMk cId="627911590" sldId="263"/>
            <ac:spMk id="28" creationId="{9BB8B2E0-57A3-43A4-859A-28669F14F8FE}"/>
          </ac:spMkLst>
        </pc:spChg>
      </pc:sldChg>
      <pc:sldChg chg="del">
        <pc:chgData name="Brenton Judge" userId="9872484d-3f6c-4f74-8cd6-95e15bfac277" providerId="ADAL" clId="{9D24B2A8-5988-4EB1-9D0C-7131A3839652}" dt="2023-12-06T07:50:17.476" v="4045" actId="47"/>
        <pc:sldMkLst>
          <pc:docMk/>
          <pc:sldMk cId="1346372204" sldId="264"/>
        </pc:sldMkLst>
      </pc:sldChg>
      <pc:sldChg chg="del">
        <pc:chgData name="Brenton Judge" userId="9872484d-3f6c-4f74-8cd6-95e15bfac277" providerId="ADAL" clId="{9D24B2A8-5988-4EB1-9D0C-7131A3839652}" dt="2023-12-06T07:50:17.476" v="4045" actId="47"/>
        <pc:sldMkLst>
          <pc:docMk/>
          <pc:sldMk cId="4151694508" sldId="268"/>
        </pc:sldMkLst>
      </pc:sldChg>
      <pc:sldChg chg="del">
        <pc:chgData name="Brenton Judge" userId="9872484d-3f6c-4f74-8cd6-95e15bfac277" providerId="ADAL" clId="{9D24B2A8-5988-4EB1-9D0C-7131A3839652}" dt="2023-12-06T07:50:17.476" v="4045" actId="47"/>
        <pc:sldMkLst>
          <pc:docMk/>
          <pc:sldMk cId="1386261083" sldId="272"/>
        </pc:sldMkLst>
      </pc:sldChg>
      <pc:sldChg chg="del">
        <pc:chgData name="Brenton Judge" userId="9872484d-3f6c-4f74-8cd6-95e15bfac277" providerId="ADAL" clId="{9D24B2A8-5988-4EB1-9D0C-7131A3839652}" dt="2023-12-06T07:50:17.476" v="4045" actId="47"/>
        <pc:sldMkLst>
          <pc:docMk/>
          <pc:sldMk cId="2369402306" sldId="273"/>
        </pc:sldMkLst>
      </pc:sldChg>
      <pc:sldChg chg="del">
        <pc:chgData name="Brenton Judge" userId="9872484d-3f6c-4f74-8cd6-95e15bfac277" providerId="ADAL" clId="{9D24B2A8-5988-4EB1-9D0C-7131A3839652}" dt="2023-12-06T07:50:17.476" v="4045" actId="47"/>
        <pc:sldMkLst>
          <pc:docMk/>
          <pc:sldMk cId="920173932" sldId="275"/>
        </pc:sldMkLst>
      </pc:sldChg>
      <pc:sldChg chg="modSp mod">
        <pc:chgData name="Brenton Judge" userId="9872484d-3f6c-4f74-8cd6-95e15bfac277" providerId="ADAL" clId="{9D24B2A8-5988-4EB1-9D0C-7131A3839652}" dt="2023-12-06T07:50:34.218" v="4104" actId="20577"/>
        <pc:sldMkLst>
          <pc:docMk/>
          <pc:sldMk cId="2436493926" sldId="276"/>
        </pc:sldMkLst>
        <pc:spChg chg="mod">
          <ac:chgData name="Brenton Judge" userId="9872484d-3f6c-4f74-8cd6-95e15bfac277" providerId="ADAL" clId="{9D24B2A8-5988-4EB1-9D0C-7131A3839652}" dt="2023-12-06T07:50:34.218" v="4104" actId="20577"/>
          <ac:spMkLst>
            <pc:docMk/>
            <pc:sldMk cId="2436493926" sldId="276"/>
            <ac:spMk id="3" creationId="{24AFFC60-19C3-4901-93F7-7AAF4C09F8C6}"/>
          </ac:spMkLst>
        </pc:spChg>
      </pc:sldChg>
      <pc:sldChg chg="delSp modSp mod">
        <pc:chgData name="Brenton Judge" userId="9872484d-3f6c-4f74-8cd6-95e15bfac277" providerId="ADAL" clId="{9D24B2A8-5988-4EB1-9D0C-7131A3839652}" dt="2023-12-06T07:30:26.439" v="502" actId="20577"/>
        <pc:sldMkLst>
          <pc:docMk/>
          <pc:sldMk cId="2243494996" sldId="277"/>
        </pc:sldMkLst>
        <pc:spChg chg="mod">
          <ac:chgData name="Brenton Judge" userId="9872484d-3f6c-4f74-8cd6-95e15bfac277" providerId="ADAL" clId="{9D24B2A8-5988-4EB1-9D0C-7131A3839652}" dt="2023-12-06T07:27:55.821" v="27" actId="20577"/>
          <ac:spMkLst>
            <pc:docMk/>
            <pc:sldMk cId="2243494996" sldId="277"/>
            <ac:spMk id="2" creationId="{6719F29B-F233-48AF-8261-F33A4E079E3E}"/>
          </ac:spMkLst>
        </pc:spChg>
        <pc:spChg chg="mod">
          <ac:chgData name="Brenton Judge" userId="9872484d-3f6c-4f74-8cd6-95e15bfac277" providerId="ADAL" clId="{9D24B2A8-5988-4EB1-9D0C-7131A3839652}" dt="2023-12-06T07:30:26.439" v="502" actId="20577"/>
          <ac:spMkLst>
            <pc:docMk/>
            <pc:sldMk cId="2243494996" sldId="277"/>
            <ac:spMk id="3" creationId="{35E3EA69-4E0E-41BD-8095-A124225A2647}"/>
          </ac:spMkLst>
        </pc:spChg>
        <pc:spChg chg="del">
          <ac:chgData name="Brenton Judge" userId="9872484d-3f6c-4f74-8cd6-95e15bfac277" providerId="ADAL" clId="{9D24B2A8-5988-4EB1-9D0C-7131A3839652}" dt="2023-12-06T07:28:14.601" v="101" actId="478"/>
          <ac:spMkLst>
            <pc:docMk/>
            <pc:sldMk cId="2243494996" sldId="277"/>
            <ac:spMk id="36" creationId="{64D06C77-08BF-4ABC-8656-21CAB4DFD7FA}"/>
          </ac:spMkLst>
        </pc:spChg>
        <pc:spChg chg="del mod">
          <ac:chgData name="Brenton Judge" userId="9872484d-3f6c-4f74-8cd6-95e15bfac277" providerId="ADAL" clId="{9D24B2A8-5988-4EB1-9D0C-7131A3839652}" dt="2023-12-06T07:28:15.718" v="103" actId="478"/>
          <ac:spMkLst>
            <pc:docMk/>
            <pc:sldMk cId="2243494996" sldId="277"/>
            <ac:spMk id="37" creationId="{5FA84566-6373-4E7B-AA6F-CA6C7346EC47}"/>
          </ac:spMkLst>
        </pc:spChg>
      </pc:sldChg>
      <pc:sldChg chg="del">
        <pc:chgData name="Brenton Judge" userId="9872484d-3f6c-4f74-8cd6-95e15bfac277" providerId="ADAL" clId="{9D24B2A8-5988-4EB1-9D0C-7131A3839652}" dt="2023-12-06T07:50:17.476" v="4045" actId="47"/>
        <pc:sldMkLst>
          <pc:docMk/>
          <pc:sldMk cId="2069393026" sldId="278"/>
        </pc:sldMkLst>
      </pc:sldChg>
      <pc:sldChg chg="del">
        <pc:chgData name="Brenton Judge" userId="9872484d-3f6c-4f74-8cd6-95e15bfac277" providerId="ADAL" clId="{9D24B2A8-5988-4EB1-9D0C-7131A3839652}" dt="2023-12-06T07:50:17.476" v="4045" actId="47"/>
        <pc:sldMkLst>
          <pc:docMk/>
          <pc:sldMk cId="4252466045" sldId="279"/>
        </pc:sldMkLst>
      </pc:sldChg>
      <pc:sldChg chg="del">
        <pc:chgData name="Brenton Judge" userId="9872484d-3f6c-4f74-8cd6-95e15bfac277" providerId="ADAL" clId="{9D24B2A8-5988-4EB1-9D0C-7131A3839652}" dt="2023-12-06T07:50:17.476" v="4045" actId="47"/>
        <pc:sldMkLst>
          <pc:docMk/>
          <pc:sldMk cId="3721975002" sldId="282"/>
        </pc:sldMkLst>
      </pc:sldChg>
      <pc:sldChg chg="addSp delSp modSp mod">
        <pc:chgData name="Brenton Judge" userId="9872484d-3f6c-4f74-8cd6-95e15bfac277" providerId="ADAL" clId="{9D24B2A8-5988-4EB1-9D0C-7131A3839652}" dt="2023-12-06T07:53:42.938" v="4105" actId="478"/>
        <pc:sldMkLst>
          <pc:docMk/>
          <pc:sldMk cId="1418789964" sldId="286"/>
        </pc:sldMkLst>
        <pc:spChg chg="mod">
          <ac:chgData name="Brenton Judge" userId="9872484d-3f6c-4f74-8cd6-95e15bfac277" providerId="ADAL" clId="{9D24B2A8-5988-4EB1-9D0C-7131A3839652}" dt="2023-12-06T07:31:12.828" v="529" actId="14100"/>
          <ac:spMkLst>
            <pc:docMk/>
            <pc:sldMk cId="1418789964" sldId="286"/>
            <ac:spMk id="2" creationId="{67708C79-A4AC-4B5D-92DF-600737E4D11A}"/>
          </ac:spMkLst>
        </pc:spChg>
        <pc:spChg chg="mod">
          <ac:chgData name="Brenton Judge" userId="9872484d-3f6c-4f74-8cd6-95e15bfac277" providerId="ADAL" clId="{9D24B2A8-5988-4EB1-9D0C-7131A3839652}" dt="2023-12-06T07:31:24.931" v="567" actId="20577"/>
          <ac:spMkLst>
            <pc:docMk/>
            <pc:sldMk cId="1418789964" sldId="286"/>
            <ac:spMk id="4" creationId="{BABB466A-6DA0-4EE9-9405-F74957757BA9}"/>
          </ac:spMkLst>
        </pc:spChg>
        <pc:spChg chg="mod">
          <ac:chgData name="Brenton Judge" userId="9872484d-3f6c-4f74-8cd6-95e15bfac277" providerId="ADAL" clId="{9D24B2A8-5988-4EB1-9D0C-7131A3839652}" dt="2023-12-06T07:32:40.586" v="794" actId="20577"/>
          <ac:spMkLst>
            <pc:docMk/>
            <pc:sldMk cId="1418789964" sldId="286"/>
            <ac:spMk id="5" creationId="{1A129DD3-8F5E-43F6-9716-7C33D00A50F8}"/>
          </ac:spMkLst>
        </pc:spChg>
        <pc:spChg chg="mod">
          <ac:chgData name="Brenton Judge" userId="9872484d-3f6c-4f74-8cd6-95e15bfac277" providerId="ADAL" clId="{9D24B2A8-5988-4EB1-9D0C-7131A3839652}" dt="2023-12-06T07:32:07.143" v="689" actId="20577"/>
          <ac:spMkLst>
            <pc:docMk/>
            <pc:sldMk cId="1418789964" sldId="286"/>
            <ac:spMk id="6" creationId="{EFF9651D-8E27-4952-804A-2D2C0A55A0F8}"/>
          </ac:spMkLst>
        </pc:spChg>
        <pc:spChg chg="add del mod">
          <ac:chgData name="Brenton Judge" userId="9872484d-3f6c-4f74-8cd6-95e15bfac277" providerId="ADAL" clId="{9D24B2A8-5988-4EB1-9D0C-7131A3839652}" dt="2023-12-06T07:33:45.435" v="1057" actId="478"/>
          <ac:spMkLst>
            <pc:docMk/>
            <pc:sldMk cId="1418789964" sldId="286"/>
            <ac:spMk id="7" creationId="{5306108B-4426-825C-6B1E-330F2496E20F}"/>
          </ac:spMkLst>
        </pc:spChg>
        <pc:spChg chg="del">
          <ac:chgData name="Brenton Judge" userId="9872484d-3f6c-4f74-8cd6-95e15bfac277" providerId="ADAL" clId="{9D24B2A8-5988-4EB1-9D0C-7131A3839652}" dt="2023-12-06T07:33:47.575" v="1059" actId="478"/>
          <ac:spMkLst>
            <pc:docMk/>
            <pc:sldMk cId="1418789964" sldId="286"/>
            <ac:spMk id="8" creationId="{B3ACFBD1-CF18-4304-BC3A-FC464B0DB65A}"/>
          </ac:spMkLst>
        </pc:spChg>
        <pc:spChg chg="del mod">
          <ac:chgData name="Brenton Judge" userId="9872484d-3f6c-4f74-8cd6-95e15bfac277" providerId="ADAL" clId="{9D24B2A8-5988-4EB1-9D0C-7131A3839652}" dt="2023-12-06T07:33:50.603" v="1061" actId="478"/>
          <ac:spMkLst>
            <pc:docMk/>
            <pc:sldMk cId="1418789964" sldId="286"/>
            <ac:spMk id="9" creationId="{8D17D6B4-CFB8-4987-8B02-27797B688865}"/>
          </ac:spMkLst>
        </pc:spChg>
        <pc:spChg chg="add del mod">
          <ac:chgData name="Brenton Judge" userId="9872484d-3f6c-4f74-8cd6-95e15bfac277" providerId="ADAL" clId="{9D24B2A8-5988-4EB1-9D0C-7131A3839652}" dt="2023-12-06T07:53:42.938" v="4105" actId="478"/>
          <ac:spMkLst>
            <pc:docMk/>
            <pc:sldMk cId="1418789964" sldId="286"/>
            <ac:spMk id="12" creationId="{3970388A-5B7C-DF0D-05E7-2C2BE80882C2}"/>
          </ac:spMkLst>
        </pc:spChg>
        <pc:spChg chg="mod">
          <ac:chgData name="Brenton Judge" userId="9872484d-3f6c-4f74-8cd6-95e15bfac277" providerId="ADAL" clId="{9D24B2A8-5988-4EB1-9D0C-7131A3839652}" dt="2023-12-06T07:31:54.171" v="652" actId="20577"/>
          <ac:spMkLst>
            <pc:docMk/>
            <pc:sldMk cId="1418789964" sldId="286"/>
            <ac:spMk id="17" creationId="{D3928F89-1741-4079-8DFF-2009EF9B9931}"/>
          </ac:spMkLst>
        </pc:spChg>
        <pc:spChg chg="del">
          <ac:chgData name="Brenton Judge" userId="9872484d-3f6c-4f74-8cd6-95e15bfac277" providerId="ADAL" clId="{9D24B2A8-5988-4EB1-9D0C-7131A3839652}" dt="2023-12-06T07:33:43.391" v="1056" actId="478"/>
          <ac:spMkLst>
            <pc:docMk/>
            <pc:sldMk cId="1418789964" sldId="286"/>
            <ac:spMk id="26" creationId="{BB8742E0-C216-468F-8B77-C0F53FD25808}"/>
          </ac:spMkLst>
        </pc:spChg>
        <pc:spChg chg="del">
          <ac:chgData name="Brenton Judge" userId="9872484d-3f6c-4f74-8cd6-95e15bfac277" providerId="ADAL" clId="{9D24B2A8-5988-4EB1-9D0C-7131A3839652}" dt="2023-12-06T07:33:46.611" v="1058" actId="478"/>
          <ac:spMkLst>
            <pc:docMk/>
            <pc:sldMk cId="1418789964" sldId="286"/>
            <ac:spMk id="27" creationId="{430EFC93-5195-49E7-91E1-75A347D5E41B}"/>
          </ac:spMkLst>
        </pc:spChg>
        <pc:spChg chg="mod">
          <ac:chgData name="Brenton Judge" userId="9872484d-3f6c-4f74-8cd6-95e15bfac277" providerId="ADAL" clId="{9D24B2A8-5988-4EB1-9D0C-7131A3839652}" dt="2023-12-06T07:33:10.206" v="915" actId="27636"/>
          <ac:spMkLst>
            <pc:docMk/>
            <pc:sldMk cId="1418789964" sldId="286"/>
            <ac:spMk id="28" creationId="{8364155F-C202-4D9C-8682-0AAAE7595599}"/>
          </ac:spMkLst>
        </pc:spChg>
        <pc:spChg chg="mod">
          <ac:chgData name="Brenton Judge" userId="9872484d-3f6c-4f74-8cd6-95e15bfac277" providerId="ADAL" clId="{9D24B2A8-5988-4EB1-9D0C-7131A3839652}" dt="2023-12-06T07:32:46.682" v="819" actId="20577"/>
          <ac:spMkLst>
            <pc:docMk/>
            <pc:sldMk cId="1418789964" sldId="286"/>
            <ac:spMk id="29" creationId="{4E9F7C96-64EE-4251-8329-BA0DE2E3AC69}"/>
          </ac:spMkLst>
        </pc:spChg>
        <pc:spChg chg="mod">
          <ac:chgData name="Brenton Judge" userId="9872484d-3f6c-4f74-8cd6-95e15bfac277" providerId="ADAL" clId="{9D24B2A8-5988-4EB1-9D0C-7131A3839652}" dt="2023-12-06T07:33:42.303" v="1055" actId="27636"/>
          <ac:spMkLst>
            <pc:docMk/>
            <pc:sldMk cId="1418789964" sldId="286"/>
            <ac:spMk id="30" creationId="{0FC4960F-BEF7-4EA7-8F63-B36D60AE5B60}"/>
          </ac:spMkLst>
        </pc:spChg>
        <pc:spChg chg="mod">
          <ac:chgData name="Brenton Judge" userId="9872484d-3f6c-4f74-8cd6-95e15bfac277" providerId="ADAL" clId="{9D24B2A8-5988-4EB1-9D0C-7131A3839652}" dt="2023-12-06T07:33:16.944" v="931" actId="20577"/>
          <ac:spMkLst>
            <pc:docMk/>
            <pc:sldMk cId="1418789964" sldId="286"/>
            <ac:spMk id="31" creationId="{8E3EA43D-68CC-4A91-9A23-A95AB9E8E360}"/>
          </ac:spMkLst>
        </pc:spChg>
      </pc:sldChg>
      <pc:sldChg chg="del">
        <pc:chgData name="Brenton Judge" userId="9872484d-3f6c-4f74-8cd6-95e15bfac277" providerId="ADAL" clId="{9D24B2A8-5988-4EB1-9D0C-7131A3839652}" dt="2023-12-06T07:50:17.476" v="4045" actId="47"/>
        <pc:sldMkLst>
          <pc:docMk/>
          <pc:sldMk cId="1672070576" sldId="287"/>
        </pc:sldMkLst>
      </pc:sldChg>
      <pc:sldChg chg="del">
        <pc:chgData name="Brenton Judge" userId="9872484d-3f6c-4f74-8cd6-95e15bfac277" providerId="ADAL" clId="{9D24B2A8-5988-4EB1-9D0C-7131A3839652}" dt="2023-12-06T07:50:17.476" v="4045" actId="47"/>
        <pc:sldMkLst>
          <pc:docMk/>
          <pc:sldMk cId="2752798190" sldId="288"/>
        </pc:sldMkLst>
      </pc:sldChg>
      <pc:sldChg chg="del">
        <pc:chgData name="Brenton Judge" userId="9872484d-3f6c-4f74-8cd6-95e15bfac277" providerId="ADAL" clId="{9D24B2A8-5988-4EB1-9D0C-7131A3839652}" dt="2023-12-06T07:50:17.476" v="4045" actId="47"/>
        <pc:sldMkLst>
          <pc:docMk/>
          <pc:sldMk cId="3060063078" sldId="289"/>
        </pc:sldMkLst>
      </pc:sldChg>
      <pc:sldChg chg="modSp add mod">
        <pc:chgData name="Brenton Judge" userId="9872484d-3f6c-4f74-8cd6-95e15bfac277" providerId="ADAL" clId="{9D24B2A8-5988-4EB1-9D0C-7131A3839652}" dt="2023-12-06T07:46:24.393" v="3367" actId="27636"/>
        <pc:sldMkLst>
          <pc:docMk/>
          <pc:sldMk cId="2282337135" sldId="290"/>
        </pc:sldMkLst>
        <pc:spChg chg="mod">
          <ac:chgData name="Brenton Judge" userId="9872484d-3f6c-4f74-8cd6-95e15bfac277" providerId="ADAL" clId="{9D24B2A8-5988-4EB1-9D0C-7131A3839652}" dt="2023-12-06T07:39:00.998" v="1805" actId="14100"/>
          <ac:spMkLst>
            <pc:docMk/>
            <pc:sldMk cId="2282337135" sldId="290"/>
            <ac:spMk id="2" creationId="{75031FE9-9059-4FE8-B4AC-9771F23A1B89}"/>
          </ac:spMkLst>
        </pc:spChg>
        <pc:spChg chg="mod">
          <ac:chgData name="Brenton Judge" userId="9872484d-3f6c-4f74-8cd6-95e15bfac277" providerId="ADAL" clId="{9D24B2A8-5988-4EB1-9D0C-7131A3839652}" dt="2023-12-06T07:40:42.602" v="2164" actId="20577"/>
          <ac:spMkLst>
            <pc:docMk/>
            <pc:sldMk cId="2282337135" sldId="290"/>
            <ac:spMk id="3" creationId="{D4A2EB3F-4D60-451F-8F45-7D6654D2FCD9}"/>
          </ac:spMkLst>
        </pc:spChg>
        <pc:spChg chg="mod">
          <ac:chgData name="Brenton Judge" userId="9872484d-3f6c-4f74-8cd6-95e15bfac277" providerId="ADAL" clId="{9D24B2A8-5988-4EB1-9D0C-7131A3839652}" dt="2023-12-06T07:39:27.897" v="1823" actId="20577"/>
          <ac:spMkLst>
            <pc:docMk/>
            <pc:sldMk cId="2282337135" sldId="290"/>
            <ac:spMk id="66" creationId="{2803ED57-1A43-46A8-BC98-811CA2CD7EE3}"/>
          </ac:spMkLst>
        </pc:spChg>
        <pc:spChg chg="mod">
          <ac:chgData name="Brenton Judge" userId="9872484d-3f6c-4f74-8cd6-95e15bfac277" providerId="ADAL" clId="{9D24B2A8-5988-4EB1-9D0C-7131A3839652}" dt="2023-12-06T07:46:24.393" v="3367" actId="27636"/>
          <ac:spMkLst>
            <pc:docMk/>
            <pc:sldMk cId="2282337135" sldId="290"/>
            <ac:spMk id="68" creationId="{C5A9125A-B202-417F-B5CA-681093F8A950}"/>
          </ac:spMkLst>
        </pc:spChg>
        <pc:spChg chg="mod">
          <ac:chgData name="Brenton Judge" userId="9872484d-3f6c-4f74-8cd6-95e15bfac277" providerId="ADAL" clId="{9D24B2A8-5988-4EB1-9D0C-7131A3839652}" dt="2023-12-06T07:41:58.746" v="2507" actId="27636"/>
          <ac:spMkLst>
            <pc:docMk/>
            <pc:sldMk cId="2282337135" sldId="290"/>
            <ac:spMk id="69" creationId="{E79D8DDE-4530-4049-9A8C-A811A2C5D18A}"/>
          </ac:spMkLst>
        </pc:spChg>
        <pc:spChg chg="mod">
          <ac:chgData name="Brenton Judge" userId="9872484d-3f6c-4f74-8cd6-95e15bfac277" providerId="ADAL" clId="{9D24B2A8-5988-4EB1-9D0C-7131A3839652}" dt="2023-12-06T07:43:56.980" v="2811" actId="20577"/>
          <ac:spMkLst>
            <pc:docMk/>
            <pc:sldMk cId="2282337135" sldId="290"/>
            <ac:spMk id="70" creationId="{C0199418-7058-49B4-86EA-CE4B3CCD4F32}"/>
          </ac:spMkLst>
        </pc:spChg>
        <pc:spChg chg="mod">
          <ac:chgData name="Brenton Judge" userId="9872484d-3f6c-4f74-8cd6-95e15bfac277" providerId="ADAL" clId="{9D24B2A8-5988-4EB1-9D0C-7131A3839652}" dt="2023-12-06T07:41:03.720" v="2200" actId="20577"/>
          <ac:spMkLst>
            <pc:docMk/>
            <pc:sldMk cId="2282337135" sldId="290"/>
            <ac:spMk id="71" creationId="{8B815D0D-0225-4E87-A49A-44A085054872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CAE72A9-67A2-4FB1-BBF6-740F2C2EAAB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7B748C-466C-45D8-970C-D4FB4FE80CD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8ABBF3-49A8-4B3F-9773-22E67695BB12}" type="datetimeFigureOut">
              <a:rPr lang="en-US" smtClean="0"/>
              <a:t>12/6/2023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A8C23F-271A-4B7C-87EC-108046165C7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E7ABF6-4152-4126-AC20-23B44A3111A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EB6193-5AA7-489B-8575-00593FC261D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4054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4AAC2B-A50D-4386-849A-6B59FB991B4C}" type="datetimeFigureOut">
              <a:rPr lang="en-US" smtClean="0"/>
              <a:t>12/6/2023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895658-EA1F-4910-80AB-4DA76E16747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47731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7" Type="http://schemas.openxmlformats.org/officeDocument/2006/relationships/image" Target="../media/image15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13.sv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5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5.png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svg"/><Relationship Id="rId7" Type="http://schemas.openxmlformats.org/officeDocument/2006/relationships/image" Target="../media/image4.svg"/><Relationship Id="rId12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11" Type="http://schemas.openxmlformats.org/officeDocument/2006/relationships/image" Target="../media/image2.svg"/><Relationship Id="rId5" Type="http://schemas.openxmlformats.org/officeDocument/2006/relationships/image" Target="../media/image13.svg"/><Relationship Id="rId10" Type="http://schemas.openxmlformats.org/officeDocument/2006/relationships/image" Target="../media/image1.png"/><Relationship Id="rId4" Type="http://schemas.openxmlformats.org/officeDocument/2006/relationships/image" Target="../media/image12.png"/><Relationship Id="rId9" Type="http://schemas.openxmlformats.org/officeDocument/2006/relationships/image" Target="../media/image17.sv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0.sv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7" Type="http://schemas.openxmlformats.org/officeDocument/2006/relationships/image" Target="../media/image13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2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0.sv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7" Type="http://schemas.openxmlformats.org/officeDocument/2006/relationships/image" Target="../media/image15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Rectangle 343">
            <a:extLst>
              <a:ext uri="{FF2B5EF4-FFF2-40B4-BE49-F238E27FC236}">
                <a16:creationId xmlns:a16="http://schemas.microsoft.com/office/drawing/2014/main" id="{0685D98A-CA5A-4C48-9AEB-4C1A201237A1}"/>
              </a:ext>
            </a:extLst>
          </p:cNvPr>
          <p:cNvSpPr/>
          <p:nvPr userDrawn="1"/>
        </p:nvSpPr>
        <p:spPr>
          <a:xfrm>
            <a:off x="2021206" y="4828032"/>
            <a:ext cx="2029968" cy="202996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84664" y="1122363"/>
            <a:ext cx="5486400" cy="2387600"/>
          </a:xfrm>
        </p:spPr>
        <p:txBody>
          <a:bodyPr anchor="b"/>
          <a:lstStyle>
            <a:lvl1pPr algn="l">
              <a:defRPr sz="6000"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D32955-BB06-40DE-A14A-2170FD41AD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80759" y="3602038"/>
            <a:ext cx="5486400" cy="1655762"/>
          </a:xfrm>
        </p:spPr>
        <p:txBody>
          <a:bodyPr>
            <a:normAutofit/>
          </a:bodyPr>
          <a:lstStyle>
            <a:lvl1pPr marL="0" indent="0" algn="l">
              <a:lnSpc>
                <a:spcPts val="2800"/>
              </a:lnSpc>
              <a:spcBef>
                <a:spcPts val="0"/>
              </a:spcBef>
              <a:buNone/>
              <a:defRPr sz="18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209C12-0CED-4CD5-B463-885A793CC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27198" y="6355080"/>
            <a:ext cx="22860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8F03DA-3AA9-44AC-8E2B-D53B8EBEA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1F97041-3EE3-4F17-990B-3AC264934EF0}"/>
              </a:ext>
            </a:extLst>
          </p:cNvPr>
          <p:cNvSpPr/>
          <p:nvPr userDrawn="1"/>
        </p:nvSpPr>
        <p:spPr>
          <a:xfrm>
            <a:off x="0" y="0"/>
            <a:ext cx="2029968" cy="2029968"/>
          </a:xfrm>
          <a:custGeom>
            <a:avLst/>
            <a:gdLst>
              <a:gd name="connsiteX0" fmla="*/ 0 w 1828800"/>
              <a:gd name="connsiteY0" fmla="*/ 0 h 1828800"/>
              <a:gd name="connsiteX1" fmla="*/ 1828800 w 1828800"/>
              <a:gd name="connsiteY1" fmla="*/ 0 h 1828800"/>
              <a:gd name="connsiteX2" fmla="*/ 1828800 w 1828800"/>
              <a:gd name="connsiteY2" fmla="*/ 1828800 h 1828800"/>
              <a:gd name="connsiteX3" fmla="*/ 0 w 1828800"/>
              <a:gd name="connsiteY3" fmla="*/ 1828800 h 1828800"/>
              <a:gd name="connsiteX4" fmla="*/ 0 w 1828800"/>
              <a:gd name="connsiteY4" fmla="*/ 0 h 1828800"/>
              <a:gd name="connsiteX0" fmla="*/ 0 w 1828800"/>
              <a:gd name="connsiteY0" fmla="*/ 0 h 1828800"/>
              <a:gd name="connsiteX1" fmla="*/ 1828800 w 1828800"/>
              <a:gd name="connsiteY1" fmla="*/ 1828800 h 1828800"/>
              <a:gd name="connsiteX2" fmla="*/ 0 w 1828800"/>
              <a:gd name="connsiteY2" fmla="*/ 1828800 h 1828800"/>
              <a:gd name="connsiteX3" fmla="*/ 0 w 1828800"/>
              <a:gd name="connsiteY3" fmla="*/ 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8800" h="1828800">
                <a:moveTo>
                  <a:pt x="0" y="0"/>
                </a:moveTo>
                <a:lnTo>
                  <a:pt x="1828800" y="1828800"/>
                </a:lnTo>
                <a:lnTo>
                  <a:pt x="0" y="1828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1DA30E2-82DB-4AA1-B134-9482F5CD7689}"/>
              </a:ext>
            </a:extLst>
          </p:cNvPr>
          <p:cNvSpPr/>
          <p:nvPr userDrawn="1"/>
        </p:nvSpPr>
        <p:spPr>
          <a:xfrm>
            <a:off x="2457970" y="1686431"/>
            <a:ext cx="1828800" cy="1828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502070B-3F7D-436A-849C-FB64175E8B45}"/>
              </a:ext>
            </a:extLst>
          </p:cNvPr>
          <p:cNvSpPr/>
          <p:nvPr userDrawn="1"/>
        </p:nvSpPr>
        <p:spPr>
          <a:xfrm>
            <a:off x="0" y="6108192"/>
            <a:ext cx="2029968" cy="7498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9">
            <a:extLst>
              <a:ext uri="{FF2B5EF4-FFF2-40B4-BE49-F238E27FC236}">
                <a16:creationId xmlns:a16="http://schemas.microsoft.com/office/drawing/2014/main" id="{675AAC8A-F8AB-44A3-9748-96464E9E0B6B}"/>
              </a:ext>
            </a:extLst>
          </p:cNvPr>
          <p:cNvSpPr/>
          <p:nvPr userDrawn="1"/>
        </p:nvSpPr>
        <p:spPr>
          <a:xfrm>
            <a:off x="4054172" y="4069080"/>
            <a:ext cx="2788920" cy="2788920"/>
          </a:xfrm>
          <a:custGeom>
            <a:avLst/>
            <a:gdLst>
              <a:gd name="connsiteX0" fmla="*/ 0 w 1828800"/>
              <a:gd name="connsiteY0" fmla="*/ 0 h 1828800"/>
              <a:gd name="connsiteX1" fmla="*/ 1828800 w 1828800"/>
              <a:gd name="connsiteY1" fmla="*/ 0 h 1828800"/>
              <a:gd name="connsiteX2" fmla="*/ 1828800 w 1828800"/>
              <a:gd name="connsiteY2" fmla="*/ 1828800 h 1828800"/>
              <a:gd name="connsiteX3" fmla="*/ 0 w 1828800"/>
              <a:gd name="connsiteY3" fmla="*/ 1828800 h 1828800"/>
              <a:gd name="connsiteX4" fmla="*/ 0 w 1828800"/>
              <a:gd name="connsiteY4" fmla="*/ 0 h 1828800"/>
              <a:gd name="connsiteX0" fmla="*/ 0 w 1828800"/>
              <a:gd name="connsiteY0" fmla="*/ 0 h 1828800"/>
              <a:gd name="connsiteX1" fmla="*/ 1828800 w 1828800"/>
              <a:gd name="connsiteY1" fmla="*/ 1828800 h 1828800"/>
              <a:gd name="connsiteX2" fmla="*/ 0 w 1828800"/>
              <a:gd name="connsiteY2" fmla="*/ 1828800 h 1828800"/>
              <a:gd name="connsiteX3" fmla="*/ 0 w 1828800"/>
              <a:gd name="connsiteY3" fmla="*/ 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8800" h="1828800">
                <a:moveTo>
                  <a:pt x="0" y="0"/>
                </a:moveTo>
                <a:lnTo>
                  <a:pt x="1828800" y="1828800"/>
                </a:lnTo>
                <a:lnTo>
                  <a:pt x="0" y="1828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AC3F6810-4D95-4C6E-A30A-459BAD7510FE}"/>
              </a:ext>
            </a:extLst>
          </p:cNvPr>
          <p:cNvGrpSpPr/>
          <p:nvPr userDrawn="1"/>
        </p:nvGrpSpPr>
        <p:grpSpPr>
          <a:xfrm>
            <a:off x="23853" y="2101527"/>
            <a:ext cx="1920240" cy="1920240"/>
            <a:chOff x="5361924" y="7472790"/>
            <a:chExt cx="1828800" cy="1828800"/>
          </a:xfrm>
        </p:grpSpPr>
        <p:grpSp>
          <p:nvGrpSpPr>
            <p:cNvPr id="115" name="Group 114">
              <a:extLst>
                <a:ext uri="{FF2B5EF4-FFF2-40B4-BE49-F238E27FC236}">
                  <a16:creationId xmlns:a16="http://schemas.microsoft.com/office/drawing/2014/main" id="{81973B3A-7185-45FB-A2E6-A7BDE6414DF3}"/>
                </a:ext>
              </a:extLst>
            </p:cNvPr>
            <p:cNvGrpSpPr/>
            <p:nvPr userDrawn="1"/>
          </p:nvGrpSpPr>
          <p:grpSpPr>
            <a:xfrm>
              <a:off x="5361924" y="7472790"/>
              <a:ext cx="1828800" cy="1828800"/>
              <a:chOff x="5361924" y="7472790"/>
              <a:chExt cx="1828800" cy="1828800"/>
            </a:xfrm>
          </p:grpSpPr>
          <p:grpSp>
            <p:nvGrpSpPr>
              <p:cNvPr id="99" name="Group 98">
                <a:extLst>
                  <a:ext uri="{FF2B5EF4-FFF2-40B4-BE49-F238E27FC236}">
                    <a16:creationId xmlns:a16="http://schemas.microsoft.com/office/drawing/2014/main" id="{DACFFF66-0600-406E-AF42-9FD8E8EDB397}"/>
                  </a:ext>
                </a:extLst>
              </p:cNvPr>
              <p:cNvGrpSpPr/>
              <p:nvPr userDrawn="1"/>
            </p:nvGrpSpPr>
            <p:grpSpPr>
              <a:xfrm>
                <a:off x="5361924" y="7472790"/>
                <a:ext cx="1828800" cy="1828800"/>
                <a:chOff x="5388428" y="7173291"/>
                <a:chExt cx="1828800" cy="1828800"/>
              </a:xfrm>
            </p:grpSpPr>
            <p:grpSp>
              <p:nvGrpSpPr>
                <p:cNvPr id="96" name="Group 95">
                  <a:extLst>
                    <a:ext uri="{FF2B5EF4-FFF2-40B4-BE49-F238E27FC236}">
                      <a16:creationId xmlns:a16="http://schemas.microsoft.com/office/drawing/2014/main" id="{9411687D-2631-487B-AEAB-39750C9E52BF}"/>
                    </a:ext>
                  </a:extLst>
                </p:cNvPr>
                <p:cNvGrpSpPr/>
                <p:nvPr userDrawn="1"/>
              </p:nvGrpSpPr>
              <p:grpSpPr>
                <a:xfrm>
                  <a:off x="5388428" y="7173291"/>
                  <a:ext cx="1828800" cy="1828800"/>
                  <a:chOff x="5388428" y="7173291"/>
                  <a:chExt cx="1828800" cy="1828800"/>
                </a:xfrm>
              </p:grpSpPr>
              <p:grpSp>
                <p:nvGrpSpPr>
                  <p:cNvPr id="90" name="Group 89">
                    <a:extLst>
                      <a:ext uri="{FF2B5EF4-FFF2-40B4-BE49-F238E27FC236}">
                        <a16:creationId xmlns:a16="http://schemas.microsoft.com/office/drawing/2014/main" id="{4BDDEAF6-0726-4BF4-96D7-EBA489ABF3E5}"/>
                      </a:ext>
                    </a:extLst>
                  </p:cNvPr>
                  <p:cNvGrpSpPr/>
                  <p:nvPr userDrawn="1"/>
                </p:nvGrpSpPr>
                <p:grpSpPr>
                  <a:xfrm>
                    <a:off x="5388428" y="7173291"/>
                    <a:ext cx="1828800" cy="1828800"/>
                    <a:chOff x="5579044" y="7049770"/>
                    <a:chExt cx="1828800" cy="1828800"/>
                  </a:xfrm>
                </p:grpSpPr>
                <p:grpSp>
                  <p:nvGrpSpPr>
                    <p:cNvPr id="89" name="Group 88">
                      <a:extLst>
                        <a:ext uri="{FF2B5EF4-FFF2-40B4-BE49-F238E27FC236}">
                          <a16:creationId xmlns:a16="http://schemas.microsoft.com/office/drawing/2014/main" id="{F80BBFBA-D0FB-4E20-8981-F569A2A0B678}"/>
                        </a:ext>
                      </a:extLst>
                    </p:cNvPr>
                    <p:cNvGrpSpPr/>
                    <p:nvPr userDrawn="1"/>
                  </p:nvGrpSpPr>
                  <p:grpSpPr>
                    <a:xfrm>
                      <a:off x="5579044" y="7049770"/>
                      <a:ext cx="1828800" cy="1828800"/>
                      <a:chOff x="5579044" y="7049770"/>
                      <a:chExt cx="1828800" cy="1828800"/>
                    </a:xfrm>
                  </p:grpSpPr>
                  <p:grpSp>
                    <p:nvGrpSpPr>
                      <p:cNvPr id="86" name="Group 85">
                        <a:extLst>
                          <a:ext uri="{FF2B5EF4-FFF2-40B4-BE49-F238E27FC236}">
                            <a16:creationId xmlns:a16="http://schemas.microsoft.com/office/drawing/2014/main" id="{6B3BCF7C-4204-4B1A-8371-96E859FC8425}"/>
                          </a:ext>
                        </a:extLst>
                      </p:cNvPr>
                      <p:cNvGrpSpPr/>
                      <p:nvPr userDrawn="1"/>
                    </p:nvGrpSpPr>
                    <p:grpSpPr>
                      <a:xfrm>
                        <a:off x="5579044" y="7049770"/>
                        <a:ext cx="1828800" cy="1828800"/>
                        <a:chOff x="5579044" y="7049770"/>
                        <a:chExt cx="1828800" cy="1828800"/>
                      </a:xfrm>
                    </p:grpSpPr>
                    <p:grpSp>
                      <p:nvGrpSpPr>
                        <p:cNvPr id="83" name="Group 82">
                          <a:extLst>
                            <a:ext uri="{FF2B5EF4-FFF2-40B4-BE49-F238E27FC236}">
                              <a16:creationId xmlns:a16="http://schemas.microsoft.com/office/drawing/2014/main" id="{31CF95CD-48BB-4659-870A-21584266D83F}"/>
                            </a:ext>
                          </a:extLst>
                        </p:cNvPr>
                        <p:cNvGrpSpPr/>
                        <p:nvPr userDrawn="1"/>
                      </p:nvGrpSpPr>
                      <p:grpSpPr>
                        <a:xfrm>
                          <a:off x="5579044" y="7049770"/>
                          <a:ext cx="1828800" cy="1828800"/>
                          <a:chOff x="5579044" y="7049770"/>
                          <a:chExt cx="1828800" cy="1828800"/>
                        </a:xfrm>
                      </p:grpSpPr>
                      <p:sp>
                        <p:nvSpPr>
                          <p:cNvPr id="78" name="Oval 77">
                            <a:extLst>
                              <a:ext uri="{FF2B5EF4-FFF2-40B4-BE49-F238E27FC236}">
                                <a16:creationId xmlns:a16="http://schemas.microsoft.com/office/drawing/2014/main" id="{871E1954-F3FD-427D-8FFA-F28839673545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579044" y="7049770"/>
                            <a:ext cx="1828800" cy="182880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r>
                              <a:rPr lang="en-US" dirty="0"/>
                              <a:t> </a:t>
                            </a:r>
                          </a:p>
                        </p:txBody>
                      </p:sp>
                      <p:sp>
                        <p:nvSpPr>
                          <p:cNvPr id="80" name="Oval 79">
                            <a:extLst>
                              <a:ext uri="{FF2B5EF4-FFF2-40B4-BE49-F238E27FC236}">
                                <a16:creationId xmlns:a16="http://schemas.microsoft.com/office/drawing/2014/main" id="{B655BD1D-8AE2-43E7-B1D4-17923D0E0171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647624" y="7118350"/>
                            <a:ext cx="1691640" cy="169164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r>
                              <a:rPr lang="en-US" dirty="0"/>
                              <a:t> </a:t>
                            </a:r>
                          </a:p>
                        </p:txBody>
                      </p:sp>
                    </p:grpSp>
                    <p:sp>
                      <p:nvSpPr>
                        <p:cNvPr id="82" name="Oval 81">
                          <a:extLst>
                            <a:ext uri="{FF2B5EF4-FFF2-40B4-BE49-F238E27FC236}">
                              <a16:creationId xmlns:a16="http://schemas.microsoft.com/office/drawing/2014/main" id="{9F92C461-5E10-49F3-B4F0-F320512C0756}"/>
                            </a:ext>
                          </a:extLst>
                        </p:cNvPr>
                        <p:cNvSpPr/>
                        <p:nvPr userDrawn="1"/>
                      </p:nvSpPr>
                      <p:spPr>
                        <a:xfrm>
                          <a:off x="5716204" y="7186930"/>
                          <a:ext cx="1554480" cy="1554480"/>
                        </a:xfrm>
                        <a:prstGeom prst="ellipse">
                          <a:avLst/>
                        </a:prstGeom>
                        <a:noFill/>
                        <a:ln w="25400">
                          <a:solidFill>
                            <a:schemeClr val="accent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dirty="0"/>
                            <a:t> </a:t>
                          </a:r>
                        </a:p>
                      </p:txBody>
                    </p:sp>
                  </p:grpSp>
                  <p:sp>
                    <p:nvSpPr>
                      <p:cNvPr id="85" name="Oval 84">
                        <a:extLst>
                          <a:ext uri="{FF2B5EF4-FFF2-40B4-BE49-F238E27FC236}">
                            <a16:creationId xmlns:a16="http://schemas.microsoft.com/office/drawing/2014/main" id="{A6D57951-375C-41E9-BF45-DFC40F8E0A1A}"/>
                          </a:ext>
                        </a:extLst>
                      </p:cNvPr>
                      <p:cNvSpPr/>
                      <p:nvPr userDrawn="1"/>
                    </p:nvSpPr>
                    <p:spPr>
                      <a:xfrm>
                        <a:off x="5784784" y="7255510"/>
                        <a:ext cx="1417320" cy="1417320"/>
                      </a:xfrm>
                      <a:prstGeom prst="ellipse">
                        <a:avLst/>
                      </a:prstGeom>
                      <a:noFill/>
                      <a:ln w="25400">
                        <a:solidFill>
                          <a:schemeClr val="accent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en-US" dirty="0"/>
                          <a:t> </a:t>
                        </a:r>
                      </a:p>
                    </p:txBody>
                  </p:sp>
                </p:grpSp>
                <p:sp>
                  <p:nvSpPr>
                    <p:cNvPr id="88" name="Oval 87">
                      <a:extLst>
                        <a:ext uri="{FF2B5EF4-FFF2-40B4-BE49-F238E27FC236}">
                          <a16:creationId xmlns:a16="http://schemas.microsoft.com/office/drawing/2014/main" id="{E4A4216D-DF9B-4DD9-989C-1F4040F3F4F7}"/>
                        </a:ext>
                      </a:extLst>
                    </p:cNvPr>
                    <p:cNvSpPr/>
                    <p:nvPr userDrawn="1"/>
                  </p:nvSpPr>
                  <p:spPr>
                    <a:xfrm>
                      <a:off x="5853364" y="7324090"/>
                      <a:ext cx="1280160" cy="1280160"/>
                    </a:xfrm>
                    <a:prstGeom prst="ellipse">
                      <a:avLst/>
                    </a:prstGeom>
                    <a:noFill/>
                    <a:ln w="25400">
                      <a:solidFill>
                        <a:schemeClr val="accent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dirty="0"/>
                        <a:t> </a:t>
                      </a:r>
                    </a:p>
                  </p:txBody>
                </p:sp>
              </p:grpSp>
              <p:sp>
                <p:nvSpPr>
                  <p:cNvPr id="92" name="Oval 91">
                    <a:extLst>
                      <a:ext uri="{FF2B5EF4-FFF2-40B4-BE49-F238E27FC236}">
                        <a16:creationId xmlns:a16="http://schemas.microsoft.com/office/drawing/2014/main" id="{3DCCC81D-9EE7-47A8-8A4C-74B5E047A336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731328" y="7516191"/>
                    <a:ext cx="1143000" cy="114300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/>
                      <a:t> </a:t>
                    </a:r>
                  </a:p>
                </p:txBody>
              </p:sp>
            </p:grpSp>
            <p:sp>
              <p:nvSpPr>
                <p:cNvPr id="95" name="Oval 94">
                  <a:extLst>
                    <a:ext uri="{FF2B5EF4-FFF2-40B4-BE49-F238E27FC236}">
                      <a16:creationId xmlns:a16="http://schemas.microsoft.com/office/drawing/2014/main" id="{9985F9FD-CFFB-417E-A560-28BD7BC7EE86}"/>
                    </a:ext>
                  </a:extLst>
                </p:cNvPr>
                <p:cNvSpPr/>
                <p:nvPr userDrawn="1"/>
              </p:nvSpPr>
              <p:spPr>
                <a:xfrm>
                  <a:off x="5799908" y="7584771"/>
                  <a:ext cx="1005840" cy="100584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</p:grpSp>
          <p:sp>
            <p:nvSpPr>
              <p:cNvPr id="98" name="Oval 97">
                <a:extLst>
                  <a:ext uri="{FF2B5EF4-FFF2-40B4-BE49-F238E27FC236}">
                    <a16:creationId xmlns:a16="http://schemas.microsoft.com/office/drawing/2014/main" id="{9A923F7B-7D75-4E04-AE62-D5B99F645756}"/>
                  </a:ext>
                </a:extLst>
              </p:cNvPr>
              <p:cNvSpPr/>
              <p:nvPr userDrawn="1"/>
            </p:nvSpPr>
            <p:spPr>
              <a:xfrm>
                <a:off x="5841984" y="7952850"/>
                <a:ext cx="868680" cy="86868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  <p:sp>
            <p:nvSpPr>
              <p:cNvPr id="102" name="Oval 101">
                <a:extLst>
                  <a:ext uri="{FF2B5EF4-FFF2-40B4-BE49-F238E27FC236}">
                    <a16:creationId xmlns:a16="http://schemas.microsoft.com/office/drawing/2014/main" id="{F0239D2C-73EF-42E3-B73F-E69B7C27F65B}"/>
                  </a:ext>
                </a:extLst>
              </p:cNvPr>
              <p:cNvSpPr/>
              <p:nvPr userDrawn="1"/>
            </p:nvSpPr>
            <p:spPr>
              <a:xfrm>
                <a:off x="5910564" y="8021430"/>
                <a:ext cx="731520" cy="73152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  <p:sp>
            <p:nvSpPr>
              <p:cNvPr id="105" name="Oval 104">
                <a:extLst>
                  <a:ext uri="{FF2B5EF4-FFF2-40B4-BE49-F238E27FC236}">
                    <a16:creationId xmlns:a16="http://schemas.microsoft.com/office/drawing/2014/main" id="{59BA1C3D-ADED-4596-8A9D-3DEC7E848945}"/>
                  </a:ext>
                </a:extLst>
              </p:cNvPr>
              <p:cNvSpPr/>
              <p:nvPr userDrawn="1"/>
            </p:nvSpPr>
            <p:spPr>
              <a:xfrm>
                <a:off x="5979144" y="8090010"/>
                <a:ext cx="594360" cy="59436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  <p:sp>
            <p:nvSpPr>
              <p:cNvPr id="108" name="Oval 107">
                <a:extLst>
                  <a:ext uri="{FF2B5EF4-FFF2-40B4-BE49-F238E27FC236}">
                    <a16:creationId xmlns:a16="http://schemas.microsoft.com/office/drawing/2014/main" id="{015F2BFA-6803-42A0-A870-794B120EF574}"/>
                  </a:ext>
                </a:extLst>
              </p:cNvPr>
              <p:cNvSpPr/>
              <p:nvPr userDrawn="1"/>
            </p:nvSpPr>
            <p:spPr>
              <a:xfrm>
                <a:off x="6047724" y="8158590"/>
                <a:ext cx="457200" cy="45720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  <p:sp>
            <p:nvSpPr>
              <p:cNvPr id="110" name="Oval 109">
                <a:extLst>
                  <a:ext uri="{FF2B5EF4-FFF2-40B4-BE49-F238E27FC236}">
                    <a16:creationId xmlns:a16="http://schemas.microsoft.com/office/drawing/2014/main" id="{E09A173D-9FE5-446C-B59E-5D7C0A00BF6C}"/>
                  </a:ext>
                </a:extLst>
              </p:cNvPr>
              <p:cNvSpPr/>
              <p:nvPr userDrawn="1"/>
            </p:nvSpPr>
            <p:spPr>
              <a:xfrm>
                <a:off x="6116304" y="8227170"/>
                <a:ext cx="320040" cy="32004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</p:grpSp>
        <p:sp>
          <p:nvSpPr>
            <p:cNvPr id="113" name="Oval 112">
              <a:extLst>
                <a:ext uri="{FF2B5EF4-FFF2-40B4-BE49-F238E27FC236}">
                  <a16:creationId xmlns:a16="http://schemas.microsoft.com/office/drawing/2014/main" id="{974C3792-995F-4717-8C8B-089BBA7DE9C7}"/>
                </a:ext>
              </a:extLst>
            </p:cNvPr>
            <p:cNvSpPr/>
            <p:nvPr userDrawn="1"/>
          </p:nvSpPr>
          <p:spPr>
            <a:xfrm>
              <a:off x="6184884" y="8295750"/>
              <a:ext cx="182880" cy="182880"/>
            </a:xfrm>
            <a:prstGeom prst="ellipse">
              <a:avLst/>
            </a:prstGeom>
            <a:no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 </a:t>
              </a:r>
            </a:p>
          </p:txBody>
        </p:sp>
      </p:grp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C8FD950B-0E2B-4905-8DE9-195E24B2ABE7}"/>
              </a:ext>
            </a:extLst>
          </p:cNvPr>
          <p:cNvSpPr/>
          <p:nvPr userDrawn="1"/>
        </p:nvSpPr>
        <p:spPr>
          <a:xfrm rot="10800000">
            <a:off x="1013527" y="2043171"/>
            <a:ext cx="1014984" cy="2029968"/>
          </a:xfrm>
          <a:custGeom>
            <a:avLst/>
            <a:gdLst>
              <a:gd name="connsiteX0" fmla="*/ 1248 w 915648"/>
              <a:gd name="connsiteY0" fmla="*/ 0 h 1828800"/>
              <a:gd name="connsiteX1" fmla="*/ 915648 w 915648"/>
              <a:gd name="connsiteY1" fmla="*/ 914400 h 1828800"/>
              <a:gd name="connsiteX2" fmla="*/ 1248 w 915648"/>
              <a:gd name="connsiteY2" fmla="*/ 1828800 h 1828800"/>
              <a:gd name="connsiteX3" fmla="*/ 0 w 915648"/>
              <a:gd name="connsiteY3" fmla="*/ 1828737 h 1828800"/>
              <a:gd name="connsiteX4" fmla="*/ 0 w 915648"/>
              <a:gd name="connsiteY4" fmla="*/ 63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648" h="1828800">
                <a:moveTo>
                  <a:pt x="1248" y="0"/>
                </a:moveTo>
                <a:cubicBezTo>
                  <a:pt x="506257" y="0"/>
                  <a:pt x="915648" y="409391"/>
                  <a:pt x="915648" y="914400"/>
                </a:cubicBezTo>
                <a:cubicBezTo>
                  <a:pt x="915648" y="1419409"/>
                  <a:pt x="506257" y="1828800"/>
                  <a:pt x="1248" y="1828800"/>
                </a:cubicBezTo>
                <a:lnTo>
                  <a:pt x="0" y="1828737"/>
                </a:lnTo>
                <a:lnTo>
                  <a:pt x="0" y="63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8" name="Rectangle 9">
            <a:extLst>
              <a:ext uri="{FF2B5EF4-FFF2-40B4-BE49-F238E27FC236}">
                <a16:creationId xmlns:a16="http://schemas.microsoft.com/office/drawing/2014/main" id="{D0B57759-E007-4FD0-9C6B-356DC53050C4}"/>
              </a:ext>
            </a:extLst>
          </p:cNvPr>
          <p:cNvSpPr/>
          <p:nvPr userDrawn="1"/>
        </p:nvSpPr>
        <p:spPr>
          <a:xfrm rot="5400000">
            <a:off x="2028432" y="4821048"/>
            <a:ext cx="2029968" cy="2029968"/>
          </a:xfrm>
          <a:custGeom>
            <a:avLst/>
            <a:gdLst>
              <a:gd name="connsiteX0" fmla="*/ 0 w 1828800"/>
              <a:gd name="connsiteY0" fmla="*/ 0 h 1828800"/>
              <a:gd name="connsiteX1" fmla="*/ 1828800 w 1828800"/>
              <a:gd name="connsiteY1" fmla="*/ 0 h 1828800"/>
              <a:gd name="connsiteX2" fmla="*/ 1828800 w 1828800"/>
              <a:gd name="connsiteY2" fmla="*/ 1828800 h 1828800"/>
              <a:gd name="connsiteX3" fmla="*/ 0 w 1828800"/>
              <a:gd name="connsiteY3" fmla="*/ 1828800 h 1828800"/>
              <a:gd name="connsiteX4" fmla="*/ 0 w 1828800"/>
              <a:gd name="connsiteY4" fmla="*/ 0 h 1828800"/>
              <a:gd name="connsiteX0" fmla="*/ 0 w 1828800"/>
              <a:gd name="connsiteY0" fmla="*/ 0 h 1828800"/>
              <a:gd name="connsiteX1" fmla="*/ 1828800 w 1828800"/>
              <a:gd name="connsiteY1" fmla="*/ 1828800 h 1828800"/>
              <a:gd name="connsiteX2" fmla="*/ 0 w 1828800"/>
              <a:gd name="connsiteY2" fmla="*/ 1828800 h 1828800"/>
              <a:gd name="connsiteX3" fmla="*/ 0 w 1828800"/>
              <a:gd name="connsiteY3" fmla="*/ 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8800" h="1828800">
                <a:moveTo>
                  <a:pt x="0" y="0"/>
                </a:moveTo>
                <a:lnTo>
                  <a:pt x="1828800" y="1828800"/>
                </a:lnTo>
                <a:lnTo>
                  <a:pt x="0" y="1828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273C520A-0126-47DA-A75B-1A38883907A2}"/>
              </a:ext>
            </a:extLst>
          </p:cNvPr>
          <p:cNvSpPr/>
          <p:nvPr userDrawn="1"/>
        </p:nvSpPr>
        <p:spPr>
          <a:xfrm>
            <a:off x="861942" y="888111"/>
            <a:ext cx="274320" cy="2743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1" name="Rectangle 290">
            <a:extLst>
              <a:ext uri="{FF2B5EF4-FFF2-40B4-BE49-F238E27FC236}">
                <a16:creationId xmlns:a16="http://schemas.microsoft.com/office/drawing/2014/main" id="{AB12487D-8BC9-4BEB-B6A7-B9DD702B2BD3}"/>
              </a:ext>
            </a:extLst>
          </p:cNvPr>
          <p:cNvSpPr/>
          <p:nvPr userDrawn="1"/>
        </p:nvSpPr>
        <p:spPr>
          <a:xfrm>
            <a:off x="0" y="4082178"/>
            <a:ext cx="2029968" cy="202996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97" name="Graphic 296">
            <a:extLst>
              <a:ext uri="{FF2B5EF4-FFF2-40B4-BE49-F238E27FC236}">
                <a16:creationId xmlns:a16="http://schemas.microsoft.com/office/drawing/2014/main" id="{AEE6DE36-A3C9-4D40-B471-F49B6A875D3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2029016" y="2051944"/>
            <a:ext cx="2029968" cy="2029968"/>
          </a:xfrm>
          <a:prstGeom prst="rect">
            <a:avLst/>
          </a:prstGeom>
        </p:spPr>
      </p:pic>
      <p:pic>
        <p:nvPicPr>
          <p:cNvPr id="299" name="Graphic 298">
            <a:extLst>
              <a:ext uri="{FF2B5EF4-FFF2-40B4-BE49-F238E27FC236}">
                <a16:creationId xmlns:a16="http://schemas.microsoft.com/office/drawing/2014/main" id="{99FF86FA-8891-4235-B88B-CFCA3B57E53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4078224"/>
            <a:ext cx="2029968" cy="2029968"/>
          </a:xfrm>
          <a:prstGeom prst="rect">
            <a:avLst/>
          </a:prstGeom>
        </p:spPr>
      </p:pic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7ADD6DC9-9036-47C7-AAE5-8AF23CE0C81D}"/>
              </a:ext>
            </a:extLst>
          </p:cNvPr>
          <p:cNvCxnSpPr>
            <a:cxnSpLocks/>
          </p:cNvCxnSpPr>
          <p:nvPr userDrawn="1"/>
        </p:nvCxnSpPr>
        <p:spPr>
          <a:xfrm>
            <a:off x="974376" y="989441"/>
            <a:ext cx="5867327" cy="5867206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D64503-659B-472D-ABF8-01D077EB0D8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508027" y="6353175"/>
            <a:ext cx="109728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8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orient="horz" pos="3240" userDrawn="1">
          <p15:clr>
            <a:srgbClr val="FBAE40"/>
          </p15:clr>
        </p15:guide>
        <p15:guide id="4" orient="horz" pos="2260" userDrawn="1">
          <p15:clr>
            <a:srgbClr val="FBAE40"/>
          </p15:clr>
        </p15:guide>
        <p15:guide id="5" pos="7296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righ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Rectangle 63">
            <a:extLst>
              <a:ext uri="{FF2B5EF4-FFF2-40B4-BE49-F238E27FC236}">
                <a16:creationId xmlns:a16="http://schemas.microsoft.com/office/drawing/2014/main" id="{0407AED1-9974-465A-BC9C-530E270105DE}"/>
              </a:ext>
            </a:extLst>
          </p:cNvPr>
          <p:cNvSpPr/>
          <p:nvPr userDrawn="1"/>
        </p:nvSpPr>
        <p:spPr>
          <a:xfrm flipH="1">
            <a:off x="0" y="2021358"/>
            <a:ext cx="2032942" cy="20299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3950" y="898524"/>
            <a:ext cx="6343650" cy="1325880"/>
          </a:xfrm>
        </p:spPr>
        <p:txBody>
          <a:bodyPr anchor="t" anchorCtr="0"/>
          <a:lstStyle>
            <a:lvl1pPr>
              <a:defRPr cap="all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8CA33B9-D0BA-4ED1-B10C-9961E1B54FF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33949" y="2310817"/>
            <a:ext cx="6400800" cy="3657600"/>
          </a:xfrm>
        </p:spPr>
        <p:txBody>
          <a:bodyPr>
            <a:norm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18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08ADBC6-C9BE-4302-A86A-4AC842874C24}"/>
              </a:ext>
            </a:extLst>
          </p:cNvPr>
          <p:cNvSpPr/>
          <p:nvPr userDrawn="1"/>
        </p:nvSpPr>
        <p:spPr>
          <a:xfrm>
            <a:off x="2029604" y="2031653"/>
            <a:ext cx="2029968" cy="2029968"/>
          </a:xfrm>
          <a:custGeom>
            <a:avLst/>
            <a:gdLst>
              <a:gd name="connsiteX0" fmla="*/ 0 w 2029968"/>
              <a:gd name="connsiteY0" fmla="*/ 0 h 2029968"/>
              <a:gd name="connsiteX1" fmla="*/ 2029968 w 2029968"/>
              <a:gd name="connsiteY1" fmla="*/ 0 h 2029968"/>
              <a:gd name="connsiteX2" fmla="*/ 2029968 w 2029968"/>
              <a:gd name="connsiteY2" fmla="*/ 2029968 h 2029968"/>
              <a:gd name="connsiteX3" fmla="*/ 0 w 2029968"/>
              <a:gd name="connsiteY3" fmla="*/ 2029968 h 2029968"/>
              <a:gd name="connsiteX4" fmla="*/ 0 w 2029968"/>
              <a:gd name="connsiteY4" fmla="*/ 0 h 2029968"/>
              <a:gd name="connsiteX0" fmla="*/ 0 w 2029968"/>
              <a:gd name="connsiteY0" fmla="*/ 0 h 2029968"/>
              <a:gd name="connsiteX1" fmla="*/ 2029968 w 2029968"/>
              <a:gd name="connsiteY1" fmla="*/ 2029968 h 2029968"/>
              <a:gd name="connsiteX2" fmla="*/ 0 w 2029968"/>
              <a:gd name="connsiteY2" fmla="*/ 2029968 h 2029968"/>
              <a:gd name="connsiteX3" fmla="*/ 0 w 2029968"/>
              <a:gd name="connsiteY3" fmla="*/ 0 h 2029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9968" h="2029968">
                <a:moveTo>
                  <a:pt x="0" y="0"/>
                </a:moveTo>
                <a:lnTo>
                  <a:pt x="2029968" y="2029968"/>
                </a:lnTo>
                <a:lnTo>
                  <a:pt x="0" y="202996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2B04AFC-F339-4DFB-AA44-D68317065E02}"/>
              </a:ext>
            </a:extLst>
          </p:cNvPr>
          <p:cNvSpPr/>
          <p:nvPr userDrawn="1"/>
        </p:nvSpPr>
        <p:spPr>
          <a:xfrm>
            <a:off x="2028253" y="4052815"/>
            <a:ext cx="2029968" cy="202996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0" name="Picture 19" descr="A black and white striped pattern&#10;&#10;Description automatically generated with low confidence">
            <a:extLst>
              <a:ext uri="{FF2B5EF4-FFF2-40B4-BE49-F238E27FC236}">
                <a16:creationId xmlns:a16="http://schemas.microsoft.com/office/drawing/2014/main" id="{E88B2398-8473-499F-836C-F3AF518F5BB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3015" y="5086646"/>
            <a:ext cx="2019299" cy="999451"/>
          </a:xfrm>
          <a:prstGeom prst="rect">
            <a:avLst/>
          </a:prstGeom>
        </p:spPr>
      </p:pic>
      <p:pic>
        <p:nvPicPr>
          <p:cNvPr id="26" name="Graphic 25">
            <a:extLst>
              <a:ext uri="{FF2B5EF4-FFF2-40B4-BE49-F238E27FC236}">
                <a16:creationId xmlns:a16="http://schemas.microsoft.com/office/drawing/2014/main" id="{E1BC9BFE-80C0-4DA9-92DB-070C41E412B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0800000">
            <a:off x="-9867" y="-1076"/>
            <a:ext cx="2029968" cy="2029968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A522571C-09D3-4F39-B963-76F80D9973F1}"/>
              </a:ext>
            </a:extLst>
          </p:cNvPr>
          <p:cNvSpPr/>
          <p:nvPr userDrawn="1"/>
        </p:nvSpPr>
        <p:spPr>
          <a:xfrm>
            <a:off x="2029968" y="6045049"/>
            <a:ext cx="2029968" cy="81295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0268D7D-D5FB-492C-8D00-3E866534BD42}"/>
              </a:ext>
            </a:extLst>
          </p:cNvPr>
          <p:cNvSpPr/>
          <p:nvPr userDrawn="1"/>
        </p:nvSpPr>
        <p:spPr>
          <a:xfrm flipH="1">
            <a:off x="0" y="4828032"/>
            <a:ext cx="2032942" cy="202996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54BCEF24-C76B-44E5-A457-E55658E8EB8B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-2860" y="4828032"/>
            <a:ext cx="2029968" cy="2029968"/>
          </a:xfrm>
          <a:prstGeom prst="rect">
            <a:avLst/>
          </a:prstGeom>
        </p:spPr>
      </p:pic>
      <p:grpSp>
        <p:nvGrpSpPr>
          <p:cNvPr id="40" name="Group 39">
            <a:extLst>
              <a:ext uri="{FF2B5EF4-FFF2-40B4-BE49-F238E27FC236}">
                <a16:creationId xmlns:a16="http://schemas.microsoft.com/office/drawing/2014/main" id="{18216784-417D-44A8-8CF1-C0CAF410EB9B}"/>
              </a:ext>
            </a:extLst>
          </p:cNvPr>
          <p:cNvGrpSpPr/>
          <p:nvPr userDrawn="1"/>
        </p:nvGrpSpPr>
        <p:grpSpPr>
          <a:xfrm>
            <a:off x="100242" y="2099803"/>
            <a:ext cx="1920240" cy="1920240"/>
            <a:chOff x="5361924" y="7472790"/>
            <a:chExt cx="1828800" cy="1828800"/>
          </a:xfrm>
        </p:grpSpPr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FFF90BA2-E949-4FDF-A88E-B68F607E3205}"/>
                </a:ext>
              </a:extLst>
            </p:cNvPr>
            <p:cNvGrpSpPr/>
            <p:nvPr userDrawn="1"/>
          </p:nvGrpSpPr>
          <p:grpSpPr>
            <a:xfrm>
              <a:off x="5361924" y="7472790"/>
              <a:ext cx="1828800" cy="1828800"/>
              <a:chOff x="5361924" y="7472790"/>
              <a:chExt cx="1828800" cy="1828800"/>
            </a:xfrm>
          </p:grpSpPr>
          <p:grpSp>
            <p:nvGrpSpPr>
              <p:cNvPr id="43" name="Group 42">
                <a:extLst>
                  <a:ext uri="{FF2B5EF4-FFF2-40B4-BE49-F238E27FC236}">
                    <a16:creationId xmlns:a16="http://schemas.microsoft.com/office/drawing/2014/main" id="{41F18930-2C24-4BA6-A1EB-BF1644EE8558}"/>
                  </a:ext>
                </a:extLst>
              </p:cNvPr>
              <p:cNvGrpSpPr/>
              <p:nvPr userDrawn="1"/>
            </p:nvGrpSpPr>
            <p:grpSpPr>
              <a:xfrm>
                <a:off x="5361924" y="7472790"/>
                <a:ext cx="1828800" cy="1828800"/>
                <a:chOff x="5388428" y="7173291"/>
                <a:chExt cx="1828800" cy="1828800"/>
              </a:xfrm>
            </p:grpSpPr>
            <p:grpSp>
              <p:nvGrpSpPr>
                <p:cNvPr id="49" name="Group 48">
                  <a:extLst>
                    <a:ext uri="{FF2B5EF4-FFF2-40B4-BE49-F238E27FC236}">
                      <a16:creationId xmlns:a16="http://schemas.microsoft.com/office/drawing/2014/main" id="{D5953E65-C24C-4C83-86BB-E4A6D2532FDF}"/>
                    </a:ext>
                  </a:extLst>
                </p:cNvPr>
                <p:cNvGrpSpPr/>
                <p:nvPr userDrawn="1"/>
              </p:nvGrpSpPr>
              <p:grpSpPr>
                <a:xfrm>
                  <a:off x="5388428" y="7173291"/>
                  <a:ext cx="1828800" cy="1828800"/>
                  <a:chOff x="5388428" y="7173291"/>
                  <a:chExt cx="1828800" cy="1828800"/>
                </a:xfrm>
              </p:grpSpPr>
              <p:grpSp>
                <p:nvGrpSpPr>
                  <p:cNvPr id="51" name="Group 50">
                    <a:extLst>
                      <a:ext uri="{FF2B5EF4-FFF2-40B4-BE49-F238E27FC236}">
                        <a16:creationId xmlns:a16="http://schemas.microsoft.com/office/drawing/2014/main" id="{0B9DA7A8-A66E-4E0E-92DF-B3FF112EBB70}"/>
                      </a:ext>
                    </a:extLst>
                  </p:cNvPr>
                  <p:cNvGrpSpPr/>
                  <p:nvPr userDrawn="1"/>
                </p:nvGrpSpPr>
                <p:grpSpPr>
                  <a:xfrm>
                    <a:off x="5388428" y="7173291"/>
                    <a:ext cx="1828800" cy="1828800"/>
                    <a:chOff x="5579044" y="7049770"/>
                    <a:chExt cx="1828800" cy="1828800"/>
                  </a:xfrm>
                </p:grpSpPr>
                <p:grpSp>
                  <p:nvGrpSpPr>
                    <p:cNvPr id="53" name="Group 52">
                      <a:extLst>
                        <a:ext uri="{FF2B5EF4-FFF2-40B4-BE49-F238E27FC236}">
                          <a16:creationId xmlns:a16="http://schemas.microsoft.com/office/drawing/2014/main" id="{94E74739-1964-4A3C-B2E5-28FEF5EF8E49}"/>
                        </a:ext>
                      </a:extLst>
                    </p:cNvPr>
                    <p:cNvGrpSpPr/>
                    <p:nvPr userDrawn="1"/>
                  </p:nvGrpSpPr>
                  <p:grpSpPr>
                    <a:xfrm>
                      <a:off x="5579044" y="7049770"/>
                      <a:ext cx="1828800" cy="1828800"/>
                      <a:chOff x="5579044" y="7049770"/>
                      <a:chExt cx="1828800" cy="1828800"/>
                    </a:xfrm>
                  </p:grpSpPr>
                  <p:grpSp>
                    <p:nvGrpSpPr>
                      <p:cNvPr id="55" name="Group 54">
                        <a:extLst>
                          <a:ext uri="{FF2B5EF4-FFF2-40B4-BE49-F238E27FC236}">
                            <a16:creationId xmlns:a16="http://schemas.microsoft.com/office/drawing/2014/main" id="{E31C22DC-76BD-4E83-8A1A-B7AE70B2E8FE}"/>
                          </a:ext>
                        </a:extLst>
                      </p:cNvPr>
                      <p:cNvGrpSpPr/>
                      <p:nvPr userDrawn="1"/>
                    </p:nvGrpSpPr>
                    <p:grpSpPr>
                      <a:xfrm>
                        <a:off x="5579044" y="7049770"/>
                        <a:ext cx="1828800" cy="1828800"/>
                        <a:chOff x="5579044" y="7049770"/>
                        <a:chExt cx="1828800" cy="1828800"/>
                      </a:xfrm>
                    </p:grpSpPr>
                    <p:grpSp>
                      <p:nvGrpSpPr>
                        <p:cNvPr id="57" name="Group 56">
                          <a:extLst>
                            <a:ext uri="{FF2B5EF4-FFF2-40B4-BE49-F238E27FC236}">
                              <a16:creationId xmlns:a16="http://schemas.microsoft.com/office/drawing/2014/main" id="{F63C700C-5749-4BA1-8128-78559312E825}"/>
                            </a:ext>
                          </a:extLst>
                        </p:cNvPr>
                        <p:cNvGrpSpPr/>
                        <p:nvPr userDrawn="1"/>
                      </p:nvGrpSpPr>
                      <p:grpSpPr>
                        <a:xfrm>
                          <a:off x="5579044" y="7049770"/>
                          <a:ext cx="1828800" cy="1828800"/>
                          <a:chOff x="5579044" y="7049770"/>
                          <a:chExt cx="1828800" cy="1828800"/>
                        </a:xfrm>
                      </p:grpSpPr>
                      <p:sp>
                        <p:nvSpPr>
                          <p:cNvPr id="59" name="Oval 58">
                            <a:extLst>
                              <a:ext uri="{FF2B5EF4-FFF2-40B4-BE49-F238E27FC236}">
                                <a16:creationId xmlns:a16="http://schemas.microsoft.com/office/drawing/2014/main" id="{EC81C305-3A69-4634-8A07-56F8272122AF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579044" y="7049770"/>
                            <a:ext cx="1828800" cy="182880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r>
                              <a:rPr lang="en-US" dirty="0"/>
                              <a:t> </a:t>
                            </a:r>
                          </a:p>
                        </p:txBody>
                      </p:sp>
                      <p:sp>
                        <p:nvSpPr>
                          <p:cNvPr id="60" name="Oval 59">
                            <a:extLst>
                              <a:ext uri="{FF2B5EF4-FFF2-40B4-BE49-F238E27FC236}">
                                <a16:creationId xmlns:a16="http://schemas.microsoft.com/office/drawing/2014/main" id="{A14AAEDA-8F87-420D-A6BD-FF115C08EB7A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647624" y="7118350"/>
                            <a:ext cx="1691640" cy="169164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r>
                              <a:rPr lang="en-US" dirty="0"/>
                              <a:t> </a:t>
                            </a:r>
                          </a:p>
                        </p:txBody>
                      </p:sp>
                    </p:grpSp>
                    <p:sp>
                      <p:nvSpPr>
                        <p:cNvPr id="58" name="Oval 57">
                          <a:extLst>
                            <a:ext uri="{FF2B5EF4-FFF2-40B4-BE49-F238E27FC236}">
                              <a16:creationId xmlns:a16="http://schemas.microsoft.com/office/drawing/2014/main" id="{A1FA4EA0-701D-49A3-8962-1BD0CE6E9C0E}"/>
                            </a:ext>
                          </a:extLst>
                        </p:cNvPr>
                        <p:cNvSpPr/>
                        <p:nvPr userDrawn="1"/>
                      </p:nvSpPr>
                      <p:spPr>
                        <a:xfrm>
                          <a:off x="5716204" y="7186930"/>
                          <a:ext cx="1554480" cy="1554480"/>
                        </a:xfrm>
                        <a:prstGeom prst="ellipse">
                          <a:avLst/>
                        </a:prstGeom>
                        <a:noFill/>
                        <a:ln w="25400">
                          <a:solidFill>
                            <a:schemeClr val="accent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dirty="0"/>
                            <a:t> </a:t>
                          </a:r>
                        </a:p>
                      </p:txBody>
                    </p:sp>
                  </p:grpSp>
                  <p:sp>
                    <p:nvSpPr>
                      <p:cNvPr id="56" name="Oval 55">
                        <a:extLst>
                          <a:ext uri="{FF2B5EF4-FFF2-40B4-BE49-F238E27FC236}">
                            <a16:creationId xmlns:a16="http://schemas.microsoft.com/office/drawing/2014/main" id="{E362A8AA-1110-4C1C-9922-60F7D43E82B0}"/>
                          </a:ext>
                        </a:extLst>
                      </p:cNvPr>
                      <p:cNvSpPr/>
                      <p:nvPr userDrawn="1"/>
                    </p:nvSpPr>
                    <p:spPr>
                      <a:xfrm>
                        <a:off x="5784784" y="7255510"/>
                        <a:ext cx="1417320" cy="1417320"/>
                      </a:xfrm>
                      <a:prstGeom prst="ellipse">
                        <a:avLst/>
                      </a:prstGeom>
                      <a:noFill/>
                      <a:ln w="25400">
                        <a:solidFill>
                          <a:schemeClr val="accent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en-US" dirty="0"/>
                          <a:t> </a:t>
                        </a:r>
                      </a:p>
                    </p:txBody>
                  </p:sp>
                </p:grpSp>
                <p:sp>
                  <p:nvSpPr>
                    <p:cNvPr id="54" name="Oval 53">
                      <a:extLst>
                        <a:ext uri="{FF2B5EF4-FFF2-40B4-BE49-F238E27FC236}">
                          <a16:creationId xmlns:a16="http://schemas.microsoft.com/office/drawing/2014/main" id="{BC8B72EE-335A-4030-B500-7E6FB4D24F18}"/>
                        </a:ext>
                      </a:extLst>
                    </p:cNvPr>
                    <p:cNvSpPr/>
                    <p:nvPr userDrawn="1"/>
                  </p:nvSpPr>
                  <p:spPr>
                    <a:xfrm>
                      <a:off x="5853364" y="7324090"/>
                      <a:ext cx="1280160" cy="1280160"/>
                    </a:xfrm>
                    <a:prstGeom prst="ellipse">
                      <a:avLst/>
                    </a:prstGeom>
                    <a:noFill/>
                    <a:ln w="25400">
                      <a:solidFill>
                        <a:schemeClr val="accent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dirty="0"/>
                        <a:t> </a:t>
                      </a:r>
                    </a:p>
                  </p:txBody>
                </p:sp>
              </p:grpSp>
              <p:sp>
                <p:nvSpPr>
                  <p:cNvPr id="52" name="Oval 51">
                    <a:extLst>
                      <a:ext uri="{FF2B5EF4-FFF2-40B4-BE49-F238E27FC236}">
                        <a16:creationId xmlns:a16="http://schemas.microsoft.com/office/drawing/2014/main" id="{10167348-D9AA-4440-8569-849A6B0F2C2D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731328" y="7516191"/>
                    <a:ext cx="1143000" cy="114300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/>
                      <a:t> </a:t>
                    </a:r>
                  </a:p>
                </p:txBody>
              </p:sp>
            </p:grpSp>
            <p:sp>
              <p:nvSpPr>
                <p:cNvPr id="50" name="Oval 49">
                  <a:extLst>
                    <a:ext uri="{FF2B5EF4-FFF2-40B4-BE49-F238E27FC236}">
                      <a16:creationId xmlns:a16="http://schemas.microsoft.com/office/drawing/2014/main" id="{A5616AB2-7A83-42C0-883C-FFA27D5468CE}"/>
                    </a:ext>
                  </a:extLst>
                </p:cNvPr>
                <p:cNvSpPr/>
                <p:nvPr userDrawn="1"/>
              </p:nvSpPr>
              <p:spPr>
                <a:xfrm>
                  <a:off x="5799908" y="7584771"/>
                  <a:ext cx="1005840" cy="100584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</p:grp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6A9CA073-4F0B-4787-B46D-7886261E945E}"/>
                  </a:ext>
                </a:extLst>
              </p:cNvPr>
              <p:cNvSpPr/>
              <p:nvPr userDrawn="1"/>
            </p:nvSpPr>
            <p:spPr>
              <a:xfrm>
                <a:off x="5841984" y="7952850"/>
                <a:ext cx="868680" cy="86868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  <p:sp>
            <p:nvSpPr>
              <p:cNvPr id="45" name="Oval 44">
                <a:extLst>
                  <a:ext uri="{FF2B5EF4-FFF2-40B4-BE49-F238E27FC236}">
                    <a16:creationId xmlns:a16="http://schemas.microsoft.com/office/drawing/2014/main" id="{9AF901A3-1EC5-458F-A653-74CCEAE9A13D}"/>
                  </a:ext>
                </a:extLst>
              </p:cNvPr>
              <p:cNvSpPr/>
              <p:nvPr userDrawn="1"/>
            </p:nvSpPr>
            <p:spPr>
              <a:xfrm>
                <a:off x="5910564" y="8021430"/>
                <a:ext cx="731520" cy="73152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  <p:sp>
            <p:nvSpPr>
              <p:cNvPr id="46" name="Oval 45">
                <a:extLst>
                  <a:ext uri="{FF2B5EF4-FFF2-40B4-BE49-F238E27FC236}">
                    <a16:creationId xmlns:a16="http://schemas.microsoft.com/office/drawing/2014/main" id="{4D5E35A9-4BB5-48F3-AE34-E1BDD3343EB1}"/>
                  </a:ext>
                </a:extLst>
              </p:cNvPr>
              <p:cNvSpPr/>
              <p:nvPr userDrawn="1"/>
            </p:nvSpPr>
            <p:spPr>
              <a:xfrm>
                <a:off x="5979144" y="8090010"/>
                <a:ext cx="594360" cy="59436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A9A549D5-A823-49C4-8C36-D074E6E039B9}"/>
                  </a:ext>
                </a:extLst>
              </p:cNvPr>
              <p:cNvSpPr/>
              <p:nvPr userDrawn="1"/>
            </p:nvSpPr>
            <p:spPr>
              <a:xfrm>
                <a:off x="6047724" y="8158590"/>
                <a:ext cx="457200" cy="45720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6A767C47-7246-4B50-8E78-82766365754A}"/>
                  </a:ext>
                </a:extLst>
              </p:cNvPr>
              <p:cNvSpPr/>
              <p:nvPr userDrawn="1"/>
            </p:nvSpPr>
            <p:spPr>
              <a:xfrm>
                <a:off x="6116304" y="8227170"/>
                <a:ext cx="320040" cy="32004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</p:grp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0AEE1DDC-07C3-4204-A3B1-BB7C77C0622B}"/>
                </a:ext>
              </a:extLst>
            </p:cNvPr>
            <p:cNvSpPr/>
            <p:nvPr userDrawn="1"/>
          </p:nvSpPr>
          <p:spPr>
            <a:xfrm>
              <a:off x="6184884" y="8295750"/>
              <a:ext cx="182880" cy="182880"/>
            </a:xfrm>
            <a:prstGeom prst="ellipse">
              <a:avLst/>
            </a:prstGeom>
            <a:no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 </a:t>
              </a:r>
            </a:p>
          </p:txBody>
        </p:sp>
      </p:grpSp>
      <p:sp>
        <p:nvSpPr>
          <p:cNvPr id="75" name="Rectangle 74">
            <a:extLst>
              <a:ext uri="{FF2B5EF4-FFF2-40B4-BE49-F238E27FC236}">
                <a16:creationId xmlns:a16="http://schemas.microsoft.com/office/drawing/2014/main" id="{15DA288D-BE35-46E8-AA86-9F28D8504DAB}"/>
              </a:ext>
            </a:extLst>
          </p:cNvPr>
          <p:cNvSpPr/>
          <p:nvPr userDrawn="1"/>
        </p:nvSpPr>
        <p:spPr>
          <a:xfrm>
            <a:off x="0" y="4043197"/>
            <a:ext cx="2029968" cy="7845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4" name="Freeform: Shape 73">
            <a:extLst>
              <a:ext uri="{FF2B5EF4-FFF2-40B4-BE49-F238E27FC236}">
                <a16:creationId xmlns:a16="http://schemas.microsoft.com/office/drawing/2014/main" id="{72557B54-30A3-4192-9D51-EE28AF522DE9}"/>
              </a:ext>
            </a:extLst>
          </p:cNvPr>
          <p:cNvSpPr/>
          <p:nvPr userDrawn="1"/>
        </p:nvSpPr>
        <p:spPr>
          <a:xfrm>
            <a:off x="0" y="2021358"/>
            <a:ext cx="1014984" cy="2029968"/>
          </a:xfrm>
          <a:custGeom>
            <a:avLst/>
            <a:gdLst>
              <a:gd name="connsiteX0" fmla="*/ 1248 w 915648"/>
              <a:gd name="connsiteY0" fmla="*/ 0 h 1828800"/>
              <a:gd name="connsiteX1" fmla="*/ 915648 w 915648"/>
              <a:gd name="connsiteY1" fmla="*/ 914400 h 1828800"/>
              <a:gd name="connsiteX2" fmla="*/ 1248 w 915648"/>
              <a:gd name="connsiteY2" fmla="*/ 1828800 h 1828800"/>
              <a:gd name="connsiteX3" fmla="*/ 0 w 915648"/>
              <a:gd name="connsiteY3" fmla="*/ 1828737 h 1828800"/>
              <a:gd name="connsiteX4" fmla="*/ 0 w 915648"/>
              <a:gd name="connsiteY4" fmla="*/ 63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648" h="1828800">
                <a:moveTo>
                  <a:pt x="1248" y="0"/>
                </a:moveTo>
                <a:cubicBezTo>
                  <a:pt x="506257" y="0"/>
                  <a:pt x="915648" y="409391"/>
                  <a:pt x="915648" y="914400"/>
                </a:cubicBezTo>
                <a:cubicBezTo>
                  <a:pt x="915648" y="1419409"/>
                  <a:pt x="506257" y="1828800"/>
                  <a:pt x="1248" y="1828800"/>
                </a:cubicBezTo>
                <a:lnTo>
                  <a:pt x="0" y="1828737"/>
                </a:lnTo>
                <a:lnTo>
                  <a:pt x="0" y="63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2208FD0E-034D-4DF3-85D7-F0EBE2775B58}"/>
              </a:ext>
            </a:extLst>
          </p:cNvPr>
          <p:cNvCxnSpPr>
            <a:cxnSpLocks/>
          </p:cNvCxnSpPr>
          <p:nvPr userDrawn="1"/>
        </p:nvCxnSpPr>
        <p:spPr>
          <a:xfrm>
            <a:off x="10632" y="-7753"/>
            <a:ext cx="4052352" cy="4040860"/>
          </a:xfrm>
          <a:prstGeom prst="line">
            <a:avLst/>
          </a:prstGeom>
          <a:ln w="508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Oval 70">
            <a:extLst>
              <a:ext uri="{FF2B5EF4-FFF2-40B4-BE49-F238E27FC236}">
                <a16:creationId xmlns:a16="http://schemas.microsoft.com/office/drawing/2014/main" id="{E20239FE-47D0-4B4F-8440-F859F368C141}"/>
              </a:ext>
            </a:extLst>
          </p:cNvPr>
          <p:cNvSpPr/>
          <p:nvPr userDrawn="1"/>
        </p:nvSpPr>
        <p:spPr>
          <a:xfrm>
            <a:off x="3903349" y="3869829"/>
            <a:ext cx="274320" cy="2743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2" name="Date Placeholder 3">
            <a:extLst>
              <a:ext uri="{FF2B5EF4-FFF2-40B4-BE49-F238E27FC236}">
                <a16:creationId xmlns:a16="http://schemas.microsoft.com/office/drawing/2014/main" id="{5E4B9359-45F7-446D-8327-B1978DE8E3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37760" y="6353175"/>
            <a:ext cx="109728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113" name="Footer Placeholder 4">
            <a:extLst>
              <a:ext uri="{FF2B5EF4-FFF2-40B4-BE49-F238E27FC236}">
                <a16:creationId xmlns:a16="http://schemas.microsoft.com/office/drawing/2014/main" id="{A808BC2F-0D21-4E99-B8C6-DC1C7CD12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36167" y="6350000"/>
            <a:ext cx="22860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Pitch deck title</a:t>
            </a:r>
          </a:p>
        </p:txBody>
      </p:sp>
      <p:sp>
        <p:nvSpPr>
          <p:cNvPr id="114" name="Slide Number Placeholder 5">
            <a:extLst>
              <a:ext uri="{FF2B5EF4-FFF2-40B4-BE49-F238E27FC236}">
                <a16:creationId xmlns:a16="http://schemas.microsoft.com/office/drawing/2014/main" id="{054CC8D5-17CB-435D-B227-465D3B8FA0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7399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52" userDrawn="1">
          <p15:clr>
            <a:srgbClr val="FBAE40"/>
          </p15:clr>
        </p15:guide>
        <p15:guide id="2" pos="7104" userDrawn="1">
          <p15:clr>
            <a:srgbClr val="FBAE40"/>
          </p15:clr>
        </p15:guide>
        <p15:guide id="3" pos="739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blem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7760" y="898524"/>
            <a:ext cx="6339840" cy="1325880"/>
          </a:xfrm>
        </p:spPr>
        <p:txBody>
          <a:bodyPr anchor="t" anchorCtr="0"/>
          <a:lstStyle>
            <a:lvl1pPr>
              <a:defRPr cap="all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A46EB74-3A91-4DAA-ACF3-FF090B2F7C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-193623" y="-983359"/>
            <a:ext cx="5242592" cy="7843456"/>
            <a:chOff x="-193623" y="-983359"/>
            <a:chExt cx="5242592" cy="7843456"/>
          </a:xfrm>
        </p:grpSpPr>
        <p:pic>
          <p:nvPicPr>
            <p:cNvPr id="26" name="Graphic 25">
              <a:extLst>
                <a:ext uri="{FF2B5EF4-FFF2-40B4-BE49-F238E27FC236}">
                  <a16:creationId xmlns:a16="http://schemas.microsoft.com/office/drawing/2014/main" id="{E1BC9BFE-80C0-4DA9-92DB-070C41E412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8097646">
              <a:off x="1569916" y="-983359"/>
              <a:ext cx="2029968" cy="2029968"/>
            </a:xfrm>
            <a:prstGeom prst="rect">
              <a:avLst/>
            </a:prstGeom>
          </p:spPr>
        </p:pic>
        <p:sp>
          <p:nvSpPr>
            <p:cNvPr id="8" name="Rectangle 23">
              <a:extLst>
                <a:ext uri="{FF2B5EF4-FFF2-40B4-BE49-F238E27FC236}">
                  <a16:creationId xmlns:a16="http://schemas.microsoft.com/office/drawing/2014/main" id="{F5ED01E4-35BF-4165-86B2-E3BDFD91DE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rot="13508190">
              <a:off x="141725" y="458228"/>
              <a:ext cx="2029968" cy="2029968"/>
            </a:xfrm>
            <a:custGeom>
              <a:avLst/>
              <a:gdLst>
                <a:gd name="connsiteX0" fmla="*/ 0 w 2029968"/>
                <a:gd name="connsiteY0" fmla="*/ 0 h 2029968"/>
                <a:gd name="connsiteX1" fmla="*/ 2029968 w 2029968"/>
                <a:gd name="connsiteY1" fmla="*/ 0 h 2029968"/>
                <a:gd name="connsiteX2" fmla="*/ 2029968 w 2029968"/>
                <a:gd name="connsiteY2" fmla="*/ 2029968 h 2029968"/>
                <a:gd name="connsiteX3" fmla="*/ 0 w 2029968"/>
                <a:gd name="connsiteY3" fmla="*/ 2029968 h 2029968"/>
                <a:gd name="connsiteX4" fmla="*/ 0 w 2029968"/>
                <a:gd name="connsiteY4" fmla="*/ 0 h 2029968"/>
                <a:gd name="connsiteX0" fmla="*/ 0 w 2029968"/>
                <a:gd name="connsiteY0" fmla="*/ 0 h 2029968"/>
                <a:gd name="connsiteX1" fmla="*/ 2029968 w 2029968"/>
                <a:gd name="connsiteY1" fmla="*/ 2029968 h 2029968"/>
                <a:gd name="connsiteX2" fmla="*/ 0 w 2029968"/>
                <a:gd name="connsiteY2" fmla="*/ 2029968 h 2029968"/>
                <a:gd name="connsiteX3" fmla="*/ 0 w 2029968"/>
                <a:gd name="connsiteY3" fmla="*/ 0 h 2029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9968" h="2029968">
                  <a:moveTo>
                    <a:pt x="0" y="0"/>
                  </a:moveTo>
                  <a:lnTo>
                    <a:pt x="2029968" y="2029968"/>
                  </a:lnTo>
                  <a:lnTo>
                    <a:pt x="0" y="20299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9" name="Graphic 8">
              <a:extLst>
                <a:ext uri="{FF2B5EF4-FFF2-40B4-BE49-F238E27FC236}">
                  <a16:creationId xmlns:a16="http://schemas.microsoft.com/office/drawing/2014/main" id="{B7E6DD28-C71B-4484-973A-D12A277300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18902533">
              <a:off x="1574706" y="1900474"/>
              <a:ext cx="2029968" cy="2029968"/>
            </a:xfrm>
            <a:prstGeom prst="rect">
              <a:avLst/>
            </a:prstGeom>
          </p:spPr>
        </p:pic>
        <p:sp>
          <p:nvSpPr>
            <p:cNvPr id="11" name="Rectangle 23">
              <a:extLst>
                <a:ext uri="{FF2B5EF4-FFF2-40B4-BE49-F238E27FC236}">
                  <a16:creationId xmlns:a16="http://schemas.microsoft.com/office/drawing/2014/main" id="{AB403917-256D-4254-A12F-F8BD19470C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rot="18900000">
              <a:off x="1580257" y="1923515"/>
              <a:ext cx="2029968" cy="2029968"/>
            </a:xfrm>
            <a:custGeom>
              <a:avLst/>
              <a:gdLst>
                <a:gd name="connsiteX0" fmla="*/ 0 w 2029968"/>
                <a:gd name="connsiteY0" fmla="*/ 0 h 2029968"/>
                <a:gd name="connsiteX1" fmla="*/ 2029968 w 2029968"/>
                <a:gd name="connsiteY1" fmla="*/ 0 h 2029968"/>
                <a:gd name="connsiteX2" fmla="*/ 2029968 w 2029968"/>
                <a:gd name="connsiteY2" fmla="*/ 2029968 h 2029968"/>
                <a:gd name="connsiteX3" fmla="*/ 0 w 2029968"/>
                <a:gd name="connsiteY3" fmla="*/ 2029968 h 2029968"/>
                <a:gd name="connsiteX4" fmla="*/ 0 w 2029968"/>
                <a:gd name="connsiteY4" fmla="*/ 0 h 2029968"/>
                <a:gd name="connsiteX0" fmla="*/ 0 w 2029968"/>
                <a:gd name="connsiteY0" fmla="*/ 0 h 2029968"/>
                <a:gd name="connsiteX1" fmla="*/ 2029968 w 2029968"/>
                <a:gd name="connsiteY1" fmla="*/ 2029968 h 2029968"/>
                <a:gd name="connsiteX2" fmla="*/ 0 w 2029968"/>
                <a:gd name="connsiteY2" fmla="*/ 2029968 h 2029968"/>
                <a:gd name="connsiteX3" fmla="*/ 0 w 2029968"/>
                <a:gd name="connsiteY3" fmla="*/ 0 h 2029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9968" h="2029968">
                  <a:moveTo>
                    <a:pt x="0" y="0"/>
                  </a:moveTo>
                  <a:lnTo>
                    <a:pt x="2029968" y="2029968"/>
                  </a:lnTo>
                  <a:lnTo>
                    <a:pt x="0" y="20299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EB06A536-5FCB-4761-9EFF-D54BE44B1F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2708786">
              <a:off x="145529" y="3355869"/>
              <a:ext cx="2029968" cy="2029968"/>
            </a:xfrm>
            <a:prstGeom prst="rect">
              <a:avLst/>
            </a:prstGeom>
          </p:spPr>
        </p:pic>
        <p:pic>
          <p:nvPicPr>
            <p:cNvPr id="13" name="Graphic 12">
              <a:extLst>
                <a:ext uri="{FF2B5EF4-FFF2-40B4-BE49-F238E27FC236}">
                  <a16:creationId xmlns:a16="http://schemas.microsoft.com/office/drawing/2014/main" id="{3B73C61F-3D48-4791-8280-D98D2C01E0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 rot="13489227">
              <a:off x="3019001" y="3357927"/>
              <a:ext cx="2029968" cy="2029968"/>
            </a:xfrm>
            <a:prstGeom prst="rect">
              <a:avLst/>
            </a:prstGeom>
          </p:spPr>
        </p:pic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94213EEF-F759-4045-9F53-49C1B4ECED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 userDrawn="1"/>
          </p:nvGrpSpPr>
          <p:grpSpPr>
            <a:xfrm>
              <a:off x="1159403" y="5806395"/>
              <a:ext cx="2870810" cy="1000774"/>
              <a:chOff x="-13699" y="5839164"/>
              <a:chExt cx="2862790" cy="1000774"/>
            </a:xfrm>
          </p:grpSpPr>
          <p:sp>
            <p:nvSpPr>
              <p:cNvPr id="91" name="Freeform: Shape 90">
                <a:extLst>
                  <a:ext uri="{FF2B5EF4-FFF2-40B4-BE49-F238E27FC236}">
                    <a16:creationId xmlns:a16="http://schemas.microsoft.com/office/drawing/2014/main" id="{2EA4D38A-6ACD-4296-B454-E5BD7EAC7990}"/>
                  </a:ext>
                </a:extLst>
              </p:cNvPr>
              <p:cNvSpPr/>
              <p:nvPr userDrawn="1"/>
            </p:nvSpPr>
            <p:spPr>
              <a:xfrm>
                <a:off x="-13699" y="5839164"/>
                <a:ext cx="2862790" cy="28868"/>
              </a:xfrm>
              <a:custGeom>
                <a:avLst/>
                <a:gdLst>
                  <a:gd name="connsiteX0" fmla="*/ 0 w 2862790"/>
                  <a:gd name="connsiteY0" fmla="*/ 0 h 28868"/>
                  <a:gd name="connsiteX1" fmla="*/ 2862790 w 2862790"/>
                  <a:gd name="connsiteY1" fmla="*/ 0 h 28868"/>
                  <a:gd name="connsiteX2" fmla="*/ 2833921 w 2862790"/>
                  <a:gd name="connsiteY2" fmla="*/ 28868 h 28868"/>
                  <a:gd name="connsiteX3" fmla="*/ 28868 w 2862790"/>
                  <a:gd name="connsiteY3" fmla="*/ 28868 h 28868"/>
                  <a:gd name="connsiteX4" fmla="*/ 0 w 2862790"/>
                  <a:gd name="connsiteY4" fmla="*/ 0 h 28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62790" h="28868">
                    <a:moveTo>
                      <a:pt x="0" y="0"/>
                    </a:moveTo>
                    <a:lnTo>
                      <a:pt x="2862790" y="0"/>
                    </a:lnTo>
                    <a:lnTo>
                      <a:pt x="2833921" y="28868"/>
                    </a:lnTo>
                    <a:lnTo>
                      <a:pt x="28868" y="288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90" name="Freeform: Shape 89">
                <a:extLst>
                  <a:ext uri="{FF2B5EF4-FFF2-40B4-BE49-F238E27FC236}">
                    <a16:creationId xmlns:a16="http://schemas.microsoft.com/office/drawing/2014/main" id="{74E32D04-F635-443B-B642-A509F0473CB5}"/>
                  </a:ext>
                </a:extLst>
              </p:cNvPr>
              <p:cNvSpPr/>
              <p:nvPr userDrawn="1"/>
            </p:nvSpPr>
            <p:spPr>
              <a:xfrm>
                <a:off x="47246" y="5900109"/>
                <a:ext cx="2740900" cy="28868"/>
              </a:xfrm>
              <a:custGeom>
                <a:avLst/>
                <a:gdLst>
                  <a:gd name="connsiteX0" fmla="*/ 0 w 2740900"/>
                  <a:gd name="connsiteY0" fmla="*/ 0 h 28868"/>
                  <a:gd name="connsiteX1" fmla="*/ 2740900 w 2740900"/>
                  <a:gd name="connsiteY1" fmla="*/ 0 h 28868"/>
                  <a:gd name="connsiteX2" fmla="*/ 2712032 w 2740900"/>
                  <a:gd name="connsiteY2" fmla="*/ 28868 h 28868"/>
                  <a:gd name="connsiteX3" fmla="*/ 28868 w 2740900"/>
                  <a:gd name="connsiteY3" fmla="*/ 28868 h 28868"/>
                  <a:gd name="connsiteX4" fmla="*/ 0 w 2740900"/>
                  <a:gd name="connsiteY4" fmla="*/ 0 h 28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40900" h="28868">
                    <a:moveTo>
                      <a:pt x="0" y="0"/>
                    </a:moveTo>
                    <a:lnTo>
                      <a:pt x="2740900" y="0"/>
                    </a:lnTo>
                    <a:lnTo>
                      <a:pt x="2712032" y="28868"/>
                    </a:lnTo>
                    <a:lnTo>
                      <a:pt x="28868" y="288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89" name="Freeform: Shape 88">
                <a:extLst>
                  <a:ext uri="{FF2B5EF4-FFF2-40B4-BE49-F238E27FC236}">
                    <a16:creationId xmlns:a16="http://schemas.microsoft.com/office/drawing/2014/main" id="{C95F7659-0C0B-4798-8392-E6B36B62DEA4}"/>
                  </a:ext>
                </a:extLst>
              </p:cNvPr>
              <p:cNvSpPr/>
              <p:nvPr userDrawn="1"/>
            </p:nvSpPr>
            <p:spPr>
              <a:xfrm>
                <a:off x="108992" y="5960251"/>
                <a:ext cx="2619012" cy="29671"/>
              </a:xfrm>
              <a:custGeom>
                <a:avLst/>
                <a:gdLst>
                  <a:gd name="connsiteX0" fmla="*/ 0 w 2619012"/>
                  <a:gd name="connsiteY0" fmla="*/ 0 h 29671"/>
                  <a:gd name="connsiteX1" fmla="*/ 2619012 w 2619012"/>
                  <a:gd name="connsiteY1" fmla="*/ 0 h 29671"/>
                  <a:gd name="connsiteX2" fmla="*/ 2590143 w 2619012"/>
                  <a:gd name="connsiteY2" fmla="*/ 28868 h 29671"/>
                  <a:gd name="connsiteX3" fmla="*/ 28067 w 2619012"/>
                  <a:gd name="connsiteY3" fmla="*/ 29671 h 29671"/>
                  <a:gd name="connsiteX4" fmla="*/ 28869 w 2619012"/>
                  <a:gd name="connsiteY4" fmla="*/ 28869 h 29671"/>
                  <a:gd name="connsiteX5" fmla="*/ 0 w 2619012"/>
                  <a:gd name="connsiteY5" fmla="*/ 0 h 296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619012" h="29671">
                    <a:moveTo>
                      <a:pt x="0" y="0"/>
                    </a:moveTo>
                    <a:lnTo>
                      <a:pt x="2619012" y="0"/>
                    </a:lnTo>
                    <a:lnTo>
                      <a:pt x="2590143" y="28868"/>
                    </a:lnTo>
                    <a:lnTo>
                      <a:pt x="28067" y="29671"/>
                    </a:lnTo>
                    <a:lnTo>
                      <a:pt x="28869" y="2886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88" name="Freeform: Shape 87">
                <a:extLst>
                  <a:ext uri="{FF2B5EF4-FFF2-40B4-BE49-F238E27FC236}">
                    <a16:creationId xmlns:a16="http://schemas.microsoft.com/office/drawing/2014/main" id="{ABB69ABA-A9D2-4649-A1AB-E12AA2D2C8E7}"/>
                  </a:ext>
                </a:extLst>
              </p:cNvPr>
              <p:cNvSpPr/>
              <p:nvPr userDrawn="1"/>
            </p:nvSpPr>
            <p:spPr>
              <a:xfrm>
                <a:off x="169937" y="6021196"/>
                <a:ext cx="2497122" cy="29670"/>
              </a:xfrm>
              <a:custGeom>
                <a:avLst/>
                <a:gdLst>
                  <a:gd name="connsiteX0" fmla="*/ 0 w 2497122"/>
                  <a:gd name="connsiteY0" fmla="*/ 0 h 29670"/>
                  <a:gd name="connsiteX1" fmla="*/ 2497122 w 2497122"/>
                  <a:gd name="connsiteY1" fmla="*/ 0 h 29670"/>
                  <a:gd name="connsiteX2" fmla="*/ 2468254 w 2497122"/>
                  <a:gd name="connsiteY2" fmla="*/ 28868 h 29670"/>
                  <a:gd name="connsiteX3" fmla="*/ 28066 w 2497122"/>
                  <a:gd name="connsiteY3" fmla="*/ 29670 h 29670"/>
                  <a:gd name="connsiteX4" fmla="*/ 28868 w 2497122"/>
                  <a:gd name="connsiteY4" fmla="*/ 28868 h 29670"/>
                  <a:gd name="connsiteX5" fmla="*/ 0 w 2497122"/>
                  <a:gd name="connsiteY5" fmla="*/ 0 h 29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97122" h="29670">
                    <a:moveTo>
                      <a:pt x="0" y="0"/>
                    </a:moveTo>
                    <a:lnTo>
                      <a:pt x="2497122" y="0"/>
                    </a:lnTo>
                    <a:lnTo>
                      <a:pt x="2468254" y="28868"/>
                    </a:lnTo>
                    <a:lnTo>
                      <a:pt x="28066" y="29670"/>
                    </a:lnTo>
                    <a:lnTo>
                      <a:pt x="28868" y="288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87" name="Freeform: Shape 86">
                <a:extLst>
                  <a:ext uri="{FF2B5EF4-FFF2-40B4-BE49-F238E27FC236}">
                    <a16:creationId xmlns:a16="http://schemas.microsoft.com/office/drawing/2014/main" id="{8B88CE23-E34F-470C-8C56-46C08322365F}"/>
                  </a:ext>
                </a:extLst>
              </p:cNvPr>
              <p:cNvSpPr/>
              <p:nvPr userDrawn="1"/>
            </p:nvSpPr>
            <p:spPr>
              <a:xfrm>
                <a:off x="229279" y="6082140"/>
                <a:ext cx="2376837" cy="28869"/>
              </a:xfrm>
              <a:custGeom>
                <a:avLst/>
                <a:gdLst>
                  <a:gd name="connsiteX0" fmla="*/ 0 w 2376837"/>
                  <a:gd name="connsiteY0" fmla="*/ 0 h 28869"/>
                  <a:gd name="connsiteX1" fmla="*/ 2376837 w 2376837"/>
                  <a:gd name="connsiteY1" fmla="*/ 0 h 28869"/>
                  <a:gd name="connsiteX2" fmla="*/ 2347968 w 2376837"/>
                  <a:gd name="connsiteY2" fmla="*/ 28868 h 28869"/>
                  <a:gd name="connsiteX3" fmla="*/ 28868 w 2376837"/>
                  <a:gd name="connsiteY3" fmla="*/ 28869 h 28869"/>
                  <a:gd name="connsiteX4" fmla="*/ 0 w 2376837"/>
                  <a:gd name="connsiteY4" fmla="*/ 0 h 288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76837" h="28869">
                    <a:moveTo>
                      <a:pt x="0" y="0"/>
                    </a:moveTo>
                    <a:lnTo>
                      <a:pt x="2376837" y="0"/>
                    </a:lnTo>
                    <a:lnTo>
                      <a:pt x="2347968" y="28868"/>
                    </a:lnTo>
                    <a:lnTo>
                      <a:pt x="28868" y="2886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86" name="Freeform: Shape 85">
                <a:extLst>
                  <a:ext uri="{FF2B5EF4-FFF2-40B4-BE49-F238E27FC236}">
                    <a16:creationId xmlns:a16="http://schemas.microsoft.com/office/drawing/2014/main" id="{75BCEDE2-961E-42E0-AF9C-3D070C974007}"/>
                  </a:ext>
                </a:extLst>
              </p:cNvPr>
              <p:cNvSpPr/>
              <p:nvPr userDrawn="1"/>
            </p:nvSpPr>
            <p:spPr>
              <a:xfrm>
                <a:off x="290222" y="6143085"/>
                <a:ext cx="2254948" cy="28868"/>
              </a:xfrm>
              <a:custGeom>
                <a:avLst/>
                <a:gdLst>
                  <a:gd name="connsiteX0" fmla="*/ 0 w 2254948"/>
                  <a:gd name="connsiteY0" fmla="*/ 0 h 28868"/>
                  <a:gd name="connsiteX1" fmla="*/ 2254948 w 2254948"/>
                  <a:gd name="connsiteY1" fmla="*/ 0 h 28868"/>
                  <a:gd name="connsiteX2" fmla="*/ 2226080 w 2254948"/>
                  <a:gd name="connsiteY2" fmla="*/ 28868 h 28868"/>
                  <a:gd name="connsiteX3" fmla="*/ 28868 w 2254948"/>
                  <a:gd name="connsiteY3" fmla="*/ 28868 h 28868"/>
                  <a:gd name="connsiteX4" fmla="*/ 0 w 2254948"/>
                  <a:gd name="connsiteY4" fmla="*/ 0 h 28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54948" h="28868">
                    <a:moveTo>
                      <a:pt x="0" y="0"/>
                    </a:moveTo>
                    <a:lnTo>
                      <a:pt x="2254948" y="0"/>
                    </a:lnTo>
                    <a:lnTo>
                      <a:pt x="2226080" y="28868"/>
                    </a:lnTo>
                    <a:lnTo>
                      <a:pt x="28868" y="288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85" name="Freeform: Shape 84">
                <a:extLst>
                  <a:ext uri="{FF2B5EF4-FFF2-40B4-BE49-F238E27FC236}">
                    <a16:creationId xmlns:a16="http://schemas.microsoft.com/office/drawing/2014/main" id="{FB930397-7A2A-4C50-9EC9-7E3107D065D2}"/>
                  </a:ext>
                </a:extLst>
              </p:cNvPr>
              <p:cNvSpPr/>
              <p:nvPr userDrawn="1"/>
            </p:nvSpPr>
            <p:spPr>
              <a:xfrm>
                <a:off x="351970" y="6203227"/>
                <a:ext cx="2133059" cy="29671"/>
              </a:xfrm>
              <a:custGeom>
                <a:avLst/>
                <a:gdLst>
                  <a:gd name="connsiteX0" fmla="*/ 2133059 w 2133059"/>
                  <a:gd name="connsiteY0" fmla="*/ 0 h 29671"/>
                  <a:gd name="connsiteX1" fmla="*/ 2104190 w 2133059"/>
                  <a:gd name="connsiteY1" fmla="*/ 28869 h 29671"/>
                  <a:gd name="connsiteX2" fmla="*/ 28066 w 2133059"/>
                  <a:gd name="connsiteY2" fmla="*/ 29671 h 29671"/>
                  <a:gd name="connsiteX3" fmla="*/ 28868 w 2133059"/>
                  <a:gd name="connsiteY3" fmla="*/ 28869 h 29671"/>
                  <a:gd name="connsiteX4" fmla="*/ 0 w 2133059"/>
                  <a:gd name="connsiteY4" fmla="*/ 1 h 29671"/>
                  <a:gd name="connsiteX5" fmla="*/ 2133059 w 2133059"/>
                  <a:gd name="connsiteY5" fmla="*/ 0 h 296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133059" h="29671">
                    <a:moveTo>
                      <a:pt x="2133059" y="0"/>
                    </a:moveTo>
                    <a:lnTo>
                      <a:pt x="2104190" y="28869"/>
                    </a:lnTo>
                    <a:lnTo>
                      <a:pt x="28066" y="29671"/>
                    </a:lnTo>
                    <a:lnTo>
                      <a:pt x="28868" y="28869"/>
                    </a:lnTo>
                    <a:lnTo>
                      <a:pt x="0" y="1"/>
                    </a:lnTo>
                    <a:lnTo>
                      <a:pt x="2133059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84" name="Freeform: Shape 83">
                <a:extLst>
                  <a:ext uri="{FF2B5EF4-FFF2-40B4-BE49-F238E27FC236}">
                    <a16:creationId xmlns:a16="http://schemas.microsoft.com/office/drawing/2014/main" id="{8CA98174-D81B-4241-92F9-D0D2028FFEA9}"/>
                  </a:ext>
                </a:extLst>
              </p:cNvPr>
              <p:cNvSpPr/>
              <p:nvPr userDrawn="1"/>
            </p:nvSpPr>
            <p:spPr>
              <a:xfrm>
                <a:off x="411310" y="6264172"/>
                <a:ext cx="2012774" cy="28868"/>
              </a:xfrm>
              <a:custGeom>
                <a:avLst/>
                <a:gdLst>
                  <a:gd name="connsiteX0" fmla="*/ 0 w 2012774"/>
                  <a:gd name="connsiteY0" fmla="*/ 0 h 28868"/>
                  <a:gd name="connsiteX1" fmla="*/ 2012774 w 2012774"/>
                  <a:gd name="connsiteY1" fmla="*/ 0 h 28868"/>
                  <a:gd name="connsiteX2" fmla="*/ 1983905 w 2012774"/>
                  <a:gd name="connsiteY2" fmla="*/ 28868 h 28868"/>
                  <a:gd name="connsiteX3" fmla="*/ 28868 w 2012774"/>
                  <a:gd name="connsiteY3" fmla="*/ 28868 h 28868"/>
                  <a:gd name="connsiteX4" fmla="*/ 0 w 2012774"/>
                  <a:gd name="connsiteY4" fmla="*/ 0 h 28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12774" h="28868">
                    <a:moveTo>
                      <a:pt x="0" y="0"/>
                    </a:moveTo>
                    <a:lnTo>
                      <a:pt x="2012774" y="0"/>
                    </a:lnTo>
                    <a:lnTo>
                      <a:pt x="1983905" y="28868"/>
                    </a:lnTo>
                    <a:lnTo>
                      <a:pt x="28868" y="288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83" name="Freeform: Shape 82">
                <a:extLst>
                  <a:ext uri="{FF2B5EF4-FFF2-40B4-BE49-F238E27FC236}">
                    <a16:creationId xmlns:a16="http://schemas.microsoft.com/office/drawing/2014/main" id="{E4CE4FB8-5E60-4288-B2FA-CF9316ED449F}"/>
                  </a:ext>
                </a:extLst>
              </p:cNvPr>
              <p:cNvSpPr/>
              <p:nvPr userDrawn="1"/>
            </p:nvSpPr>
            <p:spPr>
              <a:xfrm>
                <a:off x="472255" y="6325117"/>
                <a:ext cx="1890884" cy="28868"/>
              </a:xfrm>
              <a:custGeom>
                <a:avLst/>
                <a:gdLst>
                  <a:gd name="connsiteX0" fmla="*/ 0 w 1890884"/>
                  <a:gd name="connsiteY0" fmla="*/ 0 h 28868"/>
                  <a:gd name="connsiteX1" fmla="*/ 1890884 w 1890884"/>
                  <a:gd name="connsiteY1" fmla="*/ 0 h 28868"/>
                  <a:gd name="connsiteX2" fmla="*/ 1862016 w 1890884"/>
                  <a:gd name="connsiteY2" fmla="*/ 28868 h 28868"/>
                  <a:gd name="connsiteX3" fmla="*/ 28868 w 1890884"/>
                  <a:gd name="connsiteY3" fmla="*/ 28868 h 28868"/>
                  <a:gd name="connsiteX4" fmla="*/ 0 w 1890884"/>
                  <a:gd name="connsiteY4" fmla="*/ 0 h 28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90884" h="28868">
                    <a:moveTo>
                      <a:pt x="0" y="0"/>
                    </a:moveTo>
                    <a:lnTo>
                      <a:pt x="1890884" y="0"/>
                    </a:lnTo>
                    <a:lnTo>
                      <a:pt x="1862016" y="28868"/>
                    </a:lnTo>
                    <a:lnTo>
                      <a:pt x="28868" y="288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82" name="Freeform: Shape 81">
                <a:extLst>
                  <a:ext uri="{FF2B5EF4-FFF2-40B4-BE49-F238E27FC236}">
                    <a16:creationId xmlns:a16="http://schemas.microsoft.com/office/drawing/2014/main" id="{6F69FE5C-0AF0-42F6-A721-9E2244C967AA}"/>
                  </a:ext>
                </a:extLst>
              </p:cNvPr>
              <p:cNvSpPr/>
              <p:nvPr userDrawn="1"/>
            </p:nvSpPr>
            <p:spPr>
              <a:xfrm>
                <a:off x="533199" y="6386061"/>
                <a:ext cx="1768996" cy="28869"/>
              </a:xfrm>
              <a:custGeom>
                <a:avLst/>
                <a:gdLst>
                  <a:gd name="connsiteX0" fmla="*/ 0 w 1768996"/>
                  <a:gd name="connsiteY0" fmla="*/ 0 h 28869"/>
                  <a:gd name="connsiteX1" fmla="*/ 1768996 w 1768996"/>
                  <a:gd name="connsiteY1" fmla="*/ 0 h 28869"/>
                  <a:gd name="connsiteX2" fmla="*/ 1740128 w 1768996"/>
                  <a:gd name="connsiteY2" fmla="*/ 28868 h 28869"/>
                  <a:gd name="connsiteX3" fmla="*/ 28869 w 1768996"/>
                  <a:gd name="connsiteY3" fmla="*/ 28869 h 28869"/>
                  <a:gd name="connsiteX4" fmla="*/ 0 w 1768996"/>
                  <a:gd name="connsiteY4" fmla="*/ 0 h 288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68996" h="28869">
                    <a:moveTo>
                      <a:pt x="0" y="0"/>
                    </a:moveTo>
                    <a:lnTo>
                      <a:pt x="1768996" y="0"/>
                    </a:lnTo>
                    <a:lnTo>
                      <a:pt x="1740128" y="28868"/>
                    </a:lnTo>
                    <a:lnTo>
                      <a:pt x="28869" y="2886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81" name="Freeform: Shape 80">
                <a:extLst>
                  <a:ext uri="{FF2B5EF4-FFF2-40B4-BE49-F238E27FC236}">
                    <a16:creationId xmlns:a16="http://schemas.microsoft.com/office/drawing/2014/main" id="{E8311083-D41B-4770-B6A9-AFA83AAF2885}"/>
                  </a:ext>
                </a:extLst>
              </p:cNvPr>
              <p:cNvSpPr/>
              <p:nvPr userDrawn="1"/>
            </p:nvSpPr>
            <p:spPr>
              <a:xfrm>
                <a:off x="594946" y="6446204"/>
                <a:ext cx="1647106" cy="29670"/>
              </a:xfrm>
              <a:custGeom>
                <a:avLst/>
                <a:gdLst>
                  <a:gd name="connsiteX0" fmla="*/ 0 w 1647106"/>
                  <a:gd name="connsiteY0" fmla="*/ 0 h 29670"/>
                  <a:gd name="connsiteX1" fmla="*/ 1647106 w 1647106"/>
                  <a:gd name="connsiteY1" fmla="*/ 0 h 29670"/>
                  <a:gd name="connsiteX2" fmla="*/ 1618238 w 1647106"/>
                  <a:gd name="connsiteY2" fmla="*/ 28868 h 29670"/>
                  <a:gd name="connsiteX3" fmla="*/ 28066 w 1647106"/>
                  <a:gd name="connsiteY3" fmla="*/ 29670 h 29670"/>
                  <a:gd name="connsiteX4" fmla="*/ 28868 w 1647106"/>
                  <a:gd name="connsiteY4" fmla="*/ 28868 h 29670"/>
                  <a:gd name="connsiteX5" fmla="*/ 0 w 1647106"/>
                  <a:gd name="connsiteY5" fmla="*/ 0 h 29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647106" h="29670">
                    <a:moveTo>
                      <a:pt x="0" y="0"/>
                    </a:moveTo>
                    <a:lnTo>
                      <a:pt x="1647106" y="0"/>
                    </a:lnTo>
                    <a:lnTo>
                      <a:pt x="1618238" y="28868"/>
                    </a:lnTo>
                    <a:lnTo>
                      <a:pt x="28066" y="29670"/>
                    </a:lnTo>
                    <a:lnTo>
                      <a:pt x="28868" y="288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80" name="Freeform: Shape 79">
                <a:extLst>
                  <a:ext uri="{FF2B5EF4-FFF2-40B4-BE49-F238E27FC236}">
                    <a16:creationId xmlns:a16="http://schemas.microsoft.com/office/drawing/2014/main" id="{730A62EE-9416-445D-B0B2-018F008614B8}"/>
                  </a:ext>
                </a:extLst>
              </p:cNvPr>
              <p:cNvSpPr/>
              <p:nvPr userDrawn="1"/>
            </p:nvSpPr>
            <p:spPr>
              <a:xfrm>
                <a:off x="654287" y="6507148"/>
                <a:ext cx="1526821" cy="28869"/>
              </a:xfrm>
              <a:custGeom>
                <a:avLst/>
                <a:gdLst>
                  <a:gd name="connsiteX0" fmla="*/ 0 w 1526821"/>
                  <a:gd name="connsiteY0" fmla="*/ 0 h 28869"/>
                  <a:gd name="connsiteX1" fmla="*/ 1526821 w 1526821"/>
                  <a:gd name="connsiteY1" fmla="*/ 0 h 28869"/>
                  <a:gd name="connsiteX2" fmla="*/ 1497952 w 1526821"/>
                  <a:gd name="connsiteY2" fmla="*/ 28868 h 28869"/>
                  <a:gd name="connsiteX3" fmla="*/ 28868 w 1526821"/>
                  <a:gd name="connsiteY3" fmla="*/ 28869 h 28869"/>
                  <a:gd name="connsiteX4" fmla="*/ 0 w 1526821"/>
                  <a:gd name="connsiteY4" fmla="*/ 0 h 288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26821" h="28869">
                    <a:moveTo>
                      <a:pt x="0" y="0"/>
                    </a:moveTo>
                    <a:lnTo>
                      <a:pt x="1526821" y="0"/>
                    </a:lnTo>
                    <a:lnTo>
                      <a:pt x="1497952" y="28868"/>
                    </a:lnTo>
                    <a:lnTo>
                      <a:pt x="28868" y="2886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79" name="Freeform: Shape 78">
                <a:extLst>
                  <a:ext uri="{FF2B5EF4-FFF2-40B4-BE49-F238E27FC236}">
                    <a16:creationId xmlns:a16="http://schemas.microsoft.com/office/drawing/2014/main" id="{4A92E211-EBEF-4E62-97FD-46ECC42436DF}"/>
                  </a:ext>
                </a:extLst>
              </p:cNvPr>
              <p:cNvSpPr/>
              <p:nvPr userDrawn="1"/>
            </p:nvSpPr>
            <p:spPr>
              <a:xfrm>
                <a:off x="715231" y="6568093"/>
                <a:ext cx="1404932" cy="28868"/>
              </a:xfrm>
              <a:custGeom>
                <a:avLst/>
                <a:gdLst>
                  <a:gd name="connsiteX0" fmla="*/ 0 w 1404932"/>
                  <a:gd name="connsiteY0" fmla="*/ 0 h 28868"/>
                  <a:gd name="connsiteX1" fmla="*/ 1404932 w 1404932"/>
                  <a:gd name="connsiteY1" fmla="*/ 0 h 28868"/>
                  <a:gd name="connsiteX2" fmla="*/ 1376064 w 1404932"/>
                  <a:gd name="connsiteY2" fmla="*/ 28868 h 28868"/>
                  <a:gd name="connsiteX3" fmla="*/ 28868 w 1404932"/>
                  <a:gd name="connsiteY3" fmla="*/ 28868 h 28868"/>
                  <a:gd name="connsiteX4" fmla="*/ 0 w 1404932"/>
                  <a:gd name="connsiteY4" fmla="*/ 0 h 28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4932" h="28868">
                    <a:moveTo>
                      <a:pt x="0" y="0"/>
                    </a:moveTo>
                    <a:lnTo>
                      <a:pt x="1404932" y="0"/>
                    </a:lnTo>
                    <a:lnTo>
                      <a:pt x="1376064" y="28868"/>
                    </a:lnTo>
                    <a:lnTo>
                      <a:pt x="28868" y="288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78" name="Freeform: Shape 77">
                <a:extLst>
                  <a:ext uri="{FF2B5EF4-FFF2-40B4-BE49-F238E27FC236}">
                    <a16:creationId xmlns:a16="http://schemas.microsoft.com/office/drawing/2014/main" id="{CC8A63A1-564C-478A-B490-96E1C76014CC}"/>
                  </a:ext>
                </a:extLst>
              </p:cNvPr>
              <p:cNvSpPr/>
              <p:nvPr userDrawn="1"/>
            </p:nvSpPr>
            <p:spPr>
              <a:xfrm>
                <a:off x="776977" y="6628235"/>
                <a:ext cx="1283044" cy="29671"/>
              </a:xfrm>
              <a:custGeom>
                <a:avLst/>
                <a:gdLst>
                  <a:gd name="connsiteX0" fmla="*/ 1283044 w 1283044"/>
                  <a:gd name="connsiteY0" fmla="*/ 0 h 29671"/>
                  <a:gd name="connsiteX1" fmla="*/ 1254175 w 1283044"/>
                  <a:gd name="connsiteY1" fmla="*/ 28869 h 29671"/>
                  <a:gd name="connsiteX2" fmla="*/ 28067 w 1283044"/>
                  <a:gd name="connsiteY2" fmla="*/ 29671 h 29671"/>
                  <a:gd name="connsiteX3" fmla="*/ 28869 w 1283044"/>
                  <a:gd name="connsiteY3" fmla="*/ 28869 h 29671"/>
                  <a:gd name="connsiteX4" fmla="*/ 0 w 1283044"/>
                  <a:gd name="connsiteY4" fmla="*/ 1 h 29671"/>
                  <a:gd name="connsiteX5" fmla="*/ 1283044 w 1283044"/>
                  <a:gd name="connsiteY5" fmla="*/ 0 h 296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83044" h="29671">
                    <a:moveTo>
                      <a:pt x="1283044" y="0"/>
                    </a:moveTo>
                    <a:lnTo>
                      <a:pt x="1254175" y="28869"/>
                    </a:lnTo>
                    <a:lnTo>
                      <a:pt x="28067" y="29671"/>
                    </a:lnTo>
                    <a:lnTo>
                      <a:pt x="28869" y="28869"/>
                    </a:lnTo>
                    <a:lnTo>
                      <a:pt x="0" y="1"/>
                    </a:lnTo>
                    <a:lnTo>
                      <a:pt x="1283044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77" name="Freeform: Shape 76">
                <a:extLst>
                  <a:ext uri="{FF2B5EF4-FFF2-40B4-BE49-F238E27FC236}">
                    <a16:creationId xmlns:a16="http://schemas.microsoft.com/office/drawing/2014/main" id="{4162FC41-462F-4E99-AACA-F5B9C804FB14}"/>
                  </a:ext>
                </a:extLst>
              </p:cNvPr>
              <p:cNvSpPr/>
              <p:nvPr userDrawn="1"/>
            </p:nvSpPr>
            <p:spPr>
              <a:xfrm>
                <a:off x="837922" y="6689180"/>
                <a:ext cx="1161154" cy="29670"/>
              </a:xfrm>
              <a:custGeom>
                <a:avLst/>
                <a:gdLst>
                  <a:gd name="connsiteX0" fmla="*/ 0 w 1161154"/>
                  <a:gd name="connsiteY0" fmla="*/ 0 h 29670"/>
                  <a:gd name="connsiteX1" fmla="*/ 1161154 w 1161154"/>
                  <a:gd name="connsiteY1" fmla="*/ 0 h 29670"/>
                  <a:gd name="connsiteX2" fmla="*/ 1132285 w 1161154"/>
                  <a:gd name="connsiteY2" fmla="*/ 28868 h 29670"/>
                  <a:gd name="connsiteX3" fmla="*/ 28066 w 1161154"/>
                  <a:gd name="connsiteY3" fmla="*/ 29670 h 29670"/>
                  <a:gd name="connsiteX4" fmla="*/ 28868 w 1161154"/>
                  <a:gd name="connsiteY4" fmla="*/ 28868 h 29670"/>
                  <a:gd name="connsiteX5" fmla="*/ 0 w 1161154"/>
                  <a:gd name="connsiteY5" fmla="*/ 0 h 29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1154" h="29670">
                    <a:moveTo>
                      <a:pt x="0" y="0"/>
                    </a:moveTo>
                    <a:lnTo>
                      <a:pt x="1161154" y="0"/>
                    </a:lnTo>
                    <a:lnTo>
                      <a:pt x="1132285" y="28868"/>
                    </a:lnTo>
                    <a:lnTo>
                      <a:pt x="28066" y="29670"/>
                    </a:lnTo>
                    <a:lnTo>
                      <a:pt x="28868" y="288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76" name="Freeform: Shape 75">
                <a:extLst>
                  <a:ext uri="{FF2B5EF4-FFF2-40B4-BE49-F238E27FC236}">
                    <a16:creationId xmlns:a16="http://schemas.microsoft.com/office/drawing/2014/main" id="{1F9B61AC-B03D-4064-9DE6-9818F53F333C}"/>
                  </a:ext>
                </a:extLst>
              </p:cNvPr>
              <p:cNvSpPr/>
              <p:nvPr userDrawn="1"/>
            </p:nvSpPr>
            <p:spPr>
              <a:xfrm>
                <a:off x="897263" y="6750124"/>
                <a:ext cx="1040868" cy="28869"/>
              </a:xfrm>
              <a:custGeom>
                <a:avLst/>
                <a:gdLst>
                  <a:gd name="connsiteX0" fmla="*/ 0 w 1040868"/>
                  <a:gd name="connsiteY0" fmla="*/ 0 h 28869"/>
                  <a:gd name="connsiteX1" fmla="*/ 1040868 w 1040868"/>
                  <a:gd name="connsiteY1" fmla="*/ 0 h 28869"/>
                  <a:gd name="connsiteX2" fmla="*/ 1012000 w 1040868"/>
                  <a:gd name="connsiteY2" fmla="*/ 28869 h 28869"/>
                  <a:gd name="connsiteX3" fmla="*/ 28868 w 1040868"/>
                  <a:gd name="connsiteY3" fmla="*/ 28869 h 28869"/>
                  <a:gd name="connsiteX4" fmla="*/ 0 w 1040868"/>
                  <a:gd name="connsiteY4" fmla="*/ 0 h 288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40868" h="28869">
                    <a:moveTo>
                      <a:pt x="0" y="0"/>
                    </a:moveTo>
                    <a:lnTo>
                      <a:pt x="1040868" y="0"/>
                    </a:lnTo>
                    <a:lnTo>
                      <a:pt x="1012000" y="28869"/>
                    </a:lnTo>
                    <a:lnTo>
                      <a:pt x="28868" y="2886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73" name="Freeform: Shape 72">
                <a:extLst>
                  <a:ext uri="{FF2B5EF4-FFF2-40B4-BE49-F238E27FC236}">
                    <a16:creationId xmlns:a16="http://schemas.microsoft.com/office/drawing/2014/main" id="{C104BA00-790F-438D-AC93-117E23CF2099}"/>
                  </a:ext>
                </a:extLst>
              </p:cNvPr>
              <p:cNvSpPr/>
              <p:nvPr userDrawn="1"/>
            </p:nvSpPr>
            <p:spPr>
              <a:xfrm>
                <a:off x="958207" y="6811069"/>
                <a:ext cx="918980" cy="28869"/>
              </a:xfrm>
              <a:custGeom>
                <a:avLst/>
                <a:gdLst>
                  <a:gd name="connsiteX0" fmla="*/ 0 w 918980"/>
                  <a:gd name="connsiteY0" fmla="*/ 0 h 28869"/>
                  <a:gd name="connsiteX1" fmla="*/ 918980 w 918980"/>
                  <a:gd name="connsiteY1" fmla="*/ 0 h 28869"/>
                  <a:gd name="connsiteX2" fmla="*/ 890112 w 918980"/>
                  <a:gd name="connsiteY2" fmla="*/ 28868 h 28869"/>
                  <a:gd name="connsiteX3" fmla="*/ 28869 w 918980"/>
                  <a:gd name="connsiteY3" fmla="*/ 28869 h 28869"/>
                  <a:gd name="connsiteX4" fmla="*/ 0 w 918980"/>
                  <a:gd name="connsiteY4" fmla="*/ 0 h 288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18980" h="28869">
                    <a:moveTo>
                      <a:pt x="0" y="0"/>
                    </a:moveTo>
                    <a:lnTo>
                      <a:pt x="918980" y="0"/>
                    </a:lnTo>
                    <a:lnTo>
                      <a:pt x="890112" y="28868"/>
                    </a:lnTo>
                    <a:lnTo>
                      <a:pt x="28869" y="2886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788A3CD7-1915-41CF-9FB5-E6FEDCA8F1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2960473" y="5801762"/>
              <a:ext cx="1075475" cy="1058335"/>
            </a:xfrm>
            <a:custGeom>
              <a:avLst/>
              <a:gdLst>
                <a:gd name="connsiteX0" fmla="*/ 1062720 w 1062720"/>
                <a:gd name="connsiteY0" fmla="*/ 0 h 1062720"/>
                <a:gd name="connsiteX1" fmla="*/ 1062720 w 1062720"/>
                <a:gd name="connsiteY1" fmla="*/ 1062720 h 1062720"/>
                <a:gd name="connsiteX2" fmla="*/ 0 w 1062720"/>
                <a:gd name="connsiteY2" fmla="*/ 1062720 h 1062720"/>
                <a:gd name="connsiteX3" fmla="*/ 1062720 w 1062720"/>
                <a:gd name="connsiteY3" fmla="*/ 0 h 1062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62720" h="1062720">
                  <a:moveTo>
                    <a:pt x="1062720" y="0"/>
                  </a:moveTo>
                  <a:lnTo>
                    <a:pt x="1062720" y="1062720"/>
                  </a:lnTo>
                  <a:lnTo>
                    <a:pt x="0" y="1062720"/>
                  </a:lnTo>
                  <a:lnTo>
                    <a:pt x="106272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33" name="Freeform: Shape 132">
              <a:extLst>
                <a:ext uri="{FF2B5EF4-FFF2-40B4-BE49-F238E27FC236}">
                  <a16:creationId xmlns:a16="http://schemas.microsoft.com/office/drawing/2014/main" id="{3591DEB5-C98C-4EF8-AA57-B8F45C484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-7601" y="2930958"/>
              <a:ext cx="1128311" cy="2870805"/>
            </a:xfrm>
            <a:custGeom>
              <a:avLst/>
              <a:gdLst>
                <a:gd name="connsiteX0" fmla="*/ 1128311 w 1128311"/>
                <a:gd name="connsiteY0" fmla="*/ 0 h 2870805"/>
                <a:gd name="connsiteX1" fmla="*/ 1123909 w 1128311"/>
                <a:gd name="connsiteY1" fmla="*/ 2870805 h 2870805"/>
                <a:gd name="connsiteX2" fmla="*/ 0 w 1128311"/>
                <a:gd name="connsiteY2" fmla="*/ 1743443 h 2870805"/>
                <a:gd name="connsiteX3" fmla="*/ 0 w 1128311"/>
                <a:gd name="connsiteY3" fmla="*/ 1124856 h 2870805"/>
                <a:gd name="connsiteX4" fmla="*/ 1128311 w 1128311"/>
                <a:gd name="connsiteY4" fmla="*/ 0 h 2870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8311" h="2870805">
                  <a:moveTo>
                    <a:pt x="1128311" y="0"/>
                  </a:moveTo>
                  <a:lnTo>
                    <a:pt x="1123909" y="2870805"/>
                  </a:lnTo>
                  <a:lnTo>
                    <a:pt x="0" y="1743443"/>
                  </a:lnTo>
                  <a:lnTo>
                    <a:pt x="0" y="1124856"/>
                  </a:lnTo>
                  <a:lnTo>
                    <a:pt x="112831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5" name="Freeform: Shape 154">
              <a:extLst>
                <a:ext uri="{FF2B5EF4-FFF2-40B4-BE49-F238E27FC236}">
                  <a16:creationId xmlns:a16="http://schemas.microsoft.com/office/drawing/2014/main" id="{6FFCF0CF-3167-4E3E-BD4A-236ACC247E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3500280">
              <a:off x="126341" y="458327"/>
              <a:ext cx="2024298" cy="2024298"/>
            </a:xfrm>
            <a:custGeom>
              <a:avLst/>
              <a:gdLst>
                <a:gd name="connsiteX0" fmla="*/ 2024298 w 2024298"/>
                <a:gd name="connsiteY0" fmla="*/ 2024298 h 2024298"/>
                <a:gd name="connsiteX1" fmla="*/ 0 w 2024298"/>
                <a:gd name="connsiteY1" fmla="*/ 0 h 2024298"/>
                <a:gd name="connsiteX2" fmla="*/ 40826 w 2024298"/>
                <a:gd name="connsiteY2" fmla="*/ 0 h 2024298"/>
                <a:gd name="connsiteX3" fmla="*/ 2024298 w 2024298"/>
                <a:gd name="connsiteY3" fmla="*/ 1983472 h 2024298"/>
                <a:gd name="connsiteX4" fmla="*/ 2024298 w 2024298"/>
                <a:gd name="connsiteY4" fmla="*/ 2024298 h 2024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24298" h="2024298">
                  <a:moveTo>
                    <a:pt x="2024298" y="2024298"/>
                  </a:moveTo>
                  <a:lnTo>
                    <a:pt x="0" y="0"/>
                  </a:lnTo>
                  <a:lnTo>
                    <a:pt x="40826" y="0"/>
                  </a:lnTo>
                  <a:lnTo>
                    <a:pt x="2024298" y="1983472"/>
                  </a:lnTo>
                  <a:lnTo>
                    <a:pt x="2024298" y="2024298"/>
                  </a:lnTo>
                  <a:close/>
                </a:path>
              </a:pathLst>
            </a:custGeom>
            <a:solidFill>
              <a:schemeClr val="tx2"/>
            </a:solidFill>
            <a:ln w="113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4" name="Freeform: Shape 153">
              <a:extLst>
                <a:ext uri="{FF2B5EF4-FFF2-40B4-BE49-F238E27FC236}">
                  <a16:creationId xmlns:a16="http://schemas.microsoft.com/office/drawing/2014/main" id="{AB47A61A-6E4C-49A5-A2E8-2410A107CC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3500280">
              <a:off x="108491" y="501416"/>
              <a:ext cx="1938109" cy="1938109"/>
            </a:xfrm>
            <a:custGeom>
              <a:avLst/>
              <a:gdLst>
                <a:gd name="connsiteX0" fmla="*/ 1938109 w 1938109"/>
                <a:gd name="connsiteY0" fmla="*/ 1938109 h 1938109"/>
                <a:gd name="connsiteX1" fmla="*/ 0 w 1938109"/>
                <a:gd name="connsiteY1" fmla="*/ 0 h 1938109"/>
                <a:gd name="connsiteX2" fmla="*/ 40826 w 1938109"/>
                <a:gd name="connsiteY2" fmla="*/ 0 h 1938109"/>
                <a:gd name="connsiteX3" fmla="*/ 1938109 w 1938109"/>
                <a:gd name="connsiteY3" fmla="*/ 1897283 h 1938109"/>
                <a:gd name="connsiteX4" fmla="*/ 1938109 w 1938109"/>
                <a:gd name="connsiteY4" fmla="*/ 1938109 h 1938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38109" h="1938109">
                  <a:moveTo>
                    <a:pt x="1938109" y="1938109"/>
                  </a:moveTo>
                  <a:lnTo>
                    <a:pt x="0" y="0"/>
                  </a:lnTo>
                  <a:lnTo>
                    <a:pt x="40826" y="0"/>
                  </a:lnTo>
                  <a:lnTo>
                    <a:pt x="1938109" y="1897283"/>
                  </a:lnTo>
                  <a:lnTo>
                    <a:pt x="1938109" y="1938109"/>
                  </a:lnTo>
                  <a:close/>
                </a:path>
              </a:pathLst>
            </a:custGeom>
            <a:solidFill>
              <a:schemeClr val="tx2"/>
            </a:solidFill>
            <a:ln w="113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3" name="Freeform: Shape 152">
              <a:extLst>
                <a:ext uri="{FF2B5EF4-FFF2-40B4-BE49-F238E27FC236}">
                  <a16:creationId xmlns:a16="http://schemas.microsoft.com/office/drawing/2014/main" id="{FC8CDBA7-BF04-4719-8D66-513A71ECCA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3500280">
              <a:off x="90475" y="544906"/>
              <a:ext cx="1853055" cy="1851921"/>
            </a:xfrm>
            <a:custGeom>
              <a:avLst/>
              <a:gdLst>
                <a:gd name="connsiteX0" fmla="*/ 1851921 w 1853055"/>
                <a:gd name="connsiteY0" fmla="*/ 1851921 h 1851921"/>
                <a:gd name="connsiteX1" fmla="*/ 0 w 1853055"/>
                <a:gd name="connsiteY1" fmla="*/ 0 h 1851921"/>
                <a:gd name="connsiteX2" fmla="*/ 40826 w 1853055"/>
                <a:gd name="connsiteY2" fmla="*/ 0 h 1851921"/>
                <a:gd name="connsiteX3" fmla="*/ 1853055 w 1853055"/>
                <a:gd name="connsiteY3" fmla="*/ 1811094 h 1851921"/>
                <a:gd name="connsiteX4" fmla="*/ 1851920 w 1853055"/>
                <a:gd name="connsiteY4" fmla="*/ 1811094 h 1851921"/>
                <a:gd name="connsiteX5" fmla="*/ 1851921 w 1853055"/>
                <a:gd name="connsiteY5" fmla="*/ 1851921 h 1851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53055" h="1851921">
                  <a:moveTo>
                    <a:pt x="1851921" y="1851921"/>
                  </a:moveTo>
                  <a:lnTo>
                    <a:pt x="0" y="0"/>
                  </a:lnTo>
                  <a:lnTo>
                    <a:pt x="40826" y="0"/>
                  </a:lnTo>
                  <a:lnTo>
                    <a:pt x="1853055" y="1811094"/>
                  </a:lnTo>
                  <a:lnTo>
                    <a:pt x="1851920" y="1811094"/>
                  </a:lnTo>
                  <a:lnTo>
                    <a:pt x="1851921" y="1851921"/>
                  </a:lnTo>
                  <a:close/>
                </a:path>
              </a:pathLst>
            </a:custGeom>
            <a:solidFill>
              <a:schemeClr val="tx2"/>
            </a:solidFill>
            <a:ln w="113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2" name="Freeform: Shape 151">
              <a:extLst>
                <a:ext uri="{FF2B5EF4-FFF2-40B4-BE49-F238E27FC236}">
                  <a16:creationId xmlns:a16="http://schemas.microsoft.com/office/drawing/2014/main" id="{79CDC826-71AB-4245-AC5F-8DC9DB2BBC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3500280">
              <a:off x="72624" y="587994"/>
              <a:ext cx="1766866" cy="1765732"/>
            </a:xfrm>
            <a:custGeom>
              <a:avLst/>
              <a:gdLst>
                <a:gd name="connsiteX0" fmla="*/ 1765732 w 1766866"/>
                <a:gd name="connsiteY0" fmla="*/ 1765732 h 1765732"/>
                <a:gd name="connsiteX1" fmla="*/ 0 w 1766866"/>
                <a:gd name="connsiteY1" fmla="*/ 0 h 1765732"/>
                <a:gd name="connsiteX2" fmla="*/ 40826 w 1766866"/>
                <a:gd name="connsiteY2" fmla="*/ 0 h 1765732"/>
                <a:gd name="connsiteX3" fmla="*/ 1766866 w 1766866"/>
                <a:gd name="connsiteY3" fmla="*/ 1724906 h 1765732"/>
                <a:gd name="connsiteX4" fmla="*/ 1765731 w 1766866"/>
                <a:gd name="connsiteY4" fmla="*/ 1724906 h 1765732"/>
                <a:gd name="connsiteX5" fmla="*/ 1765732 w 1766866"/>
                <a:gd name="connsiteY5" fmla="*/ 1765732 h 17657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66866" h="1765732">
                  <a:moveTo>
                    <a:pt x="1765732" y="1765732"/>
                  </a:moveTo>
                  <a:lnTo>
                    <a:pt x="0" y="0"/>
                  </a:lnTo>
                  <a:lnTo>
                    <a:pt x="40826" y="0"/>
                  </a:lnTo>
                  <a:lnTo>
                    <a:pt x="1766866" y="1724906"/>
                  </a:lnTo>
                  <a:lnTo>
                    <a:pt x="1765731" y="1724906"/>
                  </a:lnTo>
                  <a:lnTo>
                    <a:pt x="1765732" y="1765732"/>
                  </a:lnTo>
                  <a:close/>
                </a:path>
              </a:pathLst>
            </a:custGeom>
            <a:solidFill>
              <a:schemeClr val="tx2"/>
            </a:solidFill>
            <a:ln w="113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1" name="Freeform: Shape 150">
              <a:extLst>
                <a:ext uri="{FF2B5EF4-FFF2-40B4-BE49-F238E27FC236}">
                  <a16:creationId xmlns:a16="http://schemas.microsoft.com/office/drawing/2014/main" id="{4DE1670F-43B8-4EA8-878C-AC3FF1921E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3500280">
              <a:off x="55175" y="630117"/>
              <a:ext cx="1680678" cy="1680677"/>
            </a:xfrm>
            <a:custGeom>
              <a:avLst/>
              <a:gdLst>
                <a:gd name="connsiteX0" fmla="*/ 1680678 w 1680678"/>
                <a:gd name="connsiteY0" fmla="*/ 1680677 h 1680677"/>
                <a:gd name="connsiteX1" fmla="*/ 0 w 1680678"/>
                <a:gd name="connsiteY1" fmla="*/ 0 h 1680677"/>
                <a:gd name="connsiteX2" fmla="*/ 40826 w 1680678"/>
                <a:gd name="connsiteY2" fmla="*/ 0 h 1680677"/>
                <a:gd name="connsiteX3" fmla="*/ 1680678 w 1680678"/>
                <a:gd name="connsiteY3" fmla="*/ 1639851 h 1680677"/>
                <a:gd name="connsiteX4" fmla="*/ 1680678 w 1680678"/>
                <a:gd name="connsiteY4" fmla="*/ 1680677 h 1680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80678" h="1680677">
                  <a:moveTo>
                    <a:pt x="1680678" y="1680677"/>
                  </a:moveTo>
                  <a:lnTo>
                    <a:pt x="0" y="0"/>
                  </a:lnTo>
                  <a:lnTo>
                    <a:pt x="40826" y="0"/>
                  </a:lnTo>
                  <a:lnTo>
                    <a:pt x="1680678" y="1639851"/>
                  </a:lnTo>
                  <a:lnTo>
                    <a:pt x="1680678" y="1680677"/>
                  </a:lnTo>
                  <a:close/>
                </a:path>
              </a:pathLst>
            </a:custGeom>
            <a:solidFill>
              <a:schemeClr val="tx2"/>
            </a:solidFill>
            <a:ln w="113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0" name="Freeform: Shape 149">
              <a:extLst>
                <a:ext uri="{FF2B5EF4-FFF2-40B4-BE49-F238E27FC236}">
                  <a16:creationId xmlns:a16="http://schemas.microsoft.com/office/drawing/2014/main" id="{4AE780ED-EF51-4AD7-A73F-01E563D0E8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3500280">
              <a:off x="37325" y="673206"/>
              <a:ext cx="1594489" cy="1594489"/>
            </a:xfrm>
            <a:custGeom>
              <a:avLst/>
              <a:gdLst>
                <a:gd name="connsiteX0" fmla="*/ 1594489 w 1594489"/>
                <a:gd name="connsiteY0" fmla="*/ 1594489 h 1594489"/>
                <a:gd name="connsiteX1" fmla="*/ 0 w 1594489"/>
                <a:gd name="connsiteY1" fmla="*/ 0 h 1594489"/>
                <a:gd name="connsiteX2" fmla="*/ 40826 w 1594489"/>
                <a:gd name="connsiteY2" fmla="*/ 0 h 1594489"/>
                <a:gd name="connsiteX3" fmla="*/ 1594489 w 1594489"/>
                <a:gd name="connsiteY3" fmla="*/ 1553663 h 1594489"/>
                <a:gd name="connsiteX4" fmla="*/ 1594489 w 1594489"/>
                <a:gd name="connsiteY4" fmla="*/ 1594489 h 1594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94489" h="1594489">
                  <a:moveTo>
                    <a:pt x="1594489" y="1594489"/>
                  </a:moveTo>
                  <a:lnTo>
                    <a:pt x="0" y="0"/>
                  </a:lnTo>
                  <a:lnTo>
                    <a:pt x="40826" y="0"/>
                  </a:lnTo>
                  <a:lnTo>
                    <a:pt x="1594489" y="1553663"/>
                  </a:lnTo>
                  <a:lnTo>
                    <a:pt x="1594489" y="1594489"/>
                  </a:lnTo>
                  <a:close/>
                </a:path>
              </a:pathLst>
            </a:custGeom>
            <a:solidFill>
              <a:schemeClr val="tx2"/>
            </a:solidFill>
            <a:ln w="113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9" name="Freeform: Shape 148">
              <a:extLst>
                <a:ext uri="{FF2B5EF4-FFF2-40B4-BE49-F238E27FC236}">
                  <a16:creationId xmlns:a16="http://schemas.microsoft.com/office/drawing/2014/main" id="{BE269AE3-65CE-4B86-B8B1-4137836950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3500280">
              <a:off x="19309" y="716696"/>
              <a:ext cx="1509435" cy="1508300"/>
            </a:xfrm>
            <a:custGeom>
              <a:avLst/>
              <a:gdLst>
                <a:gd name="connsiteX0" fmla="*/ 1508301 w 1509435"/>
                <a:gd name="connsiteY0" fmla="*/ 1508300 h 1508300"/>
                <a:gd name="connsiteX1" fmla="*/ 0 w 1509435"/>
                <a:gd name="connsiteY1" fmla="*/ 0 h 1508300"/>
                <a:gd name="connsiteX2" fmla="*/ 40826 w 1509435"/>
                <a:gd name="connsiteY2" fmla="*/ 0 h 1508300"/>
                <a:gd name="connsiteX3" fmla="*/ 1509435 w 1509435"/>
                <a:gd name="connsiteY3" fmla="*/ 1467474 h 1508300"/>
                <a:gd name="connsiteX4" fmla="*/ 1508301 w 1509435"/>
                <a:gd name="connsiteY4" fmla="*/ 1467474 h 1508300"/>
                <a:gd name="connsiteX5" fmla="*/ 1508301 w 1509435"/>
                <a:gd name="connsiteY5" fmla="*/ 1508300 h 150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09435" h="1508300">
                  <a:moveTo>
                    <a:pt x="1508301" y="1508300"/>
                  </a:moveTo>
                  <a:lnTo>
                    <a:pt x="0" y="0"/>
                  </a:lnTo>
                  <a:lnTo>
                    <a:pt x="40826" y="0"/>
                  </a:lnTo>
                  <a:lnTo>
                    <a:pt x="1509435" y="1467474"/>
                  </a:lnTo>
                  <a:lnTo>
                    <a:pt x="1508301" y="1467474"/>
                  </a:lnTo>
                  <a:lnTo>
                    <a:pt x="1508301" y="1508300"/>
                  </a:lnTo>
                  <a:close/>
                </a:path>
              </a:pathLst>
            </a:custGeom>
            <a:solidFill>
              <a:schemeClr val="tx2"/>
            </a:solidFill>
            <a:ln w="113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8" name="Freeform: Shape 147">
              <a:extLst>
                <a:ext uri="{FF2B5EF4-FFF2-40B4-BE49-F238E27FC236}">
                  <a16:creationId xmlns:a16="http://schemas.microsoft.com/office/drawing/2014/main" id="{C35E0649-74BB-4271-BE7D-1F2ED09475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3500280">
              <a:off x="1859" y="758817"/>
              <a:ext cx="1423246" cy="1423247"/>
            </a:xfrm>
            <a:custGeom>
              <a:avLst/>
              <a:gdLst>
                <a:gd name="connsiteX0" fmla="*/ 1423246 w 1423246"/>
                <a:gd name="connsiteY0" fmla="*/ 1423247 h 1423247"/>
                <a:gd name="connsiteX1" fmla="*/ 0 w 1423246"/>
                <a:gd name="connsiteY1" fmla="*/ 0 h 1423247"/>
                <a:gd name="connsiteX2" fmla="*/ 40825 w 1423246"/>
                <a:gd name="connsiteY2" fmla="*/ 0 h 1423247"/>
                <a:gd name="connsiteX3" fmla="*/ 1423246 w 1423246"/>
                <a:gd name="connsiteY3" fmla="*/ 1382420 h 1423247"/>
                <a:gd name="connsiteX4" fmla="*/ 1423246 w 1423246"/>
                <a:gd name="connsiteY4" fmla="*/ 1423247 h 14232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3246" h="1423247">
                  <a:moveTo>
                    <a:pt x="1423246" y="1423247"/>
                  </a:moveTo>
                  <a:lnTo>
                    <a:pt x="0" y="0"/>
                  </a:lnTo>
                  <a:lnTo>
                    <a:pt x="40825" y="0"/>
                  </a:lnTo>
                  <a:lnTo>
                    <a:pt x="1423246" y="1382420"/>
                  </a:lnTo>
                  <a:lnTo>
                    <a:pt x="1423246" y="1423247"/>
                  </a:lnTo>
                  <a:close/>
                </a:path>
              </a:pathLst>
            </a:custGeom>
            <a:solidFill>
              <a:schemeClr val="tx2"/>
            </a:solidFill>
            <a:ln w="113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7" name="Freeform: Shape 146">
              <a:extLst>
                <a:ext uri="{FF2B5EF4-FFF2-40B4-BE49-F238E27FC236}">
                  <a16:creationId xmlns:a16="http://schemas.microsoft.com/office/drawing/2014/main" id="{6C2D71F3-0A7A-4745-A34F-CE00E95F92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3500280">
              <a:off x="-15991" y="801908"/>
              <a:ext cx="1337057" cy="1337057"/>
            </a:xfrm>
            <a:custGeom>
              <a:avLst/>
              <a:gdLst>
                <a:gd name="connsiteX0" fmla="*/ 1337057 w 1337057"/>
                <a:gd name="connsiteY0" fmla="*/ 1337057 h 1337057"/>
                <a:gd name="connsiteX1" fmla="*/ 0 w 1337057"/>
                <a:gd name="connsiteY1" fmla="*/ 0 h 1337057"/>
                <a:gd name="connsiteX2" fmla="*/ 40826 w 1337057"/>
                <a:gd name="connsiteY2" fmla="*/ 0 h 1337057"/>
                <a:gd name="connsiteX3" fmla="*/ 1337057 w 1337057"/>
                <a:gd name="connsiteY3" fmla="*/ 1296231 h 1337057"/>
                <a:gd name="connsiteX4" fmla="*/ 1337057 w 1337057"/>
                <a:gd name="connsiteY4" fmla="*/ 1337057 h 1337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37057" h="1337057">
                  <a:moveTo>
                    <a:pt x="1337057" y="1337057"/>
                  </a:moveTo>
                  <a:lnTo>
                    <a:pt x="0" y="0"/>
                  </a:lnTo>
                  <a:lnTo>
                    <a:pt x="40826" y="0"/>
                  </a:lnTo>
                  <a:lnTo>
                    <a:pt x="1337057" y="1296231"/>
                  </a:lnTo>
                  <a:lnTo>
                    <a:pt x="1337057" y="1337057"/>
                  </a:lnTo>
                  <a:close/>
                </a:path>
              </a:pathLst>
            </a:custGeom>
            <a:solidFill>
              <a:schemeClr val="tx2"/>
            </a:solidFill>
            <a:ln w="113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6" name="Freeform: Shape 145">
              <a:extLst>
                <a:ext uri="{FF2B5EF4-FFF2-40B4-BE49-F238E27FC236}">
                  <a16:creationId xmlns:a16="http://schemas.microsoft.com/office/drawing/2014/main" id="{51BF2AB6-6873-4ED8-98DB-4A9398AF73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3500280">
              <a:off x="-33841" y="844997"/>
              <a:ext cx="1250869" cy="1250869"/>
            </a:xfrm>
            <a:custGeom>
              <a:avLst/>
              <a:gdLst>
                <a:gd name="connsiteX0" fmla="*/ 1250869 w 1250869"/>
                <a:gd name="connsiteY0" fmla="*/ 1250869 h 1250869"/>
                <a:gd name="connsiteX1" fmla="*/ 0 w 1250869"/>
                <a:gd name="connsiteY1" fmla="*/ 0 h 1250869"/>
                <a:gd name="connsiteX2" fmla="*/ 40825 w 1250869"/>
                <a:gd name="connsiteY2" fmla="*/ 0 h 1250869"/>
                <a:gd name="connsiteX3" fmla="*/ 1250869 w 1250869"/>
                <a:gd name="connsiteY3" fmla="*/ 1210042 h 1250869"/>
                <a:gd name="connsiteX4" fmla="*/ 1250869 w 1250869"/>
                <a:gd name="connsiteY4" fmla="*/ 1250869 h 1250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0869" h="1250869">
                  <a:moveTo>
                    <a:pt x="1250869" y="1250869"/>
                  </a:moveTo>
                  <a:lnTo>
                    <a:pt x="0" y="0"/>
                  </a:lnTo>
                  <a:lnTo>
                    <a:pt x="40825" y="0"/>
                  </a:lnTo>
                  <a:lnTo>
                    <a:pt x="1250869" y="1210042"/>
                  </a:lnTo>
                  <a:lnTo>
                    <a:pt x="1250869" y="1250869"/>
                  </a:lnTo>
                  <a:close/>
                </a:path>
              </a:pathLst>
            </a:custGeom>
            <a:solidFill>
              <a:schemeClr val="tx2"/>
            </a:solidFill>
            <a:ln w="113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5" name="Freeform: Shape 144">
              <a:extLst>
                <a:ext uri="{FF2B5EF4-FFF2-40B4-BE49-F238E27FC236}">
                  <a16:creationId xmlns:a16="http://schemas.microsoft.com/office/drawing/2014/main" id="{38BEE1DC-3180-496F-B9F2-0541143A9C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3500280">
              <a:off x="-51857" y="888486"/>
              <a:ext cx="1165814" cy="1164680"/>
            </a:xfrm>
            <a:custGeom>
              <a:avLst/>
              <a:gdLst>
                <a:gd name="connsiteX0" fmla="*/ 1164680 w 1165814"/>
                <a:gd name="connsiteY0" fmla="*/ 1164680 h 1164680"/>
                <a:gd name="connsiteX1" fmla="*/ 0 w 1165814"/>
                <a:gd name="connsiteY1" fmla="*/ 1 h 1164680"/>
                <a:gd name="connsiteX2" fmla="*/ 40825 w 1165814"/>
                <a:gd name="connsiteY2" fmla="*/ 0 h 1164680"/>
                <a:gd name="connsiteX3" fmla="*/ 1165814 w 1165814"/>
                <a:gd name="connsiteY3" fmla="*/ 1123854 h 1164680"/>
                <a:gd name="connsiteX4" fmla="*/ 1164680 w 1165814"/>
                <a:gd name="connsiteY4" fmla="*/ 1123854 h 1164680"/>
                <a:gd name="connsiteX5" fmla="*/ 1164680 w 1165814"/>
                <a:gd name="connsiteY5" fmla="*/ 1164680 h 1164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65814" h="1164680">
                  <a:moveTo>
                    <a:pt x="1164680" y="1164680"/>
                  </a:moveTo>
                  <a:lnTo>
                    <a:pt x="0" y="1"/>
                  </a:lnTo>
                  <a:lnTo>
                    <a:pt x="40825" y="0"/>
                  </a:lnTo>
                  <a:lnTo>
                    <a:pt x="1165814" y="1123854"/>
                  </a:lnTo>
                  <a:lnTo>
                    <a:pt x="1164680" y="1123854"/>
                  </a:lnTo>
                  <a:lnTo>
                    <a:pt x="1164680" y="1164680"/>
                  </a:lnTo>
                  <a:close/>
                </a:path>
              </a:pathLst>
            </a:custGeom>
            <a:solidFill>
              <a:schemeClr val="tx2"/>
            </a:solidFill>
            <a:ln w="113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4" name="Freeform: Shape 143">
              <a:extLst>
                <a:ext uri="{FF2B5EF4-FFF2-40B4-BE49-F238E27FC236}">
                  <a16:creationId xmlns:a16="http://schemas.microsoft.com/office/drawing/2014/main" id="{D39D863D-C379-4E72-B276-53F62D7E2B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3500280">
              <a:off x="-69307" y="930608"/>
              <a:ext cx="1079626" cy="1079626"/>
            </a:xfrm>
            <a:custGeom>
              <a:avLst/>
              <a:gdLst>
                <a:gd name="connsiteX0" fmla="*/ 1079626 w 1079626"/>
                <a:gd name="connsiteY0" fmla="*/ 1079626 h 1079626"/>
                <a:gd name="connsiteX1" fmla="*/ 0 w 1079626"/>
                <a:gd name="connsiteY1" fmla="*/ 1 h 1079626"/>
                <a:gd name="connsiteX2" fmla="*/ 40826 w 1079626"/>
                <a:gd name="connsiteY2" fmla="*/ 0 h 1079626"/>
                <a:gd name="connsiteX3" fmla="*/ 1079626 w 1079626"/>
                <a:gd name="connsiteY3" fmla="*/ 1038800 h 1079626"/>
                <a:gd name="connsiteX4" fmla="*/ 1079626 w 1079626"/>
                <a:gd name="connsiteY4" fmla="*/ 1079626 h 1079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79626" h="1079626">
                  <a:moveTo>
                    <a:pt x="1079626" y="1079626"/>
                  </a:moveTo>
                  <a:lnTo>
                    <a:pt x="0" y="1"/>
                  </a:lnTo>
                  <a:lnTo>
                    <a:pt x="40826" y="0"/>
                  </a:lnTo>
                  <a:lnTo>
                    <a:pt x="1079626" y="1038800"/>
                  </a:lnTo>
                  <a:lnTo>
                    <a:pt x="1079626" y="1079626"/>
                  </a:lnTo>
                  <a:close/>
                </a:path>
              </a:pathLst>
            </a:custGeom>
            <a:solidFill>
              <a:schemeClr val="tx2"/>
            </a:solidFill>
            <a:ln w="113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3" name="Freeform: Shape 142">
              <a:extLst>
                <a:ext uri="{FF2B5EF4-FFF2-40B4-BE49-F238E27FC236}">
                  <a16:creationId xmlns:a16="http://schemas.microsoft.com/office/drawing/2014/main" id="{9079BA6D-6450-46A6-9874-663ABFE497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3500280">
              <a:off x="-87157" y="973697"/>
              <a:ext cx="993437" cy="993438"/>
            </a:xfrm>
            <a:custGeom>
              <a:avLst/>
              <a:gdLst>
                <a:gd name="connsiteX0" fmla="*/ 993437 w 993437"/>
                <a:gd name="connsiteY0" fmla="*/ 993438 h 993438"/>
                <a:gd name="connsiteX1" fmla="*/ 0 w 993437"/>
                <a:gd name="connsiteY1" fmla="*/ 0 h 993438"/>
                <a:gd name="connsiteX2" fmla="*/ 40825 w 993437"/>
                <a:gd name="connsiteY2" fmla="*/ 1 h 993438"/>
                <a:gd name="connsiteX3" fmla="*/ 993437 w 993437"/>
                <a:gd name="connsiteY3" fmla="*/ 952612 h 993438"/>
                <a:gd name="connsiteX4" fmla="*/ 993437 w 993437"/>
                <a:gd name="connsiteY4" fmla="*/ 993438 h 993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3437" h="993438">
                  <a:moveTo>
                    <a:pt x="993437" y="993438"/>
                  </a:moveTo>
                  <a:lnTo>
                    <a:pt x="0" y="0"/>
                  </a:lnTo>
                  <a:lnTo>
                    <a:pt x="40825" y="1"/>
                  </a:lnTo>
                  <a:lnTo>
                    <a:pt x="993437" y="952612"/>
                  </a:lnTo>
                  <a:lnTo>
                    <a:pt x="993437" y="993438"/>
                  </a:lnTo>
                  <a:close/>
                </a:path>
              </a:pathLst>
            </a:custGeom>
            <a:solidFill>
              <a:schemeClr val="tx2"/>
            </a:solidFill>
            <a:ln w="113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2" name="Freeform: Shape 141">
              <a:extLst>
                <a:ext uri="{FF2B5EF4-FFF2-40B4-BE49-F238E27FC236}">
                  <a16:creationId xmlns:a16="http://schemas.microsoft.com/office/drawing/2014/main" id="{A4CFFBA8-B565-42FA-9C0D-4FC6525B06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3500280">
              <a:off x="-105173" y="1017188"/>
              <a:ext cx="908383" cy="907248"/>
            </a:xfrm>
            <a:custGeom>
              <a:avLst/>
              <a:gdLst>
                <a:gd name="connsiteX0" fmla="*/ 907249 w 908383"/>
                <a:gd name="connsiteY0" fmla="*/ 907248 h 907248"/>
                <a:gd name="connsiteX1" fmla="*/ 0 w 908383"/>
                <a:gd name="connsiteY1" fmla="*/ 0 h 907248"/>
                <a:gd name="connsiteX2" fmla="*/ 40827 w 908383"/>
                <a:gd name="connsiteY2" fmla="*/ 0 h 907248"/>
                <a:gd name="connsiteX3" fmla="*/ 908383 w 908383"/>
                <a:gd name="connsiteY3" fmla="*/ 866422 h 907248"/>
                <a:gd name="connsiteX4" fmla="*/ 907249 w 908383"/>
                <a:gd name="connsiteY4" fmla="*/ 866422 h 907248"/>
                <a:gd name="connsiteX5" fmla="*/ 907249 w 908383"/>
                <a:gd name="connsiteY5" fmla="*/ 907248 h 907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08383" h="907248">
                  <a:moveTo>
                    <a:pt x="907249" y="907248"/>
                  </a:moveTo>
                  <a:lnTo>
                    <a:pt x="0" y="0"/>
                  </a:lnTo>
                  <a:lnTo>
                    <a:pt x="40827" y="0"/>
                  </a:lnTo>
                  <a:lnTo>
                    <a:pt x="908383" y="866422"/>
                  </a:lnTo>
                  <a:lnTo>
                    <a:pt x="907249" y="866422"/>
                  </a:lnTo>
                  <a:lnTo>
                    <a:pt x="907249" y="907248"/>
                  </a:lnTo>
                  <a:close/>
                </a:path>
              </a:pathLst>
            </a:custGeom>
            <a:solidFill>
              <a:schemeClr val="tx2"/>
            </a:solidFill>
            <a:ln w="113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1" name="Freeform: Shape 140">
              <a:extLst>
                <a:ext uri="{FF2B5EF4-FFF2-40B4-BE49-F238E27FC236}">
                  <a16:creationId xmlns:a16="http://schemas.microsoft.com/office/drawing/2014/main" id="{98016DB4-3354-4E78-B07E-1D722297B8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3500280">
              <a:off x="-123024" y="1060277"/>
              <a:ext cx="822195" cy="821061"/>
            </a:xfrm>
            <a:custGeom>
              <a:avLst/>
              <a:gdLst>
                <a:gd name="connsiteX0" fmla="*/ 821060 w 822195"/>
                <a:gd name="connsiteY0" fmla="*/ 821061 h 821061"/>
                <a:gd name="connsiteX1" fmla="*/ 0 w 822195"/>
                <a:gd name="connsiteY1" fmla="*/ 0 h 821061"/>
                <a:gd name="connsiteX2" fmla="*/ 40826 w 822195"/>
                <a:gd name="connsiteY2" fmla="*/ 1 h 821061"/>
                <a:gd name="connsiteX3" fmla="*/ 822195 w 822195"/>
                <a:gd name="connsiteY3" fmla="*/ 780235 h 821061"/>
                <a:gd name="connsiteX4" fmla="*/ 821060 w 822195"/>
                <a:gd name="connsiteY4" fmla="*/ 780235 h 821061"/>
                <a:gd name="connsiteX5" fmla="*/ 821060 w 822195"/>
                <a:gd name="connsiteY5" fmla="*/ 821061 h 8210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22195" h="821061">
                  <a:moveTo>
                    <a:pt x="821060" y="821061"/>
                  </a:moveTo>
                  <a:lnTo>
                    <a:pt x="0" y="0"/>
                  </a:lnTo>
                  <a:lnTo>
                    <a:pt x="40826" y="1"/>
                  </a:lnTo>
                  <a:lnTo>
                    <a:pt x="822195" y="780235"/>
                  </a:lnTo>
                  <a:lnTo>
                    <a:pt x="821060" y="780235"/>
                  </a:lnTo>
                  <a:lnTo>
                    <a:pt x="821060" y="821061"/>
                  </a:lnTo>
                  <a:close/>
                </a:path>
              </a:pathLst>
            </a:custGeom>
            <a:solidFill>
              <a:schemeClr val="tx2"/>
            </a:solidFill>
            <a:ln w="113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0" name="Freeform: Shape 139">
              <a:extLst>
                <a:ext uri="{FF2B5EF4-FFF2-40B4-BE49-F238E27FC236}">
                  <a16:creationId xmlns:a16="http://schemas.microsoft.com/office/drawing/2014/main" id="{0CB1EA35-0D05-4F13-871D-0CAB5CECD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3500280">
              <a:off x="-140475" y="1102398"/>
              <a:ext cx="736006" cy="736005"/>
            </a:xfrm>
            <a:custGeom>
              <a:avLst/>
              <a:gdLst>
                <a:gd name="connsiteX0" fmla="*/ 736005 w 736006"/>
                <a:gd name="connsiteY0" fmla="*/ 736005 h 736005"/>
                <a:gd name="connsiteX1" fmla="*/ 0 w 736006"/>
                <a:gd name="connsiteY1" fmla="*/ 0 h 736005"/>
                <a:gd name="connsiteX2" fmla="*/ 40826 w 736006"/>
                <a:gd name="connsiteY2" fmla="*/ 0 h 736005"/>
                <a:gd name="connsiteX3" fmla="*/ 736006 w 736006"/>
                <a:gd name="connsiteY3" fmla="*/ 695179 h 736005"/>
                <a:gd name="connsiteX4" fmla="*/ 736005 w 736006"/>
                <a:gd name="connsiteY4" fmla="*/ 736005 h 736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6006" h="736005">
                  <a:moveTo>
                    <a:pt x="736005" y="736005"/>
                  </a:moveTo>
                  <a:lnTo>
                    <a:pt x="0" y="0"/>
                  </a:lnTo>
                  <a:lnTo>
                    <a:pt x="40826" y="0"/>
                  </a:lnTo>
                  <a:lnTo>
                    <a:pt x="736006" y="695179"/>
                  </a:lnTo>
                  <a:lnTo>
                    <a:pt x="736005" y="736005"/>
                  </a:lnTo>
                  <a:close/>
                </a:path>
              </a:pathLst>
            </a:custGeom>
            <a:solidFill>
              <a:schemeClr val="tx2"/>
            </a:solidFill>
            <a:ln w="113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9" name="Freeform: Shape 138">
              <a:extLst>
                <a:ext uri="{FF2B5EF4-FFF2-40B4-BE49-F238E27FC236}">
                  <a16:creationId xmlns:a16="http://schemas.microsoft.com/office/drawing/2014/main" id="{17F84AF5-3C7F-4D42-92A9-CCA3CDB8EB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3500280">
              <a:off x="-158323" y="1145488"/>
              <a:ext cx="649817" cy="649817"/>
            </a:xfrm>
            <a:custGeom>
              <a:avLst/>
              <a:gdLst>
                <a:gd name="connsiteX0" fmla="*/ 649817 w 649817"/>
                <a:gd name="connsiteY0" fmla="*/ 649817 h 649817"/>
                <a:gd name="connsiteX1" fmla="*/ 0 w 649817"/>
                <a:gd name="connsiteY1" fmla="*/ 0 h 649817"/>
                <a:gd name="connsiteX2" fmla="*/ 40826 w 649817"/>
                <a:gd name="connsiteY2" fmla="*/ 0 h 649817"/>
                <a:gd name="connsiteX3" fmla="*/ 649817 w 649817"/>
                <a:gd name="connsiteY3" fmla="*/ 608990 h 649817"/>
                <a:gd name="connsiteX4" fmla="*/ 649817 w 649817"/>
                <a:gd name="connsiteY4" fmla="*/ 649817 h 649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9817" h="649817">
                  <a:moveTo>
                    <a:pt x="649817" y="649817"/>
                  </a:moveTo>
                  <a:lnTo>
                    <a:pt x="0" y="0"/>
                  </a:lnTo>
                  <a:lnTo>
                    <a:pt x="40826" y="0"/>
                  </a:lnTo>
                  <a:lnTo>
                    <a:pt x="649817" y="608990"/>
                  </a:lnTo>
                  <a:lnTo>
                    <a:pt x="649817" y="649817"/>
                  </a:lnTo>
                  <a:close/>
                </a:path>
              </a:pathLst>
            </a:custGeom>
            <a:solidFill>
              <a:schemeClr val="tx2"/>
            </a:solidFill>
            <a:ln w="113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8" name="Freeform: Shape 137">
              <a:extLst>
                <a:ext uri="{FF2B5EF4-FFF2-40B4-BE49-F238E27FC236}">
                  <a16:creationId xmlns:a16="http://schemas.microsoft.com/office/drawing/2014/main" id="{FA8E90CE-90F4-42ED-AAAF-0F139BE4E3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3500280">
              <a:off x="-176338" y="1188978"/>
              <a:ext cx="564761" cy="563628"/>
            </a:xfrm>
            <a:custGeom>
              <a:avLst/>
              <a:gdLst>
                <a:gd name="connsiteX0" fmla="*/ 563628 w 564761"/>
                <a:gd name="connsiteY0" fmla="*/ 563628 h 563628"/>
                <a:gd name="connsiteX1" fmla="*/ 0 w 564761"/>
                <a:gd name="connsiteY1" fmla="*/ 0 h 563628"/>
                <a:gd name="connsiteX2" fmla="*/ 40826 w 564761"/>
                <a:gd name="connsiteY2" fmla="*/ 0 h 563628"/>
                <a:gd name="connsiteX3" fmla="*/ 564761 w 564761"/>
                <a:gd name="connsiteY3" fmla="*/ 522802 h 563628"/>
                <a:gd name="connsiteX4" fmla="*/ 563629 w 564761"/>
                <a:gd name="connsiteY4" fmla="*/ 522802 h 563628"/>
                <a:gd name="connsiteX5" fmla="*/ 563628 w 564761"/>
                <a:gd name="connsiteY5" fmla="*/ 563628 h 563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64761" h="563628">
                  <a:moveTo>
                    <a:pt x="563628" y="563628"/>
                  </a:moveTo>
                  <a:lnTo>
                    <a:pt x="0" y="0"/>
                  </a:lnTo>
                  <a:lnTo>
                    <a:pt x="40826" y="0"/>
                  </a:lnTo>
                  <a:lnTo>
                    <a:pt x="564761" y="522802"/>
                  </a:lnTo>
                  <a:lnTo>
                    <a:pt x="563629" y="522802"/>
                  </a:lnTo>
                  <a:lnTo>
                    <a:pt x="563628" y="563628"/>
                  </a:lnTo>
                  <a:close/>
                </a:path>
              </a:pathLst>
            </a:custGeom>
            <a:solidFill>
              <a:schemeClr val="tx2"/>
            </a:solidFill>
            <a:ln w="113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7" name="Freeform: Shape 136">
              <a:extLst>
                <a:ext uri="{FF2B5EF4-FFF2-40B4-BE49-F238E27FC236}">
                  <a16:creationId xmlns:a16="http://schemas.microsoft.com/office/drawing/2014/main" id="{7C1C105E-FE0D-4A36-AE5B-BBA110F6EE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rot="13500280">
              <a:off x="-194190" y="1232066"/>
              <a:ext cx="478574" cy="477440"/>
            </a:xfrm>
            <a:custGeom>
              <a:avLst/>
              <a:gdLst>
                <a:gd name="connsiteX0" fmla="*/ 478574 w 478574"/>
                <a:gd name="connsiteY0" fmla="*/ 477440 h 477440"/>
                <a:gd name="connsiteX1" fmla="*/ 0 w 478574"/>
                <a:gd name="connsiteY1" fmla="*/ 0 h 477440"/>
                <a:gd name="connsiteX2" fmla="*/ 40826 w 478574"/>
                <a:gd name="connsiteY2" fmla="*/ 0 h 477440"/>
                <a:gd name="connsiteX3" fmla="*/ 478573 w 478574"/>
                <a:gd name="connsiteY3" fmla="*/ 437747 h 477440"/>
                <a:gd name="connsiteX4" fmla="*/ 478574 w 478574"/>
                <a:gd name="connsiteY4" fmla="*/ 477440 h 477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8574" h="477440">
                  <a:moveTo>
                    <a:pt x="478574" y="477440"/>
                  </a:moveTo>
                  <a:lnTo>
                    <a:pt x="0" y="0"/>
                  </a:lnTo>
                  <a:lnTo>
                    <a:pt x="40826" y="0"/>
                  </a:lnTo>
                  <a:lnTo>
                    <a:pt x="478573" y="437747"/>
                  </a:lnTo>
                  <a:lnTo>
                    <a:pt x="478574" y="477440"/>
                  </a:lnTo>
                  <a:close/>
                </a:path>
              </a:pathLst>
            </a:custGeom>
            <a:solidFill>
              <a:schemeClr val="tx2"/>
            </a:solidFill>
            <a:ln w="113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3" name="Freeform: Shape 162">
              <a:extLst>
                <a:ext uri="{FF2B5EF4-FFF2-40B4-BE49-F238E27FC236}">
                  <a16:creationId xmlns:a16="http://schemas.microsoft.com/office/drawing/2014/main" id="{FEE07693-1822-40D4-88A4-0F663C787D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2202360" y="6829131"/>
              <a:ext cx="918980" cy="28869"/>
            </a:xfrm>
            <a:custGeom>
              <a:avLst/>
              <a:gdLst>
                <a:gd name="connsiteX0" fmla="*/ 0 w 918980"/>
                <a:gd name="connsiteY0" fmla="*/ 0 h 28869"/>
                <a:gd name="connsiteX1" fmla="*/ 918980 w 918980"/>
                <a:gd name="connsiteY1" fmla="*/ 0 h 28869"/>
                <a:gd name="connsiteX2" fmla="*/ 890112 w 918980"/>
                <a:gd name="connsiteY2" fmla="*/ 28868 h 28869"/>
                <a:gd name="connsiteX3" fmla="*/ 28869 w 918980"/>
                <a:gd name="connsiteY3" fmla="*/ 28869 h 28869"/>
                <a:gd name="connsiteX4" fmla="*/ 0 w 918980"/>
                <a:gd name="connsiteY4" fmla="*/ 0 h 28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8980" h="28869">
                  <a:moveTo>
                    <a:pt x="0" y="0"/>
                  </a:moveTo>
                  <a:lnTo>
                    <a:pt x="918980" y="0"/>
                  </a:lnTo>
                  <a:lnTo>
                    <a:pt x="890112" y="28868"/>
                  </a:lnTo>
                  <a:lnTo>
                    <a:pt x="28869" y="28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4" name="Freeform: Shape 183">
              <a:extLst>
                <a:ext uri="{FF2B5EF4-FFF2-40B4-BE49-F238E27FC236}">
                  <a16:creationId xmlns:a16="http://schemas.microsoft.com/office/drawing/2014/main" id="{AD282910-ECE9-4B26-9656-AD1D41D44A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089323" y="5806086"/>
              <a:ext cx="30139" cy="1051915"/>
            </a:xfrm>
            <a:custGeom>
              <a:avLst/>
              <a:gdLst>
                <a:gd name="connsiteX0" fmla="*/ 28833 w 30139"/>
                <a:gd name="connsiteY0" fmla="*/ 0 h 1051915"/>
                <a:gd name="connsiteX1" fmla="*/ 30139 w 30139"/>
                <a:gd name="connsiteY1" fmla="*/ 1051915 h 1051915"/>
                <a:gd name="connsiteX2" fmla="*/ 1271 w 30139"/>
                <a:gd name="connsiteY2" fmla="*/ 1051915 h 1051915"/>
                <a:gd name="connsiteX3" fmla="*/ 0 w 30139"/>
                <a:gd name="connsiteY3" fmla="*/ 28904 h 1051915"/>
                <a:gd name="connsiteX4" fmla="*/ 28833 w 30139"/>
                <a:gd name="connsiteY4" fmla="*/ 0 h 10519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139" h="1051915">
                  <a:moveTo>
                    <a:pt x="28833" y="0"/>
                  </a:moveTo>
                  <a:lnTo>
                    <a:pt x="30139" y="1051915"/>
                  </a:lnTo>
                  <a:lnTo>
                    <a:pt x="1271" y="1051915"/>
                  </a:lnTo>
                  <a:lnTo>
                    <a:pt x="0" y="28904"/>
                  </a:lnTo>
                  <a:lnTo>
                    <a:pt x="28833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3" name="Freeform: Shape 182">
              <a:extLst>
                <a:ext uri="{FF2B5EF4-FFF2-40B4-BE49-F238E27FC236}">
                  <a16:creationId xmlns:a16="http://schemas.microsoft.com/office/drawing/2014/main" id="{7C7A453C-4565-4652-9781-F148800973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028453" y="5867106"/>
              <a:ext cx="30064" cy="990894"/>
            </a:xfrm>
            <a:custGeom>
              <a:avLst/>
              <a:gdLst>
                <a:gd name="connsiteX0" fmla="*/ 28833 w 30064"/>
                <a:gd name="connsiteY0" fmla="*/ 0 h 990894"/>
                <a:gd name="connsiteX1" fmla="*/ 30064 w 30064"/>
                <a:gd name="connsiteY1" fmla="*/ 990894 h 990894"/>
                <a:gd name="connsiteX2" fmla="*/ 1195 w 30064"/>
                <a:gd name="connsiteY2" fmla="*/ 990894 h 990894"/>
                <a:gd name="connsiteX3" fmla="*/ 0 w 30064"/>
                <a:gd name="connsiteY3" fmla="*/ 28904 h 990894"/>
                <a:gd name="connsiteX4" fmla="*/ 28833 w 30064"/>
                <a:gd name="connsiteY4" fmla="*/ 0 h 990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64" h="990894">
                  <a:moveTo>
                    <a:pt x="28833" y="0"/>
                  </a:moveTo>
                  <a:lnTo>
                    <a:pt x="30064" y="990894"/>
                  </a:lnTo>
                  <a:lnTo>
                    <a:pt x="1195" y="990894"/>
                  </a:lnTo>
                  <a:lnTo>
                    <a:pt x="0" y="28904"/>
                  </a:lnTo>
                  <a:lnTo>
                    <a:pt x="28833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2" name="Freeform: Shape 181">
              <a:extLst>
                <a:ext uri="{FF2B5EF4-FFF2-40B4-BE49-F238E27FC236}">
                  <a16:creationId xmlns:a16="http://schemas.microsoft.com/office/drawing/2014/main" id="{DE479407-B0BB-45F1-A93D-05ED5B41F3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967584" y="5928926"/>
              <a:ext cx="30790" cy="929074"/>
            </a:xfrm>
            <a:custGeom>
              <a:avLst/>
              <a:gdLst>
                <a:gd name="connsiteX0" fmla="*/ 29636 w 30790"/>
                <a:gd name="connsiteY0" fmla="*/ 0 h 929074"/>
                <a:gd name="connsiteX1" fmla="*/ 30790 w 30790"/>
                <a:gd name="connsiteY1" fmla="*/ 929074 h 929074"/>
                <a:gd name="connsiteX2" fmla="*/ 1401 w 30790"/>
                <a:gd name="connsiteY2" fmla="*/ 929074 h 929074"/>
                <a:gd name="connsiteX3" fmla="*/ 0 w 30790"/>
                <a:gd name="connsiteY3" fmla="*/ 28104 h 929074"/>
                <a:gd name="connsiteX4" fmla="*/ 803 w 30790"/>
                <a:gd name="connsiteY4" fmla="*/ 28905 h 929074"/>
                <a:gd name="connsiteX5" fmla="*/ 29636 w 30790"/>
                <a:gd name="connsiteY5" fmla="*/ 0 h 929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790" h="929074">
                  <a:moveTo>
                    <a:pt x="29636" y="0"/>
                  </a:moveTo>
                  <a:lnTo>
                    <a:pt x="30790" y="929074"/>
                  </a:lnTo>
                  <a:lnTo>
                    <a:pt x="1401" y="929074"/>
                  </a:lnTo>
                  <a:lnTo>
                    <a:pt x="0" y="28104"/>
                  </a:lnTo>
                  <a:lnTo>
                    <a:pt x="803" y="28905"/>
                  </a:lnTo>
                  <a:lnTo>
                    <a:pt x="29636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1" name="Freeform: Shape 180">
              <a:extLst>
                <a:ext uri="{FF2B5EF4-FFF2-40B4-BE49-F238E27FC236}">
                  <a16:creationId xmlns:a16="http://schemas.microsoft.com/office/drawing/2014/main" id="{0271515D-B4B7-4502-B24F-DC5480444E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906717" y="5989948"/>
              <a:ext cx="30713" cy="868053"/>
            </a:xfrm>
            <a:custGeom>
              <a:avLst/>
              <a:gdLst>
                <a:gd name="connsiteX0" fmla="*/ 29635 w 30713"/>
                <a:gd name="connsiteY0" fmla="*/ 0 h 868053"/>
                <a:gd name="connsiteX1" fmla="*/ 30713 w 30713"/>
                <a:gd name="connsiteY1" fmla="*/ 868053 h 868053"/>
                <a:gd name="connsiteX2" fmla="*/ 1319 w 30713"/>
                <a:gd name="connsiteY2" fmla="*/ 868053 h 868053"/>
                <a:gd name="connsiteX3" fmla="*/ 0 w 30713"/>
                <a:gd name="connsiteY3" fmla="*/ 28103 h 868053"/>
                <a:gd name="connsiteX4" fmla="*/ 802 w 30713"/>
                <a:gd name="connsiteY4" fmla="*/ 28904 h 868053"/>
                <a:gd name="connsiteX5" fmla="*/ 29635 w 30713"/>
                <a:gd name="connsiteY5" fmla="*/ 0 h 8680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713" h="868053">
                  <a:moveTo>
                    <a:pt x="29635" y="0"/>
                  </a:moveTo>
                  <a:lnTo>
                    <a:pt x="30713" y="868053"/>
                  </a:lnTo>
                  <a:lnTo>
                    <a:pt x="1319" y="868053"/>
                  </a:lnTo>
                  <a:lnTo>
                    <a:pt x="0" y="28103"/>
                  </a:lnTo>
                  <a:lnTo>
                    <a:pt x="802" y="28904"/>
                  </a:lnTo>
                  <a:lnTo>
                    <a:pt x="2963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0" name="Freeform: Shape 179">
              <a:extLst>
                <a:ext uri="{FF2B5EF4-FFF2-40B4-BE49-F238E27FC236}">
                  <a16:creationId xmlns:a16="http://schemas.microsoft.com/office/drawing/2014/main" id="{DB364732-EC14-4416-964A-13F3D77CDB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846647" y="6049364"/>
              <a:ext cx="29838" cy="808636"/>
            </a:xfrm>
            <a:custGeom>
              <a:avLst/>
              <a:gdLst>
                <a:gd name="connsiteX0" fmla="*/ 28833 w 29838"/>
                <a:gd name="connsiteY0" fmla="*/ 0 h 808636"/>
                <a:gd name="connsiteX1" fmla="*/ 29838 w 29838"/>
                <a:gd name="connsiteY1" fmla="*/ 808636 h 808636"/>
                <a:gd name="connsiteX2" fmla="*/ 969 w 29838"/>
                <a:gd name="connsiteY2" fmla="*/ 808636 h 808636"/>
                <a:gd name="connsiteX3" fmla="*/ 0 w 29838"/>
                <a:gd name="connsiteY3" fmla="*/ 28904 h 808636"/>
                <a:gd name="connsiteX4" fmla="*/ 28833 w 29838"/>
                <a:gd name="connsiteY4" fmla="*/ 0 h 8086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838" h="808636">
                  <a:moveTo>
                    <a:pt x="28833" y="0"/>
                  </a:moveTo>
                  <a:lnTo>
                    <a:pt x="29838" y="808636"/>
                  </a:lnTo>
                  <a:lnTo>
                    <a:pt x="969" y="808636"/>
                  </a:lnTo>
                  <a:lnTo>
                    <a:pt x="0" y="28904"/>
                  </a:lnTo>
                  <a:lnTo>
                    <a:pt x="28833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9" name="Freeform: Shape 178">
              <a:extLst>
                <a:ext uri="{FF2B5EF4-FFF2-40B4-BE49-F238E27FC236}">
                  <a16:creationId xmlns:a16="http://schemas.microsoft.com/office/drawing/2014/main" id="{619347B5-2692-4514-B67B-159C25FA49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785780" y="6110384"/>
              <a:ext cx="29761" cy="747617"/>
            </a:xfrm>
            <a:custGeom>
              <a:avLst/>
              <a:gdLst>
                <a:gd name="connsiteX0" fmla="*/ 28832 w 29761"/>
                <a:gd name="connsiteY0" fmla="*/ 0 h 747617"/>
                <a:gd name="connsiteX1" fmla="*/ 29761 w 29761"/>
                <a:gd name="connsiteY1" fmla="*/ 747617 h 747617"/>
                <a:gd name="connsiteX2" fmla="*/ 893 w 29761"/>
                <a:gd name="connsiteY2" fmla="*/ 747617 h 747617"/>
                <a:gd name="connsiteX3" fmla="*/ 0 w 29761"/>
                <a:gd name="connsiteY3" fmla="*/ 28905 h 747617"/>
                <a:gd name="connsiteX4" fmla="*/ 28832 w 29761"/>
                <a:gd name="connsiteY4" fmla="*/ 0 h 747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761" h="747617">
                  <a:moveTo>
                    <a:pt x="28832" y="0"/>
                  </a:moveTo>
                  <a:lnTo>
                    <a:pt x="29761" y="747617"/>
                  </a:lnTo>
                  <a:lnTo>
                    <a:pt x="893" y="747617"/>
                  </a:lnTo>
                  <a:lnTo>
                    <a:pt x="0" y="28905"/>
                  </a:lnTo>
                  <a:lnTo>
                    <a:pt x="28832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8" name="Freeform: Shape 177">
              <a:extLst>
                <a:ext uri="{FF2B5EF4-FFF2-40B4-BE49-F238E27FC236}">
                  <a16:creationId xmlns:a16="http://schemas.microsoft.com/office/drawing/2014/main" id="{E1746638-BCA2-4B8F-A315-9514E1973C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724911" y="6172206"/>
              <a:ext cx="30487" cy="685795"/>
            </a:xfrm>
            <a:custGeom>
              <a:avLst/>
              <a:gdLst>
                <a:gd name="connsiteX0" fmla="*/ 29635 w 30487"/>
                <a:gd name="connsiteY0" fmla="*/ 0 h 685795"/>
                <a:gd name="connsiteX1" fmla="*/ 30487 w 30487"/>
                <a:gd name="connsiteY1" fmla="*/ 685795 h 685795"/>
                <a:gd name="connsiteX2" fmla="*/ 1071 w 30487"/>
                <a:gd name="connsiteY2" fmla="*/ 685795 h 685795"/>
                <a:gd name="connsiteX3" fmla="*/ 0 w 30487"/>
                <a:gd name="connsiteY3" fmla="*/ 28103 h 685795"/>
                <a:gd name="connsiteX4" fmla="*/ 803 w 30487"/>
                <a:gd name="connsiteY4" fmla="*/ 28904 h 685795"/>
                <a:gd name="connsiteX5" fmla="*/ 29635 w 30487"/>
                <a:gd name="connsiteY5" fmla="*/ 0 h 6857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487" h="685795">
                  <a:moveTo>
                    <a:pt x="29635" y="0"/>
                  </a:moveTo>
                  <a:lnTo>
                    <a:pt x="30487" y="685795"/>
                  </a:lnTo>
                  <a:lnTo>
                    <a:pt x="1071" y="685795"/>
                  </a:lnTo>
                  <a:lnTo>
                    <a:pt x="0" y="28103"/>
                  </a:lnTo>
                  <a:lnTo>
                    <a:pt x="803" y="28904"/>
                  </a:lnTo>
                  <a:lnTo>
                    <a:pt x="2963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7" name="Freeform: Shape 176">
              <a:extLst>
                <a:ext uri="{FF2B5EF4-FFF2-40B4-BE49-F238E27FC236}">
                  <a16:creationId xmlns:a16="http://schemas.microsoft.com/office/drawing/2014/main" id="{47F56D6B-560F-4123-9E05-11ACF383DF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664843" y="6231622"/>
              <a:ext cx="29611" cy="626379"/>
            </a:xfrm>
            <a:custGeom>
              <a:avLst/>
              <a:gdLst>
                <a:gd name="connsiteX0" fmla="*/ 28833 w 29611"/>
                <a:gd name="connsiteY0" fmla="*/ 0 h 626379"/>
                <a:gd name="connsiteX1" fmla="*/ 29611 w 29611"/>
                <a:gd name="connsiteY1" fmla="*/ 626379 h 626379"/>
                <a:gd name="connsiteX2" fmla="*/ 742 w 29611"/>
                <a:gd name="connsiteY2" fmla="*/ 626379 h 626379"/>
                <a:gd name="connsiteX3" fmla="*/ 0 w 29611"/>
                <a:gd name="connsiteY3" fmla="*/ 28904 h 626379"/>
                <a:gd name="connsiteX4" fmla="*/ 28833 w 29611"/>
                <a:gd name="connsiteY4" fmla="*/ 0 h 6263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611" h="626379">
                  <a:moveTo>
                    <a:pt x="28833" y="0"/>
                  </a:moveTo>
                  <a:lnTo>
                    <a:pt x="29611" y="626379"/>
                  </a:lnTo>
                  <a:lnTo>
                    <a:pt x="742" y="626379"/>
                  </a:lnTo>
                  <a:lnTo>
                    <a:pt x="0" y="28904"/>
                  </a:lnTo>
                  <a:lnTo>
                    <a:pt x="28833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6" name="Freeform: Shape 175">
              <a:extLst>
                <a:ext uri="{FF2B5EF4-FFF2-40B4-BE49-F238E27FC236}">
                  <a16:creationId xmlns:a16="http://schemas.microsoft.com/office/drawing/2014/main" id="{2FD3A4D4-C05F-4057-8408-6FF0887E06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603974" y="6292642"/>
              <a:ext cx="29535" cy="565359"/>
            </a:xfrm>
            <a:custGeom>
              <a:avLst/>
              <a:gdLst>
                <a:gd name="connsiteX0" fmla="*/ 28833 w 29535"/>
                <a:gd name="connsiteY0" fmla="*/ 0 h 565359"/>
                <a:gd name="connsiteX1" fmla="*/ 29535 w 29535"/>
                <a:gd name="connsiteY1" fmla="*/ 565359 h 565359"/>
                <a:gd name="connsiteX2" fmla="*/ 666 w 29535"/>
                <a:gd name="connsiteY2" fmla="*/ 565359 h 565359"/>
                <a:gd name="connsiteX3" fmla="*/ 0 w 29535"/>
                <a:gd name="connsiteY3" fmla="*/ 28904 h 565359"/>
                <a:gd name="connsiteX4" fmla="*/ 28833 w 29535"/>
                <a:gd name="connsiteY4" fmla="*/ 0 h 565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535" h="565359">
                  <a:moveTo>
                    <a:pt x="28833" y="0"/>
                  </a:moveTo>
                  <a:lnTo>
                    <a:pt x="29535" y="565359"/>
                  </a:lnTo>
                  <a:lnTo>
                    <a:pt x="666" y="565359"/>
                  </a:lnTo>
                  <a:lnTo>
                    <a:pt x="0" y="28904"/>
                  </a:lnTo>
                  <a:lnTo>
                    <a:pt x="28833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5" name="Freeform: Shape 174">
              <a:extLst>
                <a:ext uri="{FF2B5EF4-FFF2-40B4-BE49-F238E27FC236}">
                  <a16:creationId xmlns:a16="http://schemas.microsoft.com/office/drawing/2014/main" id="{32EAC669-BA43-4F58-9784-4CCDFE4D6F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543104" y="6353662"/>
              <a:ext cx="29460" cy="504339"/>
            </a:xfrm>
            <a:custGeom>
              <a:avLst/>
              <a:gdLst>
                <a:gd name="connsiteX0" fmla="*/ 28833 w 29460"/>
                <a:gd name="connsiteY0" fmla="*/ 0 h 504339"/>
                <a:gd name="connsiteX1" fmla="*/ 29460 w 29460"/>
                <a:gd name="connsiteY1" fmla="*/ 504339 h 504339"/>
                <a:gd name="connsiteX2" fmla="*/ 591 w 29460"/>
                <a:gd name="connsiteY2" fmla="*/ 504339 h 504339"/>
                <a:gd name="connsiteX3" fmla="*/ 0 w 29460"/>
                <a:gd name="connsiteY3" fmla="*/ 28905 h 504339"/>
                <a:gd name="connsiteX4" fmla="*/ 28833 w 29460"/>
                <a:gd name="connsiteY4" fmla="*/ 0 h 504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60" h="504339">
                  <a:moveTo>
                    <a:pt x="28833" y="0"/>
                  </a:moveTo>
                  <a:lnTo>
                    <a:pt x="29460" y="504339"/>
                  </a:lnTo>
                  <a:lnTo>
                    <a:pt x="591" y="504339"/>
                  </a:lnTo>
                  <a:lnTo>
                    <a:pt x="0" y="28905"/>
                  </a:lnTo>
                  <a:lnTo>
                    <a:pt x="28833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4" name="Freeform: Shape 173">
              <a:extLst>
                <a:ext uri="{FF2B5EF4-FFF2-40B4-BE49-F238E27FC236}">
                  <a16:creationId xmlns:a16="http://schemas.microsoft.com/office/drawing/2014/main" id="{73CAE3B4-689F-4EC3-8CC9-EB6D360E38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482237" y="6415482"/>
              <a:ext cx="30185" cy="442518"/>
            </a:xfrm>
            <a:custGeom>
              <a:avLst/>
              <a:gdLst>
                <a:gd name="connsiteX0" fmla="*/ 29635 w 30185"/>
                <a:gd name="connsiteY0" fmla="*/ 0 h 442518"/>
                <a:gd name="connsiteX1" fmla="*/ 30185 w 30185"/>
                <a:gd name="connsiteY1" fmla="*/ 442518 h 442518"/>
                <a:gd name="connsiteX2" fmla="*/ 724 w 30185"/>
                <a:gd name="connsiteY2" fmla="*/ 442518 h 442518"/>
                <a:gd name="connsiteX3" fmla="*/ 0 w 30185"/>
                <a:gd name="connsiteY3" fmla="*/ 28104 h 442518"/>
                <a:gd name="connsiteX4" fmla="*/ 803 w 30185"/>
                <a:gd name="connsiteY4" fmla="*/ 28905 h 442518"/>
                <a:gd name="connsiteX5" fmla="*/ 29635 w 30185"/>
                <a:gd name="connsiteY5" fmla="*/ 0 h 442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185" h="442518">
                  <a:moveTo>
                    <a:pt x="29635" y="0"/>
                  </a:moveTo>
                  <a:lnTo>
                    <a:pt x="30185" y="442518"/>
                  </a:lnTo>
                  <a:lnTo>
                    <a:pt x="724" y="442518"/>
                  </a:lnTo>
                  <a:lnTo>
                    <a:pt x="0" y="28104"/>
                  </a:lnTo>
                  <a:lnTo>
                    <a:pt x="803" y="28905"/>
                  </a:lnTo>
                  <a:lnTo>
                    <a:pt x="2963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3" name="Freeform: Shape 172">
              <a:extLst>
                <a:ext uri="{FF2B5EF4-FFF2-40B4-BE49-F238E27FC236}">
                  <a16:creationId xmlns:a16="http://schemas.microsoft.com/office/drawing/2014/main" id="{8665978C-1CDF-4EF9-9A5C-4C6C0B3BE0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422168" y="6474900"/>
              <a:ext cx="29308" cy="383101"/>
            </a:xfrm>
            <a:custGeom>
              <a:avLst/>
              <a:gdLst>
                <a:gd name="connsiteX0" fmla="*/ 28832 w 29308"/>
                <a:gd name="connsiteY0" fmla="*/ 0 h 383101"/>
                <a:gd name="connsiteX1" fmla="*/ 29308 w 29308"/>
                <a:gd name="connsiteY1" fmla="*/ 383101 h 383101"/>
                <a:gd name="connsiteX2" fmla="*/ 440 w 29308"/>
                <a:gd name="connsiteY2" fmla="*/ 383101 h 383101"/>
                <a:gd name="connsiteX3" fmla="*/ 0 w 29308"/>
                <a:gd name="connsiteY3" fmla="*/ 28904 h 383101"/>
                <a:gd name="connsiteX4" fmla="*/ 28832 w 29308"/>
                <a:gd name="connsiteY4" fmla="*/ 0 h 383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308" h="383101">
                  <a:moveTo>
                    <a:pt x="28832" y="0"/>
                  </a:moveTo>
                  <a:lnTo>
                    <a:pt x="29308" y="383101"/>
                  </a:lnTo>
                  <a:lnTo>
                    <a:pt x="440" y="383101"/>
                  </a:lnTo>
                  <a:lnTo>
                    <a:pt x="0" y="28904"/>
                  </a:lnTo>
                  <a:lnTo>
                    <a:pt x="28832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2" name="Freeform: Shape 171">
              <a:extLst>
                <a:ext uri="{FF2B5EF4-FFF2-40B4-BE49-F238E27FC236}">
                  <a16:creationId xmlns:a16="http://schemas.microsoft.com/office/drawing/2014/main" id="{97F81447-DAE2-4092-B156-2723E18064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361300" y="6535920"/>
              <a:ext cx="29233" cy="322081"/>
            </a:xfrm>
            <a:custGeom>
              <a:avLst/>
              <a:gdLst>
                <a:gd name="connsiteX0" fmla="*/ 28833 w 29233"/>
                <a:gd name="connsiteY0" fmla="*/ 0 h 322081"/>
                <a:gd name="connsiteX1" fmla="*/ 29233 w 29233"/>
                <a:gd name="connsiteY1" fmla="*/ 322081 h 322081"/>
                <a:gd name="connsiteX2" fmla="*/ 364 w 29233"/>
                <a:gd name="connsiteY2" fmla="*/ 322081 h 322081"/>
                <a:gd name="connsiteX3" fmla="*/ 0 w 29233"/>
                <a:gd name="connsiteY3" fmla="*/ 28904 h 322081"/>
                <a:gd name="connsiteX4" fmla="*/ 28833 w 29233"/>
                <a:gd name="connsiteY4" fmla="*/ 0 h 322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33" h="322081">
                  <a:moveTo>
                    <a:pt x="28833" y="0"/>
                  </a:moveTo>
                  <a:lnTo>
                    <a:pt x="29233" y="322081"/>
                  </a:lnTo>
                  <a:lnTo>
                    <a:pt x="364" y="322081"/>
                  </a:lnTo>
                  <a:lnTo>
                    <a:pt x="0" y="28904"/>
                  </a:lnTo>
                  <a:lnTo>
                    <a:pt x="28833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1" name="Freeform: Shape 170">
              <a:extLst>
                <a:ext uri="{FF2B5EF4-FFF2-40B4-BE49-F238E27FC236}">
                  <a16:creationId xmlns:a16="http://schemas.microsoft.com/office/drawing/2014/main" id="{AB0C8140-456A-4593-9DC3-5A53E63B0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300431" y="6597740"/>
              <a:ext cx="29959" cy="260260"/>
            </a:xfrm>
            <a:custGeom>
              <a:avLst/>
              <a:gdLst>
                <a:gd name="connsiteX0" fmla="*/ 29636 w 29959"/>
                <a:gd name="connsiteY0" fmla="*/ 0 h 260260"/>
                <a:gd name="connsiteX1" fmla="*/ 29959 w 29959"/>
                <a:gd name="connsiteY1" fmla="*/ 260260 h 260260"/>
                <a:gd name="connsiteX2" fmla="*/ 440 w 29959"/>
                <a:gd name="connsiteY2" fmla="*/ 260260 h 260260"/>
                <a:gd name="connsiteX3" fmla="*/ 0 w 29959"/>
                <a:gd name="connsiteY3" fmla="*/ 28104 h 260260"/>
                <a:gd name="connsiteX4" fmla="*/ 803 w 29959"/>
                <a:gd name="connsiteY4" fmla="*/ 28904 h 260260"/>
                <a:gd name="connsiteX5" fmla="*/ 29636 w 29959"/>
                <a:gd name="connsiteY5" fmla="*/ 0 h 260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9959" h="260260">
                  <a:moveTo>
                    <a:pt x="29636" y="0"/>
                  </a:moveTo>
                  <a:lnTo>
                    <a:pt x="29959" y="260260"/>
                  </a:lnTo>
                  <a:lnTo>
                    <a:pt x="440" y="260260"/>
                  </a:lnTo>
                  <a:lnTo>
                    <a:pt x="0" y="28104"/>
                  </a:lnTo>
                  <a:lnTo>
                    <a:pt x="803" y="28904"/>
                  </a:lnTo>
                  <a:lnTo>
                    <a:pt x="29636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0" name="Freeform: Shape 169">
              <a:extLst>
                <a:ext uri="{FF2B5EF4-FFF2-40B4-BE49-F238E27FC236}">
                  <a16:creationId xmlns:a16="http://schemas.microsoft.com/office/drawing/2014/main" id="{E1411ED6-803D-4C5A-8E92-8EAC28ACA2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239562" y="6658760"/>
              <a:ext cx="29882" cy="199240"/>
            </a:xfrm>
            <a:custGeom>
              <a:avLst/>
              <a:gdLst>
                <a:gd name="connsiteX0" fmla="*/ 29635 w 29882"/>
                <a:gd name="connsiteY0" fmla="*/ 0 h 199240"/>
                <a:gd name="connsiteX1" fmla="*/ 29882 w 29882"/>
                <a:gd name="connsiteY1" fmla="*/ 199240 h 199240"/>
                <a:gd name="connsiteX2" fmla="*/ 337 w 29882"/>
                <a:gd name="connsiteY2" fmla="*/ 199240 h 199240"/>
                <a:gd name="connsiteX3" fmla="*/ 0 w 29882"/>
                <a:gd name="connsiteY3" fmla="*/ 28103 h 199240"/>
                <a:gd name="connsiteX4" fmla="*/ 803 w 29882"/>
                <a:gd name="connsiteY4" fmla="*/ 28904 h 199240"/>
                <a:gd name="connsiteX5" fmla="*/ 29635 w 29882"/>
                <a:gd name="connsiteY5" fmla="*/ 0 h 199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9882" h="199240">
                  <a:moveTo>
                    <a:pt x="29635" y="0"/>
                  </a:moveTo>
                  <a:lnTo>
                    <a:pt x="29882" y="199240"/>
                  </a:lnTo>
                  <a:lnTo>
                    <a:pt x="337" y="199240"/>
                  </a:lnTo>
                  <a:lnTo>
                    <a:pt x="0" y="28103"/>
                  </a:lnTo>
                  <a:lnTo>
                    <a:pt x="803" y="28904"/>
                  </a:lnTo>
                  <a:lnTo>
                    <a:pt x="2963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9" name="Freeform: Shape 168">
              <a:extLst>
                <a:ext uri="{FF2B5EF4-FFF2-40B4-BE49-F238E27FC236}">
                  <a16:creationId xmlns:a16="http://schemas.microsoft.com/office/drawing/2014/main" id="{D3F198DF-8521-45A1-8BAE-4FC70FC420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79494" y="6718178"/>
              <a:ext cx="29006" cy="139823"/>
            </a:xfrm>
            <a:custGeom>
              <a:avLst/>
              <a:gdLst>
                <a:gd name="connsiteX0" fmla="*/ 28832 w 29006"/>
                <a:gd name="connsiteY0" fmla="*/ 0 h 139823"/>
                <a:gd name="connsiteX1" fmla="*/ 29006 w 29006"/>
                <a:gd name="connsiteY1" fmla="*/ 139823 h 139823"/>
                <a:gd name="connsiteX2" fmla="*/ 138 w 29006"/>
                <a:gd name="connsiteY2" fmla="*/ 139823 h 139823"/>
                <a:gd name="connsiteX3" fmla="*/ 0 w 29006"/>
                <a:gd name="connsiteY3" fmla="*/ 28904 h 139823"/>
                <a:gd name="connsiteX4" fmla="*/ 28832 w 29006"/>
                <a:gd name="connsiteY4" fmla="*/ 0 h 1398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006" h="139823">
                  <a:moveTo>
                    <a:pt x="28832" y="0"/>
                  </a:moveTo>
                  <a:lnTo>
                    <a:pt x="29006" y="139823"/>
                  </a:lnTo>
                  <a:lnTo>
                    <a:pt x="138" y="139823"/>
                  </a:lnTo>
                  <a:lnTo>
                    <a:pt x="0" y="28904"/>
                  </a:lnTo>
                  <a:lnTo>
                    <a:pt x="28832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8" name="Freeform: Shape 167">
              <a:extLst>
                <a:ext uri="{FF2B5EF4-FFF2-40B4-BE49-F238E27FC236}">
                  <a16:creationId xmlns:a16="http://schemas.microsoft.com/office/drawing/2014/main" id="{AAA80212-BA6E-448F-BA91-287462E1D3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18626" y="6779198"/>
              <a:ext cx="28931" cy="78803"/>
            </a:xfrm>
            <a:custGeom>
              <a:avLst/>
              <a:gdLst>
                <a:gd name="connsiteX0" fmla="*/ 28833 w 28931"/>
                <a:gd name="connsiteY0" fmla="*/ 0 h 78803"/>
                <a:gd name="connsiteX1" fmla="*/ 28931 w 28931"/>
                <a:gd name="connsiteY1" fmla="*/ 78803 h 78803"/>
                <a:gd name="connsiteX2" fmla="*/ 62 w 28931"/>
                <a:gd name="connsiteY2" fmla="*/ 78803 h 78803"/>
                <a:gd name="connsiteX3" fmla="*/ 0 w 28931"/>
                <a:gd name="connsiteY3" fmla="*/ 28904 h 78803"/>
                <a:gd name="connsiteX4" fmla="*/ 28833 w 28931"/>
                <a:gd name="connsiteY4" fmla="*/ 0 h 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931" h="78803">
                  <a:moveTo>
                    <a:pt x="28833" y="0"/>
                  </a:moveTo>
                  <a:lnTo>
                    <a:pt x="28931" y="78803"/>
                  </a:lnTo>
                  <a:lnTo>
                    <a:pt x="62" y="78803"/>
                  </a:lnTo>
                  <a:lnTo>
                    <a:pt x="0" y="28904"/>
                  </a:lnTo>
                  <a:lnTo>
                    <a:pt x="28833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7" name="Freeform: Shape 166">
              <a:extLst>
                <a:ext uri="{FF2B5EF4-FFF2-40B4-BE49-F238E27FC236}">
                  <a16:creationId xmlns:a16="http://schemas.microsoft.com/office/drawing/2014/main" id="{5B8EBCCB-B7E3-4837-AA61-44D0A400EC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70452" y="6841018"/>
              <a:ext cx="16961" cy="16982"/>
            </a:xfrm>
            <a:custGeom>
              <a:avLst/>
              <a:gdLst>
                <a:gd name="connsiteX0" fmla="*/ 16940 w 16961"/>
                <a:gd name="connsiteY0" fmla="*/ 0 h 16982"/>
                <a:gd name="connsiteX1" fmla="*/ 16961 w 16961"/>
                <a:gd name="connsiteY1" fmla="*/ 16982 h 16982"/>
                <a:gd name="connsiteX2" fmla="*/ 0 w 16961"/>
                <a:gd name="connsiteY2" fmla="*/ 16982 h 16982"/>
                <a:gd name="connsiteX3" fmla="*/ 16940 w 16961"/>
                <a:gd name="connsiteY3" fmla="*/ 0 h 169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61" h="16982">
                  <a:moveTo>
                    <a:pt x="16940" y="0"/>
                  </a:moveTo>
                  <a:lnTo>
                    <a:pt x="16961" y="16982"/>
                  </a:lnTo>
                  <a:lnTo>
                    <a:pt x="0" y="16982"/>
                  </a:lnTo>
                  <a:lnTo>
                    <a:pt x="1694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96" name="Text Placeholder 9">
            <a:extLst>
              <a:ext uri="{FF2B5EF4-FFF2-40B4-BE49-F238E27FC236}">
                <a16:creationId xmlns:a16="http://schemas.microsoft.com/office/drawing/2014/main" id="{31DFD331-AE9E-4D35-BC5E-89A51E7CC6C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937760" y="2080153"/>
            <a:ext cx="3200400" cy="365760"/>
          </a:xfrm>
        </p:spPr>
        <p:txBody>
          <a:bodyPr>
            <a:noAutofit/>
          </a:bodyPr>
          <a:lstStyle>
            <a:lvl1pPr marL="0" indent="0">
              <a:lnSpc>
                <a:spcPts val="2400"/>
              </a:lnSpc>
              <a:spcBef>
                <a:spcPts val="0"/>
              </a:spcBef>
              <a:buNone/>
              <a:defRPr sz="2000" b="1" cap="all" baseline="0">
                <a:solidFill>
                  <a:schemeClr val="accent3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95" name="Text Placeholder 9">
            <a:extLst>
              <a:ext uri="{FF2B5EF4-FFF2-40B4-BE49-F238E27FC236}">
                <a16:creationId xmlns:a16="http://schemas.microsoft.com/office/drawing/2014/main" id="{E4B2F207-6068-4806-A6CC-5A7FCB66A21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37760" y="2491866"/>
            <a:ext cx="3200400" cy="731520"/>
          </a:xfrm>
        </p:spPr>
        <p:txBody>
          <a:bodyPr>
            <a:norm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8" name="Text Placeholder 9">
            <a:extLst>
              <a:ext uri="{FF2B5EF4-FFF2-40B4-BE49-F238E27FC236}">
                <a16:creationId xmlns:a16="http://schemas.microsoft.com/office/drawing/2014/main" id="{8F52AD35-565E-4B3E-B63D-69F6C62E56D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937760" y="3417082"/>
            <a:ext cx="3200400" cy="365760"/>
          </a:xfrm>
        </p:spPr>
        <p:txBody>
          <a:bodyPr>
            <a:noAutofit/>
          </a:bodyPr>
          <a:lstStyle>
            <a:lvl1pPr marL="0" indent="0">
              <a:lnSpc>
                <a:spcPts val="2400"/>
              </a:lnSpc>
              <a:spcBef>
                <a:spcPts val="0"/>
              </a:spcBef>
              <a:buNone/>
              <a:defRPr sz="2000" b="1" cap="all" baseline="0">
                <a:solidFill>
                  <a:schemeClr val="accent3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97" name="Text Placeholder 9">
            <a:extLst>
              <a:ext uri="{FF2B5EF4-FFF2-40B4-BE49-F238E27FC236}">
                <a16:creationId xmlns:a16="http://schemas.microsoft.com/office/drawing/2014/main" id="{62E32947-70DC-4299-A3C0-D8CFA757184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937760" y="3837939"/>
            <a:ext cx="3200400" cy="731520"/>
          </a:xfrm>
        </p:spPr>
        <p:txBody>
          <a:bodyPr>
            <a:norm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0" name="Text Placeholder 9">
            <a:extLst>
              <a:ext uri="{FF2B5EF4-FFF2-40B4-BE49-F238E27FC236}">
                <a16:creationId xmlns:a16="http://schemas.microsoft.com/office/drawing/2014/main" id="{15906F94-3E6E-4731-9975-FE2377DBDC2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933747" y="4790587"/>
            <a:ext cx="3200400" cy="365760"/>
          </a:xfrm>
        </p:spPr>
        <p:txBody>
          <a:bodyPr>
            <a:noAutofit/>
          </a:bodyPr>
          <a:lstStyle>
            <a:lvl1pPr marL="0" indent="0">
              <a:lnSpc>
                <a:spcPts val="2400"/>
              </a:lnSpc>
              <a:spcBef>
                <a:spcPts val="0"/>
              </a:spcBef>
              <a:buNone/>
              <a:defRPr sz="2000" b="1" cap="all" baseline="0">
                <a:solidFill>
                  <a:schemeClr val="accent3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99" name="Text Placeholder 9">
            <a:extLst>
              <a:ext uri="{FF2B5EF4-FFF2-40B4-BE49-F238E27FC236}">
                <a16:creationId xmlns:a16="http://schemas.microsoft.com/office/drawing/2014/main" id="{F592EC28-81D2-494E-AD5C-BC4F4FCD303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933747" y="5203301"/>
            <a:ext cx="3200400" cy="731520"/>
          </a:xfrm>
        </p:spPr>
        <p:txBody>
          <a:bodyPr>
            <a:norm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3" name="Text Placeholder 9">
            <a:extLst>
              <a:ext uri="{FF2B5EF4-FFF2-40B4-BE49-F238E27FC236}">
                <a16:creationId xmlns:a16="http://schemas.microsoft.com/office/drawing/2014/main" id="{6B4E489F-EE15-4460-875A-2FB75B72C5D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486217" y="2080153"/>
            <a:ext cx="3200400" cy="365760"/>
          </a:xfrm>
        </p:spPr>
        <p:txBody>
          <a:bodyPr>
            <a:noAutofit/>
          </a:bodyPr>
          <a:lstStyle>
            <a:lvl1pPr marL="0" indent="0">
              <a:lnSpc>
                <a:spcPts val="2400"/>
              </a:lnSpc>
              <a:spcBef>
                <a:spcPts val="0"/>
              </a:spcBef>
              <a:buNone/>
              <a:defRPr sz="2000" b="1" cap="all" baseline="0">
                <a:solidFill>
                  <a:schemeClr val="accent3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102" name="Text Placeholder 9">
            <a:extLst>
              <a:ext uri="{FF2B5EF4-FFF2-40B4-BE49-F238E27FC236}">
                <a16:creationId xmlns:a16="http://schemas.microsoft.com/office/drawing/2014/main" id="{41D6DC40-2E7F-4703-B810-A9DF12E8CA4D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486217" y="2486550"/>
            <a:ext cx="3200400" cy="731520"/>
          </a:xfrm>
        </p:spPr>
        <p:txBody>
          <a:bodyPr>
            <a:norm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5" name="Text Placeholder 9">
            <a:extLst>
              <a:ext uri="{FF2B5EF4-FFF2-40B4-BE49-F238E27FC236}">
                <a16:creationId xmlns:a16="http://schemas.microsoft.com/office/drawing/2014/main" id="{8D1334C0-9B97-4769-8EC5-505D553AD53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486217" y="3417082"/>
            <a:ext cx="3200400" cy="365760"/>
          </a:xfrm>
        </p:spPr>
        <p:txBody>
          <a:bodyPr>
            <a:noAutofit/>
          </a:bodyPr>
          <a:lstStyle>
            <a:lvl1pPr marL="0" indent="0">
              <a:lnSpc>
                <a:spcPts val="2400"/>
              </a:lnSpc>
              <a:spcBef>
                <a:spcPts val="0"/>
              </a:spcBef>
              <a:buNone/>
              <a:defRPr sz="2000" b="1" cap="all" baseline="0">
                <a:solidFill>
                  <a:schemeClr val="accent3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104" name="Text Placeholder 9">
            <a:extLst>
              <a:ext uri="{FF2B5EF4-FFF2-40B4-BE49-F238E27FC236}">
                <a16:creationId xmlns:a16="http://schemas.microsoft.com/office/drawing/2014/main" id="{77627840-21B3-4981-A379-398FD9F5B7E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486217" y="3832623"/>
            <a:ext cx="3200400" cy="731520"/>
          </a:xfrm>
        </p:spPr>
        <p:txBody>
          <a:bodyPr>
            <a:norm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9" name="Date Placeholder 3">
            <a:extLst>
              <a:ext uri="{FF2B5EF4-FFF2-40B4-BE49-F238E27FC236}">
                <a16:creationId xmlns:a16="http://schemas.microsoft.com/office/drawing/2014/main" id="{5A56B3AA-5CA2-4004-8F95-11FD7B895DA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37760" y="6353175"/>
            <a:ext cx="109728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210" name="Footer Placeholder 4">
            <a:extLst>
              <a:ext uri="{FF2B5EF4-FFF2-40B4-BE49-F238E27FC236}">
                <a16:creationId xmlns:a16="http://schemas.microsoft.com/office/drawing/2014/main" id="{07D92F37-472D-4CCB-AA97-FA42E5607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36167" y="6350000"/>
            <a:ext cx="22860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Pitch deck title</a:t>
            </a:r>
          </a:p>
        </p:txBody>
      </p:sp>
      <p:sp>
        <p:nvSpPr>
          <p:cNvPr id="211" name="Slide Number Placeholder 5">
            <a:extLst>
              <a:ext uri="{FF2B5EF4-FFF2-40B4-BE49-F238E27FC236}">
                <a16:creationId xmlns:a16="http://schemas.microsoft.com/office/drawing/2014/main" id="{C0E89FFF-230F-4CBA-A6BC-D887B3FFA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15145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52" userDrawn="1">
          <p15:clr>
            <a:srgbClr val="FBAE40"/>
          </p15:clr>
        </p15:guide>
        <p15:guide id="2" pos="7104" userDrawn="1">
          <p15:clr>
            <a:srgbClr val="FBAE40"/>
          </p15:clr>
        </p15:guide>
        <p15:guide id="3" pos="7392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ution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7760" y="898525"/>
            <a:ext cx="6800850" cy="1325880"/>
          </a:xfrm>
        </p:spPr>
        <p:txBody>
          <a:bodyPr anchor="t" anchorCtr="0"/>
          <a:lstStyle>
            <a:lvl1pPr>
              <a:defRPr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C962441-913E-484B-806B-8AD5CE6734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-33209" y="-16980"/>
            <a:ext cx="4096193" cy="6874980"/>
            <a:chOff x="-33209" y="-16980"/>
            <a:chExt cx="4096193" cy="687498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557D1F3-8C55-47FE-B39A-86D30F8FFEA1}"/>
                </a:ext>
              </a:extLst>
            </p:cNvPr>
            <p:cNvSpPr/>
            <p:nvPr userDrawn="1"/>
          </p:nvSpPr>
          <p:spPr>
            <a:xfrm>
              <a:off x="11888" y="0"/>
              <a:ext cx="2029968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F4EB6F2E-2621-4EB5-A04D-906FD08CED87}"/>
                </a:ext>
              </a:extLst>
            </p:cNvPr>
            <p:cNvSpPr/>
            <p:nvPr userDrawn="1"/>
          </p:nvSpPr>
          <p:spPr>
            <a:xfrm flipH="1">
              <a:off x="0" y="4814860"/>
              <a:ext cx="2032942" cy="202996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Rectangle 23">
              <a:extLst>
                <a:ext uri="{FF2B5EF4-FFF2-40B4-BE49-F238E27FC236}">
                  <a16:creationId xmlns:a16="http://schemas.microsoft.com/office/drawing/2014/main" id="{D2F68DA8-1D58-42B0-A2C9-046E92884BC1}"/>
                </a:ext>
              </a:extLst>
            </p:cNvPr>
            <p:cNvSpPr/>
            <p:nvPr userDrawn="1"/>
          </p:nvSpPr>
          <p:spPr>
            <a:xfrm>
              <a:off x="2033016" y="2031653"/>
              <a:ext cx="2029968" cy="2029968"/>
            </a:xfrm>
            <a:custGeom>
              <a:avLst/>
              <a:gdLst>
                <a:gd name="connsiteX0" fmla="*/ 0 w 2029968"/>
                <a:gd name="connsiteY0" fmla="*/ 0 h 2029968"/>
                <a:gd name="connsiteX1" fmla="*/ 2029968 w 2029968"/>
                <a:gd name="connsiteY1" fmla="*/ 0 h 2029968"/>
                <a:gd name="connsiteX2" fmla="*/ 2029968 w 2029968"/>
                <a:gd name="connsiteY2" fmla="*/ 2029968 h 2029968"/>
                <a:gd name="connsiteX3" fmla="*/ 0 w 2029968"/>
                <a:gd name="connsiteY3" fmla="*/ 2029968 h 2029968"/>
                <a:gd name="connsiteX4" fmla="*/ 0 w 2029968"/>
                <a:gd name="connsiteY4" fmla="*/ 0 h 2029968"/>
                <a:gd name="connsiteX0" fmla="*/ 0 w 2029968"/>
                <a:gd name="connsiteY0" fmla="*/ 0 h 2029968"/>
                <a:gd name="connsiteX1" fmla="*/ 2029968 w 2029968"/>
                <a:gd name="connsiteY1" fmla="*/ 2029968 h 2029968"/>
                <a:gd name="connsiteX2" fmla="*/ 0 w 2029968"/>
                <a:gd name="connsiteY2" fmla="*/ 2029968 h 2029968"/>
                <a:gd name="connsiteX3" fmla="*/ 0 w 2029968"/>
                <a:gd name="connsiteY3" fmla="*/ 0 h 2029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9968" h="2029968">
                  <a:moveTo>
                    <a:pt x="0" y="0"/>
                  </a:moveTo>
                  <a:lnTo>
                    <a:pt x="2029968" y="2029968"/>
                  </a:lnTo>
                  <a:lnTo>
                    <a:pt x="0" y="20299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9CC28908-2548-441C-BE9D-8728E1FC84C0}"/>
                </a:ext>
              </a:extLst>
            </p:cNvPr>
            <p:cNvSpPr/>
            <p:nvPr userDrawn="1"/>
          </p:nvSpPr>
          <p:spPr>
            <a:xfrm>
              <a:off x="2033016" y="4059639"/>
              <a:ext cx="2029968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35" name="Picture 34" descr="A black and white striped pattern&#10;&#10;Description automatically generated with low confidence">
              <a:extLst>
                <a:ext uri="{FF2B5EF4-FFF2-40B4-BE49-F238E27FC236}">
                  <a16:creationId xmlns:a16="http://schemas.microsoft.com/office/drawing/2014/main" id="{731DC170-FB16-45F8-B62C-DCAB2B9AC31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3015" y="5086646"/>
              <a:ext cx="2019299" cy="999451"/>
            </a:xfrm>
            <a:prstGeom prst="rect">
              <a:avLst/>
            </a:prstGeom>
          </p:spPr>
        </p:pic>
        <p:pic>
          <p:nvPicPr>
            <p:cNvPr id="36" name="Graphic 35">
              <a:extLst>
                <a:ext uri="{FF2B5EF4-FFF2-40B4-BE49-F238E27FC236}">
                  <a16:creationId xmlns:a16="http://schemas.microsoft.com/office/drawing/2014/main" id="{6529D2A7-ABB3-4E2D-88CA-F813997011F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0800000">
              <a:off x="-9867" y="-16980"/>
              <a:ext cx="2029968" cy="2029968"/>
            </a:xfrm>
            <a:prstGeom prst="rect">
              <a:avLst/>
            </a:prstGeom>
          </p:spPr>
        </p:pic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CDB6750E-735F-4906-8BCA-E0BD4F029617}"/>
                </a:ext>
              </a:extLst>
            </p:cNvPr>
            <p:cNvSpPr/>
            <p:nvPr userDrawn="1"/>
          </p:nvSpPr>
          <p:spPr>
            <a:xfrm>
              <a:off x="2029968" y="6045049"/>
              <a:ext cx="2029968" cy="81295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38" name="Graphic 37">
              <a:extLst>
                <a:ext uri="{FF2B5EF4-FFF2-40B4-BE49-F238E27FC236}">
                  <a16:creationId xmlns:a16="http://schemas.microsoft.com/office/drawing/2014/main" id="{051ECE99-ACA6-46AF-98D5-81FBD3F834A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9384" y="4828032"/>
              <a:ext cx="2029968" cy="2029968"/>
            </a:xfrm>
            <a:prstGeom prst="rect">
              <a:avLst/>
            </a:prstGeom>
          </p:spPr>
        </p:pic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9837D25D-BADF-40E0-B7F9-1288B53AA656}"/>
                </a:ext>
              </a:extLst>
            </p:cNvPr>
            <p:cNvSpPr/>
            <p:nvPr userDrawn="1"/>
          </p:nvSpPr>
          <p:spPr>
            <a:xfrm flipH="1">
              <a:off x="-9868" y="2000264"/>
              <a:ext cx="2032942" cy="202996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3A847BA4-24DF-47BE-BE28-02415C2A2D3C}"/>
                </a:ext>
              </a:extLst>
            </p:cNvPr>
            <p:cNvGrpSpPr/>
            <p:nvPr userDrawn="1"/>
          </p:nvGrpSpPr>
          <p:grpSpPr>
            <a:xfrm>
              <a:off x="100242" y="2099803"/>
              <a:ext cx="1920240" cy="1920240"/>
              <a:chOff x="5361924" y="7472790"/>
              <a:chExt cx="1828800" cy="1828800"/>
            </a:xfrm>
          </p:grpSpPr>
          <p:grpSp>
            <p:nvGrpSpPr>
              <p:cNvPr id="41" name="Group 40">
                <a:extLst>
                  <a:ext uri="{FF2B5EF4-FFF2-40B4-BE49-F238E27FC236}">
                    <a16:creationId xmlns:a16="http://schemas.microsoft.com/office/drawing/2014/main" id="{882CC485-8A14-4767-80E8-8FB0A9991D20}"/>
                  </a:ext>
                </a:extLst>
              </p:cNvPr>
              <p:cNvGrpSpPr/>
              <p:nvPr userDrawn="1"/>
            </p:nvGrpSpPr>
            <p:grpSpPr>
              <a:xfrm>
                <a:off x="5361924" y="7472790"/>
                <a:ext cx="1828800" cy="1828800"/>
                <a:chOff x="5361924" y="7472790"/>
                <a:chExt cx="1828800" cy="1828800"/>
              </a:xfrm>
            </p:grpSpPr>
            <p:grpSp>
              <p:nvGrpSpPr>
                <p:cNvPr id="43" name="Group 42">
                  <a:extLst>
                    <a:ext uri="{FF2B5EF4-FFF2-40B4-BE49-F238E27FC236}">
                      <a16:creationId xmlns:a16="http://schemas.microsoft.com/office/drawing/2014/main" id="{E119FAB2-4AF3-4EC9-98C6-E69760D02810}"/>
                    </a:ext>
                  </a:extLst>
                </p:cNvPr>
                <p:cNvGrpSpPr/>
                <p:nvPr userDrawn="1"/>
              </p:nvGrpSpPr>
              <p:grpSpPr>
                <a:xfrm>
                  <a:off x="5361924" y="7472790"/>
                  <a:ext cx="1828800" cy="1828800"/>
                  <a:chOff x="5388428" y="7173291"/>
                  <a:chExt cx="1828800" cy="1828800"/>
                </a:xfrm>
              </p:grpSpPr>
              <p:grpSp>
                <p:nvGrpSpPr>
                  <p:cNvPr id="49" name="Group 48">
                    <a:extLst>
                      <a:ext uri="{FF2B5EF4-FFF2-40B4-BE49-F238E27FC236}">
                        <a16:creationId xmlns:a16="http://schemas.microsoft.com/office/drawing/2014/main" id="{E2A21525-E952-4F39-A9B2-2CA7C5B14B85}"/>
                      </a:ext>
                    </a:extLst>
                  </p:cNvPr>
                  <p:cNvGrpSpPr/>
                  <p:nvPr userDrawn="1"/>
                </p:nvGrpSpPr>
                <p:grpSpPr>
                  <a:xfrm>
                    <a:off x="5388428" y="7173291"/>
                    <a:ext cx="1828800" cy="1828800"/>
                    <a:chOff x="5388428" y="7173291"/>
                    <a:chExt cx="1828800" cy="1828800"/>
                  </a:xfrm>
                </p:grpSpPr>
                <p:grpSp>
                  <p:nvGrpSpPr>
                    <p:cNvPr id="51" name="Group 50">
                      <a:extLst>
                        <a:ext uri="{FF2B5EF4-FFF2-40B4-BE49-F238E27FC236}">
                          <a16:creationId xmlns:a16="http://schemas.microsoft.com/office/drawing/2014/main" id="{53BFFD34-0142-4185-8790-1D792CB2F5DD}"/>
                        </a:ext>
                      </a:extLst>
                    </p:cNvPr>
                    <p:cNvGrpSpPr/>
                    <p:nvPr userDrawn="1"/>
                  </p:nvGrpSpPr>
                  <p:grpSpPr>
                    <a:xfrm>
                      <a:off x="5388428" y="7173291"/>
                      <a:ext cx="1828800" cy="1828800"/>
                      <a:chOff x="5579044" y="7049770"/>
                      <a:chExt cx="1828800" cy="1828800"/>
                    </a:xfrm>
                  </p:grpSpPr>
                  <p:grpSp>
                    <p:nvGrpSpPr>
                      <p:cNvPr id="53" name="Group 52">
                        <a:extLst>
                          <a:ext uri="{FF2B5EF4-FFF2-40B4-BE49-F238E27FC236}">
                            <a16:creationId xmlns:a16="http://schemas.microsoft.com/office/drawing/2014/main" id="{00D3FC75-8C07-4B5B-A025-3CCC5DC458DA}"/>
                          </a:ext>
                        </a:extLst>
                      </p:cNvPr>
                      <p:cNvGrpSpPr/>
                      <p:nvPr userDrawn="1"/>
                    </p:nvGrpSpPr>
                    <p:grpSpPr>
                      <a:xfrm>
                        <a:off x="5579044" y="7049770"/>
                        <a:ext cx="1828800" cy="1828800"/>
                        <a:chOff x="5579044" y="7049770"/>
                        <a:chExt cx="1828800" cy="1828800"/>
                      </a:xfrm>
                    </p:grpSpPr>
                    <p:grpSp>
                      <p:nvGrpSpPr>
                        <p:cNvPr id="55" name="Group 54">
                          <a:extLst>
                            <a:ext uri="{FF2B5EF4-FFF2-40B4-BE49-F238E27FC236}">
                              <a16:creationId xmlns:a16="http://schemas.microsoft.com/office/drawing/2014/main" id="{393D2F91-0E6A-4541-843C-1FC0CC2A024A}"/>
                            </a:ext>
                          </a:extLst>
                        </p:cNvPr>
                        <p:cNvGrpSpPr/>
                        <p:nvPr userDrawn="1"/>
                      </p:nvGrpSpPr>
                      <p:grpSpPr>
                        <a:xfrm>
                          <a:off x="5579044" y="7049770"/>
                          <a:ext cx="1828800" cy="1828800"/>
                          <a:chOff x="5579044" y="7049770"/>
                          <a:chExt cx="1828800" cy="1828800"/>
                        </a:xfrm>
                      </p:grpSpPr>
                      <p:grpSp>
                        <p:nvGrpSpPr>
                          <p:cNvPr id="57" name="Group 56">
                            <a:extLst>
                              <a:ext uri="{FF2B5EF4-FFF2-40B4-BE49-F238E27FC236}">
                                <a16:creationId xmlns:a16="http://schemas.microsoft.com/office/drawing/2014/main" id="{7C9F80E2-6A88-44DC-B048-7178CAA61DAF}"/>
                              </a:ext>
                            </a:extLst>
                          </p:cNvPr>
                          <p:cNvGrpSpPr/>
                          <p:nvPr userDrawn="1"/>
                        </p:nvGrpSpPr>
                        <p:grpSpPr>
                          <a:xfrm>
                            <a:off x="5579044" y="7049770"/>
                            <a:ext cx="1828800" cy="1828800"/>
                            <a:chOff x="5579044" y="7049770"/>
                            <a:chExt cx="1828800" cy="1828800"/>
                          </a:xfrm>
                        </p:grpSpPr>
                        <p:sp>
                          <p:nvSpPr>
                            <p:cNvPr id="59" name="Oval 58">
                              <a:extLst>
                                <a:ext uri="{FF2B5EF4-FFF2-40B4-BE49-F238E27FC236}">
                                  <a16:creationId xmlns:a16="http://schemas.microsoft.com/office/drawing/2014/main" id="{1D9D5420-70BE-477D-A17F-A86F19AD3FAC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579044" y="7049770"/>
                              <a:ext cx="1828800" cy="182880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  <p:sp>
                          <p:nvSpPr>
                            <p:cNvPr id="60" name="Oval 59">
                              <a:extLst>
                                <a:ext uri="{FF2B5EF4-FFF2-40B4-BE49-F238E27FC236}">
                                  <a16:creationId xmlns:a16="http://schemas.microsoft.com/office/drawing/2014/main" id="{0BBACECF-9AE7-40B5-90D0-AE2CF1FBE0BD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647624" y="7118350"/>
                              <a:ext cx="1691640" cy="169164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</p:grpSp>
                      <p:sp>
                        <p:nvSpPr>
                          <p:cNvPr id="58" name="Oval 57">
                            <a:extLst>
                              <a:ext uri="{FF2B5EF4-FFF2-40B4-BE49-F238E27FC236}">
                                <a16:creationId xmlns:a16="http://schemas.microsoft.com/office/drawing/2014/main" id="{1A76BEA0-888E-41CD-9B30-B128A39F781E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716204" y="7186930"/>
                            <a:ext cx="1554480" cy="155448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r>
                              <a:rPr lang="en-US" dirty="0"/>
                              <a:t> </a:t>
                            </a:r>
                          </a:p>
                        </p:txBody>
                      </p:sp>
                    </p:grpSp>
                    <p:sp>
                      <p:nvSpPr>
                        <p:cNvPr id="56" name="Oval 55">
                          <a:extLst>
                            <a:ext uri="{FF2B5EF4-FFF2-40B4-BE49-F238E27FC236}">
                              <a16:creationId xmlns:a16="http://schemas.microsoft.com/office/drawing/2014/main" id="{2EA36045-2F1D-402B-A951-B9957D5C145A}"/>
                            </a:ext>
                          </a:extLst>
                        </p:cNvPr>
                        <p:cNvSpPr/>
                        <p:nvPr userDrawn="1"/>
                      </p:nvSpPr>
                      <p:spPr>
                        <a:xfrm>
                          <a:off x="5784784" y="7255510"/>
                          <a:ext cx="1417320" cy="1417320"/>
                        </a:xfrm>
                        <a:prstGeom prst="ellipse">
                          <a:avLst/>
                        </a:prstGeom>
                        <a:noFill/>
                        <a:ln w="25400">
                          <a:solidFill>
                            <a:schemeClr val="accent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dirty="0"/>
                            <a:t> </a:t>
                          </a:r>
                        </a:p>
                      </p:txBody>
                    </p:sp>
                  </p:grpSp>
                  <p:sp>
                    <p:nvSpPr>
                      <p:cNvPr id="54" name="Oval 53">
                        <a:extLst>
                          <a:ext uri="{FF2B5EF4-FFF2-40B4-BE49-F238E27FC236}">
                            <a16:creationId xmlns:a16="http://schemas.microsoft.com/office/drawing/2014/main" id="{AAF58CB3-363E-4156-8148-52E0B9CB634A}"/>
                          </a:ext>
                        </a:extLst>
                      </p:cNvPr>
                      <p:cNvSpPr/>
                      <p:nvPr userDrawn="1"/>
                    </p:nvSpPr>
                    <p:spPr>
                      <a:xfrm>
                        <a:off x="5853364" y="7324090"/>
                        <a:ext cx="1280160" cy="1280160"/>
                      </a:xfrm>
                      <a:prstGeom prst="ellipse">
                        <a:avLst/>
                      </a:prstGeom>
                      <a:noFill/>
                      <a:ln w="25400">
                        <a:solidFill>
                          <a:schemeClr val="accent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en-US" dirty="0"/>
                          <a:t> </a:t>
                        </a:r>
                      </a:p>
                    </p:txBody>
                  </p:sp>
                </p:grpSp>
                <p:sp>
                  <p:nvSpPr>
                    <p:cNvPr id="52" name="Oval 51">
                      <a:extLst>
                        <a:ext uri="{FF2B5EF4-FFF2-40B4-BE49-F238E27FC236}">
                          <a16:creationId xmlns:a16="http://schemas.microsoft.com/office/drawing/2014/main" id="{BDC4E05B-A602-483A-B19B-B907358D4629}"/>
                        </a:ext>
                      </a:extLst>
                    </p:cNvPr>
                    <p:cNvSpPr/>
                    <p:nvPr userDrawn="1"/>
                  </p:nvSpPr>
                  <p:spPr>
                    <a:xfrm>
                      <a:off x="5731328" y="7516191"/>
                      <a:ext cx="1143000" cy="1143000"/>
                    </a:xfrm>
                    <a:prstGeom prst="ellipse">
                      <a:avLst/>
                    </a:prstGeom>
                    <a:noFill/>
                    <a:ln w="25400">
                      <a:solidFill>
                        <a:schemeClr val="accent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dirty="0"/>
                        <a:t> </a:t>
                      </a:r>
                    </a:p>
                  </p:txBody>
                </p:sp>
              </p:grpSp>
              <p:sp>
                <p:nvSpPr>
                  <p:cNvPr id="50" name="Oval 49">
                    <a:extLst>
                      <a:ext uri="{FF2B5EF4-FFF2-40B4-BE49-F238E27FC236}">
                        <a16:creationId xmlns:a16="http://schemas.microsoft.com/office/drawing/2014/main" id="{55AC54D8-2C27-49A7-B1CE-C865E629499E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799908" y="7584771"/>
                    <a:ext cx="1005840" cy="100584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/>
                      <a:t> </a:t>
                    </a:r>
                  </a:p>
                </p:txBody>
              </p:sp>
            </p:grpSp>
            <p:sp>
              <p:nvSpPr>
                <p:cNvPr id="44" name="Oval 43">
                  <a:extLst>
                    <a:ext uri="{FF2B5EF4-FFF2-40B4-BE49-F238E27FC236}">
                      <a16:creationId xmlns:a16="http://schemas.microsoft.com/office/drawing/2014/main" id="{C9753262-9BA1-4716-B4B5-AAFE232A72A2}"/>
                    </a:ext>
                  </a:extLst>
                </p:cNvPr>
                <p:cNvSpPr/>
                <p:nvPr userDrawn="1"/>
              </p:nvSpPr>
              <p:spPr>
                <a:xfrm>
                  <a:off x="5841984" y="7952850"/>
                  <a:ext cx="868680" cy="86868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45" name="Oval 44">
                  <a:extLst>
                    <a:ext uri="{FF2B5EF4-FFF2-40B4-BE49-F238E27FC236}">
                      <a16:creationId xmlns:a16="http://schemas.microsoft.com/office/drawing/2014/main" id="{5B2AD932-98DF-4DA1-B19E-E38A4DD270F0}"/>
                    </a:ext>
                  </a:extLst>
                </p:cNvPr>
                <p:cNvSpPr/>
                <p:nvPr userDrawn="1"/>
              </p:nvSpPr>
              <p:spPr>
                <a:xfrm>
                  <a:off x="5910564" y="8021430"/>
                  <a:ext cx="731520" cy="73152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46" name="Oval 45">
                  <a:extLst>
                    <a:ext uri="{FF2B5EF4-FFF2-40B4-BE49-F238E27FC236}">
                      <a16:creationId xmlns:a16="http://schemas.microsoft.com/office/drawing/2014/main" id="{DE13C879-BB42-4F2C-9413-A1322DE58809}"/>
                    </a:ext>
                  </a:extLst>
                </p:cNvPr>
                <p:cNvSpPr/>
                <p:nvPr userDrawn="1"/>
              </p:nvSpPr>
              <p:spPr>
                <a:xfrm>
                  <a:off x="5979144" y="8090010"/>
                  <a:ext cx="594360" cy="59436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47" name="Oval 46">
                  <a:extLst>
                    <a:ext uri="{FF2B5EF4-FFF2-40B4-BE49-F238E27FC236}">
                      <a16:creationId xmlns:a16="http://schemas.microsoft.com/office/drawing/2014/main" id="{28B4D2F2-9DD5-4B23-A2F2-7DBEE9E61F6C}"/>
                    </a:ext>
                  </a:extLst>
                </p:cNvPr>
                <p:cNvSpPr/>
                <p:nvPr userDrawn="1"/>
              </p:nvSpPr>
              <p:spPr>
                <a:xfrm>
                  <a:off x="6047724" y="8158590"/>
                  <a:ext cx="457200" cy="45720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48" name="Oval 47">
                  <a:extLst>
                    <a:ext uri="{FF2B5EF4-FFF2-40B4-BE49-F238E27FC236}">
                      <a16:creationId xmlns:a16="http://schemas.microsoft.com/office/drawing/2014/main" id="{C1A2F663-A8A7-4337-9C39-489B4C457111}"/>
                    </a:ext>
                  </a:extLst>
                </p:cNvPr>
                <p:cNvSpPr/>
                <p:nvPr userDrawn="1"/>
              </p:nvSpPr>
              <p:spPr>
                <a:xfrm>
                  <a:off x="6116304" y="8227170"/>
                  <a:ext cx="320040" cy="32004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</p:grp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1609761D-150A-4DE0-9604-CC3953C108D0}"/>
                  </a:ext>
                </a:extLst>
              </p:cNvPr>
              <p:cNvSpPr/>
              <p:nvPr userDrawn="1"/>
            </p:nvSpPr>
            <p:spPr>
              <a:xfrm>
                <a:off x="6184884" y="8295750"/>
                <a:ext cx="182880" cy="18288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</p:grp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D1189D1C-85ED-4EF1-A384-7C4590ED50FD}"/>
                </a:ext>
              </a:extLst>
            </p:cNvPr>
            <p:cNvSpPr/>
            <p:nvPr userDrawn="1"/>
          </p:nvSpPr>
          <p:spPr>
            <a:xfrm>
              <a:off x="0" y="4052952"/>
              <a:ext cx="2029968" cy="82296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445306C5-E470-4A93-9C9F-5D066F760D16}"/>
                </a:ext>
              </a:extLst>
            </p:cNvPr>
            <p:cNvSpPr/>
            <p:nvPr userDrawn="1"/>
          </p:nvSpPr>
          <p:spPr>
            <a:xfrm>
              <a:off x="-33209" y="1999541"/>
              <a:ext cx="1014984" cy="2029968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B31C374B-40F2-4B1E-A9D8-6E5C932FF170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-33209" y="2009066"/>
              <a:ext cx="3017520" cy="70"/>
            </a:xfrm>
            <a:prstGeom prst="line">
              <a:avLst/>
            </a:prstGeom>
            <a:ln w="381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1C668341-39BE-4448-B29D-2594AE6D75C2}"/>
                </a:ext>
              </a:extLst>
            </p:cNvPr>
            <p:cNvSpPr/>
            <p:nvPr userDrawn="1"/>
          </p:nvSpPr>
          <p:spPr>
            <a:xfrm>
              <a:off x="2923530" y="1871237"/>
              <a:ext cx="274320" cy="27432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75" name="Text Placeholder 9">
            <a:extLst>
              <a:ext uri="{FF2B5EF4-FFF2-40B4-BE49-F238E27FC236}">
                <a16:creationId xmlns:a16="http://schemas.microsoft.com/office/drawing/2014/main" id="{4416EFAA-C2FD-4F04-91E3-9F1FA3533A9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937760" y="2084832"/>
            <a:ext cx="3200400" cy="365760"/>
          </a:xfrm>
        </p:spPr>
        <p:txBody>
          <a:bodyPr>
            <a:noAutofit/>
          </a:bodyPr>
          <a:lstStyle>
            <a:lvl1pPr marL="0" indent="0">
              <a:lnSpc>
                <a:spcPts val="2400"/>
              </a:lnSpc>
              <a:buNone/>
              <a:defRPr sz="2000" b="1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72" name="Text Placeholder 9">
            <a:extLst>
              <a:ext uri="{FF2B5EF4-FFF2-40B4-BE49-F238E27FC236}">
                <a16:creationId xmlns:a16="http://schemas.microsoft.com/office/drawing/2014/main" id="{0BAC0AED-8273-498E-ABB8-65CD10B0073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14900" y="2496312"/>
            <a:ext cx="3200400" cy="1188720"/>
          </a:xfrm>
        </p:spPr>
        <p:txBody>
          <a:bodyPr>
            <a:norm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2" name="Text Placeholder 9">
            <a:extLst>
              <a:ext uri="{FF2B5EF4-FFF2-40B4-BE49-F238E27FC236}">
                <a16:creationId xmlns:a16="http://schemas.microsoft.com/office/drawing/2014/main" id="{0FACFED0-6B1D-4868-929E-C9101D8B7DE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38777" y="2084832"/>
            <a:ext cx="3200400" cy="365760"/>
          </a:xfrm>
        </p:spPr>
        <p:txBody>
          <a:bodyPr>
            <a:noAutofit/>
          </a:bodyPr>
          <a:lstStyle>
            <a:lvl1pPr marL="0" indent="0">
              <a:lnSpc>
                <a:spcPts val="2400"/>
              </a:lnSpc>
              <a:buNone/>
              <a:defRPr sz="2000" b="1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74" name="Text Placeholder 9">
            <a:extLst>
              <a:ext uri="{FF2B5EF4-FFF2-40B4-BE49-F238E27FC236}">
                <a16:creationId xmlns:a16="http://schemas.microsoft.com/office/drawing/2014/main" id="{A3276736-0B83-4D4F-B7D9-AAEF95E38AE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535924" y="2496312"/>
            <a:ext cx="3200400" cy="1188720"/>
          </a:xfrm>
        </p:spPr>
        <p:txBody>
          <a:bodyPr>
            <a:norm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5" name="Text Placeholder 9">
            <a:extLst>
              <a:ext uri="{FF2B5EF4-FFF2-40B4-BE49-F238E27FC236}">
                <a16:creationId xmlns:a16="http://schemas.microsoft.com/office/drawing/2014/main" id="{B57AD20F-1E1B-4FD3-8A76-E07A91002B8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937760" y="3838956"/>
            <a:ext cx="3200400" cy="365760"/>
          </a:xfrm>
        </p:spPr>
        <p:txBody>
          <a:bodyPr>
            <a:noAutofit/>
          </a:bodyPr>
          <a:lstStyle>
            <a:lvl1pPr marL="0" indent="0">
              <a:lnSpc>
                <a:spcPts val="2400"/>
              </a:lnSpc>
              <a:buNone/>
              <a:defRPr sz="2000" b="1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93" name="Text Placeholder 9">
            <a:extLst>
              <a:ext uri="{FF2B5EF4-FFF2-40B4-BE49-F238E27FC236}">
                <a16:creationId xmlns:a16="http://schemas.microsoft.com/office/drawing/2014/main" id="{6688431F-3AD3-44AD-A5DF-E032B167CC0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937760" y="4255479"/>
            <a:ext cx="3200400" cy="1188720"/>
          </a:xfrm>
        </p:spPr>
        <p:txBody>
          <a:bodyPr>
            <a:norm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6" name="Text Placeholder 9">
            <a:extLst>
              <a:ext uri="{FF2B5EF4-FFF2-40B4-BE49-F238E27FC236}">
                <a16:creationId xmlns:a16="http://schemas.microsoft.com/office/drawing/2014/main" id="{F1B1DAAB-37E2-4803-8DF8-A56E6FFF054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535924" y="3838956"/>
            <a:ext cx="3200400" cy="365760"/>
          </a:xfrm>
        </p:spPr>
        <p:txBody>
          <a:bodyPr>
            <a:noAutofit/>
          </a:bodyPr>
          <a:lstStyle>
            <a:lvl1pPr marL="0" indent="0">
              <a:lnSpc>
                <a:spcPts val="2400"/>
              </a:lnSpc>
              <a:buNone/>
              <a:defRPr sz="2000" b="1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94" name="Text Placeholder 9">
            <a:extLst>
              <a:ext uri="{FF2B5EF4-FFF2-40B4-BE49-F238E27FC236}">
                <a16:creationId xmlns:a16="http://schemas.microsoft.com/office/drawing/2014/main" id="{E9E9B407-35B1-4B56-BB6A-4895E5AC4CC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535924" y="4252806"/>
            <a:ext cx="3200400" cy="1188720"/>
          </a:xfrm>
        </p:spPr>
        <p:txBody>
          <a:bodyPr>
            <a:norm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9" name="Date Placeholder 3">
            <a:extLst>
              <a:ext uri="{FF2B5EF4-FFF2-40B4-BE49-F238E27FC236}">
                <a16:creationId xmlns:a16="http://schemas.microsoft.com/office/drawing/2014/main" id="{E2B0C6B8-E2CB-460E-BBC8-AC4339C89DB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37760" y="6353175"/>
            <a:ext cx="109728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70" name="Footer Placeholder 4">
            <a:extLst>
              <a:ext uri="{FF2B5EF4-FFF2-40B4-BE49-F238E27FC236}">
                <a16:creationId xmlns:a16="http://schemas.microsoft.com/office/drawing/2014/main" id="{433844D3-0FDA-4C97-9B21-5021A38E4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36167" y="6350000"/>
            <a:ext cx="22860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Pitch deck title</a:t>
            </a:r>
          </a:p>
        </p:txBody>
      </p:sp>
      <p:sp>
        <p:nvSpPr>
          <p:cNvPr id="71" name="Slide Number Placeholder 5">
            <a:extLst>
              <a:ext uri="{FF2B5EF4-FFF2-40B4-BE49-F238E27FC236}">
                <a16:creationId xmlns:a16="http://schemas.microsoft.com/office/drawing/2014/main" id="{EC059538-F80F-46C9-80EB-AC9B56DD0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5550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52" userDrawn="1">
          <p15:clr>
            <a:srgbClr val="FBAE40"/>
          </p15:clr>
        </p15:guide>
        <p15:guide id="2" pos="7104" userDrawn="1">
          <p15:clr>
            <a:srgbClr val="FBAE40"/>
          </p15:clr>
        </p15:guide>
        <p15:guide id="3" pos="7392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overview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896112"/>
            <a:ext cx="6800850" cy="1325880"/>
          </a:xfrm>
        </p:spPr>
        <p:txBody>
          <a:bodyPr anchor="t" anchorCtr="0"/>
          <a:lstStyle>
            <a:lvl1pPr>
              <a:defRPr cap="all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76A6A8D4-352A-4CDF-8E34-3A3E064029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8094267" y="-12136"/>
            <a:ext cx="4100169" cy="6878956"/>
            <a:chOff x="8094267" y="-12136"/>
            <a:chExt cx="4100169" cy="6878956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4CDCB077-A12F-4FE0-AD96-924BF98DBB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 userDrawn="1"/>
          </p:nvGrpSpPr>
          <p:grpSpPr>
            <a:xfrm>
              <a:off x="8138160" y="-7084"/>
              <a:ext cx="4053840" cy="4061621"/>
              <a:chOff x="8138160" y="-7084"/>
              <a:chExt cx="4053840" cy="4061621"/>
            </a:xfrm>
          </p:grpSpPr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9837D25D-BADF-40E0-B7F9-1288B53AA656}"/>
                  </a:ext>
                </a:extLst>
              </p:cNvPr>
              <p:cNvSpPr/>
              <p:nvPr userDrawn="1"/>
            </p:nvSpPr>
            <p:spPr>
              <a:xfrm flipH="1">
                <a:off x="8138160" y="2017039"/>
                <a:ext cx="2032942" cy="2029968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4FADCD25-4CC2-4A9A-B033-132F3DA6D2F5}"/>
                  </a:ext>
                </a:extLst>
              </p:cNvPr>
              <p:cNvSpPr/>
              <p:nvPr userDrawn="1"/>
            </p:nvSpPr>
            <p:spPr>
              <a:xfrm>
                <a:off x="10162032" y="2014436"/>
                <a:ext cx="2029968" cy="202996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3" name="Rectangle 23">
                <a:extLst>
                  <a:ext uri="{FF2B5EF4-FFF2-40B4-BE49-F238E27FC236}">
                    <a16:creationId xmlns:a16="http://schemas.microsoft.com/office/drawing/2014/main" id="{D2F68DA8-1D58-42B0-A2C9-046E92884BC1}"/>
                  </a:ext>
                </a:extLst>
              </p:cNvPr>
              <p:cNvSpPr/>
              <p:nvPr userDrawn="1"/>
            </p:nvSpPr>
            <p:spPr>
              <a:xfrm rot="5400000">
                <a:off x="10160492" y="2024569"/>
                <a:ext cx="2029968" cy="2029968"/>
              </a:xfrm>
              <a:custGeom>
                <a:avLst/>
                <a:gdLst>
                  <a:gd name="connsiteX0" fmla="*/ 0 w 2029968"/>
                  <a:gd name="connsiteY0" fmla="*/ 0 h 2029968"/>
                  <a:gd name="connsiteX1" fmla="*/ 2029968 w 2029968"/>
                  <a:gd name="connsiteY1" fmla="*/ 0 h 2029968"/>
                  <a:gd name="connsiteX2" fmla="*/ 2029968 w 2029968"/>
                  <a:gd name="connsiteY2" fmla="*/ 2029968 h 2029968"/>
                  <a:gd name="connsiteX3" fmla="*/ 0 w 2029968"/>
                  <a:gd name="connsiteY3" fmla="*/ 2029968 h 2029968"/>
                  <a:gd name="connsiteX4" fmla="*/ 0 w 2029968"/>
                  <a:gd name="connsiteY4" fmla="*/ 0 h 2029968"/>
                  <a:gd name="connsiteX0" fmla="*/ 0 w 2029968"/>
                  <a:gd name="connsiteY0" fmla="*/ 0 h 2029968"/>
                  <a:gd name="connsiteX1" fmla="*/ 2029968 w 2029968"/>
                  <a:gd name="connsiteY1" fmla="*/ 2029968 h 2029968"/>
                  <a:gd name="connsiteX2" fmla="*/ 0 w 2029968"/>
                  <a:gd name="connsiteY2" fmla="*/ 2029968 h 2029968"/>
                  <a:gd name="connsiteX3" fmla="*/ 0 w 2029968"/>
                  <a:gd name="connsiteY3" fmla="*/ 0 h 2029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29968" h="2029968">
                    <a:moveTo>
                      <a:pt x="0" y="0"/>
                    </a:moveTo>
                    <a:lnTo>
                      <a:pt x="2029968" y="2029968"/>
                    </a:lnTo>
                    <a:lnTo>
                      <a:pt x="0" y="20299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9DB232A4-4F4E-48E9-9E61-BE51F716635C}"/>
                  </a:ext>
                </a:extLst>
              </p:cNvPr>
              <p:cNvSpPr/>
              <p:nvPr userDrawn="1"/>
            </p:nvSpPr>
            <p:spPr>
              <a:xfrm>
                <a:off x="10162032" y="0"/>
                <a:ext cx="2029968" cy="202996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pic>
            <p:nvPicPr>
              <p:cNvPr id="8" name="Graphic 7">
                <a:extLst>
                  <a:ext uri="{FF2B5EF4-FFF2-40B4-BE49-F238E27FC236}">
                    <a16:creationId xmlns:a16="http://schemas.microsoft.com/office/drawing/2014/main" id="{4CB66576-218C-4236-B125-DD7B03A78484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 rot="10800000">
                <a:off x="10162032" y="0"/>
                <a:ext cx="2029968" cy="2029968"/>
              </a:xfrm>
              <a:prstGeom prst="rect">
                <a:avLst/>
              </a:prstGeom>
            </p:spPr>
          </p:pic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E557D1F3-8C55-47FE-B39A-86D30F8FFEA1}"/>
                  </a:ext>
                </a:extLst>
              </p:cNvPr>
              <p:cNvSpPr/>
              <p:nvPr userDrawn="1"/>
            </p:nvSpPr>
            <p:spPr>
              <a:xfrm>
                <a:off x="8139364" y="-7084"/>
                <a:ext cx="2029968" cy="2029968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17B41BF2-DA71-4B06-A2F0-757A5EF704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 userDrawn="1"/>
          </p:nvGrpSpPr>
          <p:grpSpPr>
            <a:xfrm>
              <a:off x="8094267" y="-12136"/>
              <a:ext cx="4100169" cy="6878956"/>
              <a:chOff x="8094267" y="-12136"/>
              <a:chExt cx="4100169" cy="6878956"/>
            </a:xfrm>
          </p:grpSpPr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F4EB6F2E-2621-4EB5-A04D-906FD08CED87}"/>
                  </a:ext>
                </a:extLst>
              </p:cNvPr>
              <p:cNvSpPr/>
              <p:nvPr userDrawn="1"/>
            </p:nvSpPr>
            <p:spPr>
              <a:xfrm flipH="1">
                <a:off x="8138160" y="4868828"/>
                <a:ext cx="2032942" cy="1997992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9CC28908-2548-441C-BE9D-8728E1FC84C0}"/>
                  </a:ext>
                </a:extLst>
              </p:cNvPr>
              <p:cNvSpPr/>
              <p:nvPr userDrawn="1"/>
            </p:nvSpPr>
            <p:spPr>
              <a:xfrm>
                <a:off x="10164468" y="4044603"/>
                <a:ext cx="2029968" cy="2029968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pic>
            <p:nvPicPr>
              <p:cNvPr id="35" name="Picture 34" descr="A black and white striped pattern&#10;&#10;Description automatically generated with low confidence">
                <a:extLst>
                  <a:ext uri="{FF2B5EF4-FFF2-40B4-BE49-F238E27FC236}">
                    <a16:creationId xmlns:a16="http://schemas.microsoft.com/office/drawing/2014/main" id="{731DC170-FB16-45F8-B62C-DCAB2B9AC310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172419" y="5079562"/>
                <a:ext cx="2019299" cy="999451"/>
              </a:xfrm>
              <a:prstGeom prst="rect">
                <a:avLst/>
              </a:prstGeom>
            </p:spPr>
          </p:pic>
          <p:pic>
            <p:nvPicPr>
              <p:cNvPr id="36" name="Graphic 35">
                <a:extLst>
                  <a:ext uri="{FF2B5EF4-FFF2-40B4-BE49-F238E27FC236}">
                    <a16:creationId xmlns:a16="http://schemas.microsoft.com/office/drawing/2014/main" id="{6529D2A7-ABB3-4E2D-88CA-F813997011F5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 rot="10800000">
                <a:off x="8137489" y="-12136"/>
                <a:ext cx="2029968" cy="2029968"/>
              </a:xfrm>
              <a:prstGeom prst="rect">
                <a:avLst/>
              </a:prstGeom>
            </p:spPr>
          </p:pic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CDB6750E-735F-4906-8BCA-E0BD4F029617}"/>
                  </a:ext>
                </a:extLst>
              </p:cNvPr>
              <p:cNvSpPr/>
              <p:nvPr userDrawn="1"/>
            </p:nvSpPr>
            <p:spPr>
              <a:xfrm>
                <a:off x="10162032" y="6020759"/>
                <a:ext cx="2029968" cy="837241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pic>
            <p:nvPicPr>
              <p:cNvPr id="38" name="Graphic 37">
                <a:extLst>
                  <a:ext uri="{FF2B5EF4-FFF2-40B4-BE49-F238E27FC236}">
                    <a16:creationId xmlns:a16="http://schemas.microsoft.com/office/drawing/2014/main" id="{051ECE99-ACA6-46AF-98D5-81FBD3F834AC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8138160" y="4863676"/>
                <a:ext cx="2029968" cy="1997992"/>
              </a:xfrm>
              <a:prstGeom prst="rect">
                <a:avLst/>
              </a:prstGeom>
            </p:spPr>
          </p:pic>
          <p:grpSp>
            <p:nvGrpSpPr>
              <p:cNvPr id="40" name="Group 39">
                <a:extLst>
                  <a:ext uri="{FF2B5EF4-FFF2-40B4-BE49-F238E27FC236}">
                    <a16:creationId xmlns:a16="http://schemas.microsoft.com/office/drawing/2014/main" id="{3A847BA4-24DF-47BE-BE28-02415C2A2D3C}"/>
                  </a:ext>
                </a:extLst>
              </p:cNvPr>
              <p:cNvGrpSpPr/>
              <p:nvPr userDrawn="1"/>
            </p:nvGrpSpPr>
            <p:grpSpPr>
              <a:xfrm>
                <a:off x="8227718" y="2092719"/>
                <a:ext cx="1920240" cy="1920240"/>
                <a:chOff x="5361924" y="7472790"/>
                <a:chExt cx="1828800" cy="1828800"/>
              </a:xfrm>
            </p:grpSpPr>
            <p:grpSp>
              <p:nvGrpSpPr>
                <p:cNvPr id="41" name="Group 40">
                  <a:extLst>
                    <a:ext uri="{FF2B5EF4-FFF2-40B4-BE49-F238E27FC236}">
                      <a16:creationId xmlns:a16="http://schemas.microsoft.com/office/drawing/2014/main" id="{882CC485-8A14-4767-80E8-8FB0A9991D20}"/>
                    </a:ext>
                  </a:extLst>
                </p:cNvPr>
                <p:cNvGrpSpPr/>
                <p:nvPr userDrawn="1"/>
              </p:nvGrpSpPr>
              <p:grpSpPr>
                <a:xfrm>
                  <a:off x="5361924" y="7472790"/>
                  <a:ext cx="1828800" cy="1828800"/>
                  <a:chOff x="5361924" y="7472790"/>
                  <a:chExt cx="1828800" cy="1828800"/>
                </a:xfrm>
              </p:grpSpPr>
              <p:grpSp>
                <p:nvGrpSpPr>
                  <p:cNvPr id="43" name="Group 42">
                    <a:extLst>
                      <a:ext uri="{FF2B5EF4-FFF2-40B4-BE49-F238E27FC236}">
                        <a16:creationId xmlns:a16="http://schemas.microsoft.com/office/drawing/2014/main" id="{E119FAB2-4AF3-4EC9-98C6-E69760D02810}"/>
                      </a:ext>
                    </a:extLst>
                  </p:cNvPr>
                  <p:cNvGrpSpPr/>
                  <p:nvPr userDrawn="1"/>
                </p:nvGrpSpPr>
                <p:grpSpPr>
                  <a:xfrm>
                    <a:off x="5361924" y="7472790"/>
                    <a:ext cx="1828800" cy="1828800"/>
                    <a:chOff x="5388428" y="7173291"/>
                    <a:chExt cx="1828800" cy="1828800"/>
                  </a:xfrm>
                </p:grpSpPr>
                <p:grpSp>
                  <p:nvGrpSpPr>
                    <p:cNvPr id="49" name="Group 48">
                      <a:extLst>
                        <a:ext uri="{FF2B5EF4-FFF2-40B4-BE49-F238E27FC236}">
                          <a16:creationId xmlns:a16="http://schemas.microsoft.com/office/drawing/2014/main" id="{E2A21525-E952-4F39-A9B2-2CA7C5B14B85}"/>
                        </a:ext>
                      </a:extLst>
                    </p:cNvPr>
                    <p:cNvGrpSpPr/>
                    <p:nvPr userDrawn="1"/>
                  </p:nvGrpSpPr>
                  <p:grpSpPr>
                    <a:xfrm>
                      <a:off x="5388428" y="7173291"/>
                      <a:ext cx="1828800" cy="1828800"/>
                      <a:chOff x="5388428" y="7173291"/>
                      <a:chExt cx="1828800" cy="1828800"/>
                    </a:xfrm>
                  </p:grpSpPr>
                  <p:grpSp>
                    <p:nvGrpSpPr>
                      <p:cNvPr id="51" name="Group 50">
                        <a:extLst>
                          <a:ext uri="{FF2B5EF4-FFF2-40B4-BE49-F238E27FC236}">
                            <a16:creationId xmlns:a16="http://schemas.microsoft.com/office/drawing/2014/main" id="{53BFFD34-0142-4185-8790-1D792CB2F5DD}"/>
                          </a:ext>
                        </a:extLst>
                      </p:cNvPr>
                      <p:cNvGrpSpPr/>
                      <p:nvPr userDrawn="1"/>
                    </p:nvGrpSpPr>
                    <p:grpSpPr>
                      <a:xfrm>
                        <a:off x="5388428" y="7173291"/>
                        <a:ext cx="1828800" cy="1828800"/>
                        <a:chOff x="5579044" y="7049770"/>
                        <a:chExt cx="1828800" cy="1828800"/>
                      </a:xfrm>
                    </p:grpSpPr>
                    <p:grpSp>
                      <p:nvGrpSpPr>
                        <p:cNvPr id="53" name="Group 52">
                          <a:extLst>
                            <a:ext uri="{FF2B5EF4-FFF2-40B4-BE49-F238E27FC236}">
                              <a16:creationId xmlns:a16="http://schemas.microsoft.com/office/drawing/2014/main" id="{00D3FC75-8C07-4B5B-A025-3CCC5DC458DA}"/>
                            </a:ext>
                          </a:extLst>
                        </p:cNvPr>
                        <p:cNvGrpSpPr/>
                        <p:nvPr userDrawn="1"/>
                      </p:nvGrpSpPr>
                      <p:grpSpPr>
                        <a:xfrm>
                          <a:off x="5579044" y="7049770"/>
                          <a:ext cx="1828800" cy="1828800"/>
                          <a:chOff x="5579044" y="7049770"/>
                          <a:chExt cx="1828800" cy="1828800"/>
                        </a:xfrm>
                      </p:grpSpPr>
                      <p:grpSp>
                        <p:nvGrpSpPr>
                          <p:cNvPr id="55" name="Group 54">
                            <a:extLst>
                              <a:ext uri="{FF2B5EF4-FFF2-40B4-BE49-F238E27FC236}">
                                <a16:creationId xmlns:a16="http://schemas.microsoft.com/office/drawing/2014/main" id="{393D2F91-0E6A-4541-843C-1FC0CC2A024A}"/>
                              </a:ext>
                            </a:extLst>
                          </p:cNvPr>
                          <p:cNvGrpSpPr/>
                          <p:nvPr userDrawn="1"/>
                        </p:nvGrpSpPr>
                        <p:grpSpPr>
                          <a:xfrm>
                            <a:off x="5579044" y="7049770"/>
                            <a:ext cx="1828800" cy="1828800"/>
                            <a:chOff x="5579044" y="7049770"/>
                            <a:chExt cx="1828800" cy="1828800"/>
                          </a:xfrm>
                        </p:grpSpPr>
                        <p:grpSp>
                          <p:nvGrpSpPr>
                            <p:cNvPr id="57" name="Group 56">
                              <a:extLst>
                                <a:ext uri="{FF2B5EF4-FFF2-40B4-BE49-F238E27FC236}">
                                  <a16:creationId xmlns:a16="http://schemas.microsoft.com/office/drawing/2014/main" id="{7C9F80E2-6A88-44DC-B048-7178CAA61DAF}"/>
                                </a:ext>
                              </a:extLst>
                            </p:cNvPr>
                            <p:cNvGrpSpPr/>
                            <p:nvPr userDrawn="1"/>
                          </p:nvGrpSpPr>
                          <p:grpSpPr>
                            <a:xfrm>
                              <a:off x="5579044" y="7049770"/>
                              <a:ext cx="1828800" cy="1828800"/>
                              <a:chOff x="5579044" y="7049770"/>
                              <a:chExt cx="1828800" cy="1828800"/>
                            </a:xfrm>
                          </p:grpSpPr>
                          <p:sp>
                            <p:nvSpPr>
                              <p:cNvPr id="59" name="Oval 58">
                                <a:extLst>
                                  <a:ext uri="{FF2B5EF4-FFF2-40B4-BE49-F238E27FC236}">
                                    <a16:creationId xmlns:a16="http://schemas.microsoft.com/office/drawing/2014/main" id="{1D9D5420-70BE-477D-A17F-A86F19AD3FAC}"/>
                                  </a:ext>
                                </a:extLst>
                              </p:cNvPr>
                              <p:cNvSpPr/>
                              <p:nvPr userDrawn="1"/>
                            </p:nvSpPr>
                            <p:spPr>
                              <a:xfrm>
                                <a:off x="5579044" y="7049770"/>
                                <a:ext cx="1828800" cy="1828800"/>
                              </a:xfrm>
                              <a:prstGeom prst="ellipse">
                                <a:avLst/>
                              </a:prstGeom>
                              <a:noFill/>
                              <a:ln w="25400">
                                <a:solidFill>
                                  <a:schemeClr val="accent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r>
                                  <a:rPr lang="en-US" dirty="0"/>
                                  <a:t> </a:t>
                                </a:r>
                              </a:p>
                            </p:txBody>
                          </p:sp>
                          <p:sp>
                            <p:nvSpPr>
                              <p:cNvPr id="60" name="Oval 59">
                                <a:extLst>
                                  <a:ext uri="{FF2B5EF4-FFF2-40B4-BE49-F238E27FC236}">
                                    <a16:creationId xmlns:a16="http://schemas.microsoft.com/office/drawing/2014/main" id="{0BBACECF-9AE7-40B5-90D0-AE2CF1FBE0BD}"/>
                                  </a:ext>
                                </a:extLst>
                              </p:cNvPr>
                              <p:cNvSpPr/>
                              <p:nvPr userDrawn="1"/>
                            </p:nvSpPr>
                            <p:spPr>
                              <a:xfrm>
                                <a:off x="5647624" y="7118350"/>
                                <a:ext cx="1691640" cy="1691640"/>
                              </a:xfrm>
                              <a:prstGeom prst="ellipse">
                                <a:avLst/>
                              </a:prstGeom>
                              <a:noFill/>
                              <a:ln w="25400">
                                <a:solidFill>
                                  <a:schemeClr val="accent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r>
                                  <a:rPr lang="en-US" dirty="0"/>
                                  <a:t> </a:t>
                                </a:r>
                              </a:p>
                            </p:txBody>
                          </p:sp>
                        </p:grpSp>
                        <p:sp>
                          <p:nvSpPr>
                            <p:cNvPr id="58" name="Oval 57">
                              <a:extLst>
                                <a:ext uri="{FF2B5EF4-FFF2-40B4-BE49-F238E27FC236}">
                                  <a16:creationId xmlns:a16="http://schemas.microsoft.com/office/drawing/2014/main" id="{1A76BEA0-888E-41CD-9B30-B128A39F781E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716204" y="7186930"/>
                              <a:ext cx="1554480" cy="155448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</p:grpSp>
                      <p:sp>
                        <p:nvSpPr>
                          <p:cNvPr id="56" name="Oval 55">
                            <a:extLst>
                              <a:ext uri="{FF2B5EF4-FFF2-40B4-BE49-F238E27FC236}">
                                <a16:creationId xmlns:a16="http://schemas.microsoft.com/office/drawing/2014/main" id="{2EA36045-2F1D-402B-A951-B9957D5C145A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784784" y="7255510"/>
                            <a:ext cx="1417320" cy="141732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r>
                              <a:rPr lang="en-US" dirty="0"/>
                              <a:t> </a:t>
                            </a:r>
                          </a:p>
                        </p:txBody>
                      </p:sp>
                    </p:grpSp>
                    <p:sp>
                      <p:nvSpPr>
                        <p:cNvPr id="54" name="Oval 53">
                          <a:extLst>
                            <a:ext uri="{FF2B5EF4-FFF2-40B4-BE49-F238E27FC236}">
                              <a16:creationId xmlns:a16="http://schemas.microsoft.com/office/drawing/2014/main" id="{AAF58CB3-363E-4156-8148-52E0B9CB634A}"/>
                            </a:ext>
                          </a:extLst>
                        </p:cNvPr>
                        <p:cNvSpPr/>
                        <p:nvPr userDrawn="1"/>
                      </p:nvSpPr>
                      <p:spPr>
                        <a:xfrm>
                          <a:off x="5853364" y="7324090"/>
                          <a:ext cx="1280160" cy="1280160"/>
                        </a:xfrm>
                        <a:prstGeom prst="ellipse">
                          <a:avLst/>
                        </a:prstGeom>
                        <a:noFill/>
                        <a:ln w="25400">
                          <a:solidFill>
                            <a:schemeClr val="accent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dirty="0"/>
                            <a:t> </a:t>
                          </a:r>
                        </a:p>
                      </p:txBody>
                    </p:sp>
                  </p:grpSp>
                  <p:sp>
                    <p:nvSpPr>
                      <p:cNvPr id="52" name="Oval 51">
                        <a:extLst>
                          <a:ext uri="{FF2B5EF4-FFF2-40B4-BE49-F238E27FC236}">
                            <a16:creationId xmlns:a16="http://schemas.microsoft.com/office/drawing/2014/main" id="{BDC4E05B-A602-483A-B19B-B907358D4629}"/>
                          </a:ext>
                        </a:extLst>
                      </p:cNvPr>
                      <p:cNvSpPr/>
                      <p:nvPr userDrawn="1"/>
                    </p:nvSpPr>
                    <p:spPr>
                      <a:xfrm>
                        <a:off x="5731328" y="7516191"/>
                        <a:ext cx="1143000" cy="1143000"/>
                      </a:xfrm>
                      <a:prstGeom prst="ellipse">
                        <a:avLst/>
                      </a:prstGeom>
                      <a:noFill/>
                      <a:ln w="25400">
                        <a:solidFill>
                          <a:schemeClr val="accent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en-US" dirty="0"/>
                          <a:t> </a:t>
                        </a:r>
                      </a:p>
                    </p:txBody>
                  </p:sp>
                </p:grpSp>
                <p:sp>
                  <p:nvSpPr>
                    <p:cNvPr id="50" name="Oval 49">
                      <a:extLst>
                        <a:ext uri="{FF2B5EF4-FFF2-40B4-BE49-F238E27FC236}">
                          <a16:creationId xmlns:a16="http://schemas.microsoft.com/office/drawing/2014/main" id="{55AC54D8-2C27-49A7-B1CE-C865E629499E}"/>
                        </a:ext>
                      </a:extLst>
                    </p:cNvPr>
                    <p:cNvSpPr/>
                    <p:nvPr userDrawn="1"/>
                  </p:nvSpPr>
                  <p:spPr>
                    <a:xfrm>
                      <a:off x="5799908" y="7584771"/>
                      <a:ext cx="1005840" cy="1005840"/>
                    </a:xfrm>
                    <a:prstGeom prst="ellipse">
                      <a:avLst/>
                    </a:prstGeom>
                    <a:noFill/>
                    <a:ln w="25400">
                      <a:solidFill>
                        <a:schemeClr val="accent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dirty="0"/>
                        <a:t> </a:t>
                      </a:r>
                    </a:p>
                  </p:txBody>
                </p:sp>
              </p:grpSp>
              <p:sp>
                <p:nvSpPr>
                  <p:cNvPr id="44" name="Oval 43">
                    <a:extLst>
                      <a:ext uri="{FF2B5EF4-FFF2-40B4-BE49-F238E27FC236}">
                        <a16:creationId xmlns:a16="http://schemas.microsoft.com/office/drawing/2014/main" id="{C9753262-9BA1-4716-B4B5-AAFE232A72A2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841984" y="7952850"/>
                    <a:ext cx="868680" cy="86868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/>
                      <a:t> </a:t>
                    </a:r>
                  </a:p>
                </p:txBody>
              </p:sp>
              <p:sp>
                <p:nvSpPr>
                  <p:cNvPr id="45" name="Oval 44">
                    <a:extLst>
                      <a:ext uri="{FF2B5EF4-FFF2-40B4-BE49-F238E27FC236}">
                        <a16:creationId xmlns:a16="http://schemas.microsoft.com/office/drawing/2014/main" id="{5B2AD932-98DF-4DA1-B19E-E38A4DD270F0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910564" y="8021430"/>
                    <a:ext cx="731520" cy="73152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/>
                      <a:t> </a:t>
                    </a:r>
                  </a:p>
                </p:txBody>
              </p:sp>
              <p:sp>
                <p:nvSpPr>
                  <p:cNvPr id="46" name="Oval 45">
                    <a:extLst>
                      <a:ext uri="{FF2B5EF4-FFF2-40B4-BE49-F238E27FC236}">
                        <a16:creationId xmlns:a16="http://schemas.microsoft.com/office/drawing/2014/main" id="{DE13C879-BB42-4F2C-9413-A1322DE58809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979144" y="8090010"/>
                    <a:ext cx="594360" cy="59436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/>
                      <a:t> </a:t>
                    </a:r>
                  </a:p>
                </p:txBody>
              </p:sp>
              <p:sp>
                <p:nvSpPr>
                  <p:cNvPr id="47" name="Oval 46">
                    <a:extLst>
                      <a:ext uri="{FF2B5EF4-FFF2-40B4-BE49-F238E27FC236}">
                        <a16:creationId xmlns:a16="http://schemas.microsoft.com/office/drawing/2014/main" id="{28B4D2F2-9DD5-4B23-A2F2-7DBEE9E61F6C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6047724" y="8158590"/>
                    <a:ext cx="457200" cy="45720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/>
                      <a:t> </a:t>
                    </a:r>
                  </a:p>
                </p:txBody>
              </p:sp>
              <p:sp>
                <p:nvSpPr>
                  <p:cNvPr id="48" name="Oval 47">
                    <a:extLst>
                      <a:ext uri="{FF2B5EF4-FFF2-40B4-BE49-F238E27FC236}">
                        <a16:creationId xmlns:a16="http://schemas.microsoft.com/office/drawing/2014/main" id="{C1A2F663-A8A7-4337-9C39-489B4C457111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6116304" y="8227170"/>
                    <a:ext cx="320040" cy="32004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/>
                      <a:t> </a:t>
                    </a:r>
                  </a:p>
                </p:txBody>
              </p:sp>
            </p:grpSp>
            <p:sp>
              <p:nvSpPr>
                <p:cNvPr id="42" name="Oval 41">
                  <a:extLst>
                    <a:ext uri="{FF2B5EF4-FFF2-40B4-BE49-F238E27FC236}">
                      <a16:creationId xmlns:a16="http://schemas.microsoft.com/office/drawing/2014/main" id="{1609761D-150A-4DE0-9604-CC3953C108D0}"/>
                    </a:ext>
                  </a:extLst>
                </p:cNvPr>
                <p:cNvSpPr/>
                <p:nvPr userDrawn="1"/>
              </p:nvSpPr>
              <p:spPr>
                <a:xfrm>
                  <a:off x="6184884" y="8295750"/>
                  <a:ext cx="182880" cy="18288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</p:grpSp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D1189D1C-85ED-4EF1-A384-7C4590ED50FD}"/>
                  </a:ext>
                </a:extLst>
              </p:cNvPr>
              <p:cNvSpPr/>
              <p:nvPr userDrawn="1"/>
            </p:nvSpPr>
            <p:spPr>
              <a:xfrm>
                <a:off x="8138160" y="4045868"/>
                <a:ext cx="2029968" cy="82296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2" name="Freeform: Shape 61">
                <a:extLst>
                  <a:ext uri="{FF2B5EF4-FFF2-40B4-BE49-F238E27FC236}">
                    <a16:creationId xmlns:a16="http://schemas.microsoft.com/office/drawing/2014/main" id="{445306C5-E470-4A93-9C9F-5D066F760D16}"/>
                  </a:ext>
                </a:extLst>
              </p:cNvPr>
              <p:cNvSpPr/>
              <p:nvPr userDrawn="1"/>
            </p:nvSpPr>
            <p:spPr>
              <a:xfrm>
                <a:off x="8138160" y="2028241"/>
                <a:ext cx="1014984" cy="2011680"/>
              </a:xfrm>
              <a:custGeom>
                <a:avLst/>
                <a:gdLst>
                  <a:gd name="connsiteX0" fmla="*/ 1248 w 915648"/>
                  <a:gd name="connsiteY0" fmla="*/ 0 h 1828800"/>
                  <a:gd name="connsiteX1" fmla="*/ 915648 w 915648"/>
                  <a:gd name="connsiteY1" fmla="*/ 914400 h 1828800"/>
                  <a:gd name="connsiteX2" fmla="*/ 1248 w 915648"/>
                  <a:gd name="connsiteY2" fmla="*/ 1828800 h 1828800"/>
                  <a:gd name="connsiteX3" fmla="*/ 0 w 915648"/>
                  <a:gd name="connsiteY3" fmla="*/ 1828737 h 1828800"/>
                  <a:gd name="connsiteX4" fmla="*/ 0 w 915648"/>
                  <a:gd name="connsiteY4" fmla="*/ 63 h 1828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15648" h="1828800">
                    <a:moveTo>
                      <a:pt x="1248" y="0"/>
                    </a:moveTo>
                    <a:cubicBezTo>
                      <a:pt x="506257" y="0"/>
                      <a:pt x="915648" y="409391"/>
                      <a:pt x="915648" y="914400"/>
                    </a:cubicBezTo>
                    <a:cubicBezTo>
                      <a:pt x="915648" y="1419409"/>
                      <a:pt x="506257" y="1828800"/>
                      <a:pt x="1248" y="1828800"/>
                    </a:cubicBezTo>
                    <a:lnTo>
                      <a:pt x="0" y="1828737"/>
                    </a:lnTo>
                    <a:lnTo>
                      <a:pt x="0" y="63"/>
                    </a:lnTo>
                    <a:close/>
                  </a:path>
                </a:pathLst>
              </a:custGeom>
              <a:solidFill>
                <a:schemeClr val="accent6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cxnSp>
            <p:nvCxnSpPr>
              <p:cNvPr id="63" name="Straight Connector 62">
                <a:extLst>
                  <a:ext uri="{FF2B5EF4-FFF2-40B4-BE49-F238E27FC236}">
                    <a16:creationId xmlns:a16="http://schemas.microsoft.com/office/drawing/2014/main" id="{B31C374B-40F2-4B1E-A9D8-6E5C932FF170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 flipV="1">
                <a:off x="8094267" y="2005958"/>
                <a:ext cx="3017520" cy="70"/>
              </a:xfrm>
              <a:prstGeom prst="line">
                <a:avLst/>
              </a:prstGeom>
              <a:ln w="381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4" name="Oval 63">
                <a:extLst>
                  <a:ext uri="{FF2B5EF4-FFF2-40B4-BE49-F238E27FC236}">
                    <a16:creationId xmlns:a16="http://schemas.microsoft.com/office/drawing/2014/main" id="{1C668341-39BE-4448-B29D-2594AE6D75C2}"/>
                  </a:ext>
                </a:extLst>
              </p:cNvPr>
              <p:cNvSpPr/>
              <p:nvPr userDrawn="1"/>
            </p:nvSpPr>
            <p:spPr>
              <a:xfrm>
                <a:off x="11051006" y="1868129"/>
                <a:ext cx="274320" cy="274320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</p:grpSp>
      <p:sp>
        <p:nvSpPr>
          <p:cNvPr id="69" name="Text Placeholder 9">
            <a:extLst>
              <a:ext uri="{FF2B5EF4-FFF2-40B4-BE49-F238E27FC236}">
                <a16:creationId xmlns:a16="http://schemas.microsoft.com/office/drawing/2014/main" id="{DEE368EA-C32D-4066-8292-11EB5B67AB3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14400" y="2084832"/>
            <a:ext cx="3200400" cy="365760"/>
          </a:xfrm>
        </p:spPr>
        <p:txBody>
          <a:bodyPr>
            <a:noAutofit/>
          </a:bodyPr>
          <a:lstStyle>
            <a:lvl1pPr marL="0" indent="0">
              <a:lnSpc>
                <a:spcPts val="2400"/>
              </a:lnSpc>
              <a:buNone/>
              <a:defRPr sz="2000" b="1" cap="all" baseline="0">
                <a:solidFill>
                  <a:schemeClr val="accent3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8CA33B9-D0BA-4ED1-B10C-9961E1B54FF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4400" y="2496312"/>
            <a:ext cx="3200400" cy="1188720"/>
          </a:xfrm>
        </p:spPr>
        <p:txBody>
          <a:bodyPr>
            <a:norm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0" name="Text Placeholder 9">
            <a:extLst>
              <a:ext uri="{FF2B5EF4-FFF2-40B4-BE49-F238E27FC236}">
                <a16:creationId xmlns:a16="http://schemas.microsoft.com/office/drawing/2014/main" id="{C3E5ADF3-741C-452B-9B49-005E753E6E0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538277" y="2084832"/>
            <a:ext cx="3200400" cy="365760"/>
          </a:xfrm>
        </p:spPr>
        <p:txBody>
          <a:bodyPr>
            <a:noAutofit/>
          </a:bodyPr>
          <a:lstStyle>
            <a:lvl1pPr marL="0" indent="0">
              <a:lnSpc>
                <a:spcPts val="2400"/>
              </a:lnSpc>
              <a:buNone/>
              <a:defRPr sz="2000" b="1" cap="all" baseline="0">
                <a:solidFill>
                  <a:schemeClr val="accent3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68" name="Text Placeholder 9">
            <a:extLst>
              <a:ext uri="{FF2B5EF4-FFF2-40B4-BE49-F238E27FC236}">
                <a16:creationId xmlns:a16="http://schemas.microsoft.com/office/drawing/2014/main" id="{2C541281-49BC-4F14-B167-DE14FE3A622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35424" y="2496312"/>
            <a:ext cx="3200400" cy="1188720"/>
          </a:xfrm>
        </p:spPr>
        <p:txBody>
          <a:bodyPr>
            <a:norm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3" name="Text Placeholder 9">
            <a:extLst>
              <a:ext uri="{FF2B5EF4-FFF2-40B4-BE49-F238E27FC236}">
                <a16:creationId xmlns:a16="http://schemas.microsoft.com/office/drawing/2014/main" id="{3B7B080D-47B1-4B65-8638-AD5E3240EDA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14400" y="3840480"/>
            <a:ext cx="3200400" cy="365760"/>
          </a:xfrm>
        </p:spPr>
        <p:txBody>
          <a:bodyPr>
            <a:noAutofit/>
          </a:bodyPr>
          <a:lstStyle>
            <a:lvl1pPr marL="0" indent="0">
              <a:lnSpc>
                <a:spcPts val="2400"/>
              </a:lnSpc>
              <a:buNone/>
              <a:defRPr sz="2000" b="1" cap="all" baseline="0">
                <a:solidFill>
                  <a:schemeClr val="accent3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71" name="Text Placeholder 9">
            <a:extLst>
              <a:ext uri="{FF2B5EF4-FFF2-40B4-BE49-F238E27FC236}">
                <a16:creationId xmlns:a16="http://schemas.microsoft.com/office/drawing/2014/main" id="{AA51BCEC-2845-4DF6-8F9A-2B163EC16DD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14400" y="4251960"/>
            <a:ext cx="3200400" cy="1143000"/>
          </a:xfrm>
        </p:spPr>
        <p:txBody>
          <a:bodyPr>
            <a:norm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4" name="Text Placeholder 9">
            <a:extLst>
              <a:ext uri="{FF2B5EF4-FFF2-40B4-BE49-F238E27FC236}">
                <a16:creationId xmlns:a16="http://schemas.microsoft.com/office/drawing/2014/main" id="{5B98F8C8-0931-4E43-ABDE-8A700DD269D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535424" y="3840480"/>
            <a:ext cx="3200400" cy="365760"/>
          </a:xfrm>
        </p:spPr>
        <p:txBody>
          <a:bodyPr>
            <a:noAutofit/>
          </a:bodyPr>
          <a:lstStyle>
            <a:lvl1pPr marL="0" indent="0">
              <a:lnSpc>
                <a:spcPts val="2400"/>
              </a:lnSpc>
              <a:buNone/>
              <a:defRPr sz="2000" b="1" cap="all" baseline="0">
                <a:solidFill>
                  <a:schemeClr val="accent3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72" name="Text Placeholder 9">
            <a:extLst>
              <a:ext uri="{FF2B5EF4-FFF2-40B4-BE49-F238E27FC236}">
                <a16:creationId xmlns:a16="http://schemas.microsoft.com/office/drawing/2014/main" id="{126E196B-9448-4FBE-A134-65735F8ED97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535424" y="4251960"/>
            <a:ext cx="3200400" cy="1143000"/>
          </a:xfrm>
        </p:spPr>
        <p:txBody>
          <a:bodyPr>
            <a:norm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5" name="Date Placeholder 3">
            <a:extLst>
              <a:ext uri="{FF2B5EF4-FFF2-40B4-BE49-F238E27FC236}">
                <a16:creationId xmlns:a16="http://schemas.microsoft.com/office/drawing/2014/main" id="{405B8744-A7AF-461F-9103-708D9BFE894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4400" y="6355080"/>
            <a:ext cx="109728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66" name="Footer Placeholder 4">
            <a:extLst>
              <a:ext uri="{FF2B5EF4-FFF2-40B4-BE49-F238E27FC236}">
                <a16:creationId xmlns:a16="http://schemas.microsoft.com/office/drawing/2014/main" id="{C902A11D-5CD4-4561-882F-26EA89ADC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499886" y="6355080"/>
            <a:ext cx="22860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Pitch deck title</a:t>
            </a:r>
          </a:p>
        </p:txBody>
      </p:sp>
      <p:sp>
        <p:nvSpPr>
          <p:cNvPr id="67" name="Slide Number Placeholder 5">
            <a:extLst>
              <a:ext uri="{FF2B5EF4-FFF2-40B4-BE49-F238E27FC236}">
                <a16:creationId xmlns:a16="http://schemas.microsoft.com/office/drawing/2014/main" id="{F0739A04-E734-4FCE-954E-0C4FB1A4C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74091" y="6355080"/>
            <a:ext cx="457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94045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52" userDrawn="1">
          <p15:clr>
            <a:srgbClr val="FBAE40"/>
          </p15:clr>
        </p15:guide>
        <p15:guide id="2" pos="7104" userDrawn="1">
          <p15:clr>
            <a:srgbClr val="FBAE40"/>
          </p15:clr>
        </p15:guide>
        <p15:guide id="3" pos="7392" userDrawn="1">
          <p15:clr>
            <a:srgbClr val="FBAE40"/>
          </p15:clr>
        </p15:guide>
        <p15:guide id="4" pos="576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lef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FADCD25-4CC2-4A9A-B033-132F3DA6D2F5}"/>
              </a:ext>
            </a:extLst>
          </p:cNvPr>
          <p:cNvSpPr/>
          <p:nvPr userDrawn="1"/>
        </p:nvSpPr>
        <p:spPr>
          <a:xfrm>
            <a:off x="10162032" y="2014436"/>
            <a:ext cx="2029968" cy="202996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Rectangle 23">
            <a:extLst>
              <a:ext uri="{FF2B5EF4-FFF2-40B4-BE49-F238E27FC236}">
                <a16:creationId xmlns:a16="http://schemas.microsoft.com/office/drawing/2014/main" id="{D2F68DA8-1D58-42B0-A2C9-046E92884BC1}"/>
              </a:ext>
            </a:extLst>
          </p:cNvPr>
          <p:cNvSpPr/>
          <p:nvPr userDrawn="1"/>
        </p:nvSpPr>
        <p:spPr>
          <a:xfrm rot="5400000">
            <a:off x="10160492" y="2024569"/>
            <a:ext cx="2029968" cy="2029968"/>
          </a:xfrm>
          <a:custGeom>
            <a:avLst/>
            <a:gdLst>
              <a:gd name="connsiteX0" fmla="*/ 0 w 2029968"/>
              <a:gd name="connsiteY0" fmla="*/ 0 h 2029968"/>
              <a:gd name="connsiteX1" fmla="*/ 2029968 w 2029968"/>
              <a:gd name="connsiteY1" fmla="*/ 0 h 2029968"/>
              <a:gd name="connsiteX2" fmla="*/ 2029968 w 2029968"/>
              <a:gd name="connsiteY2" fmla="*/ 2029968 h 2029968"/>
              <a:gd name="connsiteX3" fmla="*/ 0 w 2029968"/>
              <a:gd name="connsiteY3" fmla="*/ 2029968 h 2029968"/>
              <a:gd name="connsiteX4" fmla="*/ 0 w 2029968"/>
              <a:gd name="connsiteY4" fmla="*/ 0 h 2029968"/>
              <a:gd name="connsiteX0" fmla="*/ 0 w 2029968"/>
              <a:gd name="connsiteY0" fmla="*/ 0 h 2029968"/>
              <a:gd name="connsiteX1" fmla="*/ 2029968 w 2029968"/>
              <a:gd name="connsiteY1" fmla="*/ 2029968 h 2029968"/>
              <a:gd name="connsiteX2" fmla="*/ 0 w 2029968"/>
              <a:gd name="connsiteY2" fmla="*/ 2029968 h 2029968"/>
              <a:gd name="connsiteX3" fmla="*/ 0 w 2029968"/>
              <a:gd name="connsiteY3" fmla="*/ 0 h 2029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9968" h="2029968">
                <a:moveTo>
                  <a:pt x="0" y="0"/>
                </a:moveTo>
                <a:lnTo>
                  <a:pt x="2029968" y="2029968"/>
                </a:lnTo>
                <a:lnTo>
                  <a:pt x="0" y="202996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DB232A4-4F4E-48E9-9E61-BE51F716635C}"/>
              </a:ext>
            </a:extLst>
          </p:cNvPr>
          <p:cNvSpPr/>
          <p:nvPr userDrawn="1"/>
        </p:nvSpPr>
        <p:spPr>
          <a:xfrm>
            <a:off x="10162032" y="0"/>
            <a:ext cx="2029968" cy="202996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4CB66576-218C-4236-B125-DD7B03A7848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10162032" y="0"/>
            <a:ext cx="2029968" cy="202996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557D1F3-8C55-47FE-B39A-86D30F8FFEA1}"/>
              </a:ext>
            </a:extLst>
          </p:cNvPr>
          <p:cNvSpPr/>
          <p:nvPr userDrawn="1"/>
        </p:nvSpPr>
        <p:spPr>
          <a:xfrm>
            <a:off x="8139364" y="-7084"/>
            <a:ext cx="2029968" cy="202996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896112"/>
            <a:ext cx="6800850" cy="1325880"/>
          </a:xfrm>
        </p:spPr>
        <p:txBody>
          <a:bodyPr anchor="t" anchorCtr="0"/>
          <a:lstStyle>
            <a:lvl1pPr>
              <a:defRPr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8CA33B9-D0BA-4ED1-B10C-9961E1B54FF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4400" y="2206377"/>
            <a:ext cx="6800850" cy="3840480"/>
          </a:xfrm>
        </p:spPr>
        <p:txBody>
          <a:bodyPr>
            <a:normAutofit/>
          </a:bodyPr>
          <a:lstStyle>
            <a:lvl1pPr marL="0" indent="0">
              <a:lnSpc>
                <a:spcPts val="2400"/>
              </a:lnSpc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4EB6F2E-2621-4EB5-A04D-906FD08CED87}"/>
              </a:ext>
            </a:extLst>
          </p:cNvPr>
          <p:cNvSpPr/>
          <p:nvPr userDrawn="1"/>
        </p:nvSpPr>
        <p:spPr>
          <a:xfrm flipH="1">
            <a:off x="8127476" y="4807776"/>
            <a:ext cx="2032942" cy="202996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9CC28908-2548-441C-BE9D-8728E1FC84C0}"/>
              </a:ext>
            </a:extLst>
          </p:cNvPr>
          <p:cNvSpPr/>
          <p:nvPr userDrawn="1"/>
        </p:nvSpPr>
        <p:spPr>
          <a:xfrm>
            <a:off x="10160492" y="4041539"/>
            <a:ext cx="2029968" cy="202996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5" name="Picture 34" descr="A black and white striped pattern&#10;&#10;Description automatically generated with low confidence">
            <a:extLst>
              <a:ext uri="{FF2B5EF4-FFF2-40B4-BE49-F238E27FC236}">
                <a16:creationId xmlns:a16="http://schemas.microsoft.com/office/drawing/2014/main" id="{731DC170-FB16-45F8-B62C-DCAB2B9AC31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7272" y="5079562"/>
            <a:ext cx="2019299" cy="999451"/>
          </a:xfrm>
          <a:prstGeom prst="rect">
            <a:avLst/>
          </a:prstGeom>
        </p:spPr>
      </p:pic>
      <p:pic>
        <p:nvPicPr>
          <p:cNvPr id="36" name="Graphic 35">
            <a:extLst>
              <a:ext uri="{FF2B5EF4-FFF2-40B4-BE49-F238E27FC236}">
                <a16:creationId xmlns:a16="http://schemas.microsoft.com/office/drawing/2014/main" id="{6529D2A7-ABB3-4E2D-88CA-F813997011F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10800000">
            <a:off x="8139640" y="-9144"/>
            <a:ext cx="2029968" cy="2029968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CDB6750E-735F-4906-8BCA-E0BD4F029617}"/>
              </a:ext>
            </a:extLst>
          </p:cNvPr>
          <p:cNvSpPr/>
          <p:nvPr userDrawn="1"/>
        </p:nvSpPr>
        <p:spPr>
          <a:xfrm>
            <a:off x="10158984" y="6016751"/>
            <a:ext cx="2029968" cy="84124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8" name="Graphic 37">
            <a:extLst>
              <a:ext uri="{FF2B5EF4-FFF2-40B4-BE49-F238E27FC236}">
                <a16:creationId xmlns:a16="http://schemas.microsoft.com/office/drawing/2014/main" id="{051ECE99-ACA6-46AF-98D5-81FBD3F834A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31156" y="4828032"/>
            <a:ext cx="2029968" cy="2029968"/>
          </a:xfrm>
          <a:prstGeom prst="rect">
            <a:avLst/>
          </a:prstGeom>
        </p:spPr>
      </p:pic>
      <p:grpSp>
        <p:nvGrpSpPr>
          <p:cNvPr id="40" name="Group 39">
            <a:extLst>
              <a:ext uri="{FF2B5EF4-FFF2-40B4-BE49-F238E27FC236}">
                <a16:creationId xmlns:a16="http://schemas.microsoft.com/office/drawing/2014/main" id="{3A847BA4-24DF-47BE-BE28-02415C2A2D3C}"/>
              </a:ext>
            </a:extLst>
          </p:cNvPr>
          <p:cNvGrpSpPr/>
          <p:nvPr userDrawn="1"/>
        </p:nvGrpSpPr>
        <p:grpSpPr>
          <a:xfrm>
            <a:off x="8227718" y="2092719"/>
            <a:ext cx="1920240" cy="1920240"/>
            <a:chOff x="5361924" y="7472790"/>
            <a:chExt cx="1828800" cy="1828800"/>
          </a:xfrm>
        </p:grpSpPr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882CC485-8A14-4767-80E8-8FB0A9991D20}"/>
                </a:ext>
              </a:extLst>
            </p:cNvPr>
            <p:cNvGrpSpPr/>
            <p:nvPr userDrawn="1"/>
          </p:nvGrpSpPr>
          <p:grpSpPr>
            <a:xfrm>
              <a:off x="5361924" y="7472790"/>
              <a:ext cx="1828800" cy="1828800"/>
              <a:chOff x="5361924" y="7472790"/>
              <a:chExt cx="1828800" cy="1828800"/>
            </a:xfrm>
          </p:grpSpPr>
          <p:grpSp>
            <p:nvGrpSpPr>
              <p:cNvPr id="43" name="Group 42">
                <a:extLst>
                  <a:ext uri="{FF2B5EF4-FFF2-40B4-BE49-F238E27FC236}">
                    <a16:creationId xmlns:a16="http://schemas.microsoft.com/office/drawing/2014/main" id="{E119FAB2-4AF3-4EC9-98C6-E69760D02810}"/>
                  </a:ext>
                </a:extLst>
              </p:cNvPr>
              <p:cNvGrpSpPr/>
              <p:nvPr userDrawn="1"/>
            </p:nvGrpSpPr>
            <p:grpSpPr>
              <a:xfrm>
                <a:off x="5361924" y="7472790"/>
                <a:ext cx="1828800" cy="1828800"/>
                <a:chOff x="5388428" y="7173291"/>
                <a:chExt cx="1828800" cy="1828800"/>
              </a:xfrm>
            </p:grpSpPr>
            <p:grpSp>
              <p:nvGrpSpPr>
                <p:cNvPr id="49" name="Group 48">
                  <a:extLst>
                    <a:ext uri="{FF2B5EF4-FFF2-40B4-BE49-F238E27FC236}">
                      <a16:creationId xmlns:a16="http://schemas.microsoft.com/office/drawing/2014/main" id="{E2A21525-E952-4F39-A9B2-2CA7C5B14B85}"/>
                    </a:ext>
                  </a:extLst>
                </p:cNvPr>
                <p:cNvGrpSpPr/>
                <p:nvPr userDrawn="1"/>
              </p:nvGrpSpPr>
              <p:grpSpPr>
                <a:xfrm>
                  <a:off x="5388428" y="7173291"/>
                  <a:ext cx="1828800" cy="1828800"/>
                  <a:chOff x="5388428" y="7173291"/>
                  <a:chExt cx="1828800" cy="1828800"/>
                </a:xfrm>
              </p:grpSpPr>
              <p:grpSp>
                <p:nvGrpSpPr>
                  <p:cNvPr id="51" name="Group 50">
                    <a:extLst>
                      <a:ext uri="{FF2B5EF4-FFF2-40B4-BE49-F238E27FC236}">
                        <a16:creationId xmlns:a16="http://schemas.microsoft.com/office/drawing/2014/main" id="{53BFFD34-0142-4185-8790-1D792CB2F5DD}"/>
                      </a:ext>
                    </a:extLst>
                  </p:cNvPr>
                  <p:cNvGrpSpPr/>
                  <p:nvPr userDrawn="1"/>
                </p:nvGrpSpPr>
                <p:grpSpPr>
                  <a:xfrm>
                    <a:off x="5388428" y="7173291"/>
                    <a:ext cx="1828800" cy="1828800"/>
                    <a:chOff x="5579044" y="7049770"/>
                    <a:chExt cx="1828800" cy="1828800"/>
                  </a:xfrm>
                </p:grpSpPr>
                <p:grpSp>
                  <p:nvGrpSpPr>
                    <p:cNvPr id="53" name="Group 52">
                      <a:extLst>
                        <a:ext uri="{FF2B5EF4-FFF2-40B4-BE49-F238E27FC236}">
                          <a16:creationId xmlns:a16="http://schemas.microsoft.com/office/drawing/2014/main" id="{00D3FC75-8C07-4B5B-A025-3CCC5DC458DA}"/>
                        </a:ext>
                      </a:extLst>
                    </p:cNvPr>
                    <p:cNvGrpSpPr/>
                    <p:nvPr userDrawn="1"/>
                  </p:nvGrpSpPr>
                  <p:grpSpPr>
                    <a:xfrm>
                      <a:off x="5579044" y="7049770"/>
                      <a:ext cx="1828800" cy="1828800"/>
                      <a:chOff x="5579044" y="7049770"/>
                      <a:chExt cx="1828800" cy="1828800"/>
                    </a:xfrm>
                  </p:grpSpPr>
                  <p:grpSp>
                    <p:nvGrpSpPr>
                      <p:cNvPr id="55" name="Group 54">
                        <a:extLst>
                          <a:ext uri="{FF2B5EF4-FFF2-40B4-BE49-F238E27FC236}">
                            <a16:creationId xmlns:a16="http://schemas.microsoft.com/office/drawing/2014/main" id="{393D2F91-0E6A-4541-843C-1FC0CC2A024A}"/>
                          </a:ext>
                        </a:extLst>
                      </p:cNvPr>
                      <p:cNvGrpSpPr/>
                      <p:nvPr userDrawn="1"/>
                    </p:nvGrpSpPr>
                    <p:grpSpPr>
                      <a:xfrm>
                        <a:off x="5579044" y="7049770"/>
                        <a:ext cx="1828800" cy="1828800"/>
                        <a:chOff x="5579044" y="7049770"/>
                        <a:chExt cx="1828800" cy="1828800"/>
                      </a:xfrm>
                    </p:grpSpPr>
                    <p:grpSp>
                      <p:nvGrpSpPr>
                        <p:cNvPr id="57" name="Group 56">
                          <a:extLst>
                            <a:ext uri="{FF2B5EF4-FFF2-40B4-BE49-F238E27FC236}">
                              <a16:creationId xmlns:a16="http://schemas.microsoft.com/office/drawing/2014/main" id="{7C9F80E2-6A88-44DC-B048-7178CAA61DAF}"/>
                            </a:ext>
                          </a:extLst>
                        </p:cNvPr>
                        <p:cNvGrpSpPr/>
                        <p:nvPr userDrawn="1"/>
                      </p:nvGrpSpPr>
                      <p:grpSpPr>
                        <a:xfrm>
                          <a:off x="5579044" y="7049770"/>
                          <a:ext cx="1828800" cy="1828800"/>
                          <a:chOff x="5579044" y="7049770"/>
                          <a:chExt cx="1828800" cy="1828800"/>
                        </a:xfrm>
                      </p:grpSpPr>
                      <p:sp>
                        <p:nvSpPr>
                          <p:cNvPr id="59" name="Oval 58">
                            <a:extLst>
                              <a:ext uri="{FF2B5EF4-FFF2-40B4-BE49-F238E27FC236}">
                                <a16:creationId xmlns:a16="http://schemas.microsoft.com/office/drawing/2014/main" id="{1D9D5420-70BE-477D-A17F-A86F19AD3FAC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579044" y="7049770"/>
                            <a:ext cx="1828800" cy="182880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r>
                              <a:rPr lang="en-US" dirty="0"/>
                              <a:t> </a:t>
                            </a:r>
                          </a:p>
                        </p:txBody>
                      </p:sp>
                      <p:sp>
                        <p:nvSpPr>
                          <p:cNvPr id="60" name="Oval 59">
                            <a:extLst>
                              <a:ext uri="{FF2B5EF4-FFF2-40B4-BE49-F238E27FC236}">
                                <a16:creationId xmlns:a16="http://schemas.microsoft.com/office/drawing/2014/main" id="{0BBACECF-9AE7-40B5-90D0-AE2CF1FBE0BD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647624" y="7118350"/>
                            <a:ext cx="1691640" cy="169164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r>
                              <a:rPr lang="en-US" dirty="0"/>
                              <a:t> </a:t>
                            </a:r>
                          </a:p>
                        </p:txBody>
                      </p:sp>
                    </p:grpSp>
                    <p:sp>
                      <p:nvSpPr>
                        <p:cNvPr id="58" name="Oval 57">
                          <a:extLst>
                            <a:ext uri="{FF2B5EF4-FFF2-40B4-BE49-F238E27FC236}">
                              <a16:creationId xmlns:a16="http://schemas.microsoft.com/office/drawing/2014/main" id="{1A76BEA0-888E-41CD-9B30-B128A39F781E}"/>
                            </a:ext>
                          </a:extLst>
                        </p:cNvPr>
                        <p:cNvSpPr/>
                        <p:nvPr userDrawn="1"/>
                      </p:nvSpPr>
                      <p:spPr>
                        <a:xfrm>
                          <a:off x="5716204" y="7186930"/>
                          <a:ext cx="1554480" cy="1554480"/>
                        </a:xfrm>
                        <a:prstGeom prst="ellipse">
                          <a:avLst/>
                        </a:prstGeom>
                        <a:noFill/>
                        <a:ln w="25400">
                          <a:solidFill>
                            <a:schemeClr val="accent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dirty="0"/>
                            <a:t> </a:t>
                          </a:r>
                        </a:p>
                      </p:txBody>
                    </p:sp>
                  </p:grpSp>
                  <p:sp>
                    <p:nvSpPr>
                      <p:cNvPr id="56" name="Oval 55">
                        <a:extLst>
                          <a:ext uri="{FF2B5EF4-FFF2-40B4-BE49-F238E27FC236}">
                            <a16:creationId xmlns:a16="http://schemas.microsoft.com/office/drawing/2014/main" id="{2EA36045-2F1D-402B-A951-B9957D5C145A}"/>
                          </a:ext>
                        </a:extLst>
                      </p:cNvPr>
                      <p:cNvSpPr/>
                      <p:nvPr userDrawn="1"/>
                    </p:nvSpPr>
                    <p:spPr>
                      <a:xfrm>
                        <a:off x="5784784" y="7255510"/>
                        <a:ext cx="1417320" cy="1417320"/>
                      </a:xfrm>
                      <a:prstGeom prst="ellipse">
                        <a:avLst/>
                      </a:prstGeom>
                      <a:noFill/>
                      <a:ln w="25400">
                        <a:solidFill>
                          <a:schemeClr val="accent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en-US" dirty="0"/>
                          <a:t> </a:t>
                        </a:r>
                      </a:p>
                    </p:txBody>
                  </p:sp>
                </p:grpSp>
                <p:sp>
                  <p:nvSpPr>
                    <p:cNvPr id="54" name="Oval 53">
                      <a:extLst>
                        <a:ext uri="{FF2B5EF4-FFF2-40B4-BE49-F238E27FC236}">
                          <a16:creationId xmlns:a16="http://schemas.microsoft.com/office/drawing/2014/main" id="{AAF58CB3-363E-4156-8148-52E0B9CB634A}"/>
                        </a:ext>
                      </a:extLst>
                    </p:cNvPr>
                    <p:cNvSpPr/>
                    <p:nvPr userDrawn="1"/>
                  </p:nvSpPr>
                  <p:spPr>
                    <a:xfrm>
                      <a:off x="5853364" y="7324090"/>
                      <a:ext cx="1280160" cy="1280160"/>
                    </a:xfrm>
                    <a:prstGeom prst="ellipse">
                      <a:avLst/>
                    </a:prstGeom>
                    <a:noFill/>
                    <a:ln w="25400">
                      <a:solidFill>
                        <a:schemeClr val="accent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dirty="0"/>
                        <a:t> </a:t>
                      </a:r>
                    </a:p>
                  </p:txBody>
                </p:sp>
              </p:grpSp>
              <p:sp>
                <p:nvSpPr>
                  <p:cNvPr id="52" name="Oval 51">
                    <a:extLst>
                      <a:ext uri="{FF2B5EF4-FFF2-40B4-BE49-F238E27FC236}">
                        <a16:creationId xmlns:a16="http://schemas.microsoft.com/office/drawing/2014/main" id="{BDC4E05B-A602-483A-B19B-B907358D4629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731328" y="7516191"/>
                    <a:ext cx="1143000" cy="114300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/>
                      <a:t> </a:t>
                    </a:r>
                  </a:p>
                </p:txBody>
              </p:sp>
            </p:grpSp>
            <p:sp>
              <p:nvSpPr>
                <p:cNvPr id="50" name="Oval 49">
                  <a:extLst>
                    <a:ext uri="{FF2B5EF4-FFF2-40B4-BE49-F238E27FC236}">
                      <a16:creationId xmlns:a16="http://schemas.microsoft.com/office/drawing/2014/main" id="{55AC54D8-2C27-49A7-B1CE-C865E629499E}"/>
                    </a:ext>
                  </a:extLst>
                </p:cNvPr>
                <p:cNvSpPr/>
                <p:nvPr userDrawn="1"/>
              </p:nvSpPr>
              <p:spPr>
                <a:xfrm>
                  <a:off x="5799908" y="7584771"/>
                  <a:ext cx="1005840" cy="100584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</p:grp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C9753262-9BA1-4716-B4B5-AAFE232A72A2}"/>
                  </a:ext>
                </a:extLst>
              </p:cNvPr>
              <p:cNvSpPr/>
              <p:nvPr userDrawn="1"/>
            </p:nvSpPr>
            <p:spPr>
              <a:xfrm>
                <a:off x="5841984" y="7952850"/>
                <a:ext cx="868680" cy="86868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  <p:sp>
            <p:nvSpPr>
              <p:cNvPr id="45" name="Oval 44">
                <a:extLst>
                  <a:ext uri="{FF2B5EF4-FFF2-40B4-BE49-F238E27FC236}">
                    <a16:creationId xmlns:a16="http://schemas.microsoft.com/office/drawing/2014/main" id="{5B2AD932-98DF-4DA1-B19E-E38A4DD270F0}"/>
                  </a:ext>
                </a:extLst>
              </p:cNvPr>
              <p:cNvSpPr/>
              <p:nvPr userDrawn="1"/>
            </p:nvSpPr>
            <p:spPr>
              <a:xfrm>
                <a:off x="5910564" y="8021430"/>
                <a:ext cx="731520" cy="73152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  <p:sp>
            <p:nvSpPr>
              <p:cNvPr id="46" name="Oval 45">
                <a:extLst>
                  <a:ext uri="{FF2B5EF4-FFF2-40B4-BE49-F238E27FC236}">
                    <a16:creationId xmlns:a16="http://schemas.microsoft.com/office/drawing/2014/main" id="{DE13C879-BB42-4F2C-9413-A1322DE58809}"/>
                  </a:ext>
                </a:extLst>
              </p:cNvPr>
              <p:cNvSpPr/>
              <p:nvPr userDrawn="1"/>
            </p:nvSpPr>
            <p:spPr>
              <a:xfrm>
                <a:off x="5979144" y="8090010"/>
                <a:ext cx="594360" cy="59436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28B4D2F2-9DD5-4B23-A2F2-7DBEE9E61F6C}"/>
                  </a:ext>
                </a:extLst>
              </p:cNvPr>
              <p:cNvSpPr/>
              <p:nvPr userDrawn="1"/>
            </p:nvSpPr>
            <p:spPr>
              <a:xfrm>
                <a:off x="6047724" y="8158590"/>
                <a:ext cx="457200" cy="45720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C1A2F663-A8A7-4337-9C39-489B4C457111}"/>
                  </a:ext>
                </a:extLst>
              </p:cNvPr>
              <p:cNvSpPr/>
              <p:nvPr userDrawn="1"/>
            </p:nvSpPr>
            <p:spPr>
              <a:xfrm>
                <a:off x="6116304" y="8227170"/>
                <a:ext cx="320040" cy="32004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</p:grp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1609761D-150A-4DE0-9604-CC3953C108D0}"/>
                </a:ext>
              </a:extLst>
            </p:cNvPr>
            <p:cNvSpPr/>
            <p:nvPr userDrawn="1"/>
          </p:nvSpPr>
          <p:spPr>
            <a:xfrm>
              <a:off x="6184884" y="8295750"/>
              <a:ext cx="182880" cy="182880"/>
            </a:xfrm>
            <a:prstGeom prst="ellipse">
              <a:avLst/>
            </a:prstGeom>
            <a:no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 </a:t>
              </a:r>
            </a:p>
          </p:txBody>
        </p:sp>
      </p:grpSp>
      <p:sp>
        <p:nvSpPr>
          <p:cNvPr id="61" name="Rectangle 60">
            <a:extLst>
              <a:ext uri="{FF2B5EF4-FFF2-40B4-BE49-F238E27FC236}">
                <a16:creationId xmlns:a16="http://schemas.microsoft.com/office/drawing/2014/main" id="{D1189D1C-85ED-4EF1-A384-7C4590ED50FD}"/>
              </a:ext>
            </a:extLst>
          </p:cNvPr>
          <p:cNvSpPr/>
          <p:nvPr userDrawn="1"/>
        </p:nvSpPr>
        <p:spPr>
          <a:xfrm>
            <a:off x="8138160" y="4045868"/>
            <a:ext cx="2029968" cy="8229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2" name="Freeform: Shape 61">
            <a:extLst>
              <a:ext uri="{FF2B5EF4-FFF2-40B4-BE49-F238E27FC236}">
                <a16:creationId xmlns:a16="http://schemas.microsoft.com/office/drawing/2014/main" id="{445306C5-E470-4A93-9C9F-5D066F760D16}"/>
              </a:ext>
            </a:extLst>
          </p:cNvPr>
          <p:cNvSpPr/>
          <p:nvPr userDrawn="1"/>
        </p:nvSpPr>
        <p:spPr>
          <a:xfrm>
            <a:off x="8138160" y="2029968"/>
            <a:ext cx="1014984" cy="2011680"/>
          </a:xfrm>
          <a:custGeom>
            <a:avLst/>
            <a:gdLst>
              <a:gd name="connsiteX0" fmla="*/ 1248 w 915648"/>
              <a:gd name="connsiteY0" fmla="*/ 0 h 1828800"/>
              <a:gd name="connsiteX1" fmla="*/ 915648 w 915648"/>
              <a:gd name="connsiteY1" fmla="*/ 914400 h 1828800"/>
              <a:gd name="connsiteX2" fmla="*/ 1248 w 915648"/>
              <a:gd name="connsiteY2" fmla="*/ 1828800 h 1828800"/>
              <a:gd name="connsiteX3" fmla="*/ 0 w 915648"/>
              <a:gd name="connsiteY3" fmla="*/ 1828737 h 1828800"/>
              <a:gd name="connsiteX4" fmla="*/ 0 w 915648"/>
              <a:gd name="connsiteY4" fmla="*/ 63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648" h="1828800">
                <a:moveTo>
                  <a:pt x="1248" y="0"/>
                </a:moveTo>
                <a:cubicBezTo>
                  <a:pt x="506257" y="0"/>
                  <a:pt x="915648" y="409391"/>
                  <a:pt x="915648" y="914400"/>
                </a:cubicBezTo>
                <a:cubicBezTo>
                  <a:pt x="915648" y="1419409"/>
                  <a:pt x="506257" y="1828800"/>
                  <a:pt x="1248" y="1828800"/>
                </a:cubicBezTo>
                <a:lnTo>
                  <a:pt x="0" y="1828737"/>
                </a:lnTo>
                <a:lnTo>
                  <a:pt x="0" y="63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B31C374B-40F2-4B1E-A9D8-6E5C932FF170}"/>
              </a:ext>
            </a:extLst>
          </p:cNvPr>
          <p:cNvCxnSpPr>
            <a:cxnSpLocks/>
          </p:cNvCxnSpPr>
          <p:nvPr userDrawn="1"/>
        </p:nvCxnSpPr>
        <p:spPr>
          <a:xfrm flipV="1">
            <a:off x="8138160" y="2012062"/>
            <a:ext cx="3044952" cy="7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Oval 63">
            <a:extLst>
              <a:ext uri="{FF2B5EF4-FFF2-40B4-BE49-F238E27FC236}">
                <a16:creationId xmlns:a16="http://schemas.microsoft.com/office/drawing/2014/main" id="{1C668341-39BE-4448-B29D-2594AE6D75C2}"/>
              </a:ext>
            </a:extLst>
          </p:cNvPr>
          <p:cNvSpPr/>
          <p:nvPr userDrawn="1"/>
        </p:nvSpPr>
        <p:spPr>
          <a:xfrm>
            <a:off x="11055096" y="1874902"/>
            <a:ext cx="274320" cy="27432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7" name="Date Placeholder 3">
            <a:extLst>
              <a:ext uri="{FF2B5EF4-FFF2-40B4-BE49-F238E27FC236}">
                <a16:creationId xmlns:a16="http://schemas.microsoft.com/office/drawing/2014/main" id="{56895315-7883-40AA-AB6E-E7F8B77E5BA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4400" y="6355080"/>
            <a:ext cx="109728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68" name="Footer Placeholder 4">
            <a:extLst>
              <a:ext uri="{FF2B5EF4-FFF2-40B4-BE49-F238E27FC236}">
                <a16:creationId xmlns:a16="http://schemas.microsoft.com/office/drawing/2014/main" id="{0000A4E2-8200-4049-B783-2C99FBDBA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499886" y="6355080"/>
            <a:ext cx="22860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Pitch deck title</a:t>
            </a:r>
          </a:p>
        </p:txBody>
      </p:sp>
      <p:sp>
        <p:nvSpPr>
          <p:cNvPr id="69" name="Slide Number Placeholder 5">
            <a:extLst>
              <a:ext uri="{FF2B5EF4-FFF2-40B4-BE49-F238E27FC236}">
                <a16:creationId xmlns:a16="http://schemas.microsoft.com/office/drawing/2014/main" id="{179E1CD1-EB8F-4E56-ADD5-06293A7A2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74091" y="6355080"/>
            <a:ext cx="457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06960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52" userDrawn="1">
          <p15:clr>
            <a:srgbClr val="FBAE40"/>
          </p15:clr>
        </p15:guide>
        <p15:guide id="2" pos="7104" userDrawn="1">
          <p15:clr>
            <a:srgbClr val="FBAE40"/>
          </p15:clr>
        </p15:guide>
        <p15:guide id="3" pos="7392" userDrawn="1">
          <p15:clr>
            <a:srgbClr val="FBAE40"/>
          </p15:clr>
        </p15:guide>
        <p15:guide id="4" pos="576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D629CA98-D89C-4A69-9A55-8D6C17DCDDF0}"/>
              </a:ext>
            </a:extLst>
          </p:cNvPr>
          <p:cNvSpPr/>
          <p:nvPr userDrawn="1"/>
        </p:nvSpPr>
        <p:spPr>
          <a:xfrm>
            <a:off x="2029040" y="4775407"/>
            <a:ext cx="2029968" cy="207752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605937" y="1098339"/>
            <a:ext cx="5099392" cy="2264112"/>
          </a:xfrm>
        </p:spPr>
        <p:txBody>
          <a:bodyPr anchor="b"/>
          <a:lstStyle>
            <a:lvl1pPr algn="ctr">
              <a:defRPr sz="6000"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68" name="Rectangle 9">
            <a:extLst>
              <a:ext uri="{FF2B5EF4-FFF2-40B4-BE49-F238E27FC236}">
                <a16:creationId xmlns:a16="http://schemas.microsoft.com/office/drawing/2014/main" id="{D0B57759-E007-4FD0-9C6B-356DC53050C4}"/>
              </a:ext>
            </a:extLst>
          </p:cNvPr>
          <p:cNvSpPr/>
          <p:nvPr userDrawn="1"/>
        </p:nvSpPr>
        <p:spPr>
          <a:xfrm>
            <a:off x="0" y="4056331"/>
            <a:ext cx="2029968" cy="2029968"/>
          </a:xfrm>
          <a:custGeom>
            <a:avLst/>
            <a:gdLst>
              <a:gd name="connsiteX0" fmla="*/ 0 w 1828800"/>
              <a:gd name="connsiteY0" fmla="*/ 0 h 1828800"/>
              <a:gd name="connsiteX1" fmla="*/ 1828800 w 1828800"/>
              <a:gd name="connsiteY1" fmla="*/ 0 h 1828800"/>
              <a:gd name="connsiteX2" fmla="*/ 1828800 w 1828800"/>
              <a:gd name="connsiteY2" fmla="*/ 1828800 h 1828800"/>
              <a:gd name="connsiteX3" fmla="*/ 0 w 1828800"/>
              <a:gd name="connsiteY3" fmla="*/ 1828800 h 1828800"/>
              <a:gd name="connsiteX4" fmla="*/ 0 w 1828800"/>
              <a:gd name="connsiteY4" fmla="*/ 0 h 1828800"/>
              <a:gd name="connsiteX0" fmla="*/ 0 w 1828800"/>
              <a:gd name="connsiteY0" fmla="*/ 0 h 1828800"/>
              <a:gd name="connsiteX1" fmla="*/ 1828800 w 1828800"/>
              <a:gd name="connsiteY1" fmla="*/ 1828800 h 1828800"/>
              <a:gd name="connsiteX2" fmla="*/ 0 w 1828800"/>
              <a:gd name="connsiteY2" fmla="*/ 1828800 h 1828800"/>
              <a:gd name="connsiteX3" fmla="*/ 0 w 1828800"/>
              <a:gd name="connsiteY3" fmla="*/ 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8800" h="1828800">
                <a:moveTo>
                  <a:pt x="0" y="0"/>
                </a:moveTo>
                <a:lnTo>
                  <a:pt x="1828800" y="1828800"/>
                </a:lnTo>
                <a:lnTo>
                  <a:pt x="0" y="1828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1DA30E2-82DB-4AA1-B134-9482F5CD7689}"/>
              </a:ext>
            </a:extLst>
          </p:cNvPr>
          <p:cNvSpPr/>
          <p:nvPr userDrawn="1"/>
        </p:nvSpPr>
        <p:spPr>
          <a:xfrm>
            <a:off x="0" y="0"/>
            <a:ext cx="2029968" cy="20299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7FF8CD3D-0C64-4277-97B2-200B96EE223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400000">
            <a:off x="0" y="4069288"/>
            <a:ext cx="2029968" cy="2029968"/>
          </a:xfrm>
          <a:prstGeom prst="rect">
            <a:avLst/>
          </a:prstGeom>
        </p:spPr>
      </p:pic>
      <p:pic>
        <p:nvPicPr>
          <p:cNvPr id="28" name="Graphic 27">
            <a:extLst>
              <a:ext uri="{FF2B5EF4-FFF2-40B4-BE49-F238E27FC236}">
                <a16:creationId xmlns:a16="http://schemas.microsoft.com/office/drawing/2014/main" id="{12C5F573-21FC-4A6F-B46F-5583E20C994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0800000">
            <a:off x="2027141" y="-4303"/>
            <a:ext cx="2029968" cy="2029968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C9BCCD2C-CC79-48FF-A486-98ECEAC47989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0"/>
            <a:ext cx="2029968" cy="2029968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03CEE5D2-51CF-4C1A-9AF9-A5B47F445229}"/>
              </a:ext>
            </a:extLst>
          </p:cNvPr>
          <p:cNvSpPr/>
          <p:nvPr userDrawn="1"/>
        </p:nvSpPr>
        <p:spPr>
          <a:xfrm>
            <a:off x="0" y="6098433"/>
            <a:ext cx="2029968" cy="7595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D276EF4-F1D1-402C-B97B-0FC1233B73CD}"/>
              </a:ext>
            </a:extLst>
          </p:cNvPr>
          <p:cNvSpPr/>
          <p:nvPr userDrawn="1"/>
        </p:nvSpPr>
        <p:spPr>
          <a:xfrm flipH="1">
            <a:off x="0" y="2027186"/>
            <a:ext cx="2032942" cy="202996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8" name="Group 137">
            <a:extLst>
              <a:ext uri="{FF2B5EF4-FFF2-40B4-BE49-F238E27FC236}">
                <a16:creationId xmlns:a16="http://schemas.microsoft.com/office/drawing/2014/main" id="{3D46E3B0-0F8F-4E75-AD2A-BF3A1C38F037}"/>
              </a:ext>
            </a:extLst>
          </p:cNvPr>
          <p:cNvGrpSpPr/>
          <p:nvPr userDrawn="1"/>
        </p:nvGrpSpPr>
        <p:grpSpPr>
          <a:xfrm>
            <a:off x="23853" y="2069719"/>
            <a:ext cx="1965960" cy="1965960"/>
            <a:chOff x="5361924" y="7472790"/>
            <a:chExt cx="1828800" cy="1828800"/>
          </a:xfrm>
        </p:grpSpPr>
        <p:grpSp>
          <p:nvGrpSpPr>
            <p:cNvPr id="139" name="Group 138">
              <a:extLst>
                <a:ext uri="{FF2B5EF4-FFF2-40B4-BE49-F238E27FC236}">
                  <a16:creationId xmlns:a16="http://schemas.microsoft.com/office/drawing/2014/main" id="{B53A840E-AAAC-4D05-88B2-8B4C8FD1EB81}"/>
                </a:ext>
              </a:extLst>
            </p:cNvPr>
            <p:cNvGrpSpPr/>
            <p:nvPr userDrawn="1"/>
          </p:nvGrpSpPr>
          <p:grpSpPr>
            <a:xfrm>
              <a:off x="5361924" y="7472790"/>
              <a:ext cx="1828800" cy="1828800"/>
              <a:chOff x="5361924" y="7472790"/>
              <a:chExt cx="1828800" cy="1828800"/>
            </a:xfrm>
          </p:grpSpPr>
          <p:grpSp>
            <p:nvGrpSpPr>
              <p:cNvPr id="141" name="Group 140">
                <a:extLst>
                  <a:ext uri="{FF2B5EF4-FFF2-40B4-BE49-F238E27FC236}">
                    <a16:creationId xmlns:a16="http://schemas.microsoft.com/office/drawing/2014/main" id="{EC1BCB15-E86F-40CB-912C-0693B61651B5}"/>
                  </a:ext>
                </a:extLst>
              </p:cNvPr>
              <p:cNvGrpSpPr/>
              <p:nvPr userDrawn="1"/>
            </p:nvGrpSpPr>
            <p:grpSpPr>
              <a:xfrm>
                <a:off x="5361924" y="7472790"/>
                <a:ext cx="1828800" cy="1828800"/>
                <a:chOff x="5388428" y="7173291"/>
                <a:chExt cx="1828800" cy="1828800"/>
              </a:xfrm>
            </p:grpSpPr>
            <p:grpSp>
              <p:nvGrpSpPr>
                <p:cNvPr id="147" name="Group 146">
                  <a:extLst>
                    <a:ext uri="{FF2B5EF4-FFF2-40B4-BE49-F238E27FC236}">
                      <a16:creationId xmlns:a16="http://schemas.microsoft.com/office/drawing/2014/main" id="{5B5D7ECD-062C-480C-A3E0-D2E37B0077AB}"/>
                    </a:ext>
                  </a:extLst>
                </p:cNvPr>
                <p:cNvGrpSpPr/>
                <p:nvPr userDrawn="1"/>
              </p:nvGrpSpPr>
              <p:grpSpPr>
                <a:xfrm>
                  <a:off x="5388428" y="7173291"/>
                  <a:ext cx="1828800" cy="1828800"/>
                  <a:chOff x="5388428" y="7173291"/>
                  <a:chExt cx="1828800" cy="1828800"/>
                </a:xfrm>
              </p:grpSpPr>
              <p:grpSp>
                <p:nvGrpSpPr>
                  <p:cNvPr id="149" name="Group 148">
                    <a:extLst>
                      <a:ext uri="{FF2B5EF4-FFF2-40B4-BE49-F238E27FC236}">
                        <a16:creationId xmlns:a16="http://schemas.microsoft.com/office/drawing/2014/main" id="{CCCE649A-9FBD-4E7D-921B-CA0C2263A341}"/>
                      </a:ext>
                    </a:extLst>
                  </p:cNvPr>
                  <p:cNvGrpSpPr/>
                  <p:nvPr userDrawn="1"/>
                </p:nvGrpSpPr>
                <p:grpSpPr>
                  <a:xfrm>
                    <a:off x="5388428" y="7173291"/>
                    <a:ext cx="1828800" cy="1828800"/>
                    <a:chOff x="5579044" y="7049770"/>
                    <a:chExt cx="1828800" cy="1828800"/>
                  </a:xfrm>
                </p:grpSpPr>
                <p:grpSp>
                  <p:nvGrpSpPr>
                    <p:cNvPr id="151" name="Group 150">
                      <a:extLst>
                        <a:ext uri="{FF2B5EF4-FFF2-40B4-BE49-F238E27FC236}">
                          <a16:creationId xmlns:a16="http://schemas.microsoft.com/office/drawing/2014/main" id="{992A05A5-83FF-4AE4-B0EF-FE1964334873}"/>
                        </a:ext>
                      </a:extLst>
                    </p:cNvPr>
                    <p:cNvGrpSpPr/>
                    <p:nvPr userDrawn="1"/>
                  </p:nvGrpSpPr>
                  <p:grpSpPr>
                    <a:xfrm>
                      <a:off x="5579044" y="7049770"/>
                      <a:ext cx="1828800" cy="1828800"/>
                      <a:chOff x="5579044" y="7049770"/>
                      <a:chExt cx="1828800" cy="1828800"/>
                    </a:xfrm>
                  </p:grpSpPr>
                  <p:grpSp>
                    <p:nvGrpSpPr>
                      <p:cNvPr id="153" name="Group 152">
                        <a:extLst>
                          <a:ext uri="{FF2B5EF4-FFF2-40B4-BE49-F238E27FC236}">
                            <a16:creationId xmlns:a16="http://schemas.microsoft.com/office/drawing/2014/main" id="{D56D5269-FA99-4E96-A20D-0DE0E3856751}"/>
                          </a:ext>
                        </a:extLst>
                      </p:cNvPr>
                      <p:cNvGrpSpPr/>
                      <p:nvPr userDrawn="1"/>
                    </p:nvGrpSpPr>
                    <p:grpSpPr>
                      <a:xfrm>
                        <a:off x="5579044" y="7049770"/>
                        <a:ext cx="1828800" cy="1828800"/>
                        <a:chOff x="5579044" y="7049770"/>
                        <a:chExt cx="1828800" cy="1828800"/>
                      </a:xfrm>
                    </p:grpSpPr>
                    <p:grpSp>
                      <p:nvGrpSpPr>
                        <p:cNvPr id="155" name="Group 154">
                          <a:extLst>
                            <a:ext uri="{FF2B5EF4-FFF2-40B4-BE49-F238E27FC236}">
                              <a16:creationId xmlns:a16="http://schemas.microsoft.com/office/drawing/2014/main" id="{87498AF2-DD8D-4309-8328-2E756E3C44E8}"/>
                            </a:ext>
                          </a:extLst>
                        </p:cNvPr>
                        <p:cNvGrpSpPr/>
                        <p:nvPr userDrawn="1"/>
                      </p:nvGrpSpPr>
                      <p:grpSpPr>
                        <a:xfrm>
                          <a:off x="5579044" y="7049770"/>
                          <a:ext cx="1828800" cy="1828800"/>
                          <a:chOff x="5579044" y="7049770"/>
                          <a:chExt cx="1828800" cy="1828800"/>
                        </a:xfrm>
                      </p:grpSpPr>
                      <p:sp>
                        <p:nvSpPr>
                          <p:cNvPr id="157" name="Oval 156">
                            <a:extLst>
                              <a:ext uri="{FF2B5EF4-FFF2-40B4-BE49-F238E27FC236}">
                                <a16:creationId xmlns:a16="http://schemas.microsoft.com/office/drawing/2014/main" id="{ACC35BE0-4D6C-4986-AD7D-BD7C1E25B83D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579044" y="7049770"/>
                            <a:ext cx="1828800" cy="182880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5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r>
                              <a:rPr lang="en-US" dirty="0"/>
                              <a:t> </a:t>
                            </a:r>
                          </a:p>
                        </p:txBody>
                      </p:sp>
                      <p:sp>
                        <p:nvSpPr>
                          <p:cNvPr id="158" name="Oval 157">
                            <a:extLst>
                              <a:ext uri="{FF2B5EF4-FFF2-40B4-BE49-F238E27FC236}">
                                <a16:creationId xmlns:a16="http://schemas.microsoft.com/office/drawing/2014/main" id="{7B9715F0-8B83-459F-9ABA-77381FF568DF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647624" y="7118350"/>
                            <a:ext cx="1691640" cy="169164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5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r>
                              <a:rPr lang="en-US" dirty="0"/>
                              <a:t> </a:t>
                            </a:r>
                          </a:p>
                        </p:txBody>
                      </p:sp>
                    </p:grpSp>
                    <p:sp>
                      <p:nvSpPr>
                        <p:cNvPr id="156" name="Oval 155">
                          <a:extLst>
                            <a:ext uri="{FF2B5EF4-FFF2-40B4-BE49-F238E27FC236}">
                              <a16:creationId xmlns:a16="http://schemas.microsoft.com/office/drawing/2014/main" id="{27230BAF-E9FF-4746-8F48-B39560E1B202}"/>
                            </a:ext>
                          </a:extLst>
                        </p:cNvPr>
                        <p:cNvSpPr/>
                        <p:nvPr userDrawn="1"/>
                      </p:nvSpPr>
                      <p:spPr>
                        <a:xfrm>
                          <a:off x="5716204" y="7186930"/>
                          <a:ext cx="1554480" cy="1554480"/>
                        </a:xfrm>
                        <a:prstGeom prst="ellipse">
                          <a:avLst/>
                        </a:prstGeom>
                        <a:noFill/>
                        <a:ln w="25400">
                          <a:solidFill>
                            <a:schemeClr val="accent5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dirty="0"/>
                            <a:t> </a:t>
                          </a:r>
                        </a:p>
                      </p:txBody>
                    </p:sp>
                  </p:grpSp>
                  <p:sp>
                    <p:nvSpPr>
                      <p:cNvPr id="154" name="Oval 153">
                        <a:extLst>
                          <a:ext uri="{FF2B5EF4-FFF2-40B4-BE49-F238E27FC236}">
                            <a16:creationId xmlns:a16="http://schemas.microsoft.com/office/drawing/2014/main" id="{1085FE6C-E5E9-494C-8FA8-625B1312B9AA}"/>
                          </a:ext>
                        </a:extLst>
                      </p:cNvPr>
                      <p:cNvSpPr/>
                      <p:nvPr userDrawn="1"/>
                    </p:nvSpPr>
                    <p:spPr>
                      <a:xfrm>
                        <a:off x="5784784" y="7255510"/>
                        <a:ext cx="1417320" cy="1417320"/>
                      </a:xfrm>
                      <a:prstGeom prst="ellipse">
                        <a:avLst/>
                      </a:prstGeom>
                      <a:noFill/>
                      <a:ln w="25400">
                        <a:solidFill>
                          <a:schemeClr val="accent5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en-US" dirty="0"/>
                          <a:t> </a:t>
                        </a:r>
                      </a:p>
                    </p:txBody>
                  </p:sp>
                </p:grpSp>
                <p:sp>
                  <p:nvSpPr>
                    <p:cNvPr id="152" name="Oval 151">
                      <a:extLst>
                        <a:ext uri="{FF2B5EF4-FFF2-40B4-BE49-F238E27FC236}">
                          <a16:creationId xmlns:a16="http://schemas.microsoft.com/office/drawing/2014/main" id="{B8D77279-E4F6-4D92-9B0B-8D62F9FE1E8F}"/>
                        </a:ext>
                      </a:extLst>
                    </p:cNvPr>
                    <p:cNvSpPr/>
                    <p:nvPr userDrawn="1"/>
                  </p:nvSpPr>
                  <p:spPr>
                    <a:xfrm>
                      <a:off x="5853364" y="7324090"/>
                      <a:ext cx="1280160" cy="1280160"/>
                    </a:xfrm>
                    <a:prstGeom prst="ellipse">
                      <a:avLst/>
                    </a:prstGeom>
                    <a:noFill/>
                    <a:ln w="25400">
                      <a:solidFill>
                        <a:schemeClr val="accent5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dirty="0"/>
                        <a:t> </a:t>
                      </a:r>
                    </a:p>
                  </p:txBody>
                </p:sp>
              </p:grpSp>
              <p:sp>
                <p:nvSpPr>
                  <p:cNvPr id="150" name="Oval 149">
                    <a:extLst>
                      <a:ext uri="{FF2B5EF4-FFF2-40B4-BE49-F238E27FC236}">
                        <a16:creationId xmlns:a16="http://schemas.microsoft.com/office/drawing/2014/main" id="{E74AC325-3B12-4159-8AED-4E3E710DAEEF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731328" y="7516191"/>
                    <a:ext cx="1143000" cy="114300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5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/>
                      <a:t> </a:t>
                    </a:r>
                  </a:p>
                </p:txBody>
              </p:sp>
            </p:grpSp>
            <p:sp>
              <p:nvSpPr>
                <p:cNvPr id="148" name="Oval 147">
                  <a:extLst>
                    <a:ext uri="{FF2B5EF4-FFF2-40B4-BE49-F238E27FC236}">
                      <a16:creationId xmlns:a16="http://schemas.microsoft.com/office/drawing/2014/main" id="{EC1B4FD8-2FC5-40DA-8440-404078550805}"/>
                    </a:ext>
                  </a:extLst>
                </p:cNvPr>
                <p:cNvSpPr/>
                <p:nvPr userDrawn="1"/>
              </p:nvSpPr>
              <p:spPr>
                <a:xfrm>
                  <a:off x="5799908" y="7584771"/>
                  <a:ext cx="1005840" cy="1005840"/>
                </a:xfrm>
                <a:prstGeom prst="ellipse">
                  <a:avLst/>
                </a:prstGeom>
                <a:noFill/>
                <a:ln w="25400">
                  <a:solidFill>
                    <a:schemeClr val="accent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</p:grpSp>
          <p:sp>
            <p:nvSpPr>
              <p:cNvPr id="142" name="Oval 141">
                <a:extLst>
                  <a:ext uri="{FF2B5EF4-FFF2-40B4-BE49-F238E27FC236}">
                    <a16:creationId xmlns:a16="http://schemas.microsoft.com/office/drawing/2014/main" id="{DDE43C9A-47FE-47FA-B683-4BEFC34DFA56}"/>
                  </a:ext>
                </a:extLst>
              </p:cNvPr>
              <p:cNvSpPr/>
              <p:nvPr userDrawn="1"/>
            </p:nvSpPr>
            <p:spPr>
              <a:xfrm>
                <a:off x="5841984" y="7952850"/>
                <a:ext cx="868680" cy="868680"/>
              </a:xfrm>
              <a:prstGeom prst="ellipse">
                <a:avLst/>
              </a:prstGeom>
              <a:noFill/>
              <a:ln w="254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  <p:sp>
            <p:nvSpPr>
              <p:cNvPr id="143" name="Oval 142">
                <a:extLst>
                  <a:ext uri="{FF2B5EF4-FFF2-40B4-BE49-F238E27FC236}">
                    <a16:creationId xmlns:a16="http://schemas.microsoft.com/office/drawing/2014/main" id="{D323EF77-802B-4532-87E0-12D961E906AE}"/>
                  </a:ext>
                </a:extLst>
              </p:cNvPr>
              <p:cNvSpPr/>
              <p:nvPr userDrawn="1"/>
            </p:nvSpPr>
            <p:spPr>
              <a:xfrm>
                <a:off x="5910564" y="8021430"/>
                <a:ext cx="731520" cy="731520"/>
              </a:xfrm>
              <a:prstGeom prst="ellipse">
                <a:avLst/>
              </a:prstGeom>
              <a:noFill/>
              <a:ln w="254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  <p:sp>
            <p:nvSpPr>
              <p:cNvPr id="144" name="Oval 143">
                <a:extLst>
                  <a:ext uri="{FF2B5EF4-FFF2-40B4-BE49-F238E27FC236}">
                    <a16:creationId xmlns:a16="http://schemas.microsoft.com/office/drawing/2014/main" id="{5845FD57-5942-47C9-B349-B3937BE5A454}"/>
                  </a:ext>
                </a:extLst>
              </p:cNvPr>
              <p:cNvSpPr/>
              <p:nvPr userDrawn="1"/>
            </p:nvSpPr>
            <p:spPr>
              <a:xfrm>
                <a:off x="5979144" y="8090010"/>
                <a:ext cx="594360" cy="594360"/>
              </a:xfrm>
              <a:prstGeom prst="ellipse">
                <a:avLst/>
              </a:prstGeom>
              <a:noFill/>
              <a:ln w="254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  <p:sp>
            <p:nvSpPr>
              <p:cNvPr id="145" name="Oval 144">
                <a:extLst>
                  <a:ext uri="{FF2B5EF4-FFF2-40B4-BE49-F238E27FC236}">
                    <a16:creationId xmlns:a16="http://schemas.microsoft.com/office/drawing/2014/main" id="{7C426FE0-2810-40DD-934D-F291980CBDE9}"/>
                  </a:ext>
                </a:extLst>
              </p:cNvPr>
              <p:cNvSpPr/>
              <p:nvPr userDrawn="1"/>
            </p:nvSpPr>
            <p:spPr>
              <a:xfrm>
                <a:off x="6047724" y="8158590"/>
                <a:ext cx="457200" cy="457200"/>
              </a:xfrm>
              <a:prstGeom prst="ellipse">
                <a:avLst/>
              </a:prstGeom>
              <a:noFill/>
              <a:ln w="254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  <p:sp>
            <p:nvSpPr>
              <p:cNvPr id="146" name="Oval 145">
                <a:extLst>
                  <a:ext uri="{FF2B5EF4-FFF2-40B4-BE49-F238E27FC236}">
                    <a16:creationId xmlns:a16="http://schemas.microsoft.com/office/drawing/2014/main" id="{97A62AD5-3E4C-4375-A938-C7DC05A7F250}"/>
                  </a:ext>
                </a:extLst>
              </p:cNvPr>
              <p:cNvSpPr/>
              <p:nvPr userDrawn="1"/>
            </p:nvSpPr>
            <p:spPr>
              <a:xfrm>
                <a:off x="6116304" y="8227170"/>
                <a:ext cx="320040" cy="320040"/>
              </a:xfrm>
              <a:prstGeom prst="ellipse">
                <a:avLst/>
              </a:prstGeom>
              <a:noFill/>
              <a:ln w="254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</p:grpSp>
        <p:sp>
          <p:nvSpPr>
            <p:cNvPr id="140" name="Oval 139">
              <a:extLst>
                <a:ext uri="{FF2B5EF4-FFF2-40B4-BE49-F238E27FC236}">
                  <a16:creationId xmlns:a16="http://schemas.microsoft.com/office/drawing/2014/main" id="{2264E16F-857A-4567-9C09-01F8BA03FE22}"/>
                </a:ext>
              </a:extLst>
            </p:cNvPr>
            <p:cNvSpPr/>
            <p:nvPr userDrawn="1"/>
          </p:nvSpPr>
          <p:spPr>
            <a:xfrm>
              <a:off x="6184884" y="8295750"/>
              <a:ext cx="182880" cy="182880"/>
            </a:xfrm>
            <a:prstGeom prst="ellipse">
              <a:avLst/>
            </a:prstGeom>
            <a:noFill/>
            <a:ln w="254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 </a:t>
              </a:r>
            </a:p>
          </p:txBody>
        </p:sp>
      </p:grp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73657794-F7A3-4030-9C54-38517D2C6C61}"/>
              </a:ext>
            </a:extLst>
          </p:cNvPr>
          <p:cNvSpPr/>
          <p:nvPr userDrawn="1"/>
        </p:nvSpPr>
        <p:spPr>
          <a:xfrm>
            <a:off x="0" y="2025665"/>
            <a:ext cx="1014984" cy="2029968"/>
          </a:xfrm>
          <a:custGeom>
            <a:avLst/>
            <a:gdLst>
              <a:gd name="connsiteX0" fmla="*/ 1248 w 915648"/>
              <a:gd name="connsiteY0" fmla="*/ 0 h 1828800"/>
              <a:gd name="connsiteX1" fmla="*/ 915648 w 915648"/>
              <a:gd name="connsiteY1" fmla="*/ 914400 h 1828800"/>
              <a:gd name="connsiteX2" fmla="*/ 1248 w 915648"/>
              <a:gd name="connsiteY2" fmla="*/ 1828800 h 1828800"/>
              <a:gd name="connsiteX3" fmla="*/ 0 w 915648"/>
              <a:gd name="connsiteY3" fmla="*/ 1828737 h 1828800"/>
              <a:gd name="connsiteX4" fmla="*/ 0 w 915648"/>
              <a:gd name="connsiteY4" fmla="*/ 63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648" h="1828800">
                <a:moveTo>
                  <a:pt x="1248" y="0"/>
                </a:moveTo>
                <a:cubicBezTo>
                  <a:pt x="506257" y="0"/>
                  <a:pt x="915648" y="409391"/>
                  <a:pt x="915648" y="914400"/>
                </a:cubicBezTo>
                <a:cubicBezTo>
                  <a:pt x="915648" y="1419409"/>
                  <a:pt x="506257" y="1828800"/>
                  <a:pt x="1248" y="1828800"/>
                </a:cubicBezTo>
                <a:lnTo>
                  <a:pt x="0" y="1828737"/>
                </a:lnTo>
                <a:lnTo>
                  <a:pt x="0" y="6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A65556A-38A5-4BA5-9A40-33F02F960B1E}"/>
              </a:ext>
            </a:extLst>
          </p:cNvPr>
          <p:cNvSpPr/>
          <p:nvPr userDrawn="1"/>
        </p:nvSpPr>
        <p:spPr>
          <a:xfrm>
            <a:off x="2033943" y="2033993"/>
            <a:ext cx="2029968" cy="202996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37900790-71B8-45C8-9B6D-07E23CEA7632}"/>
              </a:ext>
            </a:extLst>
          </p:cNvPr>
          <p:cNvSpPr/>
          <p:nvPr userDrawn="1"/>
        </p:nvSpPr>
        <p:spPr>
          <a:xfrm>
            <a:off x="2029968" y="4059798"/>
            <a:ext cx="2029968" cy="75956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28AC969-4FA2-44AD-A273-2A0B7839749F}"/>
              </a:ext>
            </a:extLst>
          </p:cNvPr>
          <p:cNvSpPr/>
          <p:nvPr userDrawn="1"/>
        </p:nvSpPr>
        <p:spPr>
          <a:xfrm>
            <a:off x="6101628" y="4053385"/>
            <a:ext cx="3178103" cy="2799549"/>
          </a:xfrm>
          <a:custGeom>
            <a:avLst/>
            <a:gdLst>
              <a:gd name="connsiteX0" fmla="*/ 0 w 2029968"/>
              <a:gd name="connsiteY0" fmla="*/ 0 h 2029968"/>
              <a:gd name="connsiteX1" fmla="*/ 2029968 w 2029968"/>
              <a:gd name="connsiteY1" fmla="*/ 0 h 2029968"/>
              <a:gd name="connsiteX2" fmla="*/ 2029968 w 2029968"/>
              <a:gd name="connsiteY2" fmla="*/ 2029968 h 2029968"/>
              <a:gd name="connsiteX3" fmla="*/ 0 w 2029968"/>
              <a:gd name="connsiteY3" fmla="*/ 2029968 h 2029968"/>
              <a:gd name="connsiteX4" fmla="*/ 0 w 2029968"/>
              <a:gd name="connsiteY4" fmla="*/ 0 h 2029968"/>
              <a:gd name="connsiteX0" fmla="*/ 0 w 2029968"/>
              <a:gd name="connsiteY0" fmla="*/ 0 h 2029968"/>
              <a:gd name="connsiteX1" fmla="*/ 2029968 w 2029968"/>
              <a:gd name="connsiteY1" fmla="*/ 2029968 h 2029968"/>
              <a:gd name="connsiteX2" fmla="*/ 0 w 2029968"/>
              <a:gd name="connsiteY2" fmla="*/ 2029968 h 2029968"/>
              <a:gd name="connsiteX3" fmla="*/ 0 w 2029968"/>
              <a:gd name="connsiteY3" fmla="*/ 0 h 2029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9968" h="2029968">
                <a:moveTo>
                  <a:pt x="0" y="0"/>
                </a:moveTo>
                <a:lnTo>
                  <a:pt x="2029968" y="2029968"/>
                </a:lnTo>
                <a:lnTo>
                  <a:pt x="0" y="202996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91CB31D0-C621-4EF7-AE25-5C3BCD5882C9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068239" y="2029625"/>
            <a:ext cx="2029878" cy="2023760"/>
          </a:xfrm>
          <a:prstGeom prst="rect">
            <a:avLst/>
          </a:prstGeom>
        </p:spPr>
      </p:pic>
      <p:pic>
        <p:nvPicPr>
          <p:cNvPr id="69" name="Graphic 68">
            <a:extLst>
              <a:ext uri="{FF2B5EF4-FFF2-40B4-BE49-F238E27FC236}">
                <a16:creationId xmlns:a16="http://schemas.microsoft.com/office/drawing/2014/main" id="{B2CC2F02-F98F-4E69-AA01-CCF96A602E1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64220" y="4055808"/>
            <a:ext cx="2029968" cy="2029968"/>
          </a:xfrm>
          <a:prstGeom prst="rect">
            <a:avLst/>
          </a:prstGeom>
        </p:spPr>
      </p:pic>
      <p:sp>
        <p:nvSpPr>
          <p:cNvPr id="8" name="Rectangle 9">
            <a:extLst>
              <a:ext uri="{FF2B5EF4-FFF2-40B4-BE49-F238E27FC236}">
                <a16:creationId xmlns:a16="http://schemas.microsoft.com/office/drawing/2014/main" id="{FE05B395-CB62-452B-A84F-936AD8EDDA92}"/>
              </a:ext>
            </a:extLst>
          </p:cNvPr>
          <p:cNvSpPr/>
          <p:nvPr userDrawn="1"/>
        </p:nvSpPr>
        <p:spPr>
          <a:xfrm>
            <a:off x="4058754" y="4060579"/>
            <a:ext cx="2029968" cy="2029968"/>
          </a:xfrm>
          <a:custGeom>
            <a:avLst/>
            <a:gdLst>
              <a:gd name="connsiteX0" fmla="*/ 0 w 1828800"/>
              <a:gd name="connsiteY0" fmla="*/ 0 h 1828800"/>
              <a:gd name="connsiteX1" fmla="*/ 1828800 w 1828800"/>
              <a:gd name="connsiteY1" fmla="*/ 0 h 1828800"/>
              <a:gd name="connsiteX2" fmla="*/ 1828800 w 1828800"/>
              <a:gd name="connsiteY2" fmla="*/ 1828800 h 1828800"/>
              <a:gd name="connsiteX3" fmla="*/ 0 w 1828800"/>
              <a:gd name="connsiteY3" fmla="*/ 1828800 h 1828800"/>
              <a:gd name="connsiteX4" fmla="*/ 0 w 1828800"/>
              <a:gd name="connsiteY4" fmla="*/ 0 h 1828800"/>
              <a:gd name="connsiteX0" fmla="*/ 0 w 1828800"/>
              <a:gd name="connsiteY0" fmla="*/ 0 h 1828800"/>
              <a:gd name="connsiteX1" fmla="*/ 1828800 w 1828800"/>
              <a:gd name="connsiteY1" fmla="*/ 1828800 h 1828800"/>
              <a:gd name="connsiteX2" fmla="*/ 0 w 1828800"/>
              <a:gd name="connsiteY2" fmla="*/ 1828800 h 1828800"/>
              <a:gd name="connsiteX3" fmla="*/ 0 w 1828800"/>
              <a:gd name="connsiteY3" fmla="*/ 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8800" h="1828800">
                <a:moveTo>
                  <a:pt x="0" y="0"/>
                </a:moveTo>
                <a:lnTo>
                  <a:pt x="1828800" y="1828800"/>
                </a:lnTo>
                <a:lnTo>
                  <a:pt x="0" y="182880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3" name="Graphic 72">
            <a:extLst>
              <a:ext uri="{FF2B5EF4-FFF2-40B4-BE49-F238E27FC236}">
                <a16:creationId xmlns:a16="http://schemas.microsoft.com/office/drawing/2014/main" id="{2622C30D-68C5-43FD-997F-CFD4DD72E164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rot="5400000">
            <a:off x="4074136" y="4059923"/>
            <a:ext cx="2029968" cy="2029968"/>
          </a:xfrm>
          <a:prstGeom prst="rect">
            <a:avLst/>
          </a:prstGeom>
        </p:spPr>
      </p:pic>
      <p:pic>
        <p:nvPicPr>
          <p:cNvPr id="35" name="Picture 34" descr="A black and white striped pattern&#10;&#10;Description automatically generated with low confidence">
            <a:extLst>
              <a:ext uri="{FF2B5EF4-FFF2-40B4-BE49-F238E27FC236}">
                <a16:creationId xmlns:a16="http://schemas.microsoft.com/office/drawing/2014/main" id="{AC3CDBDC-6EB4-4B7D-A9F6-4CFA748349B5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592" y="3062893"/>
            <a:ext cx="2019299" cy="999451"/>
          </a:xfrm>
          <a:prstGeom prst="rect">
            <a:avLst/>
          </a:prstGeom>
        </p:spPr>
      </p:pic>
      <p:grpSp>
        <p:nvGrpSpPr>
          <p:cNvPr id="162" name="Group 161">
            <a:extLst>
              <a:ext uri="{FF2B5EF4-FFF2-40B4-BE49-F238E27FC236}">
                <a16:creationId xmlns:a16="http://schemas.microsoft.com/office/drawing/2014/main" id="{34457344-691C-417A-9C29-5AD8ABC43E5A}"/>
              </a:ext>
            </a:extLst>
          </p:cNvPr>
          <p:cNvGrpSpPr/>
          <p:nvPr userDrawn="1"/>
        </p:nvGrpSpPr>
        <p:grpSpPr>
          <a:xfrm>
            <a:off x="2034619" y="4836676"/>
            <a:ext cx="1965960" cy="1965960"/>
            <a:chOff x="5361924" y="7472790"/>
            <a:chExt cx="1828800" cy="1828800"/>
          </a:xfrm>
        </p:grpSpPr>
        <p:grpSp>
          <p:nvGrpSpPr>
            <p:cNvPr id="163" name="Group 162">
              <a:extLst>
                <a:ext uri="{FF2B5EF4-FFF2-40B4-BE49-F238E27FC236}">
                  <a16:creationId xmlns:a16="http://schemas.microsoft.com/office/drawing/2014/main" id="{68DDC918-5A9B-4D14-98A4-9002D8520FD4}"/>
                </a:ext>
              </a:extLst>
            </p:cNvPr>
            <p:cNvGrpSpPr/>
            <p:nvPr userDrawn="1"/>
          </p:nvGrpSpPr>
          <p:grpSpPr>
            <a:xfrm>
              <a:off x="5361924" y="7472790"/>
              <a:ext cx="1828800" cy="1828800"/>
              <a:chOff x="5361924" y="7472790"/>
              <a:chExt cx="1828800" cy="1828800"/>
            </a:xfrm>
          </p:grpSpPr>
          <p:grpSp>
            <p:nvGrpSpPr>
              <p:cNvPr id="165" name="Group 164">
                <a:extLst>
                  <a:ext uri="{FF2B5EF4-FFF2-40B4-BE49-F238E27FC236}">
                    <a16:creationId xmlns:a16="http://schemas.microsoft.com/office/drawing/2014/main" id="{2366D07F-988F-459E-BBD3-15126F92902E}"/>
                  </a:ext>
                </a:extLst>
              </p:cNvPr>
              <p:cNvGrpSpPr/>
              <p:nvPr userDrawn="1"/>
            </p:nvGrpSpPr>
            <p:grpSpPr>
              <a:xfrm>
                <a:off x="5361924" y="7472790"/>
                <a:ext cx="1828800" cy="1828800"/>
                <a:chOff x="5388428" y="7173291"/>
                <a:chExt cx="1828800" cy="1828800"/>
              </a:xfrm>
            </p:grpSpPr>
            <p:grpSp>
              <p:nvGrpSpPr>
                <p:cNvPr id="173" name="Group 172">
                  <a:extLst>
                    <a:ext uri="{FF2B5EF4-FFF2-40B4-BE49-F238E27FC236}">
                      <a16:creationId xmlns:a16="http://schemas.microsoft.com/office/drawing/2014/main" id="{6CCACE8C-699F-4B10-BA84-94167BA05CC5}"/>
                    </a:ext>
                  </a:extLst>
                </p:cNvPr>
                <p:cNvGrpSpPr/>
                <p:nvPr userDrawn="1"/>
              </p:nvGrpSpPr>
              <p:grpSpPr>
                <a:xfrm>
                  <a:off x="5388428" y="7173291"/>
                  <a:ext cx="1828800" cy="1828800"/>
                  <a:chOff x="5388428" y="7173291"/>
                  <a:chExt cx="1828800" cy="1828800"/>
                </a:xfrm>
              </p:grpSpPr>
              <p:grpSp>
                <p:nvGrpSpPr>
                  <p:cNvPr id="176" name="Group 175">
                    <a:extLst>
                      <a:ext uri="{FF2B5EF4-FFF2-40B4-BE49-F238E27FC236}">
                        <a16:creationId xmlns:a16="http://schemas.microsoft.com/office/drawing/2014/main" id="{59F49E32-0B71-4676-8012-BA971DA2100F}"/>
                      </a:ext>
                    </a:extLst>
                  </p:cNvPr>
                  <p:cNvGrpSpPr/>
                  <p:nvPr userDrawn="1"/>
                </p:nvGrpSpPr>
                <p:grpSpPr>
                  <a:xfrm>
                    <a:off x="5388428" y="7173291"/>
                    <a:ext cx="1828800" cy="1828800"/>
                    <a:chOff x="5579044" y="7049770"/>
                    <a:chExt cx="1828800" cy="1828800"/>
                  </a:xfrm>
                </p:grpSpPr>
                <p:grpSp>
                  <p:nvGrpSpPr>
                    <p:cNvPr id="178" name="Group 177">
                      <a:extLst>
                        <a:ext uri="{FF2B5EF4-FFF2-40B4-BE49-F238E27FC236}">
                          <a16:creationId xmlns:a16="http://schemas.microsoft.com/office/drawing/2014/main" id="{DF41FA5A-1504-4DC4-B514-00C377423E7C}"/>
                        </a:ext>
                      </a:extLst>
                    </p:cNvPr>
                    <p:cNvGrpSpPr/>
                    <p:nvPr userDrawn="1"/>
                  </p:nvGrpSpPr>
                  <p:grpSpPr>
                    <a:xfrm>
                      <a:off x="5579044" y="7049770"/>
                      <a:ext cx="1828800" cy="1828800"/>
                      <a:chOff x="5579044" y="7049770"/>
                      <a:chExt cx="1828800" cy="1828800"/>
                    </a:xfrm>
                  </p:grpSpPr>
                  <p:grpSp>
                    <p:nvGrpSpPr>
                      <p:cNvPr id="180" name="Group 179">
                        <a:extLst>
                          <a:ext uri="{FF2B5EF4-FFF2-40B4-BE49-F238E27FC236}">
                            <a16:creationId xmlns:a16="http://schemas.microsoft.com/office/drawing/2014/main" id="{68B4610A-A91F-459F-A9C5-9FC624665516}"/>
                          </a:ext>
                        </a:extLst>
                      </p:cNvPr>
                      <p:cNvGrpSpPr/>
                      <p:nvPr userDrawn="1"/>
                    </p:nvGrpSpPr>
                    <p:grpSpPr>
                      <a:xfrm>
                        <a:off x="5579044" y="7049770"/>
                        <a:ext cx="1828800" cy="1828800"/>
                        <a:chOff x="5579044" y="7049770"/>
                        <a:chExt cx="1828800" cy="1828800"/>
                      </a:xfrm>
                    </p:grpSpPr>
                    <p:grpSp>
                      <p:nvGrpSpPr>
                        <p:cNvPr id="182" name="Group 181">
                          <a:extLst>
                            <a:ext uri="{FF2B5EF4-FFF2-40B4-BE49-F238E27FC236}">
                              <a16:creationId xmlns:a16="http://schemas.microsoft.com/office/drawing/2014/main" id="{D794F6E3-A9E3-42A9-93AA-7B9E20AD922D}"/>
                            </a:ext>
                          </a:extLst>
                        </p:cNvPr>
                        <p:cNvGrpSpPr/>
                        <p:nvPr userDrawn="1"/>
                      </p:nvGrpSpPr>
                      <p:grpSpPr>
                        <a:xfrm>
                          <a:off x="5579044" y="7049770"/>
                          <a:ext cx="1828800" cy="1828800"/>
                          <a:chOff x="5579044" y="7049770"/>
                          <a:chExt cx="1828800" cy="1828800"/>
                        </a:xfrm>
                      </p:grpSpPr>
                      <p:sp>
                        <p:nvSpPr>
                          <p:cNvPr id="184" name="Oval 183">
                            <a:extLst>
                              <a:ext uri="{FF2B5EF4-FFF2-40B4-BE49-F238E27FC236}">
                                <a16:creationId xmlns:a16="http://schemas.microsoft.com/office/drawing/2014/main" id="{90B634B0-4792-4A28-B92A-ACA35F177675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579044" y="7049770"/>
                            <a:ext cx="1828800" cy="182880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6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r>
                              <a:rPr lang="en-US" dirty="0"/>
                              <a:t> </a:t>
                            </a:r>
                          </a:p>
                        </p:txBody>
                      </p:sp>
                      <p:sp>
                        <p:nvSpPr>
                          <p:cNvPr id="185" name="Oval 184">
                            <a:extLst>
                              <a:ext uri="{FF2B5EF4-FFF2-40B4-BE49-F238E27FC236}">
                                <a16:creationId xmlns:a16="http://schemas.microsoft.com/office/drawing/2014/main" id="{1B466310-2C61-42F1-81EB-2B5BF01B2267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647624" y="7118350"/>
                            <a:ext cx="1691640" cy="169164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6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r>
                              <a:rPr lang="en-US" dirty="0"/>
                              <a:t> </a:t>
                            </a:r>
                          </a:p>
                        </p:txBody>
                      </p:sp>
                    </p:grpSp>
                    <p:sp>
                      <p:nvSpPr>
                        <p:cNvPr id="183" name="Oval 182">
                          <a:extLst>
                            <a:ext uri="{FF2B5EF4-FFF2-40B4-BE49-F238E27FC236}">
                              <a16:creationId xmlns:a16="http://schemas.microsoft.com/office/drawing/2014/main" id="{53A72A9A-79AE-4A89-8938-7A85E2248DE6}"/>
                            </a:ext>
                          </a:extLst>
                        </p:cNvPr>
                        <p:cNvSpPr/>
                        <p:nvPr userDrawn="1"/>
                      </p:nvSpPr>
                      <p:spPr>
                        <a:xfrm>
                          <a:off x="5716204" y="7186930"/>
                          <a:ext cx="1554480" cy="1554480"/>
                        </a:xfrm>
                        <a:prstGeom prst="ellipse">
                          <a:avLst/>
                        </a:prstGeom>
                        <a:noFill/>
                        <a:ln w="25400">
                          <a:solidFill>
                            <a:schemeClr val="accent6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dirty="0"/>
                            <a:t> </a:t>
                          </a:r>
                        </a:p>
                      </p:txBody>
                    </p:sp>
                  </p:grpSp>
                  <p:sp>
                    <p:nvSpPr>
                      <p:cNvPr id="181" name="Oval 180">
                        <a:extLst>
                          <a:ext uri="{FF2B5EF4-FFF2-40B4-BE49-F238E27FC236}">
                            <a16:creationId xmlns:a16="http://schemas.microsoft.com/office/drawing/2014/main" id="{02618DCD-5B83-4412-9D1A-968C246DCAC1}"/>
                          </a:ext>
                        </a:extLst>
                      </p:cNvPr>
                      <p:cNvSpPr/>
                      <p:nvPr userDrawn="1"/>
                    </p:nvSpPr>
                    <p:spPr>
                      <a:xfrm>
                        <a:off x="5784784" y="7255510"/>
                        <a:ext cx="1417320" cy="1417320"/>
                      </a:xfrm>
                      <a:prstGeom prst="ellipse">
                        <a:avLst/>
                      </a:prstGeom>
                      <a:noFill/>
                      <a:ln w="25400">
                        <a:solidFill>
                          <a:schemeClr val="accent6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en-US" dirty="0"/>
                          <a:t> </a:t>
                        </a:r>
                      </a:p>
                    </p:txBody>
                  </p:sp>
                </p:grpSp>
                <p:sp>
                  <p:nvSpPr>
                    <p:cNvPr id="179" name="Oval 178">
                      <a:extLst>
                        <a:ext uri="{FF2B5EF4-FFF2-40B4-BE49-F238E27FC236}">
                          <a16:creationId xmlns:a16="http://schemas.microsoft.com/office/drawing/2014/main" id="{29B173F9-A6EA-4B31-B4C6-3C8DE08F2F11}"/>
                        </a:ext>
                      </a:extLst>
                    </p:cNvPr>
                    <p:cNvSpPr/>
                    <p:nvPr userDrawn="1"/>
                  </p:nvSpPr>
                  <p:spPr>
                    <a:xfrm>
                      <a:off x="5853364" y="7324090"/>
                      <a:ext cx="1280160" cy="1280160"/>
                    </a:xfrm>
                    <a:prstGeom prst="ellipse">
                      <a:avLst/>
                    </a:prstGeom>
                    <a:noFill/>
                    <a:ln w="25400">
                      <a:solidFill>
                        <a:schemeClr val="accent6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dirty="0"/>
                        <a:t> </a:t>
                      </a:r>
                    </a:p>
                  </p:txBody>
                </p:sp>
              </p:grpSp>
              <p:sp>
                <p:nvSpPr>
                  <p:cNvPr id="177" name="Oval 176">
                    <a:extLst>
                      <a:ext uri="{FF2B5EF4-FFF2-40B4-BE49-F238E27FC236}">
                        <a16:creationId xmlns:a16="http://schemas.microsoft.com/office/drawing/2014/main" id="{466DB0E2-4B80-4A09-8BCA-9432E1E1DAE3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731328" y="7516191"/>
                    <a:ext cx="1143000" cy="114300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6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/>
                      <a:t> </a:t>
                    </a:r>
                  </a:p>
                </p:txBody>
              </p:sp>
            </p:grpSp>
            <p:sp>
              <p:nvSpPr>
                <p:cNvPr id="174" name="Oval 173">
                  <a:extLst>
                    <a:ext uri="{FF2B5EF4-FFF2-40B4-BE49-F238E27FC236}">
                      <a16:creationId xmlns:a16="http://schemas.microsoft.com/office/drawing/2014/main" id="{20D2F087-D77F-4913-922E-014FB9DEE63E}"/>
                    </a:ext>
                  </a:extLst>
                </p:cNvPr>
                <p:cNvSpPr/>
                <p:nvPr userDrawn="1"/>
              </p:nvSpPr>
              <p:spPr>
                <a:xfrm>
                  <a:off x="5799908" y="7584771"/>
                  <a:ext cx="1005840" cy="1005840"/>
                </a:xfrm>
                <a:prstGeom prst="ellipse">
                  <a:avLst/>
                </a:prstGeom>
                <a:noFill/>
                <a:ln w="25400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</p:grpSp>
          <p:sp>
            <p:nvSpPr>
              <p:cNvPr id="166" name="Oval 165">
                <a:extLst>
                  <a:ext uri="{FF2B5EF4-FFF2-40B4-BE49-F238E27FC236}">
                    <a16:creationId xmlns:a16="http://schemas.microsoft.com/office/drawing/2014/main" id="{DD44EC19-A244-4489-9CB8-0361CFBFD02F}"/>
                  </a:ext>
                </a:extLst>
              </p:cNvPr>
              <p:cNvSpPr/>
              <p:nvPr userDrawn="1"/>
            </p:nvSpPr>
            <p:spPr>
              <a:xfrm>
                <a:off x="5841984" y="7952850"/>
                <a:ext cx="868680" cy="868680"/>
              </a:xfrm>
              <a:prstGeom prst="ellipse">
                <a:avLst/>
              </a:prstGeom>
              <a:noFill/>
              <a:ln w="2540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  <p:sp>
            <p:nvSpPr>
              <p:cNvPr id="167" name="Oval 166">
                <a:extLst>
                  <a:ext uri="{FF2B5EF4-FFF2-40B4-BE49-F238E27FC236}">
                    <a16:creationId xmlns:a16="http://schemas.microsoft.com/office/drawing/2014/main" id="{C5C029E7-6D6D-4D14-8D8E-E407011AF097}"/>
                  </a:ext>
                </a:extLst>
              </p:cNvPr>
              <p:cNvSpPr/>
              <p:nvPr userDrawn="1"/>
            </p:nvSpPr>
            <p:spPr>
              <a:xfrm>
                <a:off x="5910564" y="8021430"/>
                <a:ext cx="731520" cy="731520"/>
              </a:xfrm>
              <a:prstGeom prst="ellipse">
                <a:avLst/>
              </a:prstGeom>
              <a:noFill/>
              <a:ln w="2540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  <p:sp>
            <p:nvSpPr>
              <p:cNvPr id="169" name="Oval 168">
                <a:extLst>
                  <a:ext uri="{FF2B5EF4-FFF2-40B4-BE49-F238E27FC236}">
                    <a16:creationId xmlns:a16="http://schemas.microsoft.com/office/drawing/2014/main" id="{4A74D8A7-ACD3-40A3-918D-46DF99BF9F3E}"/>
                  </a:ext>
                </a:extLst>
              </p:cNvPr>
              <p:cNvSpPr/>
              <p:nvPr userDrawn="1"/>
            </p:nvSpPr>
            <p:spPr>
              <a:xfrm>
                <a:off x="5979144" y="8090010"/>
                <a:ext cx="594360" cy="594360"/>
              </a:xfrm>
              <a:prstGeom prst="ellipse">
                <a:avLst/>
              </a:prstGeom>
              <a:noFill/>
              <a:ln w="2540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  <p:sp>
            <p:nvSpPr>
              <p:cNvPr id="171" name="Oval 170">
                <a:extLst>
                  <a:ext uri="{FF2B5EF4-FFF2-40B4-BE49-F238E27FC236}">
                    <a16:creationId xmlns:a16="http://schemas.microsoft.com/office/drawing/2014/main" id="{9C994ED9-5124-452B-986B-4782056BCFB3}"/>
                  </a:ext>
                </a:extLst>
              </p:cNvPr>
              <p:cNvSpPr/>
              <p:nvPr userDrawn="1"/>
            </p:nvSpPr>
            <p:spPr>
              <a:xfrm>
                <a:off x="6047724" y="8158590"/>
                <a:ext cx="457200" cy="457200"/>
              </a:xfrm>
              <a:prstGeom prst="ellipse">
                <a:avLst/>
              </a:prstGeom>
              <a:noFill/>
              <a:ln w="2540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  <p:sp>
            <p:nvSpPr>
              <p:cNvPr id="172" name="Oval 171">
                <a:extLst>
                  <a:ext uri="{FF2B5EF4-FFF2-40B4-BE49-F238E27FC236}">
                    <a16:creationId xmlns:a16="http://schemas.microsoft.com/office/drawing/2014/main" id="{8ADCBFB4-9F0A-40FB-A585-2728254E0A7C}"/>
                  </a:ext>
                </a:extLst>
              </p:cNvPr>
              <p:cNvSpPr/>
              <p:nvPr userDrawn="1"/>
            </p:nvSpPr>
            <p:spPr>
              <a:xfrm>
                <a:off x="6116304" y="8227170"/>
                <a:ext cx="320040" cy="320040"/>
              </a:xfrm>
              <a:prstGeom prst="ellipse">
                <a:avLst/>
              </a:prstGeom>
              <a:noFill/>
              <a:ln w="2540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</p:grpSp>
        <p:sp>
          <p:nvSpPr>
            <p:cNvPr id="164" name="Oval 163">
              <a:extLst>
                <a:ext uri="{FF2B5EF4-FFF2-40B4-BE49-F238E27FC236}">
                  <a16:creationId xmlns:a16="http://schemas.microsoft.com/office/drawing/2014/main" id="{42E049E2-81A6-45F8-BA9F-DEA21400B1AD}"/>
                </a:ext>
              </a:extLst>
            </p:cNvPr>
            <p:cNvSpPr/>
            <p:nvPr userDrawn="1"/>
          </p:nvSpPr>
          <p:spPr>
            <a:xfrm>
              <a:off x="6184884" y="8295750"/>
              <a:ext cx="182880" cy="182880"/>
            </a:xfrm>
            <a:prstGeom prst="ellipse">
              <a:avLst/>
            </a:prstGeom>
            <a:noFill/>
            <a:ln w="2540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 </a:t>
              </a:r>
            </a:p>
          </p:txBody>
        </p:sp>
      </p:grpSp>
      <p:sp>
        <p:nvSpPr>
          <p:cNvPr id="67" name="Freeform: Shape 66">
            <a:extLst>
              <a:ext uri="{FF2B5EF4-FFF2-40B4-BE49-F238E27FC236}">
                <a16:creationId xmlns:a16="http://schemas.microsoft.com/office/drawing/2014/main" id="{75F20D6C-6085-4D3F-9186-6895908C97B9}"/>
              </a:ext>
            </a:extLst>
          </p:cNvPr>
          <p:cNvSpPr/>
          <p:nvPr userDrawn="1"/>
        </p:nvSpPr>
        <p:spPr>
          <a:xfrm rot="16200000">
            <a:off x="2537077" y="5335524"/>
            <a:ext cx="1014984" cy="2029968"/>
          </a:xfrm>
          <a:custGeom>
            <a:avLst/>
            <a:gdLst>
              <a:gd name="connsiteX0" fmla="*/ 1248 w 915648"/>
              <a:gd name="connsiteY0" fmla="*/ 0 h 1828800"/>
              <a:gd name="connsiteX1" fmla="*/ 915648 w 915648"/>
              <a:gd name="connsiteY1" fmla="*/ 914400 h 1828800"/>
              <a:gd name="connsiteX2" fmla="*/ 1248 w 915648"/>
              <a:gd name="connsiteY2" fmla="*/ 1828800 h 1828800"/>
              <a:gd name="connsiteX3" fmla="*/ 0 w 915648"/>
              <a:gd name="connsiteY3" fmla="*/ 1828737 h 1828800"/>
              <a:gd name="connsiteX4" fmla="*/ 0 w 915648"/>
              <a:gd name="connsiteY4" fmla="*/ 63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648" h="1828800">
                <a:moveTo>
                  <a:pt x="1248" y="0"/>
                </a:moveTo>
                <a:cubicBezTo>
                  <a:pt x="506257" y="0"/>
                  <a:pt x="915648" y="409391"/>
                  <a:pt x="915648" y="914400"/>
                </a:cubicBezTo>
                <a:cubicBezTo>
                  <a:pt x="915648" y="1419409"/>
                  <a:pt x="506257" y="1828800"/>
                  <a:pt x="1248" y="1828800"/>
                </a:cubicBezTo>
                <a:lnTo>
                  <a:pt x="0" y="1828737"/>
                </a:lnTo>
                <a:lnTo>
                  <a:pt x="0" y="6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C56BE23-DE49-4D55-A6A0-DFE2A870120D}"/>
              </a:ext>
            </a:extLst>
          </p:cNvPr>
          <p:cNvSpPr/>
          <p:nvPr userDrawn="1"/>
        </p:nvSpPr>
        <p:spPr>
          <a:xfrm>
            <a:off x="4058844" y="6089528"/>
            <a:ext cx="2049251" cy="7684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2" name="Date Placeholder 3">
            <a:extLst>
              <a:ext uri="{FF2B5EF4-FFF2-40B4-BE49-F238E27FC236}">
                <a16:creationId xmlns:a16="http://schemas.microsoft.com/office/drawing/2014/main" id="{2837477B-3D20-4982-86AF-91100FE408D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519822" y="6353175"/>
            <a:ext cx="109728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193" name="Footer Placeholder 4">
            <a:extLst>
              <a:ext uri="{FF2B5EF4-FFF2-40B4-BE49-F238E27FC236}">
                <a16:creationId xmlns:a16="http://schemas.microsoft.com/office/drawing/2014/main" id="{B6E38A1E-AF37-4A09-9B69-65397A079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27198" y="6350000"/>
            <a:ext cx="22860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Pitch deck title</a:t>
            </a:r>
          </a:p>
        </p:txBody>
      </p:sp>
      <p:sp>
        <p:nvSpPr>
          <p:cNvPr id="194" name="Slide Number Placeholder 5">
            <a:extLst>
              <a:ext uri="{FF2B5EF4-FFF2-40B4-BE49-F238E27FC236}">
                <a16:creationId xmlns:a16="http://schemas.microsoft.com/office/drawing/2014/main" id="{FB77B535-C760-4E32-8A7E-BF9AD08BB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BCF3BD55-FF25-4CA9-8016-81AEB8AA43E8}"/>
              </a:ext>
            </a:extLst>
          </p:cNvPr>
          <p:cNvSpPr/>
          <p:nvPr userDrawn="1"/>
        </p:nvSpPr>
        <p:spPr>
          <a:xfrm>
            <a:off x="5868264" y="1859479"/>
            <a:ext cx="274320" cy="27432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DE09EA6C-7AC2-47BE-95B8-4D3412867BA5}"/>
              </a:ext>
            </a:extLst>
          </p:cNvPr>
          <p:cNvCxnSpPr>
            <a:cxnSpLocks/>
            <a:stCxn id="38" idx="4"/>
          </p:cNvCxnSpPr>
          <p:nvPr userDrawn="1"/>
        </p:nvCxnSpPr>
        <p:spPr>
          <a:xfrm flipV="1">
            <a:off x="0" y="1991841"/>
            <a:ext cx="5931799" cy="33894"/>
          </a:xfrm>
          <a:prstGeom prst="line">
            <a:avLst/>
          </a:prstGeom>
          <a:ln w="508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7705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8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orient="horz" pos="3240" userDrawn="1">
          <p15:clr>
            <a:srgbClr val="FBAE40"/>
          </p15:clr>
        </p15:guide>
        <p15:guide id="4" orient="horz" pos="2256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layout with icons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CA106-0FC3-4FE9-9338-4AC3D15608E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52574" y="896112"/>
            <a:ext cx="9725026" cy="1325880"/>
          </a:xfrm>
        </p:spPr>
        <p:txBody>
          <a:bodyPr anchor="t" anchorCtr="0"/>
          <a:lstStyle>
            <a:lvl1pPr>
              <a:defRPr cap="all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0" name="Online Image Placeholder 59">
            <a:extLst>
              <a:ext uri="{FF2B5EF4-FFF2-40B4-BE49-F238E27FC236}">
                <a16:creationId xmlns:a16="http://schemas.microsoft.com/office/drawing/2014/main" id="{F2FF0A87-B95D-4E75-86C6-E701CBFD4305}"/>
              </a:ext>
            </a:extLst>
          </p:cNvPr>
          <p:cNvSpPr>
            <a:spLocks noGrp="1"/>
          </p:cNvSpPr>
          <p:nvPr>
            <p:ph type="clipArt" sz="quarter" idx="18"/>
          </p:nvPr>
        </p:nvSpPr>
        <p:spPr>
          <a:xfrm>
            <a:off x="2469641" y="2184400"/>
            <a:ext cx="914400" cy="914400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r>
              <a:rPr lang="en-US"/>
              <a:t>Click icon to add online image</a:t>
            </a:r>
            <a:endParaRPr lang="en-US" dirty="0"/>
          </a:p>
        </p:txBody>
      </p:sp>
      <p:sp>
        <p:nvSpPr>
          <p:cNvPr id="61" name="Online Image Placeholder 59">
            <a:extLst>
              <a:ext uri="{FF2B5EF4-FFF2-40B4-BE49-F238E27FC236}">
                <a16:creationId xmlns:a16="http://schemas.microsoft.com/office/drawing/2014/main" id="{EFF0D2F8-0092-4566-A98C-DE7F11F1CC35}"/>
              </a:ext>
            </a:extLst>
          </p:cNvPr>
          <p:cNvSpPr>
            <a:spLocks noGrp="1"/>
          </p:cNvSpPr>
          <p:nvPr>
            <p:ph type="clipArt" sz="quarter" idx="19"/>
          </p:nvPr>
        </p:nvSpPr>
        <p:spPr>
          <a:xfrm>
            <a:off x="5960930" y="2184654"/>
            <a:ext cx="914400" cy="914400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r>
              <a:rPr lang="en-US"/>
              <a:t>Click icon to add online image</a:t>
            </a:r>
            <a:endParaRPr lang="en-US" dirty="0"/>
          </a:p>
        </p:txBody>
      </p:sp>
      <p:sp>
        <p:nvSpPr>
          <p:cNvPr id="62" name="Online Image Placeholder 59">
            <a:extLst>
              <a:ext uri="{FF2B5EF4-FFF2-40B4-BE49-F238E27FC236}">
                <a16:creationId xmlns:a16="http://schemas.microsoft.com/office/drawing/2014/main" id="{C673B15F-D120-4C48-8834-4E87C6CCDE2C}"/>
              </a:ext>
            </a:extLst>
          </p:cNvPr>
          <p:cNvSpPr>
            <a:spLocks noGrp="1"/>
          </p:cNvSpPr>
          <p:nvPr>
            <p:ph type="clipArt" sz="quarter" idx="20"/>
          </p:nvPr>
        </p:nvSpPr>
        <p:spPr>
          <a:xfrm>
            <a:off x="9439445" y="2184400"/>
            <a:ext cx="914400" cy="914400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r>
              <a:rPr lang="en-US"/>
              <a:t>Click icon to add online image</a:t>
            </a:r>
            <a:endParaRPr lang="en-US" dirty="0"/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2AD81DC-207F-4541-B02D-802D3D5B2813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1555241" y="3366741"/>
            <a:ext cx="2743200" cy="4572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000" b="1" cap="all" baseline="0">
                <a:solidFill>
                  <a:schemeClr val="accent3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BF6510-D603-481E-B685-9095150A28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55241" y="3901419"/>
            <a:ext cx="2743200" cy="2103120"/>
          </a:xfrm>
        </p:spPr>
        <p:txBody>
          <a:bodyPr>
            <a:normAutofit/>
          </a:bodyPr>
          <a:lstStyle>
            <a:lvl1pPr marL="0" indent="0" algn="ctr">
              <a:lnSpc>
                <a:spcPts val="2000"/>
              </a:lnSpc>
              <a:buNone/>
              <a:defRPr sz="1600"/>
            </a:lvl1pPr>
            <a:lvl2pPr marL="457200" indent="0" algn="ctr">
              <a:lnSpc>
                <a:spcPts val="2000"/>
              </a:lnSpc>
              <a:buNone/>
              <a:defRPr sz="1600"/>
            </a:lvl2pPr>
            <a:lvl3pPr marL="914400" indent="0" algn="ctr">
              <a:lnSpc>
                <a:spcPts val="2000"/>
              </a:lnSpc>
              <a:buNone/>
              <a:defRPr sz="1600"/>
            </a:lvl3pPr>
            <a:lvl4pPr marL="1371600" indent="0" algn="ctr">
              <a:lnSpc>
                <a:spcPts val="2000"/>
              </a:lnSpc>
              <a:buNone/>
              <a:defRPr sz="1600"/>
            </a:lvl4pPr>
            <a:lvl5pPr marL="1828800" indent="0" algn="ctr">
              <a:lnSpc>
                <a:spcPts val="2000"/>
              </a:lnSpc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D13E526C-A314-4221-BF6F-A27491DFB8F8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046530" y="3359890"/>
            <a:ext cx="2743200" cy="4572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000" b="1" cap="all" baseline="0">
                <a:solidFill>
                  <a:schemeClr val="accent3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F8BF0048-EF4E-483F-8467-041ED081828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5046530" y="3894568"/>
            <a:ext cx="2743200" cy="2103120"/>
          </a:xfrm>
        </p:spPr>
        <p:txBody>
          <a:bodyPr>
            <a:normAutofit/>
          </a:bodyPr>
          <a:lstStyle>
            <a:lvl1pPr marL="0" indent="0" algn="ctr">
              <a:lnSpc>
                <a:spcPts val="2000"/>
              </a:lnSpc>
              <a:buNone/>
              <a:defRPr sz="1600"/>
            </a:lvl1pPr>
            <a:lvl2pPr marL="457200" indent="0" algn="ctr">
              <a:lnSpc>
                <a:spcPts val="2000"/>
              </a:lnSpc>
              <a:buNone/>
              <a:defRPr sz="1600"/>
            </a:lvl2pPr>
            <a:lvl3pPr marL="914400" indent="0" algn="ctr">
              <a:lnSpc>
                <a:spcPts val="2000"/>
              </a:lnSpc>
              <a:buNone/>
              <a:defRPr sz="1600"/>
            </a:lvl3pPr>
            <a:lvl4pPr marL="1371600" indent="0" algn="ctr">
              <a:lnSpc>
                <a:spcPts val="2000"/>
              </a:lnSpc>
              <a:buNone/>
              <a:defRPr sz="1600"/>
            </a:lvl4pPr>
            <a:lvl5pPr marL="1828800" indent="0" algn="ctr">
              <a:lnSpc>
                <a:spcPts val="2000"/>
              </a:lnSpc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F7289E8E-D34A-4BA8-A21D-2D40A211CB9B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25045" y="3364836"/>
            <a:ext cx="2743200" cy="4572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000" b="1" cap="all" baseline="0">
                <a:solidFill>
                  <a:schemeClr val="accent3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743757-ABC3-44BF-87D3-5E323E9B00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525045" y="3901419"/>
            <a:ext cx="2743200" cy="2103120"/>
          </a:xfrm>
        </p:spPr>
        <p:txBody>
          <a:bodyPr>
            <a:normAutofit/>
          </a:bodyPr>
          <a:lstStyle>
            <a:lvl1pPr marL="0" indent="0" algn="ctr">
              <a:lnSpc>
                <a:spcPts val="2000"/>
              </a:lnSpc>
              <a:buNone/>
              <a:defRPr sz="1600"/>
            </a:lvl1pPr>
            <a:lvl2pPr marL="457200" indent="0" algn="ctr">
              <a:lnSpc>
                <a:spcPts val="2000"/>
              </a:lnSpc>
              <a:buNone/>
              <a:defRPr sz="1600"/>
            </a:lvl2pPr>
            <a:lvl3pPr marL="914400" indent="0" algn="ctr">
              <a:lnSpc>
                <a:spcPts val="2000"/>
              </a:lnSpc>
              <a:buNone/>
              <a:defRPr sz="1600"/>
            </a:lvl3pPr>
            <a:lvl4pPr marL="1371600" indent="0" algn="ctr">
              <a:lnSpc>
                <a:spcPts val="2000"/>
              </a:lnSpc>
              <a:buNone/>
              <a:defRPr sz="1600"/>
            </a:lvl4pPr>
            <a:lvl5pPr marL="1828800" indent="0" algn="ctr">
              <a:lnSpc>
                <a:spcPts val="2000"/>
              </a:lnSpc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F4AB913-E6BC-42AA-956F-BE8B54570B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-1000" y="0"/>
            <a:ext cx="1015984" cy="6858000"/>
            <a:chOff x="-1000" y="0"/>
            <a:chExt cx="1015984" cy="6858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9C870B4-B099-4311-A8C7-2C72CD4D74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0" y="4828032"/>
              <a:ext cx="1014984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0BFE83D-371B-498A-B5E9-3479732886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0" y="2833299"/>
              <a:ext cx="1014984" cy="202996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9866C73-B970-43C4-A474-D1203C4A33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0" y="0"/>
              <a:ext cx="1014984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C0C1F8BB-C13B-4B90-91D2-C95CB1363F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-462818" y="552957"/>
              <a:ext cx="1828800" cy="905164"/>
            </a:xfrm>
            <a:prstGeom prst="rect">
              <a:avLst/>
            </a:prstGeom>
          </p:spPr>
        </p:pic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266F531E-E93E-4E5C-9674-1B9C610CDF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0" y="2029863"/>
              <a:ext cx="1014984" cy="81295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3E3AD939-EB0C-4B1E-9A4E-04D6BE504D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rot="10800000">
              <a:off x="100582" y="2932749"/>
              <a:ext cx="914400" cy="1828800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pic>
          <p:nvPicPr>
            <p:cNvPr id="53" name="Graphic 52">
              <a:extLst>
                <a:ext uri="{FF2B5EF4-FFF2-40B4-BE49-F238E27FC236}">
                  <a16:creationId xmlns:a16="http://schemas.microsoft.com/office/drawing/2014/main" id="{0C939296-0EC5-4504-B10B-2AA1A2F60A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5400000">
              <a:off x="-457200" y="5380762"/>
              <a:ext cx="1828800" cy="914400"/>
            </a:xfrm>
            <a:prstGeom prst="rect">
              <a:avLst/>
            </a:prstGeom>
          </p:spPr>
        </p:pic>
      </p:grpSp>
      <p:sp>
        <p:nvSpPr>
          <p:cNvPr id="63" name="Date Placeholder 3">
            <a:extLst>
              <a:ext uri="{FF2B5EF4-FFF2-40B4-BE49-F238E27FC236}">
                <a16:creationId xmlns:a16="http://schemas.microsoft.com/office/drawing/2014/main" id="{834AD064-B2F1-4462-89CD-E6E2F6B06EA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554480" y="6353175"/>
            <a:ext cx="109728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64" name="Footer Placeholder 4">
            <a:extLst>
              <a:ext uri="{FF2B5EF4-FFF2-40B4-BE49-F238E27FC236}">
                <a16:creationId xmlns:a16="http://schemas.microsoft.com/office/drawing/2014/main" id="{201E0480-817D-41A9-8CC8-A0AFF1B9B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744527" y="6350000"/>
            <a:ext cx="22860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Pitch deck title</a:t>
            </a:r>
          </a:p>
        </p:txBody>
      </p:sp>
      <p:sp>
        <p:nvSpPr>
          <p:cNvPr id="65" name="Slide Number Placeholder 5">
            <a:extLst>
              <a:ext uri="{FF2B5EF4-FFF2-40B4-BE49-F238E27FC236}">
                <a16:creationId xmlns:a16="http://schemas.microsoft.com/office/drawing/2014/main" id="{01D21600-5A92-452F-96FB-F6BC365A4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1323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ket Overview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044952" y="898524"/>
            <a:ext cx="8232648" cy="1325880"/>
          </a:xfrm>
        </p:spPr>
        <p:txBody>
          <a:bodyPr anchor="t" anchorCtr="0"/>
          <a:lstStyle>
            <a:lvl1pPr>
              <a:defRPr cap="all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1529D7C-E220-400B-93DB-76E3FF912E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2160614" cy="6858000"/>
            <a:chOff x="0" y="0"/>
            <a:chExt cx="2160614" cy="685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557D1F3-8C55-47FE-B39A-86D30F8FFEA1}"/>
                </a:ext>
              </a:extLst>
            </p:cNvPr>
            <p:cNvSpPr/>
            <p:nvPr userDrawn="1"/>
          </p:nvSpPr>
          <p:spPr>
            <a:xfrm>
              <a:off x="0" y="0"/>
              <a:ext cx="2029968" cy="202996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F4EB6F2E-2621-4EB5-A04D-906FD08CED87}"/>
                </a:ext>
              </a:extLst>
            </p:cNvPr>
            <p:cNvSpPr/>
            <p:nvPr userDrawn="1"/>
          </p:nvSpPr>
          <p:spPr>
            <a:xfrm flipH="1">
              <a:off x="0" y="4828032"/>
              <a:ext cx="2032942" cy="202996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36" name="Graphic 35">
              <a:extLst>
                <a:ext uri="{FF2B5EF4-FFF2-40B4-BE49-F238E27FC236}">
                  <a16:creationId xmlns:a16="http://schemas.microsoft.com/office/drawing/2014/main" id="{6529D2A7-ABB3-4E2D-88CA-F813997011F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0800000">
              <a:off x="0" y="13172"/>
              <a:ext cx="2029968" cy="2029968"/>
            </a:xfrm>
            <a:prstGeom prst="rect">
              <a:avLst/>
            </a:prstGeom>
          </p:spPr>
        </p:pic>
        <p:pic>
          <p:nvPicPr>
            <p:cNvPr id="38" name="Graphic 37">
              <a:extLst>
                <a:ext uri="{FF2B5EF4-FFF2-40B4-BE49-F238E27FC236}">
                  <a16:creationId xmlns:a16="http://schemas.microsoft.com/office/drawing/2014/main" id="{051ECE99-ACA6-46AF-98D5-81FBD3F834A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0" y="4828032"/>
              <a:ext cx="2029968" cy="2029968"/>
            </a:xfrm>
            <a:prstGeom prst="rect">
              <a:avLst/>
            </a:prstGeom>
          </p:spPr>
        </p:pic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9837D25D-BADF-40E0-B7F9-1288B53AA656}"/>
                </a:ext>
              </a:extLst>
            </p:cNvPr>
            <p:cNvSpPr/>
            <p:nvPr userDrawn="1"/>
          </p:nvSpPr>
          <p:spPr>
            <a:xfrm flipH="1">
              <a:off x="0" y="1995685"/>
              <a:ext cx="2032942" cy="202996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3A847BA4-24DF-47BE-BE28-02415C2A2D3C}"/>
                </a:ext>
              </a:extLst>
            </p:cNvPr>
            <p:cNvGrpSpPr/>
            <p:nvPr userDrawn="1"/>
          </p:nvGrpSpPr>
          <p:grpSpPr>
            <a:xfrm>
              <a:off x="56351" y="2064569"/>
              <a:ext cx="1920240" cy="1920240"/>
              <a:chOff x="5361924" y="7472790"/>
              <a:chExt cx="1828800" cy="1828800"/>
            </a:xfrm>
          </p:grpSpPr>
          <p:grpSp>
            <p:nvGrpSpPr>
              <p:cNvPr id="41" name="Group 40">
                <a:extLst>
                  <a:ext uri="{FF2B5EF4-FFF2-40B4-BE49-F238E27FC236}">
                    <a16:creationId xmlns:a16="http://schemas.microsoft.com/office/drawing/2014/main" id="{882CC485-8A14-4767-80E8-8FB0A9991D20}"/>
                  </a:ext>
                </a:extLst>
              </p:cNvPr>
              <p:cNvGrpSpPr/>
              <p:nvPr userDrawn="1"/>
            </p:nvGrpSpPr>
            <p:grpSpPr>
              <a:xfrm>
                <a:off x="5361924" y="7472790"/>
                <a:ext cx="1828800" cy="1828800"/>
                <a:chOff x="5361924" y="7472790"/>
                <a:chExt cx="1828800" cy="1828800"/>
              </a:xfrm>
            </p:grpSpPr>
            <p:grpSp>
              <p:nvGrpSpPr>
                <p:cNvPr id="43" name="Group 42">
                  <a:extLst>
                    <a:ext uri="{FF2B5EF4-FFF2-40B4-BE49-F238E27FC236}">
                      <a16:creationId xmlns:a16="http://schemas.microsoft.com/office/drawing/2014/main" id="{E119FAB2-4AF3-4EC9-98C6-E69760D02810}"/>
                    </a:ext>
                  </a:extLst>
                </p:cNvPr>
                <p:cNvGrpSpPr/>
                <p:nvPr userDrawn="1"/>
              </p:nvGrpSpPr>
              <p:grpSpPr>
                <a:xfrm>
                  <a:off x="5361924" y="7472790"/>
                  <a:ext cx="1828800" cy="1828800"/>
                  <a:chOff x="5388428" y="7173291"/>
                  <a:chExt cx="1828800" cy="1828800"/>
                </a:xfrm>
              </p:grpSpPr>
              <p:grpSp>
                <p:nvGrpSpPr>
                  <p:cNvPr id="49" name="Group 48">
                    <a:extLst>
                      <a:ext uri="{FF2B5EF4-FFF2-40B4-BE49-F238E27FC236}">
                        <a16:creationId xmlns:a16="http://schemas.microsoft.com/office/drawing/2014/main" id="{E2A21525-E952-4F39-A9B2-2CA7C5B14B85}"/>
                      </a:ext>
                    </a:extLst>
                  </p:cNvPr>
                  <p:cNvGrpSpPr/>
                  <p:nvPr userDrawn="1"/>
                </p:nvGrpSpPr>
                <p:grpSpPr>
                  <a:xfrm>
                    <a:off x="5388428" y="7173291"/>
                    <a:ext cx="1828800" cy="1828800"/>
                    <a:chOff x="5388428" y="7173291"/>
                    <a:chExt cx="1828800" cy="1828800"/>
                  </a:xfrm>
                </p:grpSpPr>
                <p:grpSp>
                  <p:nvGrpSpPr>
                    <p:cNvPr id="51" name="Group 50">
                      <a:extLst>
                        <a:ext uri="{FF2B5EF4-FFF2-40B4-BE49-F238E27FC236}">
                          <a16:creationId xmlns:a16="http://schemas.microsoft.com/office/drawing/2014/main" id="{53BFFD34-0142-4185-8790-1D792CB2F5DD}"/>
                        </a:ext>
                      </a:extLst>
                    </p:cNvPr>
                    <p:cNvGrpSpPr/>
                    <p:nvPr userDrawn="1"/>
                  </p:nvGrpSpPr>
                  <p:grpSpPr>
                    <a:xfrm>
                      <a:off x="5388428" y="7173291"/>
                      <a:ext cx="1828800" cy="1828800"/>
                      <a:chOff x="5579044" y="7049770"/>
                      <a:chExt cx="1828800" cy="1828800"/>
                    </a:xfrm>
                  </p:grpSpPr>
                  <p:grpSp>
                    <p:nvGrpSpPr>
                      <p:cNvPr id="53" name="Group 52">
                        <a:extLst>
                          <a:ext uri="{FF2B5EF4-FFF2-40B4-BE49-F238E27FC236}">
                            <a16:creationId xmlns:a16="http://schemas.microsoft.com/office/drawing/2014/main" id="{00D3FC75-8C07-4B5B-A025-3CCC5DC458DA}"/>
                          </a:ext>
                        </a:extLst>
                      </p:cNvPr>
                      <p:cNvGrpSpPr/>
                      <p:nvPr userDrawn="1"/>
                    </p:nvGrpSpPr>
                    <p:grpSpPr>
                      <a:xfrm>
                        <a:off x="5579044" y="7049770"/>
                        <a:ext cx="1828800" cy="1828800"/>
                        <a:chOff x="5579044" y="7049770"/>
                        <a:chExt cx="1828800" cy="1828800"/>
                      </a:xfrm>
                    </p:grpSpPr>
                    <p:grpSp>
                      <p:nvGrpSpPr>
                        <p:cNvPr id="55" name="Group 54">
                          <a:extLst>
                            <a:ext uri="{FF2B5EF4-FFF2-40B4-BE49-F238E27FC236}">
                              <a16:creationId xmlns:a16="http://schemas.microsoft.com/office/drawing/2014/main" id="{393D2F91-0E6A-4541-843C-1FC0CC2A024A}"/>
                            </a:ext>
                          </a:extLst>
                        </p:cNvPr>
                        <p:cNvGrpSpPr/>
                        <p:nvPr userDrawn="1"/>
                      </p:nvGrpSpPr>
                      <p:grpSpPr>
                        <a:xfrm>
                          <a:off x="5579044" y="7049770"/>
                          <a:ext cx="1828800" cy="1828800"/>
                          <a:chOff x="5579044" y="7049770"/>
                          <a:chExt cx="1828800" cy="1828800"/>
                        </a:xfrm>
                      </p:grpSpPr>
                      <p:grpSp>
                        <p:nvGrpSpPr>
                          <p:cNvPr id="57" name="Group 56">
                            <a:extLst>
                              <a:ext uri="{FF2B5EF4-FFF2-40B4-BE49-F238E27FC236}">
                                <a16:creationId xmlns:a16="http://schemas.microsoft.com/office/drawing/2014/main" id="{7C9F80E2-6A88-44DC-B048-7178CAA61DAF}"/>
                              </a:ext>
                            </a:extLst>
                          </p:cNvPr>
                          <p:cNvGrpSpPr/>
                          <p:nvPr userDrawn="1"/>
                        </p:nvGrpSpPr>
                        <p:grpSpPr>
                          <a:xfrm>
                            <a:off x="5579044" y="7049770"/>
                            <a:ext cx="1828800" cy="1828800"/>
                            <a:chOff x="5579044" y="7049770"/>
                            <a:chExt cx="1828800" cy="1828800"/>
                          </a:xfrm>
                        </p:grpSpPr>
                        <p:sp>
                          <p:nvSpPr>
                            <p:cNvPr id="59" name="Oval 58">
                              <a:extLst>
                                <a:ext uri="{FF2B5EF4-FFF2-40B4-BE49-F238E27FC236}">
                                  <a16:creationId xmlns:a16="http://schemas.microsoft.com/office/drawing/2014/main" id="{1D9D5420-70BE-477D-A17F-A86F19AD3FAC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579044" y="7049770"/>
                              <a:ext cx="1828800" cy="182880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  <p:sp>
                          <p:nvSpPr>
                            <p:cNvPr id="60" name="Oval 59">
                              <a:extLst>
                                <a:ext uri="{FF2B5EF4-FFF2-40B4-BE49-F238E27FC236}">
                                  <a16:creationId xmlns:a16="http://schemas.microsoft.com/office/drawing/2014/main" id="{0BBACECF-9AE7-40B5-90D0-AE2CF1FBE0BD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647624" y="7118350"/>
                              <a:ext cx="1691640" cy="169164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</p:grpSp>
                      <p:sp>
                        <p:nvSpPr>
                          <p:cNvPr id="58" name="Oval 57">
                            <a:extLst>
                              <a:ext uri="{FF2B5EF4-FFF2-40B4-BE49-F238E27FC236}">
                                <a16:creationId xmlns:a16="http://schemas.microsoft.com/office/drawing/2014/main" id="{1A76BEA0-888E-41CD-9B30-B128A39F781E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716204" y="7186930"/>
                            <a:ext cx="1554480" cy="155448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r>
                              <a:rPr lang="en-US" dirty="0"/>
                              <a:t> </a:t>
                            </a:r>
                          </a:p>
                        </p:txBody>
                      </p:sp>
                    </p:grpSp>
                    <p:sp>
                      <p:nvSpPr>
                        <p:cNvPr id="56" name="Oval 55">
                          <a:extLst>
                            <a:ext uri="{FF2B5EF4-FFF2-40B4-BE49-F238E27FC236}">
                              <a16:creationId xmlns:a16="http://schemas.microsoft.com/office/drawing/2014/main" id="{2EA36045-2F1D-402B-A951-B9957D5C145A}"/>
                            </a:ext>
                          </a:extLst>
                        </p:cNvPr>
                        <p:cNvSpPr/>
                        <p:nvPr userDrawn="1"/>
                      </p:nvSpPr>
                      <p:spPr>
                        <a:xfrm>
                          <a:off x="5784784" y="7255510"/>
                          <a:ext cx="1417320" cy="1417320"/>
                        </a:xfrm>
                        <a:prstGeom prst="ellipse">
                          <a:avLst/>
                        </a:prstGeom>
                        <a:noFill/>
                        <a:ln w="25400">
                          <a:solidFill>
                            <a:schemeClr val="accent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dirty="0"/>
                            <a:t> </a:t>
                          </a:r>
                        </a:p>
                      </p:txBody>
                    </p:sp>
                  </p:grpSp>
                  <p:sp>
                    <p:nvSpPr>
                      <p:cNvPr id="54" name="Oval 53">
                        <a:extLst>
                          <a:ext uri="{FF2B5EF4-FFF2-40B4-BE49-F238E27FC236}">
                            <a16:creationId xmlns:a16="http://schemas.microsoft.com/office/drawing/2014/main" id="{AAF58CB3-363E-4156-8148-52E0B9CB634A}"/>
                          </a:ext>
                        </a:extLst>
                      </p:cNvPr>
                      <p:cNvSpPr/>
                      <p:nvPr userDrawn="1"/>
                    </p:nvSpPr>
                    <p:spPr>
                      <a:xfrm>
                        <a:off x="5853364" y="7324090"/>
                        <a:ext cx="1280160" cy="1280160"/>
                      </a:xfrm>
                      <a:prstGeom prst="ellipse">
                        <a:avLst/>
                      </a:prstGeom>
                      <a:noFill/>
                      <a:ln w="25400">
                        <a:solidFill>
                          <a:schemeClr val="accent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en-US" dirty="0"/>
                          <a:t> </a:t>
                        </a:r>
                      </a:p>
                    </p:txBody>
                  </p:sp>
                </p:grpSp>
                <p:sp>
                  <p:nvSpPr>
                    <p:cNvPr id="52" name="Oval 51">
                      <a:extLst>
                        <a:ext uri="{FF2B5EF4-FFF2-40B4-BE49-F238E27FC236}">
                          <a16:creationId xmlns:a16="http://schemas.microsoft.com/office/drawing/2014/main" id="{BDC4E05B-A602-483A-B19B-B907358D4629}"/>
                        </a:ext>
                      </a:extLst>
                    </p:cNvPr>
                    <p:cNvSpPr/>
                    <p:nvPr userDrawn="1"/>
                  </p:nvSpPr>
                  <p:spPr>
                    <a:xfrm>
                      <a:off x="5731328" y="7516191"/>
                      <a:ext cx="1143000" cy="1143000"/>
                    </a:xfrm>
                    <a:prstGeom prst="ellipse">
                      <a:avLst/>
                    </a:prstGeom>
                    <a:noFill/>
                    <a:ln w="25400">
                      <a:solidFill>
                        <a:schemeClr val="accent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dirty="0"/>
                        <a:t> </a:t>
                      </a:r>
                    </a:p>
                  </p:txBody>
                </p:sp>
              </p:grpSp>
              <p:sp>
                <p:nvSpPr>
                  <p:cNvPr id="50" name="Oval 49">
                    <a:extLst>
                      <a:ext uri="{FF2B5EF4-FFF2-40B4-BE49-F238E27FC236}">
                        <a16:creationId xmlns:a16="http://schemas.microsoft.com/office/drawing/2014/main" id="{55AC54D8-2C27-49A7-B1CE-C865E629499E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799908" y="7584771"/>
                    <a:ext cx="1005840" cy="100584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/>
                      <a:t> </a:t>
                    </a:r>
                  </a:p>
                </p:txBody>
              </p:sp>
            </p:grpSp>
            <p:sp>
              <p:nvSpPr>
                <p:cNvPr id="44" name="Oval 43">
                  <a:extLst>
                    <a:ext uri="{FF2B5EF4-FFF2-40B4-BE49-F238E27FC236}">
                      <a16:creationId xmlns:a16="http://schemas.microsoft.com/office/drawing/2014/main" id="{C9753262-9BA1-4716-B4B5-AAFE232A72A2}"/>
                    </a:ext>
                  </a:extLst>
                </p:cNvPr>
                <p:cNvSpPr/>
                <p:nvPr userDrawn="1"/>
              </p:nvSpPr>
              <p:spPr>
                <a:xfrm>
                  <a:off x="5841984" y="7952850"/>
                  <a:ext cx="868680" cy="86868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45" name="Oval 44">
                  <a:extLst>
                    <a:ext uri="{FF2B5EF4-FFF2-40B4-BE49-F238E27FC236}">
                      <a16:creationId xmlns:a16="http://schemas.microsoft.com/office/drawing/2014/main" id="{5B2AD932-98DF-4DA1-B19E-E38A4DD270F0}"/>
                    </a:ext>
                  </a:extLst>
                </p:cNvPr>
                <p:cNvSpPr/>
                <p:nvPr userDrawn="1"/>
              </p:nvSpPr>
              <p:spPr>
                <a:xfrm>
                  <a:off x="5910564" y="8021430"/>
                  <a:ext cx="731520" cy="73152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46" name="Oval 45">
                  <a:extLst>
                    <a:ext uri="{FF2B5EF4-FFF2-40B4-BE49-F238E27FC236}">
                      <a16:creationId xmlns:a16="http://schemas.microsoft.com/office/drawing/2014/main" id="{DE13C879-BB42-4F2C-9413-A1322DE58809}"/>
                    </a:ext>
                  </a:extLst>
                </p:cNvPr>
                <p:cNvSpPr/>
                <p:nvPr userDrawn="1"/>
              </p:nvSpPr>
              <p:spPr>
                <a:xfrm>
                  <a:off x="5979144" y="8090010"/>
                  <a:ext cx="594360" cy="59436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47" name="Oval 46">
                  <a:extLst>
                    <a:ext uri="{FF2B5EF4-FFF2-40B4-BE49-F238E27FC236}">
                      <a16:creationId xmlns:a16="http://schemas.microsoft.com/office/drawing/2014/main" id="{28B4D2F2-9DD5-4B23-A2F2-7DBEE9E61F6C}"/>
                    </a:ext>
                  </a:extLst>
                </p:cNvPr>
                <p:cNvSpPr/>
                <p:nvPr userDrawn="1"/>
              </p:nvSpPr>
              <p:spPr>
                <a:xfrm>
                  <a:off x="6047724" y="8158590"/>
                  <a:ext cx="457200" cy="45720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48" name="Oval 47">
                  <a:extLst>
                    <a:ext uri="{FF2B5EF4-FFF2-40B4-BE49-F238E27FC236}">
                      <a16:creationId xmlns:a16="http://schemas.microsoft.com/office/drawing/2014/main" id="{C1A2F663-A8A7-4337-9C39-489B4C457111}"/>
                    </a:ext>
                  </a:extLst>
                </p:cNvPr>
                <p:cNvSpPr/>
                <p:nvPr userDrawn="1"/>
              </p:nvSpPr>
              <p:spPr>
                <a:xfrm>
                  <a:off x="6116304" y="8227170"/>
                  <a:ext cx="320040" cy="32004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</p:grp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1609761D-150A-4DE0-9604-CC3953C108D0}"/>
                  </a:ext>
                </a:extLst>
              </p:cNvPr>
              <p:cNvSpPr/>
              <p:nvPr userDrawn="1"/>
            </p:nvSpPr>
            <p:spPr>
              <a:xfrm>
                <a:off x="6184884" y="8295750"/>
                <a:ext cx="182880" cy="18288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</p:grp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D1189D1C-85ED-4EF1-A384-7C4590ED50FD}"/>
                </a:ext>
              </a:extLst>
            </p:cNvPr>
            <p:cNvSpPr/>
            <p:nvPr userDrawn="1"/>
          </p:nvSpPr>
          <p:spPr>
            <a:xfrm>
              <a:off x="0" y="4022308"/>
              <a:ext cx="2033751" cy="80572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445306C5-E470-4A93-9C9F-5D066F760D16}"/>
                </a:ext>
              </a:extLst>
            </p:cNvPr>
            <p:cNvSpPr/>
            <p:nvPr userDrawn="1"/>
          </p:nvSpPr>
          <p:spPr>
            <a:xfrm>
              <a:off x="0" y="2065206"/>
              <a:ext cx="1014984" cy="1920240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B31C374B-40F2-4B1E-A9D8-6E5C932FF170}"/>
                </a:ext>
              </a:extLst>
            </p:cNvPr>
            <p:cNvCxnSpPr>
              <a:cxnSpLocks/>
              <a:endCxn id="64" idx="6"/>
            </p:cNvCxnSpPr>
            <p:nvPr userDrawn="1"/>
          </p:nvCxnSpPr>
          <p:spPr>
            <a:xfrm>
              <a:off x="0" y="2008397"/>
              <a:ext cx="2160614" cy="0"/>
            </a:xfrm>
            <a:prstGeom prst="line">
              <a:avLst/>
            </a:prstGeom>
            <a:ln w="381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1C668341-39BE-4448-B29D-2594AE6D75C2}"/>
                </a:ext>
              </a:extLst>
            </p:cNvPr>
            <p:cNvSpPr/>
            <p:nvPr userDrawn="1"/>
          </p:nvSpPr>
          <p:spPr>
            <a:xfrm>
              <a:off x="1886294" y="1871237"/>
              <a:ext cx="274320" cy="27432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67" name="Text Placeholder 2">
            <a:extLst>
              <a:ext uri="{FF2B5EF4-FFF2-40B4-BE49-F238E27FC236}">
                <a16:creationId xmlns:a16="http://schemas.microsoft.com/office/drawing/2014/main" id="{7FB5CF9E-DFF1-49F6-9EF8-EDA1F1E293C7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3044952" y="2423160"/>
            <a:ext cx="2468880" cy="457200"/>
          </a:xfrm>
        </p:spPr>
        <p:txBody>
          <a:bodyPr anchor="ctr" anchorCtr="0">
            <a:noAutofit/>
          </a:bodyPr>
          <a:lstStyle>
            <a:lvl1pPr marL="0" indent="0" algn="l">
              <a:buNone/>
              <a:defRPr sz="2000" b="1" cap="all" baseline="0">
                <a:solidFill>
                  <a:schemeClr val="accent3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2828A1-5E2B-4E4E-A1F7-2C356780F54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048000" y="2889504"/>
            <a:ext cx="2468880" cy="2743200"/>
          </a:xfrm>
        </p:spPr>
        <p:txBody>
          <a:bodyPr>
            <a:noAutofit/>
          </a:bodyPr>
          <a:lstStyle>
            <a:lvl1pPr marL="285750" indent="-285750">
              <a:lnSpc>
                <a:spcPts val="26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8" name="Text Placeholder 2">
            <a:extLst>
              <a:ext uri="{FF2B5EF4-FFF2-40B4-BE49-F238E27FC236}">
                <a16:creationId xmlns:a16="http://schemas.microsoft.com/office/drawing/2014/main" id="{6B7FC992-8079-42D9-8481-2B5075C195E1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926836" y="2423160"/>
            <a:ext cx="2468880" cy="457200"/>
          </a:xfrm>
        </p:spPr>
        <p:txBody>
          <a:bodyPr anchor="ctr" anchorCtr="0">
            <a:noAutofit/>
          </a:bodyPr>
          <a:lstStyle>
            <a:lvl1pPr marL="0" indent="0" algn="l">
              <a:buNone/>
              <a:defRPr sz="2000" b="1" cap="all" baseline="0">
                <a:solidFill>
                  <a:schemeClr val="accent3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79" name="Text Placeholder 3">
            <a:extLst>
              <a:ext uri="{FF2B5EF4-FFF2-40B4-BE49-F238E27FC236}">
                <a16:creationId xmlns:a16="http://schemas.microsoft.com/office/drawing/2014/main" id="{7B255ED8-3C11-4BF0-B064-0623B23B0B7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926836" y="2889504"/>
            <a:ext cx="2468880" cy="2743200"/>
          </a:xfrm>
        </p:spPr>
        <p:txBody>
          <a:bodyPr>
            <a:noAutofit/>
          </a:bodyPr>
          <a:lstStyle>
            <a:lvl1pPr marL="285750" indent="-285750">
              <a:lnSpc>
                <a:spcPts val="26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8" name="Text Placeholder 4">
            <a:extLst>
              <a:ext uri="{FF2B5EF4-FFF2-40B4-BE49-F238E27FC236}">
                <a16:creationId xmlns:a16="http://schemas.microsoft.com/office/drawing/2014/main" id="{CE356C04-FB22-4541-9D39-D5C0676F66BC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808720" y="2423160"/>
            <a:ext cx="2468880" cy="457200"/>
          </a:xfrm>
        </p:spPr>
        <p:txBody>
          <a:bodyPr anchor="ctr" anchorCtr="0">
            <a:noAutofit/>
          </a:bodyPr>
          <a:lstStyle>
            <a:lvl1pPr marL="0" indent="0" algn="l">
              <a:buNone/>
              <a:defRPr sz="2000" b="1" cap="all" baseline="0">
                <a:solidFill>
                  <a:schemeClr val="accent3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81" name="Text Placeholder 3">
            <a:extLst>
              <a:ext uri="{FF2B5EF4-FFF2-40B4-BE49-F238E27FC236}">
                <a16:creationId xmlns:a16="http://schemas.microsoft.com/office/drawing/2014/main" id="{BA0F0565-F3E0-4B3E-A99B-282A6236532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808720" y="2889504"/>
            <a:ext cx="2468880" cy="2743200"/>
          </a:xfrm>
        </p:spPr>
        <p:txBody>
          <a:bodyPr>
            <a:noAutofit/>
          </a:bodyPr>
          <a:lstStyle>
            <a:lvl1pPr marL="285750" indent="-285750">
              <a:lnSpc>
                <a:spcPts val="26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9" name="Date Placeholder 3">
            <a:extLst>
              <a:ext uri="{FF2B5EF4-FFF2-40B4-BE49-F238E27FC236}">
                <a16:creationId xmlns:a16="http://schemas.microsoft.com/office/drawing/2014/main" id="{E2B0C6B8-E2CB-460E-BBC8-AC4339C89DB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044952" y="6353175"/>
            <a:ext cx="109728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70" name="Footer Placeholder 4">
            <a:extLst>
              <a:ext uri="{FF2B5EF4-FFF2-40B4-BE49-F238E27FC236}">
                <a16:creationId xmlns:a16="http://schemas.microsoft.com/office/drawing/2014/main" id="{433844D3-0FDA-4C97-9B21-5021A38E4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89763" y="6350000"/>
            <a:ext cx="22860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Pitch deck title</a:t>
            </a:r>
          </a:p>
        </p:txBody>
      </p:sp>
      <p:sp>
        <p:nvSpPr>
          <p:cNvPr id="71" name="Slide Number Placeholder 5">
            <a:extLst>
              <a:ext uri="{FF2B5EF4-FFF2-40B4-BE49-F238E27FC236}">
                <a16:creationId xmlns:a16="http://schemas.microsoft.com/office/drawing/2014/main" id="{EC059538-F80F-46C9-80EB-AC9B56DD0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76104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52" userDrawn="1">
          <p15:clr>
            <a:srgbClr val="FBAE40"/>
          </p15:clr>
        </p15:guide>
        <p15:guide id="2" pos="7104" userDrawn="1">
          <p15:clr>
            <a:srgbClr val="FBAE40"/>
          </p15:clr>
        </p15:guide>
        <p15:guide id="3" pos="7392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ket comparison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CA106-0FC3-4FE9-9338-4AC3D15608E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52574" y="896111"/>
            <a:ext cx="10182226" cy="1325880"/>
          </a:xfrm>
        </p:spPr>
        <p:txBody>
          <a:bodyPr anchor="t" anchorCtr="0"/>
          <a:lstStyle>
            <a:lvl1pPr>
              <a:defRPr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2785225-FC1B-45E9-82D0-A13EF8F061A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380744" y="2203704"/>
            <a:ext cx="1463040" cy="7858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3200" b="1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Add text</a:t>
            </a:r>
          </a:p>
        </p:txBody>
      </p:sp>
      <p:sp>
        <p:nvSpPr>
          <p:cNvPr id="30" name="Text Placeholder 8">
            <a:extLst>
              <a:ext uri="{FF2B5EF4-FFF2-40B4-BE49-F238E27FC236}">
                <a16:creationId xmlns:a16="http://schemas.microsoft.com/office/drawing/2014/main" id="{70F3FFA0-BD69-4D83-ABB7-496D4AF91AD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325880" y="3465576"/>
            <a:ext cx="1463040" cy="7858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3200" b="1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Add text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49AF8CA2-03BC-4B43-978A-2B68EABFDC4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325880" y="4745736"/>
            <a:ext cx="1463040" cy="7858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3200" b="1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Add text</a:t>
            </a:r>
          </a:p>
        </p:txBody>
      </p:sp>
      <p:sp>
        <p:nvSpPr>
          <p:cNvPr id="63" name="Date Placeholder 3">
            <a:extLst>
              <a:ext uri="{FF2B5EF4-FFF2-40B4-BE49-F238E27FC236}">
                <a16:creationId xmlns:a16="http://schemas.microsoft.com/office/drawing/2014/main" id="{41C57AEB-9E33-4F77-9F58-DB0D1B97870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554480" y="6353175"/>
            <a:ext cx="109728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96833738-63D7-4DAA-92B0-C4286C4F8361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489704" y="2624328"/>
            <a:ext cx="6153912" cy="941832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>
              <a:defRPr sz="16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6" name="Text Placeholder 14">
            <a:extLst>
              <a:ext uri="{FF2B5EF4-FFF2-40B4-BE49-F238E27FC236}">
                <a16:creationId xmlns:a16="http://schemas.microsoft.com/office/drawing/2014/main" id="{EAF6FAB7-3D8F-43EF-801E-D9E6948A8409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489704" y="3904488"/>
            <a:ext cx="6153912" cy="941832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>
              <a:defRPr sz="16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" name="Text Placeholder 14">
            <a:extLst>
              <a:ext uri="{FF2B5EF4-FFF2-40B4-BE49-F238E27FC236}">
                <a16:creationId xmlns:a16="http://schemas.microsoft.com/office/drawing/2014/main" id="{13A498D1-E978-4C02-8712-EA7A16D153FE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4489704" y="5157216"/>
            <a:ext cx="6153912" cy="941832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>
              <a:defRPr sz="16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9F1898E-3E74-4E43-A202-1A66402274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1014984" cy="6858000"/>
            <a:chOff x="0" y="0"/>
            <a:chExt cx="1014984" cy="6858000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814776F7-F8A5-4235-8C8D-17F0E4F45B03}"/>
                </a:ext>
              </a:extLst>
            </p:cNvPr>
            <p:cNvSpPr/>
            <p:nvPr userDrawn="1"/>
          </p:nvSpPr>
          <p:spPr>
            <a:xfrm>
              <a:off x="0" y="4828032"/>
              <a:ext cx="1014984" cy="202996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9F301899-34C1-47B4-B5CD-F77BA341C0F9}"/>
                </a:ext>
              </a:extLst>
            </p:cNvPr>
            <p:cNvSpPr/>
            <p:nvPr userDrawn="1"/>
          </p:nvSpPr>
          <p:spPr>
            <a:xfrm>
              <a:off x="0" y="2833299"/>
              <a:ext cx="1014984" cy="202996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A66E9363-03B7-439D-8B5E-0665E48F046E}"/>
                </a:ext>
              </a:extLst>
            </p:cNvPr>
            <p:cNvSpPr/>
            <p:nvPr userDrawn="1"/>
          </p:nvSpPr>
          <p:spPr>
            <a:xfrm>
              <a:off x="0" y="0"/>
              <a:ext cx="1014984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0432F5F5-1688-44BD-B071-A62C04824FB8}"/>
                </a:ext>
              </a:extLst>
            </p:cNvPr>
            <p:cNvSpPr/>
            <p:nvPr userDrawn="1"/>
          </p:nvSpPr>
          <p:spPr>
            <a:xfrm>
              <a:off x="0" y="2029863"/>
              <a:ext cx="1014984" cy="81295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689FF8F5-F7B8-46B0-BB03-FE972A6832E7}"/>
                </a:ext>
              </a:extLst>
            </p:cNvPr>
            <p:cNvSpPr/>
            <p:nvPr userDrawn="1"/>
          </p:nvSpPr>
          <p:spPr>
            <a:xfrm rot="10800000">
              <a:off x="100582" y="2936725"/>
              <a:ext cx="914400" cy="1828800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pic>
          <p:nvPicPr>
            <p:cNvPr id="48" name="Graphic 47">
              <a:extLst>
                <a:ext uri="{FF2B5EF4-FFF2-40B4-BE49-F238E27FC236}">
                  <a16:creationId xmlns:a16="http://schemas.microsoft.com/office/drawing/2014/main" id="{31EB8EE7-3843-4CA8-879D-5D985DAA0D1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-457200" y="5416459"/>
              <a:ext cx="1828800" cy="914400"/>
            </a:xfrm>
            <a:prstGeom prst="rect">
              <a:avLst/>
            </a:prstGeom>
          </p:spPr>
        </p:pic>
        <p:pic>
          <p:nvPicPr>
            <p:cNvPr id="50" name="Graphic 49">
              <a:extLst>
                <a:ext uri="{FF2B5EF4-FFF2-40B4-BE49-F238E27FC236}">
                  <a16:creationId xmlns:a16="http://schemas.microsoft.com/office/drawing/2014/main" id="{5FF0EEFD-0038-4A2F-AD3B-01A98EFF5CF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5400000">
              <a:off x="-457200" y="563329"/>
              <a:ext cx="1828800" cy="914400"/>
            </a:xfrm>
            <a:prstGeom prst="rect">
              <a:avLst/>
            </a:prstGeom>
          </p:spPr>
        </p:pic>
      </p:grp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F8E4D1E-5580-4429-B822-B0ACA17BF2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704025" y="2853257"/>
            <a:ext cx="2315146" cy="0"/>
          </a:xfrm>
          <a:prstGeom prst="line">
            <a:avLst/>
          </a:prstGeom>
          <a:ln w="254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>
            <a:extLst>
              <a:ext uri="{FF2B5EF4-FFF2-40B4-BE49-F238E27FC236}">
                <a16:creationId xmlns:a16="http://schemas.microsoft.com/office/drawing/2014/main" id="{628EFE5A-E7ED-42E0-B4F7-CD6FB9AC0B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982733" y="2744646"/>
            <a:ext cx="217221" cy="217221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99E5560-6CE0-4494-96B0-E58711D435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717361" y="4002156"/>
            <a:ext cx="2495929" cy="1480420"/>
            <a:chOff x="1717361" y="4002156"/>
            <a:chExt cx="2495929" cy="1480420"/>
          </a:xfrm>
        </p:grpSpPr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F242903C-0FC5-4F7E-A59A-1B57A8012CD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717361" y="4110767"/>
              <a:ext cx="2315146" cy="0"/>
            </a:xfrm>
            <a:prstGeom prst="line">
              <a:avLst/>
            </a:prstGeom>
            <a:ln w="25400"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02427F1-9BD1-40C4-8447-54CA2F762B28}"/>
                </a:ext>
              </a:extLst>
            </p:cNvPr>
            <p:cNvSpPr/>
            <p:nvPr userDrawn="1"/>
          </p:nvSpPr>
          <p:spPr>
            <a:xfrm>
              <a:off x="3996069" y="4002156"/>
              <a:ext cx="217221" cy="21722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9D896F91-3D1D-4BF4-B726-B6B1034E68C1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717361" y="5373966"/>
              <a:ext cx="2315146" cy="0"/>
            </a:xfrm>
            <a:prstGeom prst="line">
              <a:avLst/>
            </a:prstGeom>
            <a:ln w="25400"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72AAC415-7A20-4A4D-80B1-B4AD3D514249}"/>
                </a:ext>
              </a:extLst>
            </p:cNvPr>
            <p:cNvSpPr/>
            <p:nvPr userDrawn="1"/>
          </p:nvSpPr>
          <p:spPr>
            <a:xfrm>
              <a:off x="3996069" y="5265355"/>
              <a:ext cx="217221" cy="21722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64" name="Footer Placeholder 4">
            <a:extLst>
              <a:ext uri="{FF2B5EF4-FFF2-40B4-BE49-F238E27FC236}">
                <a16:creationId xmlns:a16="http://schemas.microsoft.com/office/drawing/2014/main" id="{182F895D-C48A-41AA-9DE6-43A17B7E0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744527" y="6350000"/>
            <a:ext cx="22860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Pitch deck title</a:t>
            </a:r>
          </a:p>
        </p:txBody>
      </p:sp>
      <p:sp>
        <p:nvSpPr>
          <p:cNvPr id="65" name="Slide Number Placeholder 5">
            <a:extLst>
              <a:ext uri="{FF2B5EF4-FFF2-40B4-BE49-F238E27FC236}">
                <a16:creationId xmlns:a16="http://schemas.microsoft.com/office/drawing/2014/main" id="{4C15BF58-30D9-4A0E-8506-1CD777B0F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73688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392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CA106-0FC3-4FE9-9338-4AC3D15608E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896112"/>
            <a:ext cx="9124951" cy="1362456"/>
          </a:xfrm>
        </p:spPr>
        <p:txBody>
          <a:bodyPr anchor="t" anchorCtr="0"/>
          <a:lstStyle>
            <a:lvl1pPr>
              <a:defRPr cap="all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2AD81DC-207F-4541-B02D-802D3D5B2813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914400" y="2354580"/>
            <a:ext cx="4297679" cy="45529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000" b="1" cap="all" baseline="0">
                <a:solidFill>
                  <a:schemeClr val="accent3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BF6510-D603-481E-B685-9095150A28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2990850"/>
            <a:ext cx="4297680" cy="3105150"/>
          </a:xfrm>
        </p:spPr>
        <p:txBody>
          <a:bodyPr>
            <a:normAutofit/>
          </a:bodyPr>
          <a:lstStyle>
            <a:lvl1pPr>
              <a:lnSpc>
                <a:spcPts val="2000"/>
              </a:lnSpc>
              <a:defRPr sz="1600"/>
            </a:lvl1pPr>
            <a:lvl2pPr>
              <a:lnSpc>
                <a:spcPts val="2000"/>
              </a:lnSpc>
              <a:defRPr sz="1600"/>
            </a:lvl2pPr>
            <a:lvl3pPr>
              <a:lnSpc>
                <a:spcPts val="2000"/>
              </a:lnSpc>
              <a:defRPr sz="1600"/>
            </a:lvl3pPr>
            <a:lvl4pPr>
              <a:lnSpc>
                <a:spcPts val="2000"/>
              </a:lnSpc>
              <a:defRPr sz="1600"/>
            </a:lvl4pPr>
            <a:lvl5pPr>
              <a:lnSpc>
                <a:spcPts val="2000"/>
              </a:lnSpc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F7289E8E-D34A-4BA8-A21D-2D40A211CB9B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5864487" y="2352675"/>
            <a:ext cx="4297680" cy="457200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000" b="1" cap="all" baseline="0">
                <a:solidFill>
                  <a:schemeClr val="accent3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743757-ABC3-44BF-87D3-5E323E9B00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63344" y="2990850"/>
            <a:ext cx="4297680" cy="3105150"/>
          </a:xfrm>
        </p:spPr>
        <p:txBody>
          <a:bodyPr>
            <a:normAutofit/>
          </a:bodyPr>
          <a:lstStyle>
            <a:lvl1pPr>
              <a:lnSpc>
                <a:spcPts val="2000"/>
              </a:lnSpc>
              <a:defRPr sz="1600"/>
            </a:lvl1pPr>
            <a:lvl2pPr>
              <a:lnSpc>
                <a:spcPts val="2000"/>
              </a:lnSpc>
              <a:defRPr sz="1600"/>
            </a:lvl2pPr>
            <a:lvl3pPr>
              <a:lnSpc>
                <a:spcPts val="2000"/>
              </a:lnSpc>
              <a:defRPr sz="1600"/>
            </a:lvl3pPr>
            <a:lvl4pPr>
              <a:lnSpc>
                <a:spcPts val="2000"/>
              </a:lnSpc>
              <a:defRPr sz="1600"/>
            </a:lvl4pPr>
            <a:lvl5pPr>
              <a:lnSpc>
                <a:spcPts val="2000"/>
              </a:lnSpc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88DF45F-9FEA-47BE-AC15-52BE148E18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1239499" y="0"/>
            <a:ext cx="1015984" cy="6858000"/>
            <a:chOff x="11239499" y="0"/>
            <a:chExt cx="1015984" cy="685800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C51E8B0-FB58-4BB5-9CDA-4A1B4DBC5E90}"/>
                </a:ext>
              </a:extLst>
            </p:cNvPr>
            <p:cNvSpPr/>
            <p:nvPr userDrawn="1"/>
          </p:nvSpPr>
          <p:spPr>
            <a:xfrm>
              <a:off x="11240499" y="4828032"/>
              <a:ext cx="1014984" cy="202996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548A0B2-480B-4F04-B7B5-67A328B174D1}"/>
                </a:ext>
              </a:extLst>
            </p:cNvPr>
            <p:cNvSpPr/>
            <p:nvPr userDrawn="1"/>
          </p:nvSpPr>
          <p:spPr>
            <a:xfrm>
              <a:off x="11240499" y="2833299"/>
              <a:ext cx="1014984" cy="202996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60A19E0-B2DF-4E35-AD7A-80B5C429C6C1}"/>
                </a:ext>
              </a:extLst>
            </p:cNvPr>
            <p:cNvSpPr/>
            <p:nvPr userDrawn="1"/>
          </p:nvSpPr>
          <p:spPr>
            <a:xfrm>
              <a:off x="11240499" y="0"/>
              <a:ext cx="1014984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Picture 11" descr="A black and white striped pattern&#10;&#10;Description automatically generated with low confidence">
              <a:extLst>
                <a:ext uri="{FF2B5EF4-FFF2-40B4-BE49-F238E27FC236}">
                  <a16:creationId xmlns:a16="http://schemas.microsoft.com/office/drawing/2014/main" id="{9C1C8F39-77F2-4753-A57A-2FD46715F2A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0777681" y="552957"/>
              <a:ext cx="1828800" cy="905164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A6AF7B2-2B49-4313-AA4E-3FD77CF46A04}"/>
                </a:ext>
              </a:extLst>
            </p:cNvPr>
            <p:cNvSpPr/>
            <p:nvPr userDrawn="1"/>
          </p:nvSpPr>
          <p:spPr>
            <a:xfrm>
              <a:off x="11240499" y="2029863"/>
              <a:ext cx="1014984" cy="81295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6" name="Graphic 25">
              <a:extLst>
                <a:ext uri="{FF2B5EF4-FFF2-40B4-BE49-F238E27FC236}">
                  <a16:creationId xmlns:a16="http://schemas.microsoft.com/office/drawing/2014/main" id="{E9AA5A01-9E59-4C92-9634-32DB51F9182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6200000">
              <a:off x="10880040" y="5394960"/>
              <a:ext cx="1828800" cy="914400"/>
            </a:xfrm>
            <a:prstGeom prst="rect">
              <a:avLst/>
            </a:prstGeom>
          </p:spPr>
        </p:pic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D3A8643-F793-41FD-AA08-DC814719C40C}"/>
                </a:ext>
              </a:extLst>
            </p:cNvPr>
            <p:cNvSpPr/>
            <p:nvPr userDrawn="1"/>
          </p:nvSpPr>
          <p:spPr>
            <a:xfrm>
              <a:off x="11250235" y="4949368"/>
              <a:ext cx="914400" cy="1828800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pic>
          <p:nvPicPr>
            <p:cNvPr id="31" name="Graphic 30">
              <a:extLst>
                <a:ext uri="{FF2B5EF4-FFF2-40B4-BE49-F238E27FC236}">
                  <a16:creationId xmlns:a16="http://schemas.microsoft.com/office/drawing/2014/main" id="{F50D01F0-AD27-490F-8044-37B2D9E2332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 rot="5400000">
              <a:off x="10793035" y="3391083"/>
              <a:ext cx="1828800" cy="914400"/>
            </a:xfrm>
            <a:prstGeom prst="rect">
              <a:avLst/>
            </a:prstGeom>
          </p:spPr>
        </p:pic>
      </p:grpSp>
      <p:sp>
        <p:nvSpPr>
          <p:cNvPr id="32" name="Date Placeholder 3">
            <a:extLst>
              <a:ext uri="{FF2B5EF4-FFF2-40B4-BE49-F238E27FC236}">
                <a16:creationId xmlns:a16="http://schemas.microsoft.com/office/drawing/2014/main" id="{417A4AF6-C906-4001-BDD2-33E11631858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4400" y="6353175"/>
            <a:ext cx="109728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33" name="Footer Placeholder 4">
            <a:extLst>
              <a:ext uri="{FF2B5EF4-FFF2-40B4-BE49-F238E27FC236}">
                <a16:creationId xmlns:a16="http://schemas.microsoft.com/office/drawing/2014/main" id="{5D94E674-98A0-4C77-80E5-084E3946B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424487" y="6350000"/>
            <a:ext cx="22860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Pitch deck title</a:t>
            </a:r>
          </a:p>
        </p:txBody>
      </p:sp>
      <p:sp>
        <p:nvSpPr>
          <p:cNvPr id="34" name="Slide Number Placeholder 5">
            <a:extLst>
              <a:ext uri="{FF2B5EF4-FFF2-40B4-BE49-F238E27FC236}">
                <a16:creationId xmlns:a16="http://schemas.microsoft.com/office/drawing/2014/main" id="{36214990-C58C-4D62-9381-40A242460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88137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etition char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896112"/>
            <a:ext cx="10515600" cy="1325563"/>
          </a:xfrm>
        </p:spPr>
        <p:txBody>
          <a:bodyPr anchor="t" anchorCtr="0"/>
          <a:lstStyle>
            <a:lvl1pPr>
              <a:defRPr cap="all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ZA" dirty="0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6CD52AD9-4495-432B-B01C-26AAF0EAA89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271896" y="2355182"/>
            <a:ext cx="1980000" cy="365760"/>
          </a:xfrm>
        </p:spPr>
        <p:txBody>
          <a:bodyPr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QUADRANT TITLE</a:t>
            </a:r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AF9EB7E7-72B3-4FD3-B153-815A53CB1B7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70771" y="3383280"/>
            <a:ext cx="1980000" cy="365760"/>
          </a:xfrm>
        </p:spPr>
        <p:txBody>
          <a:bodyPr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QUADRANT TITLE</a:t>
            </a:r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139AE34A-A4BE-43AA-9A69-9A18D5FC53D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171870" y="3383280"/>
            <a:ext cx="1980000" cy="365760"/>
          </a:xfrm>
        </p:spPr>
        <p:txBody>
          <a:bodyPr>
            <a:noAutofit/>
          </a:bodyPr>
          <a:lstStyle>
            <a:lvl1pPr marL="0" indent="0" algn="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QUADRANT TITLE</a:t>
            </a:r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23E8F54F-C5BD-4FE6-BB69-FEC69BC0FDD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64750" y="4933275"/>
            <a:ext cx="1980000" cy="365760"/>
          </a:xfrm>
        </p:spPr>
        <p:txBody>
          <a:bodyPr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QUADRANT TITLE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6FBF4C06-0880-4F64-AC8F-328C5513CD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11177016" y="0"/>
            <a:ext cx="1014984" cy="1014984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056531B-7079-455E-BCF7-DB094C3312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066800" y="3771900"/>
            <a:ext cx="10058400" cy="0"/>
          </a:xfrm>
          <a:prstGeom prst="line">
            <a:avLst/>
          </a:prstGeom>
          <a:ln w="38100" cap="sq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61F2D70-0FC3-41BD-9F38-7F41F01349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254750" y="2743200"/>
            <a:ext cx="0" cy="2066925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Date Placeholder 3">
            <a:extLst>
              <a:ext uri="{FF2B5EF4-FFF2-40B4-BE49-F238E27FC236}">
                <a16:creationId xmlns:a16="http://schemas.microsoft.com/office/drawing/2014/main" id="{17210727-8680-449A-9AC7-094F823C71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4400" y="6353175"/>
            <a:ext cx="109728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C53C0381-DF18-4C74-B221-4703565029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424488" y="6350000"/>
            <a:ext cx="22860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Pitch deck title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6338C9D5-18F2-4E98-9B4B-F691BC24D01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123295" y="6356350"/>
            <a:ext cx="457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65001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ction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7760" y="898524"/>
            <a:ext cx="6800850" cy="1325880"/>
          </a:xfrm>
        </p:spPr>
        <p:txBody>
          <a:bodyPr anchor="t" anchorCtr="0"/>
          <a:lstStyle>
            <a:lvl1pPr>
              <a:defRPr cap="all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CBECFE1-9F80-4EFE-9699-3A240475EE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-193623" y="-983359"/>
            <a:ext cx="5242592" cy="7843456"/>
            <a:chOff x="-193623" y="-983359"/>
            <a:chExt cx="5242592" cy="7843456"/>
          </a:xfrm>
        </p:grpSpPr>
        <p:pic>
          <p:nvPicPr>
            <p:cNvPr id="26" name="Graphic 25">
              <a:extLst>
                <a:ext uri="{FF2B5EF4-FFF2-40B4-BE49-F238E27FC236}">
                  <a16:creationId xmlns:a16="http://schemas.microsoft.com/office/drawing/2014/main" id="{E1BC9BFE-80C0-4DA9-92DB-070C41E412B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8097646">
              <a:off x="1569916" y="-983359"/>
              <a:ext cx="2029968" cy="2029968"/>
            </a:xfrm>
            <a:prstGeom prst="rect">
              <a:avLst/>
            </a:prstGeom>
          </p:spPr>
        </p:pic>
        <p:pic>
          <p:nvPicPr>
            <p:cNvPr id="13" name="Graphic 12">
              <a:extLst>
                <a:ext uri="{FF2B5EF4-FFF2-40B4-BE49-F238E27FC236}">
                  <a16:creationId xmlns:a16="http://schemas.microsoft.com/office/drawing/2014/main" id="{3B73C61F-3D48-4791-8280-D98D2C01E0C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13489227">
              <a:off x="3019001" y="3357927"/>
              <a:ext cx="2029968" cy="2029968"/>
            </a:xfrm>
            <a:prstGeom prst="rect">
              <a:avLst/>
            </a:prstGeom>
          </p:spPr>
        </p:pic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E5E36EA0-9B77-4A31-A56A-93DEC2F87C2C}"/>
                </a:ext>
              </a:extLst>
            </p:cNvPr>
            <p:cNvGrpSpPr/>
            <p:nvPr userDrawn="1"/>
          </p:nvGrpSpPr>
          <p:grpSpPr>
            <a:xfrm>
              <a:off x="-193623" y="458228"/>
              <a:ext cx="4229571" cy="6401869"/>
              <a:chOff x="-193623" y="458228"/>
              <a:chExt cx="4229571" cy="6401869"/>
            </a:xfrm>
          </p:grpSpPr>
          <p:sp>
            <p:nvSpPr>
              <p:cNvPr id="8" name="Rectangle 23">
                <a:extLst>
                  <a:ext uri="{FF2B5EF4-FFF2-40B4-BE49-F238E27FC236}">
                    <a16:creationId xmlns:a16="http://schemas.microsoft.com/office/drawing/2014/main" id="{F5ED01E4-35BF-4165-86B2-E3BDFD91DEE3}"/>
                  </a:ext>
                </a:extLst>
              </p:cNvPr>
              <p:cNvSpPr/>
              <p:nvPr userDrawn="1"/>
            </p:nvSpPr>
            <p:spPr>
              <a:xfrm rot="13508190">
                <a:off x="141725" y="458228"/>
                <a:ext cx="2029968" cy="2029968"/>
              </a:xfrm>
              <a:custGeom>
                <a:avLst/>
                <a:gdLst>
                  <a:gd name="connsiteX0" fmla="*/ 0 w 2029968"/>
                  <a:gd name="connsiteY0" fmla="*/ 0 h 2029968"/>
                  <a:gd name="connsiteX1" fmla="*/ 2029968 w 2029968"/>
                  <a:gd name="connsiteY1" fmla="*/ 0 h 2029968"/>
                  <a:gd name="connsiteX2" fmla="*/ 2029968 w 2029968"/>
                  <a:gd name="connsiteY2" fmla="*/ 2029968 h 2029968"/>
                  <a:gd name="connsiteX3" fmla="*/ 0 w 2029968"/>
                  <a:gd name="connsiteY3" fmla="*/ 2029968 h 2029968"/>
                  <a:gd name="connsiteX4" fmla="*/ 0 w 2029968"/>
                  <a:gd name="connsiteY4" fmla="*/ 0 h 2029968"/>
                  <a:gd name="connsiteX0" fmla="*/ 0 w 2029968"/>
                  <a:gd name="connsiteY0" fmla="*/ 0 h 2029968"/>
                  <a:gd name="connsiteX1" fmla="*/ 2029968 w 2029968"/>
                  <a:gd name="connsiteY1" fmla="*/ 2029968 h 2029968"/>
                  <a:gd name="connsiteX2" fmla="*/ 0 w 2029968"/>
                  <a:gd name="connsiteY2" fmla="*/ 2029968 h 2029968"/>
                  <a:gd name="connsiteX3" fmla="*/ 0 w 2029968"/>
                  <a:gd name="connsiteY3" fmla="*/ 0 h 2029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29968" h="2029968">
                    <a:moveTo>
                      <a:pt x="0" y="0"/>
                    </a:moveTo>
                    <a:lnTo>
                      <a:pt x="2029968" y="2029968"/>
                    </a:lnTo>
                    <a:lnTo>
                      <a:pt x="0" y="20299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pic>
            <p:nvPicPr>
              <p:cNvPr id="9" name="Graphic 8">
                <a:extLst>
                  <a:ext uri="{FF2B5EF4-FFF2-40B4-BE49-F238E27FC236}">
                    <a16:creationId xmlns:a16="http://schemas.microsoft.com/office/drawing/2014/main" id="{B7E6DD28-C71B-4484-973A-D12A27730009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 rot="18902533">
                <a:off x="1574706" y="1900474"/>
                <a:ext cx="2029968" cy="2029968"/>
              </a:xfrm>
              <a:prstGeom prst="rect">
                <a:avLst/>
              </a:prstGeom>
            </p:spPr>
          </p:pic>
          <p:sp>
            <p:nvSpPr>
              <p:cNvPr id="11" name="Rectangle 23">
                <a:extLst>
                  <a:ext uri="{FF2B5EF4-FFF2-40B4-BE49-F238E27FC236}">
                    <a16:creationId xmlns:a16="http://schemas.microsoft.com/office/drawing/2014/main" id="{AB403917-256D-4254-A12F-F8BD19470C42}"/>
                  </a:ext>
                </a:extLst>
              </p:cNvPr>
              <p:cNvSpPr/>
              <p:nvPr userDrawn="1"/>
            </p:nvSpPr>
            <p:spPr>
              <a:xfrm rot="18900000">
                <a:off x="1580257" y="1923515"/>
                <a:ext cx="2029968" cy="2029968"/>
              </a:xfrm>
              <a:custGeom>
                <a:avLst/>
                <a:gdLst>
                  <a:gd name="connsiteX0" fmla="*/ 0 w 2029968"/>
                  <a:gd name="connsiteY0" fmla="*/ 0 h 2029968"/>
                  <a:gd name="connsiteX1" fmla="*/ 2029968 w 2029968"/>
                  <a:gd name="connsiteY1" fmla="*/ 0 h 2029968"/>
                  <a:gd name="connsiteX2" fmla="*/ 2029968 w 2029968"/>
                  <a:gd name="connsiteY2" fmla="*/ 2029968 h 2029968"/>
                  <a:gd name="connsiteX3" fmla="*/ 0 w 2029968"/>
                  <a:gd name="connsiteY3" fmla="*/ 2029968 h 2029968"/>
                  <a:gd name="connsiteX4" fmla="*/ 0 w 2029968"/>
                  <a:gd name="connsiteY4" fmla="*/ 0 h 2029968"/>
                  <a:gd name="connsiteX0" fmla="*/ 0 w 2029968"/>
                  <a:gd name="connsiteY0" fmla="*/ 0 h 2029968"/>
                  <a:gd name="connsiteX1" fmla="*/ 2029968 w 2029968"/>
                  <a:gd name="connsiteY1" fmla="*/ 2029968 h 2029968"/>
                  <a:gd name="connsiteX2" fmla="*/ 0 w 2029968"/>
                  <a:gd name="connsiteY2" fmla="*/ 2029968 h 2029968"/>
                  <a:gd name="connsiteX3" fmla="*/ 0 w 2029968"/>
                  <a:gd name="connsiteY3" fmla="*/ 0 h 2029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29968" h="2029968">
                    <a:moveTo>
                      <a:pt x="0" y="0"/>
                    </a:moveTo>
                    <a:lnTo>
                      <a:pt x="2029968" y="2029968"/>
                    </a:lnTo>
                    <a:lnTo>
                      <a:pt x="0" y="20299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pic>
            <p:nvPicPr>
              <p:cNvPr id="12" name="Graphic 11">
                <a:extLst>
                  <a:ext uri="{FF2B5EF4-FFF2-40B4-BE49-F238E27FC236}">
                    <a16:creationId xmlns:a16="http://schemas.microsoft.com/office/drawing/2014/main" id="{EB06A536-5FCB-4761-9EFF-D54BE44B1FD9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 rot="2708786">
                <a:off x="145529" y="3355869"/>
                <a:ext cx="2029968" cy="2029968"/>
              </a:xfrm>
              <a:prstGeom prst="rect">
                <a:avLst/>
              </a:prstGeom>
            </p:spPr>
          </p:pic>
          <p:grpSp>
            <p:nvGrpSpPr>
              <p:cNvPr id="21" name="Group 20">
                <a:extLst>
                  <a:ext uri="{FF2B5EF4-FFF2-40B4-BE49-F238E27FC236}">
                    <a16:creationId xmlns:a16="http://schemas.microsoft.com/office/drawing/2014/main" id="{94213EEF-F759-4045-9F53-49C1B4ECED53}"/>
                  </a:ext>
                </a:extLst>
              </p:cNvPr>
              <p:cNvGrpSpPr/>
              <p:nvPr userDrawn="1"/>
            </p:nvGrpSpPr>
            <p:grpSpPr>
              <a:xfrm>
                <a:off x="1159403" y="5806395"/>
                <a:ext cx="2870810" cy="1000774"/>
                <a:chOff x="-13699" y="5839164"/>
                <a:chExt cx="2862790" cy="1000774"/>
              </a:xfrm>
            </p:grpSpPr>
            <p:sp>
              <p:nvSpPr>
                <p:cNvPr id="91" name="Freeform: Shape 90">
                  <a:extLst>
                    <a:ext uri="{FF2B5EF4-FFF2-40B4-BE49-F238E27FC236}">
                      <a16:creationId xmlns:a16="http://schemas.microsoft.com/office/drawing/2014/main" id="{2EA4D38A-6ACD-4296-B454-E5BD7EAC7990}"/>
                    </a:ext>
                  </a:extLst>
                </p:cNvPr>
                <p:cNvSpPr/>
                <p:nvPr userDrawn="1"/>
              </p:nvSpPr>
              <p:spPr>
                <a:xfrm>
                  <a:off x="-13699" y="5839164"/>
                  <a:ext cx="2862790" cy="28868"/>
                </a:xfrm>
                <a:custGeom>
                  <a:avLst/>
                  <a:gdLst>
                    <a:gd name="connsiteX0" fmla="*/ 0 w 2862790"/>
                    <a:gd name="connsiteY0" fmla="*/ 0 h 28868"/>
                    <a:gd name="connsiteX1" fmla="*/ 2862790 w 2862790"/>
                    <a:gd name="connsiteY1" fmla="*/ 0 h 28868"/>
                    <a:gd name="connsiteX2" fmla="*/ 2833921 w 2862790"/>
                    <a:gd name="connsiteY2" fmla="*/ 28868 h 28868"/>
                    <a:gd name="connsiteX3" fmla="*/ 28868 w 2862790"/>
                    <a:gd name="connsiteY3" fmla="*/ 28868 h 28868"/>
                    <a:gd name="connsiteX4" fmla="*/ 0 w 2862790"/>
                    <a:gd name="connsiteY4" fmla="*/ 0 h 288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862790" h="28868">
                      <a:moveTo>
                        <a:pt x="0" y="0"/>
                      </a:moveTo>
                      <a:lnTo>
                        <a:pt x="2862790" y="0"/>
                      </a:lnTo>
                      <a:lnTo>
                        <a:pt x="2833921" y="28868"/>
                      </a:lnTo>
                      <a:lnTo>
                        <a:pt x="28868" y="2886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90" name="Freeform: Shape 89">
                  <a:extLst>
                    <a:ext uri="{FF2B5EF4-FFF2-40B4-BE49-F238E27FC236}">
                      <a16:creationId xmlns:a16="http://schemas.microsoft.com/office/drawing/2014/main" id="{74E32D04-F635-443B-B642-A509F0473CB5}"/>
                    </a:ext>
                  </a:extLst>
                </p:cNvPr>
                <p:cNvSpPr/>
                <p:nvPr userDrawn="1"/>
              </p:nvSpPr>
              <p:spPr>
                <a:xfrm>
                  <a:off x="47246" y="5900109"/>
                  <a:ext cx="2740900" cy="28868"/>
                </a:xfrm>
                <a:custGeom>
                  <a:avLst/>
                  <a:gdLst>
                    <a:gd name="connsiteX0" fmla="*/ 0 w 2740900"/>
                    <a:gd name="connsiteY0" fmla="*/ 0 h 28868"/>
                    <a:gd name="connsiteX1" fmla="*/ 2740900 w 2740900"/>
                    <a:gd name="connsiteY1" fmla="*/ 0 h 28868"/>
                    <a:gd name="connsiteX2" fmla="*/ 2712032 w 2740900"/>
                    <a:gd name="connsiteY2" fmla="*/ 28868 h 28868"/>
                    <a:gd name="connsiteX3" fmla="*/ 28868 w 2740900"/>
                    <a:gd name="connsiteY3" fmla="*/ 28868 h 28868"/>
                    <a:gd name="connsiteX4" fmla="*/ 0 w 2740900"/>
                    <a:gd name="connsiteY4" fmla="*/ 0 h 288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740900" h="28868">
                      <a:moveTo>
                        <a:pt x="0" y="0"/>
                      </a:moveTo>
                      <a:lnTo>
                        <a:pt x="2740900" y="0"/>
                      </a:lnTo>
                      <a:lnTo>
                        <a:pt x="2712032" y="28868"/>
                      </a:lnTo>
                      <a:lnTo>
                        <a:pt x="28868" y="2886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9" name="Freeform: Shape 88">
                  <a:extLst>
                    <a:ext uri="{FF2B5EF4-FFF2-40B4-BE49-F238E27FC236}">
                      <a16:creationId xmlns:a16="http://schemas.microsoft.com/office/drawing/2014/main" id="{C95F7659-0C0B-4798-8392-E6B36B62DEA4}"/>
                    </a:ext>
                  </a:extLst>
                </p:cNvPr>
                <p:cNvSpPr/>
                <p:nvPr userDrawn="1"/>
              </p:nvSpPr>
              <p:spPr>
                <a:xfrm>
                  <a:off x="108992" y="5960251"/>
                  <a:ext cx="2619012" cy="29671"/>
                </a:xfrm>
                <a:custGeom>
                  <a:avLst/>
                  <a:gdLst>
                    <a:gd name="connsiteX0" fmla="*/ 0 w 2619012"/>
                    <a:gd name="connsiteY0" fmla="*/ 0 h 29671"/>
                    <a:gd name="connsiteX1" fmla="*/ 2619012 w 2619012"/>
                    <a:gd name="connsiteY1" fmla="*/ 0 h 29671"/>
                    <a:gd name="connsiteX2" fmla="*/ 2590143 w 2619012"/>
                    <a:gd name="connsiteY2" fmla="*/ 28868 h 29671"/>
                    <a:gd name="connsiteX3" fmla="*/ 28067 w 2619012"/>
                    <a:gd name="connsiteY3" fmla="*/ 29671 h 29671"/>
                    <a:gd name="connsiteX4" fmla="*/ 28869 w 2619012"/>
                    <a:gd name="connsiteY4" fmla="*/ 28869 h 29671"/>
                    <a:gd name="connsiteX5" fmla="*/ 0 w 2619012"/>
                    <a:gd name="connsiteY5" fmla="*/ 0 h 296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619012" h="29671">
                      <a:moveTo>
                        <a:pt x="0" y="0"/>
                      </a:moveTo>
                      <a:lnTo>
                        <a:pt x="2619012" y="0"/>
                      </a:lnTo>
                      <a:lnTo>
                        <a:pt x="2590143" y="28868"/>
                      </a:lnTo>
                      <a:lnTo>
                        <a:pt x="28067" y="29671"/>
                      </a:lnTo>
                      <a:lnTo>
                        <a:pt x="28869" y="2886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8" name="Freeform: Shape 87">
                  <a:extLst>
                    <a:ext uri="{FF2B5EF4-FFF2-40B4-BE49-F238E27FC236}">
                      <a16:creationId xmlns:a16="http://schemas.microsoft.com/office/drawing/2014/main" id="{ABB69ABA-A9D2-4649-A1AB-E12AA2D2C8E7}"/>
                    </a:ext>
                  </a:extLst>
                </p:cNvPr>
                <p:cNvSpPr/>
                <p:nvPr userDrawn="1"/>
              </p:nvSpPr>
              <p:spPr>
                <a:xfrm>
                  <a:off x="169937" y="6021196"/>
                  <a:ext cx="2497122" cy="29670"/>
                </a:xfrm>
                <a:custGeom>
                  <a:avLst/>
                  <a:gdLst>
                    <a:gd name="connsiteX0" fmla="*/ 0 w 2497122"/>
                    <a:gd name="connsiteY0" fmla="*/ 0 h 29670"/>
                    <a:gd name="connsiteX1" fmla="*/ 2497122 w 2497122"/>
                    <a:gd name="connsiteY1" fmla="*/ 0 h 29670"/>
                    <a:gd name="connsiteX2" fmla="*/ 2468254 w 2497122"/>
                    <a:gd name="connsiteY2" fmla="*/ 28868 h 29670"/>
                    <a:gd name="connsiteX3" fmla="*/ 28066 w 2497122"/>
                    <a:gd name="connsiteY3" fmla="*/ 29670 h 29670"/>
                    <a:gd name="connsiteX4" fmla="*/ 28868 w 2497122"/>
                    <a:gd name="connsiteY4" fmla="*/ 28868 h 29670"/>
                    <a:gd name="connsiteX5" fmla="*/ 0 w 2497122"/>
                    <a:gd name="connsiteY5" fmla="*/ 0 h 2967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497122" h="29670">
                      <a:moveTo>
                        <a:pt x="0" y="0"/>
                      </a:moveTo>
                      <a:lnTo>
                        <a:pt x="2497122" y="0"/>
                      </a:lnTo>
                      <a:lnTo>
                        <a:pt x="2468254" y="28868"/>
                      </a:lnTo>
                      <a:lnTo>
                        <a:pt x="28066" y="29670"/>
                      </a:lnTo>
                      <a:lnTo>
                        <a:pt x="28868" y="2886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7" name="Freeform: Shape 86">
                  <a:extLst>
                    <a:ext uri="{FF2B5EF4-FFF2-40B4-BE49-F238E27FC236}">
                      <a16:creationId xmlns:a16="http://schemas.microsoft.com/office/drawing/2014/main" id="{8B88CE23-E34F-470C-8C56-46C08322365F}"/>
                    </a:ext>
                  </a:extLst>
                </p:cNvPr>
                <p:cNvSpPr/>
                <p:nvPr userDrawn="1"/>
              </p:nvSpPr>
              <p:spPr>
                <a:xfrm>
                  <a:off x="229279" y="6082140"/>
                  <a:ext cx="2376837" cy="28869"/>
                </a:xfrm>
                <a:custGeom>
                  <a:avLst/>
                  <a:gdLst>
                    <a:gd name="connsiteX0" fmla="*/ 0 w 2376837"/>
                    <a:gd name="connsiteY0" fmla="*/ 0 h 28869"/>
                    <a:gd name="connsiteX1" fmla="*/ 2376837 w 2376837"/>
                    <a:gd name="connsiteY1" fmla="*/ 0 h 28869"/>
                    <a:gd name="connsiteX2" fmla="*/ 2347968 w 2376837"/>
                    <a:gd name="connsiteY2" fmla="*/ 28868 h 28869"/>
                    <a:gd name="connsiteX3" fmla="*/ 28868 w 2376837"/>
                    <a:gd name="connsiteY3" fmla="*/ 28869 h 28869"/>
                    <a:gd name="connsiteX4" fmla="*/ 0 w 2376837"/>
                    <a:gd name="connsiteY4" fmla="*/ 0 h 288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376837" h="28869">
                      <a:moveTo>
                        <a:pt x="0" y="0"/>
                      </a:moveTo>
                      <a:lnTo>
                        <a:pt x="2376837" y="0"/>
                      </a:lnTo>
                      <a:lnTo>
                        <a:pt x="2347968" y="28868"/>
                      </a:lnTo>
                      <a:lnTo>
                        <a:pt x="28868" y="2886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Freeform: Shape 85">
                  <a:extLst>
                    <a:ext uri="{FF2B5EF4-FFF2-40B4-BE49-F238E27FC236}">
                      <a16:creationId xmlns:a16="http://schemas.microsoft.com/office/drawing/2014/main" id="{75BCEDE2-961E-42E0-AF9C-3D070C974007}"/>
                    </a:ext>
                  </a:extLst>
                </p:cNvPr>
                <p:cNvSpPr/>
                <p:nvPr userDrawn="1"/>
              </p:nvSpPr>
              <p:spPr>
                <a:xfrm>
                  <a:off x="290222" y="6143085"/>
                  <a:ext cx="2254948" cy="28868"/>
                </a:xfrm>
                <a:custGeom>
                  <a:avLst/>
                  <a:gdLst>
                    <a:gd name="connsiteX0" fmla="*/ 0 w 2254948"/>
                    <a:gd name="connsiteY0" fmla="*/ 0 h 28868"/>
                    <a:gd name="connsiteX1" fmla="*/ 2254948 w 2254948"/>
                    <a:gd name="connsiteY1" fmla="*/ 0 h 28868"/>
                    <a:gd name="connsiteX2" fmla="*/ 2226080 w 2254948"/>
                    <a:gd name="connsiteY2" fmla="*/ 28868 h 28868"/>
                    <a:gd name="connsiteX3" fmla="*/ 28868 w 2254948"/>
                    <a:gd name="connsiteY3" fmla="*/ 28868 h 28868"/>
                    <a:gd name="connsiteX4" fmla="*/ 0 w 2254948"/>
                    <a:gd name="connsiteY4" fmla="*/ 0 h 288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254948" h="28868">
                      <a:moveTo>
                        <a:pt x="0" y="0"/>
                      </a:moveTo>
                      <a:lnTo>
                        <a:pt x="2254948" y="0"/>
                      </a:lnTo>
                      <a:lnTo>
                        <a:pt x="2226080" y="28868"/>
                      </a:lnTo>
                      <a:lnTo>
                        <a:pt x="28868" y="2886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5" name="Freeform: Shape 84">
                  <a:extLst>
                    <a:ext uri="{FF2B5EF4-FFF2-40B4-BE49-F238E27FC236}">
                      <a16:creationId xmlns:a16="http://schemas.microsoft.com/office/drawing/2014/main" id="{FB930397-7A2A-4C50-9EC9-7E3107D065D2}"/>
                    </a:ext>
                  </a:extLst>
                </p:cNvPr>
                <p:cNvSpPr/>
                <p:nvPr userDrawn="1"/>
              </p:nvSpPr>
              <p:spPr>
                <a:xfrm>
                  <a:off x="351970" y="6203227"/>
                  <a:ext cx="2133059" cy="29671"/>
                </a:xfrm>
                <a:custGeom>
                  <a:avLst/>
                  <a:gdLst>
                    <a:gd name="connsiteX0" fmla="*/ 2133059 w 2133059"/>
                    <a:gd name="connsiteY0" fmla="*/ 0 h 29671"/>
                    <a:gd name="connsiteX1" fmla="*/ 2104190 w 2133059"/>
                    <a:gd name="connsiteY1" fmla="*/ 28869 h 29671"/>
                    <a:gd name="connsiteX2" fmla="*/ 28066 w 2133059"/>
                    <a:gd name="connsiteY2" fmla="*/ 29671 h 29671"/>
                    <a:gd name="connsiteX3" fmla="*/ 28868 w 2133059"/>
                    <a:gd name="connsiteY3" fmla="*/ 28869 h 29671"/>
                    <a:gd name="connsiteX4" fmla="*/ 0 w 2133059"/>
                    <a:gd name="connsiteY4" fmla="*/ 1 h 29671"/>
                    <a:gd name="connsiteX5" fmla="*/ 2133059 w 2133059"/>
                    <a:gd name="connsiteY5" fmla="*/ 0 h 296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133059" h="29671">
                      <a:moveTo>
                        <a:pt x="2133059" y="0"/>
                      </a:moveTo>
                      <a:lnTo>
                        <a:pt x="2104190" y="28869"/>
                      </a:lnTo>
                      <a:lnTo>
                        <a:pt x="28066" y="29671"/>
                      </a:lnTo>
                      <a:lnTo>
                        <a:pt x="28868" y="28869"/>
                      </a:lnTo>
                      <a:lnTo>
                        <a:pt x="0" y="1"/>
                      </a:lnTo>
                      <a:lnTo>
                        <a:pt x="2133059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4" name="Freeform: Shape 83">
                  <a:extLst>
                    <a:ext uri="{FF2B5EF4-FFF2-40B4-BE49-F238E27FC236}">
                      <a16:creationId xmlns:a16="http://schemas.microsoft.com/office/drawing/2014/main" id="{8CA98174-D81B-4241-92F9-D0D2028FFEA9}"/>
                    </a:ext>
                  </a:extLst>
                </p:cNvPr>
                <p:cNvSpPr/>
                <p:nvPr userDrawn="1"/>
              </p:nvSpPr>
              <p:spPr>
                <a:xfrm>
                  <a:off x="411310" y="6264172"/>
                  <a:ext cx="2012774" cy="28868"/>
                </a:xfrm>
                <a:custGeom>
                  <a:avLst/>
                  <a:gdLst>
                    <a:gd name="connsiteX0" fmla="*/ 0 w 2012774"/>
                    <a:gd name="connsiteY0" fmla="*/ 0 h 28868"/>
                    <a:gd name="connsiteX1" fmla="*/ 2012774 w 2012774"/>
                    <a:gd name="connsiteY1" fmla="*/ 0 h 28868"/>
                    <a:gd name="connsiteX2" fmla="*/ 1983905 w 2012774"/>
                    <a:gd name="connsiteY2" fmla="*/ 28868 h 28868"/>
                    <a:gd name="connsiteX3" fmla="*/ 28868 w 2012774"/>
                    <a:gd name="connsiteY3" fmla="*/ 28868 h 28868"/>
                    <a:gd name="connsiteX4" fmla="*/ 0 w 2012774"/>
                    <a:gd name="connsiteY4" fmla="*/ 0 h 288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12774" h="28868">
                      <a:moveTo>
                        <a:pt x="0" y="0"/>
                      </a:moveTo>
                      <a:lnTo>
                        <a:pt x="2012774" y="0"/>
                      </a:lnTo>
                      <a:lnTo>
                        <a:pt x="1983905" y="28868"/>
                      </a:lnTo>
                      <a:lnTo>
                        <a:pt x="28868" y="2886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3" name="Freeform: Shape 82">
                  <a:extLst>
                    <a:ext uri="{FF2B5EF4-FFF2-40B4-BE49-F238E27FC236}">
                      <a16:creationId xmlns:a16="http://schemas.microsoft.com/office/drawing/2014/main" id="{E4CE4FB8-5E60-4288-B2FA-CF9316ED449F}"/>
                    </a:ext>
                  </a:extLst>
                </p:cNvPr>
                <p:cNvSpPr/>
                <p:nvPr userDrawn="1"/>
              </p:nvSpPr>
              <p:spPr>
                <a:xfrm>
                  <a:off x="472255" y="6325117"/>
                  <a:ext cx="1890884" cy="28868"/>
                </a:xfrm>
                <a:custGeom>
                  <a:avLst/>
                  <a:gdLst>
                    <a:gd name="connsiteX0" fmla="*/ 0 w 1890884"/>
                    <a:gd name="connsiteY0" fmla="*/ 0 h 28868"/>
                    <a:gd name="connsiteX1" fmla="*/ 1890884 w 1890884"/>
                    <a:gd name="connsiteY1" fmla="*/ 0 h 28868"/>
                    <a:gd name="connsiteX2" fmla="*/ 1862016 w 1890884"/>
                    <a:gd name="connsiteY2" fmla="*/ 28868 h 28868"/>
                    <a:gd name="connsiteX3" fmla="*/ 28868 w 1890884"/>
                    <a:gd name="connsiteY3" fmla="*/ 28868 h 28868"/>
                    <a:gd name="connsiteX4" fmla="*/ 0 w 1890884"/>
                    <a:gd name="connsiteY4" fmla="*/ 0 h 288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890884" h="28868">
                      <a:moveTo>
                        <a:pt x="0" y="0"/>
                      </a:moveTo>
                      <a:lnTo>
                        <a:pt x="1890884" y="0"/>
                      </a:lnTo>
                      <a:lnTo>
                        <a:pt x="1862016" y="28868"/>
                      </a:lnTo>
                      <a:lnTo>
                        <a:pt x="28868" y="2886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2" name="Freeform: Shape 81">
                  <a:extLst>
                    <a:ext uri="{FF2B5EF4-FFF2-40B4-BE49-F238E27FC236}">
                      <a16:creationId xmlns:a16="http://schemas.microsoft.com/office/drawing/2014/main" id="{6F69FE5C-0AF0-42F6-A721-9E2244C967AA}"/>
                    </a:ext>
                  </a:extLst>
                </p:cNvPr>
                <p:cNvSpPr/>
                <p:nvPr userDrawn="1"/>
              </p:nvSpPr>
              <p:spPr>
                <a:xfrm>
                  <a:off x="533199" y="6386061"/>
                  <a:ext cx="1768996" cy="28869"/>
                </a:xfrm>
                <a:custGeom>
                  <a:avLst/>
                  <a:gdLst>
                    <a:gd name="connsiteX0" fmla="*/ 0 w 1768996"/>
                    <a:gd name="connsiteY0" fmla="*/ 0 h 28869"/>
                    <a:gd name="connsiteX1" fmla="*/ 1768996 w 1768996"/>
                    <a:gd name="connsiteY1" fmla="*/ 0 h 28869"/>
                    <a:gd name="connsiteX2" fmla="*/ 1740128 w 1768996"/>
                    <a:gd name="connsiteY2" fmla="*/ 28868 h 28869"/>
                    <a:gd name="connsiteX3" fmla="*/ 28869 w 1768996"/>
                    <a:gd name="connsiteY3" fmla="*/ 28869 h 28869"/>
                    <a:gd name="connsiteX4" fmla="*/ 0 w 1768996"/>
                    <a:gd name="connsiteY4" fmla="*/ 0 h 288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768996" h="28869">
                      <a:moveTo>
                        <a:pt x="0" y="0"/>
                      </a:moveTo>
                      <a:lnTo>
                        <a:pt x="1768996" y="0"/>
                      </a:lnTo>
                      <a:lnTo>
                        <a:pt x="1740128" y="28868"/>
                      </a:lnTo>
                      <a:lnTo>
                        <a:pt x="28869" y="2886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1" name="Freeform: Shape 80">
                  <a:extLst>
                    <a:ext uri="{FF2B5EF4-FFF2-40B4-BE49-F238E27FC236}">
                      <a16:creationId xmlns:a16="http://schemas.microsoft.com/office/drawing/2014/main" id="{E8311083-D41B-4770-B6A9-AFA83AAF2885}"/>
                    </a:ext>
                  </a:extLst>
                </p:cNvPr>
                <p:cNvSpPr/>
                <p:nvPr userDrawn="1"/>
              </p:nvSpPr>
              <p:spPr>
                <a:xfrm>
                  <a:off x="594946" y="6446204"/>
                  <a:ext cx="1647106" cy="29670"/>
                </a:xfrm>
                <a:custGeom>
                  <a:avLst/>
                  <a:gdLst>
                    <a:gd name="connsiteX0" fmla="*/ 0 w 1647106"/>
                    <a:gd name="connsiteY0" fmla="*/ 0 h 29670"/>
                    <a:gd name="connsiteX1" fmla="*/ 1647106 w 1647106"/>
                    <a:gd name="connsiteY1" fmla="*/ 0 h 29670"/>
                    <a:gd name="connsiteX2" fmla="*/ 1618238 w 1647106"/>
                    <a:gd name="connsiteY2" fmla="*/ 28868 h 29670"/>
                    <a:gd name="connsiteX3" fmla="*/ 28066 w 1647106"/>
                    <a:gd name="connsiteY3" fmla="*/ 29670 h 29670"/>
                    <a:gd name="connsiteX4" fmla="*/ 28868 w 1647106"/>
                    <a:gd name="connsiteY4" fmla="*/ 28868 h 29670"/>
                    <a:gd name="connsiteX5" fmla="*/ 0 w 1647106"/>
                    <a:gd name="connsiteY5" fmla="*/ 0 h 2967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647106" h="29670">
                      <a:moveTo>
                        <a:pt x="0" y="0"/>
                      </a:moveTo>
                      <a:lnTo>
                        <a:pt x="1647106" y="0"/>
                      </a:lnTo>
                      <a:lnTo>
                        <a:pt x="1618238" y="28868"/>
                      </a:lnTo>
                      <a:lnTo>
                        <a:pt x="28066" y="29670"/>
                      </a:lnTo>
                      <a:lnTo>
                        <a:pt x="28868" y="2886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0" name="Freeform: Shape 79">
                  <a:extLst>
                    <a:ext uri="{FF2B5EF4-FFF2-40B4-BE49-F238E27FC236}">
                      <a16:creationId xmlns:a16="http://schemas.microsoft.com/office/drawing/2014/main" id="{730A62EE-9416-445D-B0B2-018F008614B8}"/>
                    </a:ext>
                  </a:extLst>
                </p:cNvPr>
                <p:cNvSpPr/>
                <p:nvPr userDrawn="1"/>
              </p:nvSpPr>
              <p:spPr>
                <a:xfrm>
                  <a:off x="654287" y="6507148"/>
                  <a:ext cx="1526821" cy="28869"/>
                </a:xfrm>
                <a:custGeom>
                  <a:avLst/>
                  <a:gdLst>
                    <a:gd name="connsiteX0" fmla="*/ 0 w 1526821"/>
                    <a:gd name="connsiteY0" fmla="*/ 0 h 28869"/>
                    <a:gd name="connsiteX1" fmla="*/ 1526821 w 1526821"/>
                    <a:gd name="connsiteY1" fmla="*/ 0 h 28869"/>
                    <a:gd name="connsiteX2" fmla="*/ 1497952 w 1526821"/>
                    <a:gd name="connsiteY2" fmla="*/ 28868 h 28869"/>
                    <a:gd name="connsiteX3" fmla="*/ 28868 w 1526821"/>
                    <a:gd name="connsiteY3" fmla="*/ 28869 h 28869"/>
                    <a:gd name="connsiteX4" fmla="*/ 0 w 1526821"/>
                    <a:gd name="connsiteY4" fmla="*/ 0 h 288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526821" h="28869">
                      <a:moveTo>
                        <a:pt x="0" y="0"/>
                      </a:moveTo>
                      <a:lnTo>
                        <a:pt x="1526821" y="0"/>
                      </a:lnTo>
                      <a:lnTo>
                        <a:pt x="1497952" y="28868"/>
                      </a:lnTo>
                      <a:lnTo>
                        <a:pt x="28868" y="2886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9" name="Freeform: Shape 78">
                  <a:extLst>
                    <a:ext uri="{FF2B5EF4-FFF2-40B4-BE49-F238E27FC236}">
                      <a16:creationId xmlns:a16="http://schemas.microsoft.com/office/drawing/2014/main" id="{4A92E211-EBEF-4E62-97FD-46ECC42436DF}"/>
                    </a:ext>
                  </a:extLst>
                </p:cNvPr>
                <p:cNvSpPr/>
                <p:nvPr userDrawn="1"/>
              </p:nvSpPr>
              <p:spPr>
                <a:xfrm>
                  <a:off x="715231" y="6568093"/>
                  <a:ext cx="1404932" cy="28868"/>
                </a:xfrm>
                <a:custGeom>
                  <a:avLst/>
                  <a:gdLst>
                    <a:gd name="connsiteX0" fmla="*/ 0 w 1404932"/>
                    <a:gd name="connsiteY0" fmla="*/ 0 h 28868"/>
                    <a:gd name="connsiteX1" fmla="*/ 1404932 w 1404932"/>
                    <a:gd name="connsiteY1" fmla="*/ 0 h 28868"/>
                    <a:gd name="connsiteX2" fmla="*/ 1376064 w 1404932"/>
                    <a:gd name="connsiteY2" fmla="*/ 28868 h 28868"/>
                    <a:gd name="connsiteX3" fmla="*/ 28868 w 1404932"/>
                    <a:gd name="connsiteY3" fmla="*/ 28868 h 28868"/>
                    <a:gd name="connsiteX4" fmla="*/ 0 w 1404932"/>
                    <a:gd name="connsiteY4" fmla="*/ 0 h 288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404932" h="28868">
                      <a:moveTo>
                        <a:pt x="0" y="0"/>
                      </a:moveTo>
                      <a:lnTo>
                        <a:pt x="1404932" y="0"/>
                      </a:lnTo>
                      <a:lnTo>
                        <a:pt x="1376064" y="28868"/>
                      </a:lnTo>
                      <a:lnTo>
                        <a:pt x="28868" y="2886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8" name="Freeform: Shape 77">
                  <a:extLst>
                    <a:ext uri="{FF2B5EF4-FFF2-40B4-BE49-F238E27FC236}">
                      <a16:creationId xmlns:a16="http://schemas.microsoft.com/office/drawing/2014/main" id="{CC8A63A1-564C-478A-B490-96E1C76014CC}"/>
                    </a:ext>
                  </a:extLst>
                </p:cNvPr>
                <p:cNvSpPr/>
                <p:nvPr userDrawn="1"/>
              </p:nvSpPr>
              <p:spPr>
                <a:xfrm>
                  <a:off x="776977" y="6628235"/>
                  <a:ext cx="1283044" cy="29671"/>
                </a:xfrm>
                <a:custGeom>
                  <a:avLst/>
                  <a:gdLst>
                    <a:gd name="connsiteX0" fmla="*/ 1283044 w 1283044"/>
                    <a:gd name="connsiteY0" fmla="*/ 0 h 29671"/>
                    <a:gd name="connsiteX1" fmla="*/ 1254175 w 1283044"/>
                    <a:gd name="connsiteY1" fmla="*/ 28869 h 29671"/>
                    <a:gd name="connsiteX2" fmla="*/ 28067 w 1283044"/>
                    <a:gd name="connsiteY2" fmla="*/ 29671 h 29671"/>
                    <a:gd name="connsiteX3" fmla="*/ 28869 w 1283044"/>
                    <a:gd name="connsiteY3" fmla="*/ 28869 h 29671"/>
                    <a:gd name="connsiteX4" fmla="*/ 0 w 1283044"/>
                    <a:gd name="connsiteY4" fmla="*/ 1 h 29671"/>
                    <a:gd name="connsiteX5" fmla="*/ 1283044 w 1283044"/>
                    <a:gd name="connsiteY5" fmla="*/ 0 h 296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283044" h="29671">
                      <a:moveTo>
                        <a:pt x="1283044" y="0"/>
                      </a:moveTo>
                      <a:lnTo>
                        <a:pt x="1254175" y="28869"/>
                      </a:lnTo>
                      <a:lnTo>
                        <a:pt x="28067" y="29671"/>
                      </a:lnTo>
                      <a:lnTo>
                        <a:pt x="28869" y="28869"/>
                      </a:lnTo>
                      <a:lnTo>
                        <a:pt x="0" y="1"/>
                      </a:lnTo>
                      <a:lnTo>
                        <a:pt x="1283044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7" name="Freeform: Shape 76">
                  <a:extLst>
                    <a:ext uri="{FF2B5EF4-FFF2-40B4-BE49-F238E27FC236}">
                      <a16:creationId xmlns:a16="http://schemas.microsoft.com/office/drawing/2014/main" id="{4162FC41-462F-4E99-AACA-F5B9C804FB14}"/>
                    </a:ext>
                  </a:extLst>
                </p:cNvPr>
                <p:cNvSpPr/>
                <p:nvPr userDrawn="1"/>
              </p:nvSpPr>
              <p:spPr>
                <a:xfrm>
                  <a:off x="837922" y="6689180"/>
                  <a:ext cx="1161154" cy="29670"/>
                </a:xfrm>
                <a:custGeom>
                  <a:avLst/>
                  <a:gdLst>
                    <a:gd name="connsiteX0" fmla="*/ 0 w 1161154"/>
                    <a:gd name="connsiteY0" fmla="*/ 0 h 29670"/>
                    <a:gd name="connsiteX1" fmla="*/ 1161154 w 1161154"/>
                    <a:gd name="connsiteY1" fmla="*/ 0 h 29670"/>
                    <a:gd name="connsiteX2" fmla="*/ 1132285 w 1161154"/>
                    <a:gd name="connsiteY2" fmla="*/ 28868 h 29670"/>
                    <a:gd name="connsiteX3" fmla="*/ 28066 w 1161154"/>
                    <a:gd name="connsiteY3" fmla="*/ 29670 h 29670"/>
                    <a:gd name="connsiteX4" fmla="*/ 28868 w 1161154"/>
                    <a:gd name="connsiteY4" fmla="*/ 28868 h 29670"/>
                    <a:gd name="connsiteX5" fmla="*/ 0 w 1161154"/>
                    <a:gd name="connsiteY5" fmla="*/ 0 h 2967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161154" h="29670">
                      <a:moveTo>
                        <a:pt x="0" y="0"/>
                      </a:moveTo>
                      <a:lnTo>
                        <a:pt x="1161154" y="0"/>
                      </a:lnTo>
                      <a:lnTo>
                        <a:pt x="1132285" y="28868"/>
                      </a:lnTo>
                      <a:lnTo>
                        <a:pt x="28066" y="29670"/>
                      </a:lnTo>
                      <a:lnTo>
                        <a:pt x="28868" y="2886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6" name="Freeform: Shape 75">
                  <a:extLst>
                    <a:ext uri="{FF2B5EF4-FFF2-40B4-BE49-F238E27FC236}">
                      <a16:creationId xmlns:a16="http://schemas.microsoft.com/office/drawing/2014/main" id="{1F9B61AC-B03D-4064-9DE6-9818F53F333C}"/>
                    </a:ext>
                  </a:extLst>
                </p:cNvPr>
                <p:cNvSpPr/>
                <p:nvPr userDrawn="1"/>
              </p:nvSpPr>
              <p:spPr>
                <a:xfrm>
                  <a:off x="897263" y="6750124"/>
                  <a:ext cx="1040868" cy="28869"/>
                </a:xfrm>
                <a:custGeom>
                  <a:avLst/>
                  <a:gdLst>
                    <a:gd name="connsiteX0" fmla="*/ 0 w 1040868"/>
                    <a:gd name="connsiteY0" fmla="*/ 0 h 28869"/>
                    <a:gd name="connsiteX1" fmla="*/ 1040868 w 1040868"/>
                    <a:gd name="connsiteY1" fmla="*/ 0 h 28869"/>
                    <a:gd name="connsiteX2" fmla="*/ 1012000 w 1040868"/>
                    <a:gd name="connsiteY2" fmla="*/ 28869 h 28869"/>
                    <a:gd name="connsiteX3" fmla="*/ 28868 w 1040868"/>
                    <a:gd name="connsiteY3" fmla="*/ 28869 h 28869"/>
                    <a:gd name="connsiteX4" fmla="*/ 0 w 1040868"/>
                    <a:gd name="connsiteY4" fmla="*/ 0 h 288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40868" h="28869">
                      <a:moveTo>
                        <a:pt x="0" y="0"/>
                      </a:moveTo>
                      <a:lnTo>
                        <a:pt x="1040868" y="0"/>
                      </a:lnTo>
                      <a:lnTo>
                        <a:pt x="1012000" y="28869"/>
                      </a:lnTo>
                      <a:lnTo>
                        <a:pt x="28868" y="2886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3" name="Freeform: Shape 72">
                  <a:extLst>
                    <a:ext uri="{FF2B5EF4-FFF2-40B4-BE49-F238E27FC236}">
                      <a16:creationId xmlns:a16="http://schemas.microsoft.com/office/drawing/2014/main" id="{C104BA00-790F-438D-AC93-117E23CF2099}"/>
                    </a:ext>
                  </a:extLst>
                </p:cNvPr>
                <p:cNvSpPr/>
                <p:nvPr userDrawn="1"/>
              </p:nvSpPr>
              <p:spPr>
                <a:xfrm>
                  <a:off x="958207" y="6811069"/>
                  <a:ext cx="918980" cy="28869"/>
                </a:xfrm>
                <a:custGeom>
                  <a:avLst/>
                  <a:gdLst>
                    <a:gd name="connsiteX0" fmla="*/ 0 w 918980"/>
                    <a:gd name="connsiteY0" fmla="*/ 0 h 28869"/>
                    <a:gd name="connsiteX1" fmla="*/ 918980 w 918980"/>
                    <a:gd name="connsiteY1" fmla="*/ 0 h 28869"/>
                    <a:gd name="connsiteX2" fmla="*/ 890112 w 918980"/>
                    <a:gd name="connsiteY2" fmla="*/ 28868 h 28869"/>
                    <a:gd name="connsiteX3" fmla="*/ 28869 w 918980"/>
                    <a:gd name="connsiteY3" fmla="*/ 28869 h 28869"/>
                    <a:gd name="connsiteX4" fmla="*/ 0 w 918980"/>
                    <a:gd name="connsiteY4" fmla="*/ 0 h 288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18980" h="28869">
                      <a:moveTo>
                        <a:pt x="0" y="0"/>
                      </a:moveTo>
                      <a:lnTo>
                        <a:pt x="918980" y="0"/>
                      </a:lnTo>
                      <a:lnTo>
                        <a:pt x="890112" y="28868"/>
                      </a:lnTo>
                      <a:lnTo>
                        <a:pt x="28869" y="2886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101" name="Freeform: Shape 100">
                <a:extLst>
                  <a:ext uri="{FF2B5EF4-FFF2-40B4-BE49-F238E27FC236}">
                    <a16:creationId xmlns:a16="http://schemas.microsoft.com/office/drawing/2014/main" id="{788A3CD7-1915-41CF-9FB5-E6FEDCA8F19C}"/>
                  </a:ext>
                </a:extLst>
              </p:cNvPr>
              <p:cNvSpPr/>
              <p:nvPr userDrawn="1"/>
            </p:nvSpPr>
            <p:spPr>
              <a:xfrm>
                <a:off x="2960473" y="5801762"/>
                <a:ext cx="1075475" cy="1058335"/>
              </a:xfrm>
              <a:custGeom>
                <a:avLst/>
                <a:gdLst>
                  <a:gd name="connsiteX0" fmla="*/ 1062720 w 1062720"/>
                  <a:gd name="connsiteY0" fmla="*/ 0 h 1062720"/>
                  <a:gd name="connsiteX1" fmla="*/ 1062720 w 1062720"/>
                  <a:gd name="connsiteY1" fmla="*/ 1062720 h 1062720"/>
                  <a:gd name="connsiteX2" fmla="*/ 0 w 1062720"/>
                  <a:gd name="connsiteY2" fmla="*/ 1062720 h 1062720"/>
                  <a:gd name="connsiteX3" fmla="*/ 1062720 w 1062720"/>
                  <a:gd name="connsiteY3" fmla="*/ 0 h 10627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2720" h="1062720">
                    <a:moveTo>
                      <a:pt x="1062720" y="0"/>
                    </a:moveTo>
                    <a:lnTo>
                      <a:pt x="1062720" y="1062720"/>
                    </a:lnTo>
                    <a:lnTo>
                      <a:pt x="0" y="1062720"/>
                    </a:lnTo>
                    <a:lnTo>
                      <a:pt x="106272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33" name="Freeform: Shape 132">
                <a:extLst>
                  <a:ext uri="{FF2B5EF4-FFF2-40B4-BE49-F238E27FC236}">
                    <a16:creationId xmlns:a16="http://schemas.microsoft.com/office/drawing/2014/main" id="{3591DEB5-C98C-4EF8-AA57-B8F45C484FF4}"/>
                  </a:ext>
                </a:extLst>
              </p:cNvPr>
              <p:cNvSpPr/>
              <p:nvPr userDrawn="1"/>
            </p:nvSpPr>
            <p:spPr>
              <a:xfrm>
                <a:off x="-7601" y="2930958"/>
                <a:ext cx="1128311" cy="2870805"/>
              </a:xfrm>
              <a:custGeom>
                <a:avLst/>
                <a:gdLst>
                  <a:gd name="connsiteX0" fmla="*/ 1128311 w 1128311"/>
                  <a:gd name="connsiteY0" fmla="*/ 0 h 2870805"/>
                  <a:gd name="connsiteX1" fmla="*/ 1123909 w 1128311"/>
                  <a:gd name="connsiteY1" fmla="*/ 2870805 h 2870805"/>
                  <a:gd name="connsiteX2" fmla="*/ 0 w 1128311"/>
                  <a:gd name="connsiteY2" fmla="*/ 1743443 h 2870805"/>
                  <a:gd name="connsiteX3" fmla="*/ 0 w 1128311"/>
                  <a:gd name="connsiteY3" fmla="*/ 1124856 h 2870805"/>
                  <a:gd name="connsiteX4" fmla="*/ 1128311 w 1128311"/>
                  <a:gd name="connsiteY4" fmla="*/ 0 h 287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28311" h="2870805">
                    <a:moveTo>
                      <a:pt x="1128311" y="0"/>
                    </a:moveTo>
                    <a:lnTo>
                      <a:pt x="1123909" y="2870805"/>
                    </a:lnTo>
                    <a:lnTo>
                      <a:pt x="0" y="1743443"/>
                    </a:lnTo>
                    <a:lnTo>
                      <a:pt x="0" y="1124856"/>
                    </a:lnTo>
                    <a:lnTo>
                      <a:pt x="112831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55" name="Freeform: Shape 154">
                <a:extLst>
                  <a:ext uri="{FF2B5EF4-FFF2-40B4-BE49-F238E27FC236}">
                    <a16:creationId xmlns:a16="http://schemas.microsoft.com/office/drawing/2014/main" id="{6FFCF0CF-3167-4E3E-BD4A-236ACC247EC0}"/>
                  </a:ext>
                </a:extLst>
              </p:cNvPr>
              <p:cNvSpPr/>
              <p:nvPr/>
            </p:nvSpPr>
            <p:spPr>
              <a:xfrm rot="13500280">
                <a:off x="126341" y="458327"/>
                <a:ext cx="2024298" cy="2024298"/>
              </a:xfrm>
              <a:custGeom>
                <a:avLst/>
                <a:gdLst>
                  <a:gd name="connsiteX0" fmla="*/ 2024298 w 2024298"/>
                  <a:gd name="connsiteY0" fmla="*/ 2024298 h 2024298"/>
                  <a:gd name="connsiteX1" fmla="*/ 0 w 2024298"/>
                  <a:gd name="connsiteY1" fmla="*/ 0 h 2024298"/>
                  <a:gd name="connsiteX2" fmla="*/ 40826 w 2024298"/>
                  <a:gd name="connsiteY2" fmla="*/ 0 h 2024298"/>
                  <a:gd name="connsiteX3" fmla="*/ 2024298 w 2024298"/>
                  <a:gd name="connsiteY3" fmla="*/ 1983472 h 2024298"/>
                  <a:gd name="connsiteX4" fmla="*/ 2024298 w 2024298"/>
                  <a:gd name="connsiteY4" fmla="*/ 2024298 h 2024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24298" h="2024298">
                    <a:moveTo>
                      <a:pt x="2024298" y="2024298"/>
                    </a:moveTo>
                    <a:lnTo>
                      <a:pt x="0" y="0"/>
                    </a:lnTo>
                    <a:lnTo>
                      <a:pt x="40826" y="0"/>
                    </a:lnTo>
                    <a:lnTo>
                      <a:pt x="2024298" y="1983472"/>
                    </a:lnTo>
                    <a:lnTo>
                      <a:pt x="2024298" y="2024298"/>
                    </a:lnTo>
                    <a:close/>
                  </a:path>
                </a:pathLst>
              </a:custGeom>
              <a:solidFill>
                <a:schemeClr val="tx2"/>
              </a:solidFill>
              <a:ln w="1133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54" name="Freeform: Shape 153">
                <a:extLst>
                  <a:ext uri="{FF2B5EF4-FFF2-40B4-BE49-F238E27FC236}">
                    <a16:creationId xmlns:a16="http://schemas.microsoft.com/office/drawing/2014/main" id="{AB47A61A-6E4C-49A5-A2E8-2410A107CC2A}"/>
                  </a:ext>
                </a:extLst>
              </p:cNvPr>
              <p:cNvSpPr/>
              <p:nvPr/>
            </p:nvSpPr>
            <p:spPr>
              <a:xfrm rot="13500280">
                <a:off x="108491" y="501416"/>
                <a:ext cx="1938109" cy="1938109"/>
              </a:xfrm>
              <a:custGeom>
                <a:avLst/>
                <a:gdLst>
                  <a:gd name="connsiteX0" fmla="*/ 1938109 w 1938109"/>
                  <a:gd name="connsiteY0" fmla="*/ 1938109 h 1938109"/>
                  <a:gd name="connsiteX1" fmla="*/ 0 w 1938109"/>
                  <a:gd name="connsiteY1" fmla="*/ 0 h 1938109"/>
                  <a:gd name="connsiteX2" fmla="*/ 40826 w 1938109"/>
                  <a:gd name="connsiteY2" fmla="*/ 0 h 1938109"/>
                  <a:gd name="connsiteX3" fmla="*/ 1938109 w 1938109"/>
                  <a:gd name="connsiteY3" fmla="*/ 1897283 h 1938109"/>
                  <a:gd name="connsiteX4" fmla="*/ 1938109 w 1938109"/>
                  <a:gd name="connsiteY4" fmla="*/ 1938109 h 19381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38109" h="1938109">
                    <a:moveTo>
                      <a:pt x="1938109" y="1938109"/>
                    </a:moveTo>
                    <a:lnTo>
                      <a:pt x="0" y="0"/>
                    </a:lnTo>
                    <a:lnTo>
                      <a:pt x="40826" y="0"/>
                    </a:lnTo>
                    <a:lnTo>
                      <a:pt x="1938109" y="1897283"/>
                    </a:lnTo>
                    <a:lnTo>
                      <a:pt x="1938109" y="1938109"/>
                    </a:lnTo>
                    <a:close/>
                  </a:path>
                </a:pathLst>
              </a:custGeom>
              <a:solidFill>
                <a:schemeClr val="tx2"/>
              </a:solidFill>
              <a:ln w="1133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53" name="Freeform: Shape 152">
                <a:extLst>
                  <a:ext uri="{FF2B5EF4-FFF2-40B4-BE49-F238E27FC236}">
                    <a16:creationId xmlns:a16="http://schemas.microsoft.com/office/drawing/2014/main" id="{FC8CDBA7-BF04-4719-8D66-513A71ECCAFF}"/>
                  </a:ext>
                </a:extLst>
              </p:cNvPr>
              <p:cNvSpPr/>
              <p:nvPr/>
            </p:nvSpPr>
            <p:spPr>
              <a:xfrm rot="13500280">
                <a:off x="90475" y="544906"/>
                <a:ext cx="1853055" cy="1851921"/>
              </a:xfrm>
              <a:custGeom>
                <a:avLst/>
                <a:gdLst>
                  <a:gd name="connsiteX0" fmla="*/ 1851921 w 1853055"/>
                  <a:gd name="connsiteY0" fmla="*/ 1851921 h 1851921"/>
                  <a:gd name="connsiteX1" fmla="*/ 0 w 1853055"/>
                  <a:gd name="connsiteY1" fmla="*/ 0 h 1851921"/>
                  <a:gd name="connsiteX2" fmla="*/ 40826 w 1853055"/>
                  <a:gd name="connsiteY2" fmla="*/ 0 h 1851921"/>
                  <a:gd name="connsiteX3" fmla="*/ 1853055 w 1853055"/>
                  <a:gd name="connsiteY3" fmla="*/ 1811094 h 1851921"/>
                  <a:gd name="connsiteX4" fmla="*/ 1851920 w 1853055"/>
                  <a:gd name="connsiteY4" fmla="*/ 1811094 h 1851921"/>
                  <a:gd name="connsiteX5" fmla="*/ 1851921 w 1853055"/>
                  <a:gd name="connsiteY5" fmla="*/ 1851921 h 18519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853055" h="1851921">
                    <a:moveTo>
                      <a:pt x="1851921" y="1851921"/>
                    </a:moveTo>
                    <a:lnTo>
                      <a:pt x="0" y="0"/>
                    </a:lnTo>
                    <a:lnTo>
                      <a:pt x="40826" y="0"/>
                    </a:lnTo>
                    <a:lnTo>
                      <a:pt x="1853055" y="1811094"/>
                    </a:lnTo>
                    <a:lnTo>
                      <a:pt x="1851920" y="1811094"/>
                    </a:lnTo>
                    <a:lnTo>
                      <a:pt x="1851921" y="1851921"/>
                    </a:lnTo>
                    <a:close/>
                  </a:path>
                </a:pathLst>
              </a:custGeom>
              <a:solidFill>
                <a:schemeClr val="tx2"/>
              </a:solidFill>
              <a:ln w="1133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52" name="Freeform: Shape 151">
                <a:extLst>
                  <a:ext uri="{FF2B5EF4-FFF2-40B4-BE49-F238E27FC236}">
                    <a16:creationId xmlns:a16="http://schemas.microsoft.com/office/drawing/2014/main" id="{79CDC826-71AB-4245-AC5F-8DC9DB2BBCE0}"/>
                  </a:ext>
                </a:extLst>
              </p:cNvPr>
              <p:cNvSpPr/>
              <p:nvPr/>
            </p:nvSpPr>
            <p:spPr>
              <a:xfrm rot="13500280">
                <a:off x="72624" y="587994"/>
                <a:ext cx="1766866" cy="1765732"/>
              </a:xfrm>
              <a:custGeom>
                <a:avLst/>
                <a:gdLst>
                  <a:gd name="connsiteX0" fmla="*/ 1765732 w 1766866"/>
                  <a:gd name="connsiteY0" fmla="*/ 1765732 h 1765732"/>
                  <a:gd name="connsiteX1" fmla="*/ 0 w 1766866"/>
                  <a:gd name="connsiteY1" fmla="*/ 0 h 1765732"/>
                  <a:gd name="connsiteX2" fmla="*/ 40826 w 1766866"/>
                  <a:gd name="connsiteY2" fmla="*/ 0 h 1765732"/>
                  <a:gd name="connsiteX3" fmla="*/ 1766866 w 1766866"/>
                  <a:gd name="connsiteY3" fmla="*/ 1724906 h 1765732"/>
                  <a:gd name="connsiteX4" fmla="*/ 1765731 w 1766866"/>
                  <a:gd name="connsiteY4" fmla="*/ 1724906 h 1765732"/>
                  <a:gd name="connsiteX5" fmla="*/ 1765732 w 1766866"/>
                  <a:gd name="connsiteY5" fmla="*/ 1765732 h 17657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766866" h="1765732">
                    <a:moveTo>
                      <a:pt x="1765732" y="1765732"/>
                    </a:moveTo>
                    <a:lnTo>
                      <a:pt x="0" y="0"/>
                    </a:lnTo>
                    <a:lnTo>
                      <a:pt x="40826" y="0"/>
                    </a:lnTo>
                    <a:lnTo>
                      <a:pt x="1766866" y="1724906"/>
                    </a:lnTo>
                    <a:lnTo>
                      <a:pt x="1765731" y="1724906"/>
                    </a:lnTo>
                    <a:lnTo>
                      <a:pt x="1765732" y="1765732"/>
                    </a:lnTo>
                    <a:close/>
                  </a:path>
                </a:pathLst>
              </a:custGeom>
              <a:solidFill>
                <a:schemeClr val="tx2"/>
              </a:solidFill>
              <a:ln w="1133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51" name="Freeform: Shape 150">
                <a:extLst>
                  <a:ext uri="{FF2B5EF4-FFF2-40B4-BE49-F238E27FC236}">
                    <a16:creationId xmlns:a16="http://schemas.microsoft.com/office/drawing/2014/main" id="{4DE1670F-43B8-4EA8-878C-AC3FF1921E21}"/>
                  </a:ext>
                </a:extLst>
              </p:cNvPr>
              <p:cNvSpPr/>
              <p:nvPr/>
            </p:nvSpPr>
            <p:spPr>
              <a:xfrm rot="13500280">
                <a:off x="55175" y="630117"/>
                <a:ext cx="1680678" cy="1680677"/>
              </a:xfrm>
              <a:custGeom>
                <a:avLst/>
                <a:gdLst>
                  <a:gd name="connsiteX0" fmla="*/ 1680678 w 1680678"/>
                  <a:gd name="connsiteY0" fmla="*/ 1680677 h 1680677"/>
                  <a:gd name="connsiteX1" fmla="*/ 0 w 1680678"/>
                  <a:gd name="connsiteY1" fmla="*/ 0 h 1680677"/>
                  <a:gd name="connsiteX2" fmla="*/ 40826 w 1680678"/>
                  <a:gd name="connsiteY2" fmla="*/ 0 h 1680677"/>
                  <a:gd name="connsiteX3" fmla="*/ 1680678 w 1680678"/>
                  <a:gd name="connsiteY3" fmla="*/ 1639851 h 1680677"/>
                  <a:gd name="connsiteX4" fmla="*/ 1680678 w 1680678"/>
                  <a:gd name="connsiteY4" fmla="*/ 1680677 h 16806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80678" h="1680677">
                    <a:moveTo>
                      <a:pt x="1680678" y="1680677"/>
                    </a:moveTo>
                    <a:lnTo>
                      <a:pt x="0" y="0"/>
                    </a:lnTo>
                    <a:lnTo>
                      <a:pt x="40826" y="0"/>
                    </a:lnTo>
                    <a:lnTo>
                      <a:pt x="1680678" y="1639851"/>
                    </a:lnTo>
                    <a:lnTo>
                      <a:pt x="1680678" y="1680677"/>
                    </a:lnTo>
                    <a:close/>
                  </a:path>
                </a:pathLst>
              </a:custGeom>
              <a:solidFill>
                <a:schemeClr val="tx2"/>
              </a:solidFill>
              <a:ln w="1133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50" name="Freeform: Shape 149">
                <a:extLst>
                  <a:ext uri="{FF2B5EF4-FFF2-40B4-BE49-F238E27FC236}">
                    <a16:creationId xmlns:a16="http://schemas.microsoft.com/office/drawing/2014/main" id="{4AE780ED-EF51-4AD7-A73F-01E563D0E8BC}"/>
                  </a:ext>
                </a:extLst>
              </p:cNvPr>
              <p:cNvSpPr/>
              <p:nvPr/>
            </p:nvSpPr>
            <p:spPr>
              <a:xfrm rot="13500280">
                <a:off x="37325" y="673206"/>
                <a:ext cx="1594489" cy="1594489"/>
              </a:xfrm>
              <a:custGeom>
                <a:avLst/>
                <a:gdLst>
                  <a:gd name="connsiteX0" fmla="*/ 1594489 w 1594489"/>
                  <a:gd name="connsiteY0" fmla="*/ 1594489 h 1594489"/>
                  <a:gd name="connsiteX1" fmla="*/ 0 w 1594489"/>
                  <a:gd name="connsiteY1" fmla="*/ 0 h 1594489"/>
                  <a:gd name="connsiteX2" fmla="*/ 40826 w 1594489"/>
                  <a:gd name="connsiteY2" fmla="*/ 0 h 1594489"/>
                  <a:gd name="connsiteX3" fmla="*/ 1594489 w 1594489"/>
                  <a:gd name="connsiteY3" fmla="*/ 1553663 h 1594489"/>
                  <a:gd name="connsiteX4" fmla="*/ 1594489 w 1594489"/>
                  <a:gd name="connsiteY4" fmla="*/ 1594489 h 15944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94489" h="1594489">
                    <a:moveTo>
                      <a:pt x="1594489" y="1594489"/>
                    </a:moveTo>
                    <a:lnTo>
                      <a:pt x="0" y="0"/>
                    </a:lnTo>
                    <a:lnTo>
                      <a:pt x="40826" y="0"/>
                    </a:lnTo>
                    <a:lnTo>
                      <a:pt x="1594489" y="1553663"/>
                    </a:lnTo>
                    <a:lnTo>
                      <a:pt x="1594489" y="1594489"/>
                    </a:lnTo>
                    <a:close/>
                  </a:path>
                </a:pathLst>
              </a:custGeom>
              <a:solidFill>
                <a:schemeClr val="tx2"/>
              </a:solidFill>
              <a:ln w="1133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49" name="Freeform: Shape 148">
                <a:extLst>
                  <a:ext uri="{FF2B5EF4-FFF2-40B4-BE49-F238E27FC236}">
                    <a16:creationId xmlns:a16="http://schemas.microsoft.com/office/drawing/2014/main" id="{BE269AE3-65CE-4B86-B8B1-413783695039}"/>
                  </a:ext>
                </a:extLst>
              </p:cNvPr>
              <p:cNvSpPr/>
              <p:nvPr/>
            </p:nvSpPr>
            <p:spPr>
              <a:xfrm rot="13500280">
                <a:off x="19309" y="716696"/>
                <a:ext cx="1509435" cy="1508300"/>
              </a:xfrm>
              <a:custGeom>
                <a:avLst/>
                <a:gdLst>
                  <a:gd name="connsiteX0" fmla="*/ 1508301 w 1509435"/>
                  <a:gd name="connsiteY0" fmla="*/ 1508300 h 1508300"/>
                  <a:gd name="connsiteX1" fmla="*/ 0 w 1509435"/>
                  <a:gd name="connsiteY1" fmla="*/ 0 h 1508300"/>
                  <a:gd name="connsiteX2" fmla="*/ 40826 w 1509435"/>
                  <a:gd name="connsiteY2" fmla="*/ 0 h 1508300"/>
                  <a:gd name="connsiteX3" fmla="*/ 1509435 w 1509435"/>
                  <a:gd name="connsiteY3" fmla="*/ 1467474 h 1508300"/>
                  <a:gd name="connsiteX4" fmla="*/ 1508301 w 1509435"/>
                  <a:gd name="connsiteY4" fmla="*/ 1467474 h 1508300"/>
                  <a:gd name="connsiteX5" fmla="*/ 1508301 w 1509435"/>
                  <a:gd name="connsiteY5" fmla="*/ 1508300 h 15083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09435" h="1508300">
                    <a:moveTo>
                      <a:pt x="1508301" y="1508300"/>
                    </a:moveTo>
                    <a:lnTo>
                      <a:pt x="0" y="0"/>
                    </a:lnTo>
                    <a:lnTo>
                      <a:pt x="40826" y="0"/>
                    </a:lnTo>
                    <a:lnTo>
                      <a:pt x="1509435" y="1467474"/>
                    </a:lnTo>
                    <a:lnTo>
                      <a:pt x="1508301" y="1467474"/>
                    </a:lnTo>
                    <a:lnTo>
                      <a:pt x="1508301" y="1508300"/>
                    </a:lnTo>
                    <a:close/>
                  </a:path>
                </a:pathLst>
              </a:custGeom>
              <a:solidFill>
                <a:schemeClr val="tx2"/>
              </a:solidFill>
              <a:ln w="1133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48" name="Freeform: Shape 147">
                <a:extLst>
                  <a:ext uri="{FF2B5EF4-FFF2-40B4-BE49-F238E27FC236}">
                    <a16:creationId xmlns:a16="http://schemas.microsoft.com/office/drawing/2014/main" id="{C35E0649-74BB-4271-BE7D-1F2ED094753E}"/>
                  </a:ext>
                </a:extLst>
              </p:cNvPr>
              <p:cNvSpPr/>
              <p:nvPr/>
            </p:nvSpPr>
            <p:spPr>
              <a:xfrm rot="13500280">
                <a:off x="1859" y="758817"/>
                <a:ext cx="1423246" cy="1423247"/>
              </a:xfrm>
              <a:custGeom>
                <a:avLst/>
                <a:gdLst>
                  <a:gd name="connsiteX0" fmla="*/ 1423246 w 1423246"/>
                  <a:gd name="connsiteY0" fmla="*/ 1423247 h 1423247"/>
                  <a:gd name="connsiteX1" fmla="*/ 0 w 1423246"/>
                  <a:gd name="connsiteY1" fmla="*/ 0 h 1423247"/>
                  <a:gd name="connsiteX2" fmla="*/ 40825 w 1423246"/>
                  <a:gd name="connsiteY2" fmla="*/ 0 h 1423247"/>
                  <a:gd name="connsiteX3" fmla="*/ 1423246 w 1423246"/>
                  <a:gd name="connsiteY3" fmla="*/ 1382420 h 1423247"/>
                  <a:gd name="connsiteX4" fmla="*/ 1423246 w 1423246"/>
                  <a:gd name="connsiteY4" fmla="*/ 1423247 h 14232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23246" h="1423247">
                    <a:moveTo>
                      <a:pt x="1423246" y="1423247"/>
                    </a:moveTo>
                    <a:lnTo>
                      <a:pt x="0" y="0"/>
                    </a:lnTo>
                    <a:lnTo>
                      <a:pt x="40825" y="0"/>
                    </a:lnTo>
                    <a:lnTo>
                      <a:pt x="1423246" y="1382420"/>
                    </a:lnTo>
                    <a:lnTo>
                      <a:pt x="1423246" y="1423247"/>
                    </a:lnTo>
                    <a:close/>
                  </a:path>
                </a:pathLst>
              </a:custGeom>
              <a:solidFill>
                <a:schemeClr val="tx2"/>
              </a:solidFill>
              <a:ln w="1133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47" name="Freeform: Shape 146">
                <a:extLst>
                  <a:ext uri="{FF2B5EF4-FFF2-40B4-BE49-F238E27FC236}">
                    <a16:creationId xmlns:a16="http://schemas.microsoft.com/office/drawing/2014/main" id="{6C2D71F3-0A7A-4745-A34F-CE00E95F927C}"/>
                  </a:ext>
                </a:extLst>
              </p:cNvPr>
              <p:cNvSpPr/>
              <p:nvPr/>
            </p:nvSpPr>
            <p:spPr>
              <a:xfrm rot="13500280">
                <a:off x="-15991" y="801908"/>
                <a:ext cx="1337057" cy="1337057"/>
              </a:xfrm>
              <a:custGeom>
                <a:avLst/>
                <a:gdLst>
                  <a:gd name="connsiteX0" fmla="*/ 1337057 w 1337057"/>
                  <a:gd name="connsiteY0" fmla="*/ 1337057 h 1337057"/>
                  <a:gd name="connsiteX1" fmla="*/ 0 w 1337057"/>
                  <a:gd name="connsiteY1" fmla="*/ 0 h 1337057"/>
                  <a:gd name="connsiteX2" fmla="*/ 40826 w 1337057"/>
                  <a:gd name="connsiteY2" fmla="*/ 0 h 1337057"/>
                  <a:gd name="connsiteX3" fmla="*/ 1337057 w 1337057"/>
                  <a:gd name="connsiteY3" fmla="*/ 1296231 h 1337057"/>
                  <a:gd name="connsiteX4" fmla="*/ 1337057 w 1337057"/>
                  <a:gd name="connsiteY4" fmla="*/ 1337057 h 13370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37057" h="1337057">
                    <a:moveTo>
                      <a:pt x="1337057" y="1337057"/>
                    </a:moveTo>
                    <a:lnTo>
                      <a:pt x="0" y="0"/>
                    </a:lnTo>
                    <a:lnTo>
                      <a:pt x="40826" y="0"/>
                    </a:lnTo>
                    <a:lnTo>
                      <a:pt x="1337057" y="1296231"/>
                    </a:lnTo>
                    <a:lnTo>
                      <a:pt x="1337057" y="1337057"/>
                    </a:lnTo>
                    <a:close/>
                  </a:path>
                </a:pathLst>
              </a:custGeom>
              <a:solidFill>
                <a:schemeClr val="tx2"/>
              </a:solidFill>
              <a:ln w="1133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46" name="Freeform: Shape 145">
                <a:extLst>
                  <a:ext uri="{FF2B5EF4-FFF2-40B4-BE49-F238E27FC236}">
                    <a16:creationId xmlns:a16="http://schemas.microsoft.com/office/drawing/2014/main" id="{51BF2AB6-6873-4ED8-98DB-4A9398AF7324}"/>
                  </a:ext>
                </a:extLst>
              </p:cNvPr>
              <p:cNvSpPr/>
              <p:nvPr/>
            </p:nvSpPr>
            <p:spPr>
              <a:xfrm rot="13500280">
                <a:off x="-33841" y="844997"/>
                <a:ext cx="1250869" cy="1250869"/>
              </a:xfrm>
              <a:custGeom>
                <a:avLst/>
                <a:gdLst>
                  <a:gd name="connsiteX0" fmla="*/ 1250869 w 1250869"/>
                  <a:gd name="connsiteY0" fmla="*/ 1250869 h 1250869"/>
                  <a:gd name="connsiteX1" fmla="*/ 0 w 1250869"/>
                  <a:gd name="connsiteY1" fmla="*/ 0 h 1250869"/>
                  <a:gd name="connsiteX2" fmla="*/ 40825 w 1250869"/>
                  <a:gd name="connsiteY2" fmla="*/ 0 h 1250869"/>
                  <a:gd name="connsiteX3" fmla="*/ 1250869 w 1250869"/>
                  <a:gd name="connsiteY3" fmla="*/ 1210042 h 1250869"/>
                  <a:gd name="connsiteX4" fmla="*/ 1250869 w 1250869"/>
                  <a:gd name="connsiteY4" fmla="*/ 1250869 h 12508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50869" h="1250869">
                    <a:moveTo>
                      <a:pt x="1250869" y="1250869"/>
                    </a:moveTo>
                    <a:lnTo>
                      <a:pt x="0" y="0"/>
                    </a:lnTo>
                    <a:lnTo>
                      <a:pt x="40825" y="0"/>
                    </a:lnTo>
                    <a:lnTo>
                      <a:pt x="1250869" y="1210042"/>
                    </a:lnTo>
                    <a:lnTo>
                      <a:pt x="1250869" y="1250869"/>
                    </a:lnTo>
                    <a:close/>
                  </a:path>
                </a:pathLst>
              </a:custGeom>
              <a:solidFill>
                <a:schemeClr val="tx2"/>
              </a:solidFill>
              <a:ln w="1133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45" name="Freeform: Shape 144">
                <a:extLst>
                  <a:ext uri="{FF2B5EF4-FFF2-40B4-BE49-F238E27FC236}">
                    <a16:creationId xmlns:a16="http://schemas.microsoft.com/office/drawing/2014/main" id="{38BEE1DC-3180-496F-B9F2-0541143A9C65}"/>
                  </a:ext>
                </a:extLst>
              </p:cNvPr>
              <p:cNvSpPr/>
              <p:nvPr/>
            </p:nvSpPr>
            <p:spPr>
              <a:xfrm rot="13500280">
                <a:off x="-51857" y="888486"/>
                <a:ext cx="1165814" cy="1164680"/>
              </a:xfrm>
              <a:custGeom>
                <a:avLst/>
                <a:gdLst>
                  <a:gd name="connsiteX0" fmla="*/ 1164680 w 1165814"/>
                  <a:gd name="connsiteY0" fmla="*/ 1164680 h 1164680"/>
                  <a:gd name="connsiteX1" fmla="*/ 0 w 1165814"/>
                  <a:gd name="connsiteY1" fmla="*/ 1 h 1164680"/>
                  <a:gd name="connsiteX2" fmla="*/ 40825 w 1165814"/>
                  <a:gd name="connsiteY2" fmla="*/ 0 h 1164680"/>
                  <a:gd name="connsiteX3" fmla="*/ 1165814 w 1165814"/>
                  <a:gd name="connsiteY3" fmla="*/ 1123854 h 1164680"/>
                  <a:gd name="connsiteX4" fmla="*/ 1164680 w 1165814"/>
                  <a:gd name="connsiteY4" fmla="*/ 1123854 h 1164680"/>
                  <a:gd name="connsiteX5" fmla="*/ 1164680 w 1165814"/>
                  <a:gd name="connsiteY5" fmla="*/ 1164680 h 11646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5814" h="1164680">
                    <a:moveTo>
                      <a:pt x="1164680" y="1164680"/>
                    </a:moveTo>
                    <a:lnTo>
                      <a:pt x="0" y="1"/>
                    </a:lnTo>
                    <a:lnTo>
                      <a:pt x="40825" y="0"/>
                    </a:lnTo>
                    <a:lnTo>
                      <a:pt x="1165814" y="1123854"/>
                    </a:lnTo>
                    <a:lnTo>
                      <a:pt x="1164680" y="1123854"/>
                    </a:lnTo>
                    <a:lnTo>
                      <a:pt x="1164680" y="1164680"/>
                    </a:lnTo>
                    <a:close/>
                  </a:path>
                </a:pathLst>
              </a:custGeom>
              <a:solidFill>
                <a:schemeClr val="tx2"/>
              </a:solidFill>
              <a:ln w="1133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44" name="Freeform: Shape 143">
                <a:extLst>
                  <a:ext uri="{FF2B5EF4-FFF2-40B4-BE49-F238E27FC236}">
                    <a16:creationId xmlns:a16="http://schemas.microsoft.com/office/drawing/2014/main" id="{D39D863D-C379-4E72-B276-53F62D7E2B98}"/>
                  </a:ext>
                </a:extLst>
              </p:cNvPr>
              <p:cNvSpPr/>
              <p:nvPr/>
            </p:nvSpPr>
            <p:spPr>
              <a:xfrm rot="13500280">
                <a:off x="-69307" y="930608"/>
                <a:ext cx="1079626" cy="1079626"/>
              </a:xfrm>
              <a:custGeom>
                <a:avLst/>
                <a:gdLst>
                  <a:gd name="connsiteX0" fmla="*/ 1079626 w 1079626"/>
                  <a:gd name="connsiteY0" fmla="*/ 1079626 h 1079626"/>
                  <a:gd name="connsiteX1" fmla="*/ 0 w 1079626"/>
                  <a:gd name="connsiteY1" fmla="*/ 1 h 1079626"/>
                  <a:gd name="connsiteX2" fmla="*/ 40826 w 1079626"/>
                  <a:gd name="connsiteY2" fmla="*/ 0 h 1079626"/>
                  <a:gd name="connsiteX3" fmla="*/ 1079626 w 1079626"/>
                  <a:gd name="connsiteY3" fmla="*/ 1038800 h 1079626"/>
                  <a:gd name="connsiteX4" fmla="*/ 1079626 w 1079626"/>
                  <a:gd name="connsiteY4" fmla="*/ 1079626 h 10796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79626" h="1079626">
                    <a:moveTo>
                      <a:pt x="1079626" y="1079626"/>
                    </a:moveTo>
                    <a:lnTo>
                      <a:pt x="0" y="1"/>
                    </a:lnTo>
                    <a:lnTo>
                      <a:pt x="40826" y="0"/>
                    </a:lnTo>
                    <a:lnTo>
                      <a:pt x="1079626" y="1038800"/>
                    </a:lnTo>
                    <a:lnTo>
                      <a:pt x="1079626" y="1079626"/>
                    </a:lnTo>
                    <a:close/>
                  </a:path>
                </a:pathLst>
              </a:custGeom>
              <a:solidFill>
                <a:schemeClr val="tx2"/>
              </a:solidFill>
              <a:ln w="1133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43" name="Freeform: Shape 142">
                <a:extLst>
                  <a:ext uri="{FF2B5EF4-FFF2-40B4-BE49-F238E27FC236}">
                    <a16:creationId xmlns:a16="http://schemas.microsoft.com/office/drawing/2014/main" id="{9079BA6D-6450-46A6-9874-663ABFE497CE}"/>
                  </a:ext>
                </a:extLst>
              </p:cNvPr>
              <p:cNvSpPr/>
              <p:nvPr/>
            </p:nvSpPr>
            <p:spPr>
              <a:xfrm rot="13500280">
                <a:off x="-87157" y="973697"/>
                <a:ext cx="993437" cy="993438"/>
              </a:xfrm>
              <a:custGeom>
                <a:avLst/>
                <a:gdLst>
                  <a:gd name="connsiteX0" fmla="*/ 993437 w 993437"/>
                  <a:gd name="connsiteY0" fmla="*/ 993438 h 993438"/>
                  <a:gd name="connsiteX1" fmla="*/ 0 w 993437"/>
                  <a:gd name="connsiteY1" fmla="*/ 0 h 993438"/>
                  <a:gd name="connsiteX2" fmla="*/ 40825 w 993437"/>
                  <a:gd name="connsiteY2" fmla="*/ 1 h 993438"/>
                  <a:gd name="connsiteX3" fmla="*/ 993437 w 993437"/>
                  <a:gd name="connsiteY3" fmla="*/ 952612 h 993438"/>
                  <a:gd name="connsiteX4" fmla="*/ 993437 w 993437"/>
                  <a:gd name="connsiteY4" fmla="*/ 993438 h 993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93437" h="993438">
                    <a:moveTo>
                      <a:pt x="993437" y="993438"/>
                    </a:moveTo>
                    <a:lnTo>
                      <a:pt x="0" y="0"/>
                    </a:lnTo>
                    <a:lnTo>
                      <a:pt x="40825" y="1"/>
                    </a:lnTo>
                    <a:lnTo>
                      <a:pt x="993437" y="952612"/>
                    </a:lnTo>
                    <a:lnTo>
                      <a:pt x="993437" y="993438"/>
                    </a:lnTo>
                    <a:close/>
                  </a:path>
                </a:pathLst>
              </a:custGeom>
              <a:solidFill>
                <a:schemeClr val="tx2"/>
              </a:solidFill>
              <a:ln w="1133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42" name="Freeform: Shape 141">
                <a:extLst>
                  <a:ext uri="{FF2B5EF4-FFF2-40B4-BE49-F238E27FC236}">
                    <a16:creationId xmlns:a16="http://schemas.microsoft.com/office/drawing/2014/main" id="{A4CFFBA8-B565-42FA-9C0D-4FC6525B06C1}"/>
                  </a:ext>
                </a:extLst>
              </p:cNvPr>
              <p:cNvSpPr/>
              <p:nvPr/>
            </p:nvSpPr>
            <p:spPr>
              <a:xfrm rot="13500280">
                <a:off x="-105173" y="1017188"/>
                <a:ext cx="908383" cy="907248"/>
              </a:xfrm>
              <a:custGeom>
                <a:avLst/>
                <a:gdLst>
                  <a:gd name="connsiteX0" fmla="*/ 907249 w 908383"/>
                  <a:gd name="connsiteY0" fmla="*/ 907248 h 907248"/>
                  <a:gd name="connsiteX1" fmla="*/ 0 w 908383"/>
                  <a:gd name="connsiteY1" fmla="*/ 0 h 907248"/>
                  <a:gd name="connsiteX2" fmla="*/ 40827 w 908383"/>
                  <a:gd name="connsiteY2" fmla="*/ 0 h 907248"/>
                  <a:gd name="connsiteX3" fmla="*/ 908383 w 908383"/>
                  <a:gd name="connsiteY3" fmla="*/ 866422 h 907248"/>
                  <a:gd name="connsiteX4" fmla="*/ 907249 w 908383"/>
                  <a:gd name="connsiteY4" fmla="*/ 866422 h 907248"/>
                  <a:gd name="connsiteX5" fmla="*/ 907249 w 908383"/>
                  <a:gd name="connsiteY5" fmla="*/ 907248 h 9072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08383" h="907248">
                    <a:moveTo>
                      <a:pt x="907249" y="907248"/>
                    </a:moveTo>
                    <a:lnTo>
                      <a:pt x="0" y="0"/>
                    </a:lnTo>
                    <a:lnTo>
                      <a:pt x="40827" y="0"/>
                    </a:lnTo>
                    <a:lnTo>
                      <a:pt x="908383" y="866422"/>
                    </a:lnTo>
                    <a:lnTo>
                      <a:pt x="907249" y="866422"/>
                    </a:lnTo>
                    <a:lnTo>
                      <a:pt x="907249" y="907248"/>
                    </a:lnTo>
                    <a:close/>
                  </a:path>
                </a:pathLst>
              </a:custGeom>
              <a:solidFill>
                <a:schemeClr val="tx2"/>
              </a:solidFill>
              <a:ln w="1133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41" name="Freeform: Shape 140">
                <a:extLst>
                  <a:ext uri="{FF2B5EF4-FFF2-40B4-BE49-F238E27FC236}">
                    <a16:creationId xmlns:a16="http://schemas.microsoft.com/office/drawing/2014/main" id="{98016DB4-3354-4E78-B07E-1D722297B864}"/>
                  </a:ext>
                </a:extLst>
              </p:cNvPr>
              <p:cNvSpPr/>
              <p:nvPr/>
            </p:nvSpPr>
            <p:spPr>
              <a:xfrm rot="13500280">
                <a:off x="-123024" y="1060277"/>
                <a:ext cx="822195" cy="821061"/>
              </a:xfrm>
              <a:custGeom>
                <a:avLst/>
                <a:gdLst>
                  <a:gd name="connsiteX0" fmla="*/ 821060 w 822195"/>
                  <a:gd name="connsiteY0" fmla="*/ 821061 h 821061"/>
                  <a:gd name="connsiteX1" fmla="*/ 0 w 822195"/>
                  <a:gd name="connsiteY1" fmla="*/ 0 h 821061"/>
                  <a:gd name="connsiteX2" fmla="*/ 40826 w 822195"/>
                  <a:gd name="connsiteY2" fmla="*/ 1 h 821061"/>
                  <a:gd name="connsiteX3" fmla="*/ 822195 w 822195"/>
                  <a:gd name="connsiteY3" fmla="*/ 780235 h 821061"/>
                  <a:gd name="connsiteX4" fmla="*/ 821060 w 822195"/>
                  <a:gd name="connsiteY4" fmla="*/ 780235 h 821061"/>
                  <a:gd name="connsiteX5" fmla="*/ 821060 w 822195"/>
                  <a:gd name="connsiteY5" fmla="*/ 821061 h 8210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22195" h="821061">
                    <a:moveTo>
                      <a:pt x="821060" y="821061"/>
                    </a:moveTo>
                    <a:lnTo>
                      <a:pt x="0" y="0"/>
                    </a:lnTo>
                    <a:lnTo>
                      <a:pt x="40826" y="1"/>
                    </a:lnTo>
                    <a:lnTo>
                      <a:pt x="822195" y="780235"/>
                    </a:lnTo>
                    <a:lnTo>
                      <a:pt x="821060" y="780235"/>
                    </a:lnTo>
                    <a:lnTo>
                      <a:pt x="821060" y="821061"/>
                    </a:lnTo>
                    <a:close/>
                  </a:path>
                </a:pathLst>
              </a:custGeom>
              <a:solidFill>
                <a:schemeClr val="tx2"/>
              </a:solidFill>
              <a:ln w="1133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40" name="Freeform: Shape 139">
                <a:extLst>
                  <a:ext uri="{FF2B5EF4-FFF2-40B4-BE49-F238E27FC236}">
                    <a16:creationId xmlns:a16="http://schemas.microsoft.com/office/drawing/2014/main" id="{0CB1EA35-0D05-4F13-871D-0CAB5CECD44A}"/>
                  </a:ext>
                </a:extLst>
              </p:cNvPr>
              <p:cNvSpPr/>
              <p:nvPr/>
            </p:nvSpPr>
            <p:spPr>
              <a:xfrm rot="13500280">
                <a:off x="-140475" y="1102398"/>
                <a:ext cx="736006" cy="736005"/>
              </a:xfrm>
              <a:custGeom>
                <a:avLst/>
                <a:gdLst>
                  <a:gd name="connsiteX0" fmla="*/ 736005 w 736006"/>
                  <a:gd name="connsiteY0" fmla="*/ 736005 h 736005"/>
                  <a:gd name="connsiteX1" fmla="*/ 0 w 736006"/>
                  <a:gd name="connsiteY1" fmla="*/ 0 h 736005"/>
                  <a:gd name="connsiteX2" fmla="*/ 40826 w 736006"/>
                  <a:gd name="connsiteY2" fmla="*/ 0 h 736005"/>
                  <a:gd name="connsiteX3" fmla="*/ 736006 w 736006"/>
                  <a:gd name="connsiteY3" fmla="*/ 695179 h 736005"/>
                  <a:gd name="connsiteX4" fmla="*/ 736005 w 736006"/>
                  <a:gd name="connsiteY4" fmla="*/ 736005 h 7360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6006" h="736005">
                    <a:moveTo>
                      <a:pt x="736005" y="736005"/>
                    </a:moveTo>
                    <a:lnTo>
                      <a:pt x="0" y="0"/>
                    </a:lnTo>
                    <a:lnTo>
                      <a:pt x="40826" y="0"/>
                    </a:lnTo>
                    <a:lnTo>
                      <a:pt x="736006" y="695179"/>
                    </a:lnTo>
                    <a:lnTo>
                      <a:pt x="736005" y="736005"/>
                    </a:lnTo>
                    <a:close/>
                  </a:path>
                </a:pathLst>
              </a:custGeom>
              <a:solidFill>
                <a:schemeClr val="tx2"/>
              </a:solidFill>
              <a:ln w="1133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39" name="Freeform: Shape 138">
                <a:extLst>
                  <a:ext uri="{FF2B5EF4-FFF2-40B4-BE49-F238E27FC236}">
                    <a16:creationId xmlns:a16="http://schemas.microsoft.com/office/drawing/2014/main" id="{17F84AF5-3C7F-4D42-92A9-CCA3CDB8EB55}"/>
                  </a:ext>
                </a:extLst>
              </p:cNvPr>
              <p:cNvSpPr/>
              <p:nvPr/>
            </p:nvSpPr>
            <p:spPr>
              <a:xfrm rot="13500280">
                <a:off x="-158323" y="1145488"/>
                <a:ext cx="649817" cy="649817"/>
              </a:xfrm>
              <a:custGeom>
                <a:avLst/>
                <a:gdLst>
                  <a:gd name="connsiteX0" fmla="*/ 649817 w 649817"/>
                  <a:gd name="connsiteY0" fmla="*/ 649817 h 649817"/>
                  <a:gd name="connsiteX1" fmla="*/ 0 w 649817"/>
                  <a:gd name="connsiteY1" fmla="*/ 0 h 649817"/>
                  <a:gd name="connsiteX2" fmla="*/ 40826 w 649817"/>
                  <a:gd name="connsiteY2" fmla="*/ 0 h 649817"/>
                  <a:gd name="connsiteX3" fmla="*/ 649817 w 649817"/>
                  <a:gd name="connsiteY3" fmla="*/ 608990 h 649817"/>
                  <a:gd name="connsiteX4" fmla="*/ 649817 w 649817"/>
                  <a:gd name="connsiteY4" fmla="*/ 649817 h 6498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49817" h="649817">
                    <a:moveTo>
                      <a:pt x="649817" y="649817"/>
                    </a:moveTo>
                    <a:lnTo>
                      <a:pt x="0" y="0"/>
                    </a:lnTo>
                    <a:lnTo>
                      <a:pt x="40826" y="0"/>
                    </a:lnTo>
                    <a:lnTo>
                      <a:pt x="649817" y="608990"/>
                    </a:lnTo>
                    <a:lnTo>
                      <a:pt x="649817" y="649817"/>
                    </a:lnTo>
                    <a:close/>
                  </a:path>
                </a:pathLst>
              </a:custGeom>
              <a:solidFill>
                <a:schemeClr val="tx2"/>
              </a:solidFill>
              <a:ln w="1133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38" name="Freeform: Shape 137">
                <a:extLst>
                  <a:ext uri="{FF2B5EF4-FFF2-40B4-BE49-F238E27FC236}">
                    <a16:creationId xmlns:a16="http://schemas.microsoft.com/office/drawing/2014/main" id="{FA8E90CE-90F4-42ED-AAAF-0F139BE4E3D5}"/>
                  </a:ext>
                </a:extLst>
              </p:cNvPr>
              <p:cNvSpPr/>
              <p:nvPr/>
            </p:nvSpPr>
            <p:spPr>
              <a:xfrm rot="13500280">
                <a:off x="-176338" y="1188978"/>
                <a:ext cx="564761" cy="563628"/>
              </a:xfrm>
              <a:custGeom>
                <a:avLst/>
                <a:gdLst>
                  <a:gd name="connsiteX0" fmla="*/ 563628 w 564761"/>
                  <a:gd name="connsiteY0" fmla="*/ 563628 h 563628"/>
                  <a:gd name="connsiteX1" fmla="*/ 0 w 564761"/>
                  <a:gd name="connsiteY1" fmla="*/ 0 h 563628"/>
                  <a:gd name="connsiteX2" fmla="*/ 40826 w 564761"/>
                  <a:gd name="connsiteY2" fmla="*/ 0 h 563628"/>
                  <a:gd name="connsiteX3" fmla="*/ 564761 w 564761"/>
                  <a:gd name="connsiteY3" fmla="*/ 522802 h 563628"/>
                  <a:gd name="connsiteX4" fmla="*/ 563629 w 564761"/>
                  <a:gd name="connsiteY4" fmla="*/ 522802 h 563628"/>
                  <a:gd name="connsiteX5" fmla="*/ 563628 w 564761"/>
                  <a:gd name="connsiteY5" fmla="*/ 563628 h 563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64761" h="563628">
                    <a:moveTo>
                      <a:pt x="563628" y="563628"/>
                    </a:moveTo>
                    <a:lnTo>
                      <a:pt x="0" y="0"/>
                    </a:lnTo>
                    <a:lnTo>
                      <a:pt x="40826" y="0"/>
                    </a:lnTo>
                    <a:lnTo>
                      <a:pt x="564761" y="522802"/>
                    </a:lnTo>
                    <a:lnTo>
                      <a:pt x="563629" y="522802"/>
                    </a:lnTo>
                    <a:lnTo>
                      <a:pt x="563628" y="563628"/>
                    </a:lnTo>
                    <a:close/>
                  </a:path>
                </a:pathLst>
              </a:custGeom>
              <a:solidFill>
                <a:schemeClr val="tx2"/>
              </a:solidFill>
              <a:ln w="1133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37" name="Freeform: Shape 136">
                <a:extLst>
                  <a:ext uri="{FF2B5EF4-FFF2-40B4-BE49-F238E27FC236}">
                    <a16:creationId xmlns:a16="http://schemas.microsoft.com/office/drawing/2014/main" id="{7C1C105E-FE0D-4A36-AE5B-BBA110F6EE53}"/>
                  </a:ext>
                </a:extLst>
              </p:cNvPr>
              <p:cNvSpPr/>
              <p:nvPr userDrawn="1"/>
            </p:nvSpPr>
            <p:spPr>
              <a:xfrm rot="13500280">
                <a:off x="-194190" y="1232066"/>
                <a:ext cx="478574" cy="477440"/>
              </a:xfrm>
              <a:custGeom>
                <a:avLst/>
                <a:gdLst>
                  <a:gd name="connsiteX0" fmla="*/ 478574 w 478574"/>
                  <a:gd name="connsiteY0" fmla="*/ 477440 h 477440"/>
                  <a:gd name="connsiteX1" fmla="*/ 0 w 478574"/>
                  <a:gd name="connsiteY1" fmla="*/ 0 h 477440"/>
                  <a:gd name="connsiteX2" fmla="*/ 40826 w 478574"/>
                  <a:gd name="connsiteY2" fmla="*/ 0 h 477440"/>
                  <a:gd name="connsiteX3" fmla="*/ 478573 w 478574"/>
                  <a:gd name="connsiteY3" fmla="*/ 437747 h 477440"/>
                  <a:gd name="connsiteX4" fmla="*/ 478574 w 478574"/>
                  <a:gd name="connsiteY4" fmla="*/ 477440 h 4774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78574" h="477440">
                    <a:moveTo>
                      <a:pt x="478574" y="477440"/>
                    </a:moveTo>
                    <a:lnTo>
                      <a:pt x="0" y="0"/>
                    </a:lnTo>
                    <a:lnTo>
                      <a:pt x="40826" y="0"/>
                    </a:lnTo>
                    <a:lnTo>
                      <a:pt x="478573" y="437747"/>
                    </a:lnTo>
                    <a:lnTo>
                      <a:pt x="478574" y="477440"/>
                    </a:lnTo>
                    <a:close/>
                  </a:path>
                </a:pathLst>
              </a:custGeom>
              <a:solidFill>
                <a:schemeClr val="tx2"/>
              </a:solidFill>
              <a:ln w="1133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63" name="Freeform: Shape 162">
                <a:extLst>
                  <a:ext uri="{FF2B5EF4-FFF2-40B4-BE49-F238E27FC236}">
                    <a16:creationId xmlns:a16="http://schemas.microsoft.com/office/drawing/2014/main" id="{FEE07693-1822-40D4-88A4-0F663C787D7E}"/>
                  </a:ext>
                </a:extLst>
              </p:cNvPr>
              <p:cNvSpPr/>
              <p:nvPr userDrawn="1"/>
            </p:nvSpPr>
            <p:spPr>
              <a:xfrm>
                <a:off x="2202360" y="6829131"/>
                <a:ext cx="918980" cy="28869"/>
              </a:xfrm>
              <a:custGeom>
                <a:avLst/>
                <a:gdLst>
                  <a:gd name="connsiteX0" fmla="*/ 0 w 918980"/>
                  <a:gd name="connsiteY0" fmla="*/ 0 h 28869"/>
                  <a:gd name="connsiteX1" fmla="*/ 918980 w 918980"/>
                  <a:gd name="connsiteY1" fmla="*/ 0 h 28869"/>
                  <a:gd name="connsiteX2" fmla="*/ 890112 w 918980"/>
                  <a:gd name="connsiteY2" fmla="*/ 28868 h 28869"/>
                  <a:gd name="connsiteX3" fmla="*/ 28869 w 918980"/>
                  <a:gd name="connsiteY3" fmla="*/ 28869 h 28869"/>
                  <a:gd name="connsiteX4" fmla="*/ 0 w 918980"/>
                  <a:gd name="connsiteY4" fmla="*/ 0 h 288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18980" h="28869">
                    <a:moveTo>
                      <a:pt x="0" y="0"/>
                    </a:moveTo>
                    <a:lnTo>
                      <a:pt x="918980" y="0"/>
                    </a:lnTo>
                    <a:lnTo>
                      <a:pt x="890112" y="28868"/>
                    </a:lnTo>
                    <a:lnTo>
                      <a:pt x="28869" y="2886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84" name="Freeform: Shape 183">
                <a:extLst>
                  <a:ext uri="{FF2B5EF4-FFF2-40B4-BE49-F238E27FC236}">
                    <a16:creationId xmlns:a16="http://schemas.microsoft.com/office/drawing/2014/main" id="{AD282910-ECE9-4B26-9656-AD1D41D44AC8}"/>
                  </a:ext>
                </a:extLst>
              </p:cNvPr>
              <p:cNvSpPr/>
              <p:nvPr userDrawn="1"/>
            </p:nvSpPr>
            <p:spPr>
              <a:xfrm>
                <a:off x="1089323" y="5806086"/>
                <a:ext cx="30139" cy="1051915"/>
              </a:xfrm>
              <a:custGeom>
                <a:avLst/>
                <a:gdLst>
                  <a:gd name="connsiteX0" fmla="*/ 28833 w 30139"/>
                  <a:gd name="connsiteY0" fmla="*/ 0 h 1051915"/>
                  <a:gd name="connsiteX1" fmla="*/ 30139 w 30139"/>
                  <a:gd name="connsiteY1" fmla="*/ 1051915 h 1051915"/>
                  <a:gd name="connsiteX2" fmla="*/ 1271 w 30139"/>
                  <a:gd name="connsiteY2" fmla="*/ 1051915 h 1051915"/>
                  <a:gd name="connsiteX3" fmla="*/ 0 w 30139"/>
                  <a:gd name="connsiteY3" fmla="*/ 28904 h 1051915"/>
                  <a:gd name="connsiteX4" fmla="*/ 28833 w 30139"/>
                  <a:gd name="connsiteY4" fmla="*/ 0 h 10519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0139" h="1051915">
                    <a:moveTo>
                      <a:pt x="28833" y="0"/>
                    </a:moveTo>
                    <a:lnTo>
                      <a:pt x="30139" y="1051915"/>
                    </a:lnTo>
                    <a:lnTo>
                      <a:pt x="1271" y="1051915"/>
                    </a:lnTo>
                    <a:lnTo>
                      <a:pt x="0" y="28904"/>
                    </a:lnTo>
                    <a:lnTo>
                      <a:pt x="28833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83" name="Freeform: Shape 182">
                <a:extLst>
                  <a:ext uri="{FF2B5EF4-FFF2-40B4-BE49-F238E27FC236}">
                    <a16:creationId xmlns:a16="http://schemas.microsoft.com/office/drawing/2014/main" id="{7C7A453C-4565-4652-9781-F1488009734C}"/>
                  </a:ext>
                </a:extLst>
              </p:cNvPr>
              <p:cNvSpPr/>
              <p:nvPr userDrawn="1"/>
            </p:nvSpPr>
            <p:spPr>
              <a:xfrm>
                <a:off x="1028453" y="5867106"/>
                <a:ext cx="30064" cy="990894"/>
              </a:xfrm>
              <a:custGeom>
                <a:avLst/>
                <a:gdLst>
                  <a:gd name="connsiteX0" fmla="*/ 28833 w 30064"/>
                  <a:gd name="connsiteY0" fmla="*/ 0 h 990894"/>
                  <a:gd name="connsiteX1" fmla="*/ 30064 w 30064"/>
                  <a:gd name="connsiteY1" fmla="*/ 990894 h 990894"/>
                  <a:gd name="connsiteX2" fmla="*/ 1195 w 30064"/>
                  <a:gd name="connsiteY2" fmla="*/ 990894 h 990894"/>
                  <a:gd name="connsiteX3" fmla="*/ 0 w 30064"/>
                  <a:gd name="connsiteY3" fmla="*/ 28904 h 990894"/>
                  <a:gd name="connsiteX4" fmla="*/ 28833 w 30064"/>
                  <a:gd name="connsiteY4" fmla="*/ 0 h 9908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0064" h="990894">
                    <a:moveTo>
                      <a:pt x="28833" y="0"/>
                    </a:moveTo>
                    <a:lnTo>
                      <a:pt x="30064" y="990894"/>
                    </a:lnTo>
                    <a:lnTo>
                      <a:pt x="1195" y="990894"/>
                    </a:lnTo>
                    <a:lnTo>
                      <a:pt x="0" y="28904"/>
                    </a:lnTo>
                    <a:lnTo>
                      <a:pt x="28833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82" name="Freeform: Shape 181">
                <a:extLst>
                  <a:ext uri="{FF2B5EF4-FFF2-40B4-BE49-F238E27FC236}">
                    <a16:creationId xmlns:a16="http://schemas.microsoft.com/office/drawing/2014/main" id="{DE479407-B0BB-45F1-A93D-05ED5B41F316}"/>
                  </a:ext>
                </a:extLst>
              </p:cNvPr>
              <p:cNvSpPr/>
              <p:nvPr userDrawn="1"/>
            </p:nvSpPr>
            <p:spPr>
              <a:xfrm>
                <a:off x="967584" y="5928926"/>
                <a:ext cx="30790" cy="929074"/>
              </a:xfrm>
              <a:custGeom>
                <a:avLst/>
                <a:gdLst>
                  <a:gd name="connsiteX0" fmla="*/ 29636 w 30790"/>
                  <a:gd name="connsiteY0" fmla="*/ 0 h 929074"/>
                  <a:gd name="connsiteX1" fmla="*/ 30790 w 30790"/>
                  <a:gd name="connsiteY1" fmla="*/ 929074 h 929074"/>
                  <a:gd name="connsiteX2" fmla="*/ 1401 w 30790"/>
                  <a:gd name="connsiteY2" fmla="*/ 929074 h 929074"/>
                  <a:gd name="connsiteX3" fmla="*/ 0 w 30790"/>
                  <a:gd name="connsiteY3" fmla="*/ 28104 h 929074"/>
                  <a:gd name="connsiteX4" fmla="*/ 803 w 30790"/>
                  <a:gd name="connsiteY4" fmla="*/ 28905 h 929074"/>
                  <a:gd name="connsiteX5" fmla="*/ 29636 w 30790"/>
                  <a:gd name="connsiteY5" fmla="*/ 0 h 9290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0790" h="929074">
                    <a:moveTo>
                      <a:pt x="29636" y="0"/>
                    </a:moveTo>
                    <a:lnTo>
                      <a:pt x="30790" y="929074"/>
                    </a:lnTo>
                    <a:lnTo>
                      <a:pt x="1401" y="929074"/>
                    </a:lnTo>
                    <a:lnTo>
                      <a:pt x="0" y="28104"/>
                    </a:lnTo>
                    <a:lnTo>
                      <a:pt x="803" y="28905"/>
                    </a:lnTo>
                    <a:lnTo>
                      <a:pt x="29636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81" name="Freeform: Shape 180">
                <a:extLst>
                  <a:ext uri="{FF2B5EF4-FFF2-40B4-BE49-F238E27FC236}">
                    <a16:creationId xmlns:a16="http://schemas.microsoft.com/office/drawing/2014/main" id="{0271515D-B4B7-4502-B24F-DC5480444ED0}"/>
                  </a:ext>
                </a:extLst>
              </p:cNvPr>
              <p:cNvSpPr/>
              <p:nvPr userDrawn="1"/>
            </p:nvSpPr>
            <p:spPr>
              <a:xfrm>
                <a:off x="906717" y="5989948"/>
                <a:ext cx="30713" cy="868053"/>
              </a:xfrm>
              <a:custGeom>
                <a:avLst/>
                <a:gdLst>
                  <a:gd name="connsiteX0" fmla="*/ 29635 w 30713"/>
                  <a:gd name="connsiteY0" fmla="*/ 0 h 868053"/>
                  <a:gd name="connsiteX1" fmla="*/ 30713 w 30713"/>
                  <a:gd name="connsiteY1" fmla="*/ 868053 h 868053"/>
                  <a:gd name="connsiteX2" fmla="*/ 1319 w 30713"/>
                  <a:gd name="connsiteY2" fmla="*/ 868053 h 868053"/>
                  <a:gd name="connsiteX3" fmla="*/ 0 w 30713"/>
                  <a:gd name="connsiteY3" fmla="*/ 28103 h 868053"/>
                  <a:gd name="connsiteX4" fmla="*/ 802 w 30713"/>
                  <a:gd name="connsiteY4" fmla="*/ 28904 h 868053"/>
                  <a:gd name="connsiteX5" fmla="*/ 29635 w 30713"/>
                  <a:gd name="connsiteY5" fmla="*/ 0 h 8680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0713" h="868053">
                    <a:moveTo>
                      <a:pt x="29635" y="0"/>
                    </a:moveTo>
                    <a:lnTo>
                      <a:pt x="30713" y="868053"/>
                    </a:lnTo>
                    <a:lnTo>
                      <a:pt x="1319" y="868053"/>
                    </a:lnTo>
                    <a:lnTo>
                      <a:pt x="0" y="28103"/>
                    </a:lnTo>
                    <a:lnTo>
                      <a:pt x="802" y="28904"/>
                    </a:lnTo>
                    <a:lnTo>
                      <a:pt x="29635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80" name="Freeform: Shape 179">
                <a:extLst>
                  <a:ext uri="{FF2B5EF4-FFF2-40B4-BE49-F238E27FC236}">
                    <a16:creationId xmlns:a16="http://schemas.microsoft.com/office/drawing/2014/main" id="{DB364732-EC14-4416-964A-13F3D77CDBBD}"/>
                  </a:ext>
                </a:extLst>
              </p:cNvPr>
              <p:cNvSpPr/>
              <p:nvPr userDrawn="1"/>
            </p:nvSpPr>
            <p:spPr>
              <a:xfrm>
                <a:off x="846647" y="6049364"/>
                <a:ext cx="29838" cy="808636"/>
              </a:xfrm>
              <a:custGeom>
                <a:avLst/>
                <a:gdLst>
                  <a:gd name="connsiteX0" fmla="*/ 28833 w 29838"/>
                  <a:gd name="connsiteY0" fmla="*/ 0 h 808636"/>
                  <a:gd name="connsiteX1" fmla="*/ 29838 w 29838"/>
                  <a:gd name="connsiteY1" fmla="*/ 808636 h 808636"/>
                  <a:gd name="connsiteX2" fmla="*/ 969 w 29838"/>
                  <a:gd name="connsiteY2" fmla="*/ 808636 h 808636"/>
                  <a:gd name="connsiteX3" fmla="*/ 0 w 29838"/>
                  <a:gd name="connsiteY3" fmla="*/ 28904 h 808636"/>
                  <a:gd name="connsiteX4" fmla="*/ 28833 w 29838"/>
                  <a:gd name="connsiteY4" fmla="*/ 0 h 8086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838" h="808636">
                    <a:moveTo>
                      <a:pt x="28833" y="0"/>
                    </a:moveTo>
                    <a:lnTo>
                      <a:pt x="29838" y="808636"/>
                    </a:lnTo>
                    <a:lnTo>
                      <a:pt x="969" y="808636"/>
                    </a:lnTo>
                    <a:lnTo>
                      <a:pt x="0" y="28904"/>
                    </a:lnTo>
                    <a:lnTo>
                      <a:pt x="28833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79" name="Freeform: Shape 178">
                <a:extLst>
                  <a:ext uri="{FF2B5EF4-FFF2-40B4-BE49-F238E27FC236}">
                    <a16:creationId xmlns:a16="http://schemas.microsoft.com/office/drawing/2014/main" id="{619347B5-2692-4514-B67B-159C25FA4940}"/>
                  </a:ext>
                </a:extLst>
              </p:cNvPr>
              <p:cNvSpPr/>
              <p:nvPr userDrawn="1"/>
            </p:nvSpPr>
            <p:spPr>
              <a:xfrm>
                <a:off x="785780" y="6110384"/>
                <a:ext cx="29761" cy="747617"/>
              </a:xfrm>
              <a:custGeom>
                <a:avLst/>
                <a:gdLst>
                  <a:gd name="connsiteX0" fmla="*/ 28832 w 29761"/>
                  <a:gd name="connsiteY0" fmla="*/ 0 h 747617"/>
                  <a:gd name="connsiteX1" fmla="*/ 29761 w 29761"/>
                  <a:gd name="connsiteY1" fmla="*/ 747617 h 747617"/>
                  <a:gd name="connsiteX2" fmla="*/ 893 w 29761"/>
                  <a:gd name="connsiteY2" fmla="*/ 747617 h 747617"/>
                  <a:gd name="connsiteX3" fmla="*/ 0 w 29761"/>
                  <a:gd name="connsiteY3" fmla="*/ 28905 h 747617"/>
                  <a:gd name="connsiteX4" fmla="*/ 28832 w 29761"/>
                  <a:gd name="connsiteY4" fmla="*/ 0 h 7476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761" h="747617">
                    <a:moveTo>
                      <a:pt x="28832" y="0"/>
                    </a:moveTo>
                    <a:lnTo>
                      <a:pt x="29761" y="747617"/>
                    </a:lnTo>
                    <a:lnTo>
                      <a:pt x="893" y="747617"/>
                    </a:lnTo>
                    <a:lnTo>
                      <a:pt x="0" y="28905"/>
                    </a:lnTo>
                    <a:lnTo>
                      <a:pt x="28832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78" name="Freeform: Shape 177">
                <a:extLst>
                  <a:ext uri="{FF2B5EF4-FFF2-40B4-BE49-F238E27FC236}">
                    <a16:creationId xmlns:a16="http://schemas.microsoft.com/office/drawing/2014/main" id="{E1746638-BCA2-4B8F-A315-9514E1973CDD}"/>
                  </a:ext>
                </a:extLst>
              </p:cNvPr>
              <p:cNvSpPr/>
              <p:nvPr userDrawn="1"/>
            </p:nvSpPr>
            <p:spPr>
              <a:xfrm>
                <a:off x="724911" y="6172206"/>
                <a:ext cx="30487" cy="685795"/>
              </a:xfrm>
              <a:custGeom>
                <a:avLst/>
                <a:gdLst>
                  <a:gd name="connsiteX0" fmla="*/ 29635 w 30487"/>
                  <a:gd name="connsiteY0" fmla="*/ 0 h 685795"/>
                  <a:gd name="connsiteX1" fmla="*/ 30487 w 30487"/>
                  <a:gd name="connsiteY1" fmla="*/ 685795 h 685795"/>
                  <a:gd name="connsiteX2" fmla="*/ 1071 w 30487"/>
                  <a:gd name="connsiteY2" fmla="*/ 685795 h 685795"/>
                  <a:gd name="connsiteX3" fmla="*/ 0 w 30487"/>
                  <a:gd name="connsiteY3" fmla="*/ 28103 h 685795"/>
                  <a:gd name="connsiteX4" fmla="*/ 803 w 30487"/>
                  <a:gd name="connsiteY4" fmla="*/ 28904 h 685795"/>
                  <a:gd name="connsiteX5" fmla="*/ 29635 w 30487"/>
                  <a:gd name="connsiteY5" fmla="*/ 0 h 6857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0487" h="685795">
                    <a:moveTo>
                      <a:pt x="29635" y="0"/>
                    </a:moveTo>
                    <a:lnTo>
                      <a:pt x="30487" y="685795"/>
                    </a:lnTo>
                    <a:lnTo>
                      <a:pt x="1071" y="685795"/>
                    </a:lnTo>
                    <a:lnTo>
                      <a:pt x="0" y="28103"/>
                    </a:lnTo>
                    <a:lnTo>
                      <a:pt x="803" y="28904"/>
                    </a:lnTo>
                    <a:lnTo>
                      <a:pt x="29635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77" name="Freeform: Shape 176">
                <a:extLst>
                  <a:ext uri="{FF2B5EF4-FFF2-40B4-BE49-F238E27FC236}">
                    <a16:creationId xmlns:a16="http://schemas.microsoft.com/office/drawing/2014/main" id="{47F56D6B-560F-4123-9E05-11ACF383DF87}"/>
                  </a:ext>
                </a:extLst>
              </p:cNvPr>
              <p:cNvSpPr/>
              <p:nvPr userDrawn="1"/>
            </p:nvSpPr>
            <p:spPr>
              <a:xfrm>
                <a:off x="664843" y="6231622"/>
                <a:ext cx="29611" cy="626379"/>
              </a:xfrm>
              <a:custGeom>
                <a:avLst/>
                <a:gdLst>
                  <a:gd name="connsiteX0" fmla="*/ 28833 w 29611"/>
                  <a:gd name="connsiteY0" fmla="*/ 0 h 626379"/>
                  <a:gd name="connsiteX1" fmla="*/ 29611 w 29611"/>
                  <a:gd name="connsiteY1" fmla="*/ 626379 h 626379"/>
                  <a:gd name="connsiteX2" fmla="*/ 742 w 29611"/>
                  <a:gd name="connsiteY2" fmla="*/ 626379 h 626379"/>
                  <a:gd name="connsiteX3" fmla="*/ 0 w 29611"/>
                  <a:gd name="connsiteY3" fmla="*/ 28904 h 626379"/>
                  <a:gd name="connsiteX4" fmla="*/ 28833 w 29611"/>
                  <a:gd name="connsiteY4" fmla="*/ 0 h 6263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611" h="626379">
                    <a:moveTo>
                      <a:pt x="28833" y="0"/>
                    </a:moveTo>
                    <a:lnTo>
                      <a:pt x="29611" y="626379"/>
                    </a:lnTo>
                    <a:lnTo>
                      <a:pt x="742" y="626379"/>
                    </a:lnTo>
                    <a:lnTo>
                      <a:pt x="0" y="28904"/>
                    </a:lnTo>
                    <a:lnTo>
                      <a:pt x="28833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76" name="Freeform: Shape 175">
                <a:extLst>
                  <a:ext uri="{FF2B5EF4-FFF2-40B4-BE49-F238E27FC236}">
                    <a16:creationId xmlns:a16="http://schemas.microsoft.com/office/drawing/2014/main" id="{2FD3A4D4-C05F-4057-8408-6FF0887E068F}"/>
                  </a:ext>
                </a:extLst>
              </p:cNvPr>
              <p:cNvSpPr/>
              <p:nvPr userDrawn="1"/>
            </p:nvSpPr>
            <p:spPr>
              <a:xfrm>
                <a:off x="603974" y="6292642"/>
                <a:ext cx="29535" cy="565359"/>
              </a:xfrm>
              <a:custGeom>
                <a:avLst/>
                <a:gdLst>
                  <a:gd name="connsiteX0" fmla="*/ 28833 w 29535"/>
                  <a:gd name="connsiteY0" fmla="*/ 0 h 565359"/>
                  <a:gd name="connsiteX1" fmla="*/ 29535 w 29535"/>
                  <a:gd name="connsiteY1" fmla="*/ 565359 h 565359"/>
                  <a:gd name="connsiteX2" fmla="*/ 666 w 29535"/>
                  <a:gd name="connsiteY2" fmla="*/ 565359 h 565359"/>
                  <a:gd name="connsiteX3" fmla="*/ 0 w 29535"/>
                  <a:gd name="connsiteY3" fmla="*/ 28904 h 565359"/>
                  <a:gd name="connsiteX4" fmla="*/ 28833 w 29535"/>
                  <a:gd name="connsiteY4" fmla="*/ 0 h 5653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535" h="565359">
                    <a:moveTo>
                      <a:pt x="28833" y="0"/>
                    </a:moveTo>
                    <a:lnTo>
                      <a:pt x="29535" y="565359"/>
                    </a:lnTo>
                    <a:lnTo>
                      <a:pt x="666" y="565359"/>
                    </a:lnTo>
                    <a:lnTo>
                      <a:pt x="0" y="28904"/>
                    </a:lnTo>
                    <a:lnTo>
                      <a:pt x="28833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75" name="Freeform: Shape 174">
                <a:extLst>
                  <a:ext uri="{FF2B5EF4-FFF2-40B4-BE49-F238E27FC236}">
                    <a16:creationId xmlns:a16="http://schemas.microsoft.com/office/drawing/2014/main" id="{32EAC669-BA43-4F58-9784-4CCDFE4D6F4E}"/>
                  </a:ext>
                </a:extLst>
              </p:cNvPr>
              <p:cNvSpPr/>
              <p:nvPr userDrawn="1"/>
            </p:nvSpPr>
            <p:spPr>
              <a:xfrm>
                <a:off x="543104" y="6353662"/>
                <a:ext cx="29460" cy="504339"/>
              </a:xfrm>
              <a:custGeom>
                <a:avLst/>
                <a:gdLst>
                  <a:gd name="connsiteX0" fmla="*/ 28833 w 29460"/>
                  <a:gd name="connsiteY0" fmla="*/ 0 h 504339"/>
                  <a:gd name="connsiteX1" fmla="*/ 29460 w 29460"/>
                  <a:gd name="connsiteY1" fmla="*/ 504339 h 504339"/>
                  <a:gd name="connsiteX2" fmla="*/ 591 w 29460"/>
                  <a:gd name="connsiteY2" fmla="*/ 504339 h 504339"/>
                  <a:gd name="connsiteX3" fmla="*/ 0 w 29460"/>
                  <a:gd name="connsiteY3" fmla="*/ 28905 h 504339"/>
                  <a:gd name="connsiteX4" fmla="*/ 28833 w 29460"/>
                  <a:gd name="connsiteY4" fmla="*/ 0 h 504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460" h="504339">
                    <a:moveTo>
                      <a:pt x="28833" y="0"/>
                    </a:moveTo>
                    <a:lnTo>
                      <a:pt x="29460" y="504339"/>
                    </a:lnTo>
                    <a:lnTo>
                      <a:pt x="591" y="504339"/>
                    </a:lnTo>
                    <a:lnTo>
                      <a:pt x="0" y="28905"/>
                    </a:lnTo>
                    <a:lnTo>
                      <a:pt x="28833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74" name="Freeform: Shape 173">
                <a:extLst>
                  <a:ext uri="{FF2B5EF4-FFF2-40B4-BE49-F238E27FC236}">
                    <a16:creationId xmlns:a16="http://schemas.microsoft.com/office/drawing/2014/main" id="{73CAE3B4-689F-4EC3-8CC9-EB6D360E3846}"/>
                  </a:ext>
                </a:extLst>
              </p:cNvPr>
              <p:cNvSpPr/>
              <p:nvPr userDrawn="1"/>
            </p:nvSpPr>
            <p:spPr>
              <a:xfrm>
                <a:off x="482237" y="6415482"/>
                <a:ext cx="30185" cy="442518"/>
              </a:xfrm>
              <a:custGeom>
                <a:avLst/>
                <a:gdLst>
                  <a:gd name="connsiteX0" fmla="*/ 29635 w 30185"/>
                  <a:gd name="connsiteY0" fmla="*/ 0 h 442518"/>
                  <a:gd name="connsiteX1" fmla="*/ 30185 w 30185"/>
                  <a:gd name="connsiteY1" fmla="*/ 442518 h 442518"/>
                  <a:gd name="connsiteX2" fmla="*/ 724 w 30185"/>
                  <a:gd name="connsiteY2" fmla="*/ 442518 h 442518"/>
                  <a:gd name="connsiteX3" fmla="*/ 0 w 30185"/>
                  <a:gd name="connsiteY3" fmla="*/ 28104 h 442518"/>
                  <a:gd name="connsiteX4" fmla="*/ 803 w 30185"/>
                  <a:gd name="connsiteY4" fmla="*/ 28905 h 442518"/>
                  <a:gd name="connsiteX5" fmla="*/ 29635 w 30185"/>
                  <a:gd name="connsiteY5" fmla="*/ 0 h 4425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0185" h="442518">
                    <a:moveTo>
                      <a:pt x="29635" y="0"/>
                    </a:moveTo>
                    <a:lnTo>
                      <a:pt x="30185" y="442518"/>
                    </a:lnTo>
                    <a:lnTo>
                      <a:pt x="724" y="442518"/>
                    </a:lnTo>
                    <a:lnTo>
                      <a:pt x="0" y="28104"/>
                    </a:lnTo>
                    <a:lnTo>
                      <a:pt x="803" y="28905"/>
                    </a:lnTo>
                    <a:lnTo>
                      <a:pt x="29635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73" name="Freeform: Shape 172">
                <a:extLst>
                  <a:ext uri="{FF2B5EF4-FFF2-40B4-BE49-F238E27FC236}">
                    <a16:creationId xmlns:a16="http://schemas.microsoft.com/office/drawing/2014/main" id="{8665978C-1CDF-4EF9-9A5C-4C6C0B3BE0F0}"/>
                  </a:ext>
                </a:extLst>
              </p:cNvPr>
              <p:cNvSpPr/>
              <p:nvPr userDrawn="1"/>
            </p:nvSpPr>
            <p:spPr>
              <a:xfrm>
                <a:off x="422168" y="6474900"/>
                <a:ext cx="29308" cy="383101"/>
              </a:xfrm>
              <a:custGeom>
                <a:avLst/>
                <a:gdLst>
                  <a:gd name="connsiteX0" fmla="*/ 28832 w 29308"/>
                  <a:gd name="connsiteY0" fmla="*/ 0 h 383101"/>
                  <a:gd name="connsiteX1" fmla="*/ 29308 w 29308"/>
                  <a:gd name="connsiteY1" fmla="*/ 383101 h 383101"/>
                  <a:gd name="connsiteX2" fmla="*/ 440 w 29308"/>
                  <a:gd name="connsiteY2" fmla="*/ 383101 h 383101"/>
                  <a:gd name="connsiteX3" fmla="*/ 0 w 29308"/>
                  <a:gd name="connsiteY3" fmla="*/ 28904 h 383101"/>
                  <a:gd name="connsiteX4" fmla="*/ 28832 w 29308"/>
                  <a:gd name="connsiteY4" fmla="*/ 0 h 383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308" h="383101">
                    <a:moveTo>
                      <a:pt x="28832" y="0"/>
                    </a:moveTo>
                    <a:lnTo>
                      <a:pt x="29308" y="383101"/>
                    </a:lnTo>
                    <a:lnTo>
                      <a:pt x="440" y="383101"/>
                    </a:lnTo>
                    <a:lnTo>
                      <a:pt x="0" y="28904"/>
                    </a:lnTo>
                    <a:lnTo>
                      <a:pt x="28832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72" name="Freeform: Shape 171">
                <a:extLst>
                  <a:ext uri="{FF2B5EF4-FFF2-40B4-BE49-F238E27FC236}">
                    <a16:creationId xmlns:a16="http://schemas.microsoft.com/office/drawing/2014/main" id="{97F81447-DAE2-4092-B156-2723E18064A7}"/>
                  </a:ext>
                </a:extLst>
              </p:cNvPr>
              <p:cNvSpPr/>
              <p:nvPr userDrawn="1"/>
            </p:nvSpPr>
            <p:spPr>
              <a:xfrm>
                <a:off x="361300" y="6535920"/>
                <a:ext cx="29233" cy="322081"/>
              </a:xfrm>
              <a:custGeom>
                <a:avLst/>
                <a:gdLst>
                  <a:gd name="connsiteX0" fmla="*/ 28833 w 29233"/>
                  <a:gd name="connsiteY0" fmla="*/ 0 h 322081"/>
                  <a:gd name="connsiteX1" fmla="*/ 29233 w 29233"/>
                  <a:gd name="connsiteY1" fmla="*/ 322081 h 322081"/>
                  <a:gd name="connsiteX2" fmla="*/ 364 w 29233"/>
                  <a:gd name="connsiteY2" fmla="*/ 322081 h 322081"/>
                  <a:gd name="connsiteX3" fmla="*/ 0 w 29233"/>
                  <a:gd name="connsiteY3" fmla="*/ 28904 h 322081"/>
                  <a:gd name="connsiteX4" fmla="*/ 28833 w 29233"/>
                  <a:gd name="connsiteY4" fmla="*/ 0 h 3220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233" h="322081">
                    <a:moveTo>
                      <a:pt x="28833" y="0"/>
                    </a:moveTo>
                    <a:lnTo>
                      <a:pt x="29233" y="322081"/>
                    </a:lnTo>
                    <a:lnTo>
                      <a:pt x="364" y="322081"/>
                    </a:lnTo>
                    <a:lnTo>
                      <a:pt x="0" y="28904"/>
                    </a:lnTo>
                    <a:lnTo>
                      <a:pt x="28833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71" name="Freeform: Shape 170">
                <a:extLst>
                  <a:ext uri="{FF2B5EF4-FFF2-40B4-BE49-F238E27FC236}">
                    <a16:creationId xmlns:a16="http://schemas.microsoft.com/office/drawing/2014/main" id="{AB0C8140-456A-4593-9DC3-5A53E63B0CDF}"/>
                  </a:ext>
                </a:extLst>
              </p:cNvPr>
              <p:cNvSpPr/>
              <p:nvPr userDrawn="1"/>
            </p:nvSpPr>
            <p:spPr>
              <a:xfrm>
                <a:off x="300431" y="6597740"/>
                <a:ext cx="29959" cy="260260"/>
              </a:xfrm>
              <a:custGeom>
                <a:avLst/>
                <a:gdLst>
                  <a:gd name="connsiteX0" fmla="*/ 29636 w 29959"/>
                  <a:gd name="connsiteY0" fmla="*/ 0 h 260260"/>
                  <a:gd name="connsiteX1" fmla="*/ 29959 w 29959"/>
                  <a:gd name="connsiteY1" fmla="*/ 260260 h 260260"/>
                  <a:gd name="connsiteX2" fmla="*/ 440 w 29959"/>
                  <a:gd name="connsiteY2" fmla="*/ 260260 h 260260"/>
                  <a:gd name="connsiteX3" fmla="*/ 0 w 29959"/>
                  <a:gd name="connsiteY3" fmla="*/ 28104 h 260260"/>
                  <a:gd name="connsiteX4" fmla="*/ 803 w 29959"/>
                  <a:gd name="connsiteY4" fmla="*/ 28904 h 260260"/>
                  <a:gd name="connsiteX5" fmla="*/ 29636 w 29959"/>
                  <a:gd name="connsiteY5" fmla="*/ 0 h 2602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9959" h="260260">
                    <a:moveTo>
                      <a:pt x="29636" y="0"/>
                    </a:moveTo>
                    <a:lnTo>
                      <a:pt x="29959" y="260260"/>
                    </a:lnTo>
                    <a:lnTo>
                      <a:pt x="440" y="260260"/>
                    </a:lnTo>
                    <a:lnTo>
                      <a:pt x="0" y="28104"/>
                    </a:lnTo>
                    <a:lnTo>
                      <a:pt x="803" y="28904"/>
                    </a:lnTo>
                    <a:lnTo>
                      <a:pt x="29636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70" name="Freeform: Shape 169">
                <a:extLst>
                  <a:ext uri="{FF2B5EF4-FFF2-40B4-BE49-F238E27FC236}">
                    <a16:creationId xmlns:a16="http://schemas.microsoft.com/office/drawing/2014/main" id="{E1411ED6-803D-4C5A-8E92-8EAC28ACA255}"/>
                  </a:ext>
                </a:extLst>
              </p:cNvPr>
              <p:cNvSpPr/>
              <p:nvPr userDrawn="1"/>
            </p:nvSpPr>
            <p:spPr>
              <a:xfrm>
                <a:off x="239562" y="6658760"/>
                <a:ext cx="29882" cy="199240"/>
              </a:xfrm>
              <a:custGeom>
                <a:avLst/>
                <a:gdLst>
                  <a:gd name="connsiteX0" fmla="*/ 29635 w 29882"/>
                  <a:gd name="connsiteY0" fmla="*/ 0 h 199240"/>
                  <a:gd name="connsiteX1" fmla="*/ 29882 w 29882"/>
                  <a:gd name="connsiteY1" fmla="*/ 199240 h 199240"/>
                  <a:gd name="connsiteX2" fmla="*/ 337 w 29882"/>
                  <a:gd name="connsiteY2" fmla="*/ 199240 h 199240"/>
                  <a:gd name="connsiteX3" fmla="*/ 0 w 29882"/>
                  <a:gd name="connsiteY3" fmla="*/ 28103 h 199240"/>
                  <a:gd name="connsiteX4" fmla="*/ 803 w 29882"/>
                  <a:gd name="connsiteY4" fmla="*/ 28904 h 199240"/>
                  <a:gd name="connsiteX5" fmla="*/ 29635 w 29882"/>
                  <a:gd name="connsiteY5" fmla="*/ 0 h 1992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9882" h="199240">
                    <a:moveTo>
                      <a:pt x="29635" y="0"/>
                    </a:moveTo>
                    <a:lnTo>
                      <a:pt x="29882" y="199240"/>
                    </a:lnTo>
                    <a:lnTo>
                      <a:pt x="337" y="199240"/>
                    </a:lnTo>
                    <a:lnTo>
                      <a:pt x="0" y="28103"/>
                    </a:lnTo>
                    <a:lnTo>
                      <a:pt x="803" y="28904"/>
                    </a:lnTo>
                    <a:lnTo>
                      <a:pt x="29635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69" name="Freeform: Shape 168">
                <a:extLst>
                  <a:ext uri="{FF2B5EF4-FFF2-40B4-BE49-F238E27FC236}">
                    <a16:creationId xmlns:a16="http://schemas.microsoft.com/office/drawing/2014/main" id="{D3F198DF-8521-45A1-8BAE-4FC70FC420A8}"/>
                  </a:ext>
                </a:extLst>
              </p:cNvPr>
              <p:cNvSpPr/>
              <p:nvPr userDrawn="1"/>
            </p:nvSpPr>
            <p:spPr>
              <a:xfrm>
                <a:off x="179494" y="6718178"/>
                <a:ext cx="29006" cy="139823"/>
              </a:xfrm>
              <a:custGeom>
                <a:avLst/>
                <a:gdLst>
                  <a:gd name="connsiteX0" fmla="*/ 28832 w 29006"/>
                  <a:gd name="connsiteY0" fmla="*/ 0 h 139823"/>
                  <a:gd name="connsiteX1" fmla="*/ 29006 w 29006"/>
                  <a:gd name="connsiteY1" fmla="*/ 139823 h 139823"/>
                  <a:gd name="connsiteX2" fmla="*/ 138 w 29006"/>
                  <a:gd name="connsiteY2" fmla="*/ 139823 h 139823"/>
                  <a:gd name="connsiteX3" fmla="*/ 0 w 29006"/>
                  <a:gd name="connsiteY3" fmla="*/ 28904 h 139823"/>
                  <a:gd name="connsiteX4" fmla="*/ 28832 w 29006"/>
                  <a:gd name="connsiteY4" fmla="*/ 0 h 1398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006" h="139823">
                    <a:moveTo>
                      <a:pt x="28832" y="0"/>
                    </a:moveTo>
                    <a:lnTo>
                      <a:pt x="29006" y="139823"/>
                    </a:lnTo>
                    <a:lnTo>
                      <a:pt x="138" y="139823"/>
                    </a:lnTo>
                    <a:lnTo>
                      <a:pt x="0" y="28904"/>
                    </a:lnTo>
                    <a:lnTo>
                      <a:pt x="28832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68" name="Freeform: Shape 167">
                <a:extLst>
                  <a:ext uri="{FF2B5EF4-FFF2-40B4-BE49-F238E27FC236}">
                    <a16:creationId xmlns:a16="http://schemas.microsoft.com/office/drawing/2014/main" id="{AAA80212-BA6E-448F-BA91-287462E1D34C}"/>
                  </a:ext>
                </a:extLst>
              </p:cNvPr>
              <p:cNvSpPr/>
              <p:nvPr userDrawn="1"/>
            </p:nvSpPr>
            <p:spPr>
              <a:xfrm>
                <a:off x="118626" y="6779198"/>
                <a:ext cx="28931" cy="78803"/>
              </a:xfrm>
              <a:custGeom>
                <a:avLst/>
                <a:gdLst>
                  <a:gd name="connsiteX0" fmla="*/ 28833 w 28931"/>
                  <a:gd name="connsiteY0" fmla="*/ 0 h 78803"/>
                  <a:gd name="connsiteX1" fmla="*/ 28931 w 28931"/>
                  <a:gd name="connsiteY1" fmla="*/ 78803 h 78803"/>
                  <a:gd name="connsiteX2" fmla="*/ 62 w 28931"/>
                  <a:gd name="connsiteY2" fmla="*/ 78803 h 78803"/>
                  <a:gd name="connsiteX3" fmla="*/ 0 w 28931"/>
                  <a:gd name="connsiteY3" fmla="*/ 28904 h 78803"/>
                  <a:gd name="connsiteX4" fmla="*/ 28833 w 28931"/>
                  <a:gd name="connsiteY4" fmla="*/ 0 h 788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931" h="78803">
                    <a:moveTo>
                      <a:pt x="28833" y="0"/>
                    </a:moveTo>
                    <a:lnTo>
                      <a:pt x="28931" y="78803"/>
                    </a:lnTo>
                    <a:lnTo>
                      <a:pt x="62" y="78803"/>
                    </a:lnTo>
                    <a:lnTo>
                      <a:pt x="0" y="28904"/>
                    </a:lnTo>
                    <a:lnTo>
                      <a:pt x="28833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67" name="Freeform: Shape 166">
                <a:extLst>
                  <a:ext uri="{FF2B5EF4-FFF2-40B4-BE49-F238E27FC236}">
                    <a16:creationId xmlns:a16="http://schemas.microsoft.com/office/drawing/2014/main" id="{5B8EBCCB-B7E3-4837-AA61-44D0A400EC96}"/>
                  </a:ext>
                </a:extLst>
              </p:cNvPr>
              <p:cNvSpPr/>
              <p:nvPr userDrawn="1"/>
            </p:nvSpPr>
            <p:spPr>
              <a:xfrm>
                <a:off x="70452" y="6841018"/>
                <a:ext cx="16961" cy="16982"/>
              </a:xfrm>
              <a:custGeom>
                <a:avLst/>
                <a:gdLst>
                  <a:gd name="connsiteX0" fmla="*/ 16940 w 16961"/>
                  <a:gd name="connsiteY0" fmla="*/ 0 h 16982"/>
                  <a:gd name="connsiteX1" fmla="*/ 16961 w 16961"/>
                  <a:gd name="connsiteY1" fmla="*/ 16982 h 16982"/>
                  <a:gd name="connsiteX2" fmla="*/ 0 w 16961"/>
                  <a:gd name="connsiteY2" fmla="*/ 16982 h 16982"/>
                  <a:gd name="connsiteX3" fmla="*/ 16940 w 16961"/>
                  <a:gd name="connsiteY3" fmla="*/ 0 h 169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961" h="16982">
                    <a:moveTo>
                      <a:pt x="16940" y="0"/>
                    </a:moveTo>
                    <a:lnTo>
                      <a:pt x="16961" y="16982"/>
                    </a:lnTo>
                    <a:lnTo>
                      <a:pt x="0" y="16982"/>
                    </a:lnTo>
                    <a:lnTo>
                      <a:pt x="1694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</p:grpSp>
      <p:sp>
        <p:nvSpPr>
          <p:cNvPr id="94" name="Text Placeholder 9">
            <a:extLst>
              <a:ext uri="{FF2B5EF4-FFF2-40B4-BE49-F238E27FC236}">
                <a16:creationId xmlns:a16="http://schemas.microsoft.com/office/drawing/2014/main" id="{32E9F26D-470A-4D61-B420-B2AE034ED8A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932208" y="1818208"/>
            <a:ext cx="6336792" cy="539812"/>
          </a:xfrm>
        </p:spPr>
        <p:txBody>
          <a:bodyPr>
            <a:normAutofit/>
          </a:bodyPr>
          <a:lstStyle>
            <a:lvl1pPr marL="0" indent="0">
              <a:lnSpc>
                <a:spcPts val="2400"/>
              </a:lnSpc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2" name="Text Placeholder 9">
            <a:extLst>
              <a:ext uri="{FF2B5EF4-FFF2-40B4-BE49-F238E27FC236}">
                <a16:creationId xmlns:a16="http://schemas.microsoft.com/office/drawing/2014/main" id="{1955D76A-22F6-4027-BBB2-B9D632FFEF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937760" y="2606040"/>
            <a:ext cx="6339840" cy="365760"/>
          </a:xfrm>
        </p:spPr>
        <p:txBody>
          <a:bodyPr>
            <a:noAutofit/>
          </a:bodyPr>
          <a:lstStyle>
            <a:lvl1pPr marL="0" indent="0">
              <a:lnSpc>
                <a:spcPts val="2400"/>
              </a:lnSpc>
              <a:buNone/>
              <a:defRPr sz="2000" b="1" cap="all" baseline="0">
                <a:solidFill>
                  <a:schemeClr val="accent3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71" name="Text Placeholder 9">
            <a:extLst>
              <a:ext uri="{FF2B5EF4-FFF2-40B4-BE49-F238E27FC236}">
                <a16:creationId xmlns:a16="http://schemas.microsoft.com/office/drawing/2014/main" id="{B4867646-E605-4DCE-A193-DD63E54B12D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37760" y="2907792"/>
            <a:ext cx="6336792" cy="640080"/>
          </a:xfrm>
        </p:spPr>
        <p:txBody>
          <a:bodyPr>
            <a:normAutofit/>
          </a:bodyPr>
          <a:lstStyle>
            <a:lvl1pPr marL="0" indent="0">
              <a:lnSpc>
                <a:spcPts val="2400"/>
              </a:lnSpc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5" name="Text Placeholder 9">
            <a:extLst>
              <a:ext uri="{FF2B5EF4-FFF2-40B4-BE49-F238E27FC236}">
                <a16:creationId xmlns:a16="http://schemas.microsoft.com/office/drawing/2014/main" id="{A5839152-B87E-4F7A-AF8F-37F412A6F61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937760" y="3895344"/>
            <a:ext cx="6339840" cy="365760"/>
          </a:xfrm>
        </p:spPr>
        <p:txBody>
          <a:bodyPr>
            <a:noAutofit/>
          </a:bodyPr>
          <a:lstStyle>
            <a:lvl1pPr marL="0" indent="0">
              <a:lnSpc>
                <a:spcPts val="2400"/>
              </a:lnSpc>
              <a:buNone/>
              <a:defRPr sz="2000" b="1" cap="all" baseline="0">
                <a:solidFill>
                  <a:schemeClr val="accent3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74" name="Text Placeholder 9">
            <a:extLst>
              <a:ext uri="{FF2B5EF4-FFF2-40B4-BE49-F238E27FC236}">
                <a16:creationId xmlns:a16="http://schemas.microsoft.com/office/drawing/2014/main" id="{4914385C-D888-405F-A9D8-61CC2E9F72C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937760" y="4206240"/>
            <a:ext cx="6336792" cy="640080"/>
          </a:xfrm>
        </p:spPr>
        <p:txBody>
          <a:bodyPr>
            <a:normAutofit/>
          </a:bodyPr>
          <a:lstStyle>
            <a:lvl1pPr marL="0" indent="0">
              <a:lnSpc>
                <a:spcPts val="2400"/>
              </a:lnSpc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3" name="Text Placeholder 9">
            <a:extLst>
              <a:ext uri="{FF2B5EF4-FFF2-40B4-BE49-F238E27FC236}">
                <a16:creationId xmlns:a16="http://schemas.microsoft.com/office/drawing/2014/main" id="{C2F11BC9-5663-4641-AFD6-EF2749EDDAE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933747" y="5221224"/>
            <a:ext cx="6339840" cy="365760"/>
          </a:xfrm>
        </p:spPr>
        <p:txBody>
          <a:bodyPr>
            <a:noAutofit/>
          </a:bodyPr>
          <a:lstStyle>
            <a:lvl1pPr marL="0" indent="0">
              <a:lnSpc>
                <a:spcPts val="2400"/>
              </a:lnSpc>
              <a:buNone/>
              <a:defRPr sz="2000" b="1" cap="all" baseline="0">
                <a:solidFill>
                  <a:schemeClr val="accent3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92" name="Text Placeholder 9">
            <a:extLst>
              <a:ext uri="{FF2B5EF4-FFF2-40B4-BE49-F238E27FC236}">
                <a16:creationId xmlns:a16="http://schemas.microsoft.com/office/drawing/2014/main" id="{963F6C91-7F9C-4273-8FDE-92A9BA3B8DE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933747" y="5541264"/>
            <a:ext cx="6336792" cy="640080"/>
          </a:xfrm>
        </p:spPr>
        <p:txBody>
          <a:bodyPr>
            <a:normAutofit/>
          </a:bodyPr>
          <a:lstStyle>
            <a:lvl1pPr marL="0" indent="0">
              <a:lnSpc>
                <a:spcPts val="2400"/>
              </a:lnSpc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9" name="Date Placeholder 3">
            <a:extLst>
              <a:ext uri="{FF2B5EF4-FFF2-40B4-BE49-F238E27FC236}">
                <a16:creationId xmlns:a16="http://schemas.microsoft.com/office/drawing/2014/main" id="{5A56B3AA-5CA2-4004-8F95-11FD7B895DA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37760" y="6353175"/>
            <a:ext cx="109728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210" name="Footer Placeholder 4">
            <a:extLst>
              <a:ext uri="{FF2B5EF4-FFF2-40B4-BE49-F238E27FC236}">
                <a16:creationId xmlns:a16="http://schemas.microsoft.com/office/drawing/2014/main" id="{07D92F37-472D-4CCB-AA97-FA42E5607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36167" y="6350000"/>
            <a:ext cx="22860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Pitch deck title</a:t>
            </a:r>
          </a:p>
        </p:txBody>
      </p:sp>
      <p:sp>
        <p:nvSpPr>
          <p:cNvPr id="211" name="Slide Number Placeholder 5">
            <a:extLst>
              <a:ext uri="{FF2B5EF4-FFF2-40B4-BE49-F238E27FC236}">
                <a16:creationId xmlns:a16="http://schemas.microsoft.com/office/drawing/2014/main" id="{C0E89FFF-230F-4CBA-A6BC-D887B3FFA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5799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52" userDrawn="1">
          <p15:clr>
            <a:srgbClr val="FBAE40"/>
          </p15:clr>
        </p15:guide>
        <p15:guide id="2" pos="7104" userDrawn="1">
          <p15:clr>
            <a:srgbClr val="FBAE40"/>
          </p15:clr>
        </p15:guide>
        <p15:guide id="3" pos="739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with subtitl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CA106-0FC3-4FE9-9338-4AC3D15608E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896112"/>
            <a:ext cx="9124951" cy="1325563"/>
          </a:xfrm>
        </p:spPr>
        <p:txBody>
          <a:bodyPr anchor="t" anchorCtr="0"/>
          <a:lstStyle>
            <a:lvl1pPr>
              <a:defRPr cap="all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AD170077-B4B3-49F8-9FCD-908C8127892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14400" y="1595438"/>
            <a:ext cx="9124950" cy="600075"/>
          </a:xfrm>
        </p:spPr>
        <p:txBody>
          <a:bodyPr>
            <a:no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2AD81DC-207F-4541-B02D-802D3D5B2813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914400" y="2354580"/>
            <a:ext cx="4297679" cy="45529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000" b="1" cap="all" baseline="0">
                <a:solidFill>
                  <a:schemeClr val="accent3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BF6510-D603-481E-B685-9095150A28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2990850"/>
            <a:ext cx="4297680" cy="3105150"/>
          </a:xfrm>
        </p:spPr>
        <p:txBody>
          <a:bodyPr>
            <a:normAutofit/>
          </a:bodyPr>
          <a:lstStyle>
            <a:lvl1pPr>
              <a:lnSpc>
                <a:spcPts val="2000"/>
              </a:lnSpc>
              <a:defRPr sz="1600"/>
            </a:lvl1pPr>
            <a:lvl2pPr>
              <a:lnSpc>
                <a:spcPts val="2000"/>
              </a:lnSpc>
              <a:defRPr sz="1600"/>
            </a:lvl2pPr>
            <a:lvl3pPr>
              <a:lnSpc>
                <a:spcPts val="2000"/>
              </a:lnSpc>
              <a:defRPr sz="1600"/>
            </a:lvl3pPr>
            <a:lvl4pPr>
              <a:lnSpc>
                <a:spcPts val="2000"/>
              </a:lnSpc>
              <a:defRPr sz="1600"/>
            </a:lvl4pPr>
            <a:lvl5pPr>
              <a:lnSpc>
                <a:spcPts val="2000"/>
              </a:lnSpc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F7289E8E-D34A-4BA8-A21D-2D40A211CB9B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373368" y="2352675"/>
            <a:ext cx="4297680" cy="457200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000" b="1" cap="all" baseline="0">
                <a:solidFill>
                  <a:schemeClr val="accent3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743757-ABC3-44BF-87D3-5E323E9B00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72225" y="2990850"/>
            <a:ext cx="4297680" cy="3105150"/>
          </a:xfrm>
        </p:spPr>
        <p:txBody>
          <a:bodyPr>
            <a:normAutofit/>
          </a:bodyPr>
          <a:lstStyle>
            <a:lvl1pPr>
              <a:lnSpc>
                <a:spcPts val="2000"/>
              </a:lnSpc>
              <a:defRPr sz="1600"/>
            </a:lvl1pPr>
            <a:lvl2pPr>
              <a:lnSpc>
                <a:spcPts val="2000"/>
              </a:lnSpc>
              <a:defRPr sz="1600"/>
            </a:lvl2pPr>
            <a:lvl3pPr>
              <a:lnSpc>
                <a:spcPts val="2000"/>
              </a:lnSpc>
              <a:defRPr sz="1600"/>
            </a:lvl3pPr>
            <a:lvl4pPr>
              <a:lnSpc>
                <a:spcPts val="2000"/>
              </a:lnSpc>
              <a:defRPr sz="1600"/>
            </a:lvl4pPr>
            <a:lvl5pPr>
              <a:lnSpc>
                <a:spcPts val="2000"/>
              </a:lnSpc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245CE27-BF50-45D1-92DF-3CC2CC341A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1239499" y="0"/>
            <a:ext cx="1015984" cy="6858000"/>
            <a:chOff x="11239499" y="0"/>
            <a:chExt cx="1015984" cy="685800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C51E8B0-FB58-4BB5-9CDA-4A1B4DBC5E90}"/>
                </a:ext>
              </a:extLst>
            </p:cNvPr>
            <p:cNvSpPr/>
            <p:nvPr userDrawn="1"/>
          </p:nvSpPr>
          <p:spPr>
            <a:xfrm>
              <a:off x="11240499" y="4828032"/>
              <a:ext cx="1014984" cy="202996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548A0B2-480B-4F04-B7B5-67A328B174D1}"/>
                </a:ext>
              </a:extLst>
            </p:cNvPr>
            <p:cNvSpPr/>
            <p:nvPr userDrawn="1"/>
          </p:nvSpPr>
          <p:spPr>
            <a:xfrm>
              <a:off x="11240499" y="2833299"/>
              <a:ext cx="1014984" cy="202996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60A19E0-B2DF-4E35-AD7A-80B5C429C6C1}"/>
                </a:ext>
              </a:extLst>
            </p:cNvPr>
            <p:cNvSpPr/>
            <p:nvPr userDrawn="1"/>
          </p:nvSpPr>
          <p:spPr>
            <a:xfrm>
              <a:off x="11240499" y="0"/>
              <a:ext cx="1014984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Picture 11" descr="A black and white striped pattern&#10;&#10;Description automatically generated with low confidence">
              <a:extLst>
                <a:ext uri="{FF2B5EF4-FFF2-40B4-BE49-F238E27FC236}">
                  <a16:creationId xmlns:a16="http://schemas.microsoft.com/office/drawing/2014/main" id="{9C1C8F39-77F2-4753-A57A-2FD46715F2A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0777681" y="552957"/>
              <a:ext cx="1828800" cy="905164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A6AF7B2-2B49-4313-AA4E-3FD77CF46A04}"/>
                </a:ext>
              </a:extLst>
            </p:cNvPr>
            <p:cNvSpPr/>
            <p:nvPr userDrawn="1"/>
          </p:nvSpPr>
          <p:spPr>
            <a:xfrm>
              <a:off x="11240499" y="2029863"/>
              <a:ext cx="1014984" cy="81295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6" name="Graphic 25">
              <a:extLst>
                <a:ext uri="{FF2B5EF4-FFF2-40B4-BE49-F238E27FC236}">
                  <a16:creationId xmlns:a16="http://schemas.microsoft.com/office/drawing/2014/main" id="{E9AA5A01-9E59-4C92-9634-32DB51F9182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6200000">
              <a:off x="10880040" y="5394960"/>
              <a:ext cx="1828800" cy="914400"/>
            </a:xfrm>
            <a:prstGeom prst="rect">
              <a:avLst/>
            </a:prstGeom>
          </p:spPr>
        </p:pic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D3A8643-F793-41FD-AA08-DC814719C40C}"/>
                </a:ext>
              </a:extLst>
            </p:cNvPr>
            <p:cNvSpPr/>
            <p:nvPr userDrawn="1"/>
          </p:nvSpPr>
          <p:spPr>
            <a:xfrm>
              <a:off x="11250235" y="4949368"/>
              <a:ext cx="914400" cy="1828800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pic>
          <p:nvPicPr>
            <p:cNvPr id="31" name="Graphic 30">
              <a:extLst>
                <a:ext uri="{FF2B5EF4-FFF2-40B4-BE49-F238E27FC236}">
                  <a16:creationId xmlns:a16="http://schemas.microsoft.com/office/drawing/2014/main" id="{F50D01F0-AD27-490F-8044-37B2D9E2332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 rot="5400000">
              <a:off x="10793035" y="3391083"/>
              <a:ext cx="1828800" cy="914400"/>
            </a:xfrm>
            <a:prstGeom prst="rect">
              <a:avLst/>
            </a:prstGeom>
          </p:spPr>
        </p:pic>
      </p:grpSp>
      <p:sp>
        <p:nvSpPr>
          <p:cNvPr id="32" name="Date Placeholder 3">
            <a:extLst>
              <a:ext uri="{FF2B5EF4-FFF2-40B4-BE49-F238E27FC236}">
                <a16:creationId xmlns:a16="http://schemas.microsoft.com/office/drawing/2014/main" id="{417A4AF6-C906-4001-BDD2-33E11631858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4400" y="6353175"/>
            <a:ext cx="109728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33" name="Footer Placeholder 4">
            <a:extLst>
              <a:ext uri="{FF2B5EF4-FFF2-40B4-BE49-F238E27FC236}">
                <a16:creationId xmlns:a16="http://schemas.microsoft.com/office/drawing/2014/main" id="{5D94E674-98A0-4C77-80E5-084E3946B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424487" y="6350000"/>
            <a:ext cx="22860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Pitch deck title</a:t>
            </a:r>
          </a:p>
        </p:txBody>
      </p:sp>
      <p:sp>
        <p:nvSpPr>
          <p:cNvPr id="34" name="Slide Number Placeholder 5">
            <a:extLst>
              <a:ext uri="{FF2B5EF4-FFF2-40B4-BE49-F238E27FC236}">
                <a16:creationId xmlns:a16="http://schemas.microsoft.com/office/drawing/2014/main" id="{36214990-C58C-4D62-9381-40A242460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56063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896112"/>
            <a:ext cx="10515600" cy="1325563"/>
          </a:xfrm>
        </p:spPr>
        <p:txBody>
          <a:bodyPr anchor="t" anchorCtr="0"/>
          <a:lstStyle>
            <a:lvl1pPr>
              <a:defRPr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ZA" dirty="0"/>
          </a:p>
        </p:txBody>
      </p:sp>
      <p:sp>
        <p:nvSpPr>
          <p:cNvPr id="35" name="Text Placeholder 3">
            <a:extLst>
              <a:ext uri="{FF2B5EF4-FFF2-40B4-BE49-F238E27FC236}">
                <a16:creationId xmlns:a16="http://schemas.microsoft.com/office/drawing/2014/main" id="{EC5BA522-ACA2-41E7-8167-4CAD19A343D4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2258568" y="2304288"/>
            <a:ext cx="1554480" cy="561975"/>
          </a:xfrm>
          <a:solidFill>
            <a:schemeClr val="tx2"/>
          </a:solidFill>
          <a:ln>
            <a:noFill/>
          </a:ln>
        </p:spPr>
        <p:txBody>
          <a:bodyPr tIns="36000" anchor="t" anchorCtr="0">
            <a:normAutofit/>
          </a:bodyPr>
          <a:lstStyle>
            <a:lvl1pPr marL="0" indent="0" algn="ctr">
              <a:lnSpc>
                <a:spcPct val="150000"/>
              </a:lnSpc>
              <a:spcBef>
                <a:spcPts val="3600"/>
              </a:spcBef>
              <a:buNone/>
              <a:defRPr sz="10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Item Title</a:t>
            </a:r>
            <a:endParaRPr lang="en-ZA" dirty="0"/>
          </a:p>
        </p:txBody>
      </p:sp>
      <p:sp>
        <p:nvSpPr>
          <p:cNvPr id="36" name="Text Placeholder 36">
            <a:extLst>
              <a:ext uri="{FF2B5EF4-FFF2-40B4-BE49-F238E27FC236}">
                <a16:creationId xmlns:a16="http://schemas.microsoft.com/office/drawing/2014/main" id="{3FE4D07D-18EE-4015-BE1A-670EF5502FD5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2313432" y="2615184"/>
            <a:ext cx="1463040" cy="224670"/>
          </a:xfrm>
        </p:spPr>
        <p:txBody>
          <a:bodyPr anchor="t" anchorCtr="0">
            <a:noAutofit/>
          </a:bodyPr>
          <a:lstStyle>
            <a:lvl1pPr marL="0" indent="0" algn="ctr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Month, Year</a:t>
            </a:r>
            <a:endParaRPr lang="en-ZA" dirty="0"/>
          </a:p>
        </p:txBody>
      </p:sp>
      <p:sp>
        <p:nvSpPr>
          <p:cNvPr id="59" name="Text Placeholder 3">
            <a:extLst>
              <a:ext uri="{FF2B5EF4-FFF2-40B4-BE49-F238E27FC236}">
                <a16:creationId xmlns:a16="http://schemas.microsoft.com/office/drawing/2014/main" id="{6962D0AF-583F-4670-BC13-F7BAE6B6974D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4667859" y="2302547"/>
            <a:ext cx="1554480" cy="561975"/>
          </a:xfrm>
          <a:solidFill>
            <a:schemeClr val="tx2"/>
          </a:solidFill>
          <a:ln>
            <a:noFill/>
          </a:ln>
        </p:spPr>
        <p:txBody>
          <a:bodyPr tIns="36000" anchor="t" anchorCtr="0">
            <a:normAutofit/>
          </a:bodyPr>
          <a:lstStyle>
            <a:lvl1pPr marL="0" indent="0" algn="ctr">
              <a:lnSpc>
                <a:spcPct val="150000"/>
              </a:lnSpc>
              <a:spcBef>
                <a:spcPts val="3600"/>
              </a:spcBef>
              <a:buNone/>
              <a:defRPr sz="10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Item Title</a:t>
            </a:r>
            <a:endParaRPr lang="en-ZA" dirty="0"/>
          </a:p>
        </p:txBody>
      </p:sp>
      <p:sp>
        <p:nvSpPr>
          <p:cNvPr id="60" name="Text Placeholder 36">
            <a:extLst>
              <a:ext uri="{FF2B5EF4-FFF2-40B4-BE49-F238E27FC236}">
                <a16:creationId xmlns:a16="http://schemas.microsoft.com/office/drawing/2014/main" id="{C689AF3A-9B30-404A-B454-562D375F9B93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4722723" y="2613443"/>
            <a:ext cx="1463040" cy="224670"/>
          </a:xfrm>
        </p:spPr>
        <p:txBody>
          <a:bodyPr anchor="t" anchorCtr="0">
            <a:noAutofit/>
          </a:bodyPr>
          <a:lstStyle>
            <a:lvl1pPr marL="0" indent="0" algn="ctr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Month, Year</a:t>
            </a:r>
            <a:endParaRPr lang="en-ZA" dirty="0"/>
          </a:p>
        </p:txBody>
      </p:sp>
      <p:sp>
        <p:nvSpPr>
          <p:cNvPr id="61" name="Text Placeholder 3">
            <a:extLst>
              <a:ext uri="{FF2B5EF4-FFF2-40B4-BE49-F238E27FC236}">
                <a16:creationId xmlns:a16="http://schemas.microsoft.com/office/drawing/2014/main" id="{3352E813-A80F-4AEB-908D-C58B76F95B15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8577756" y="2319697"/>
            <a:ext cx="1554480" cy="561975"/>
          </a:xfrm>
          <a:solidFill>
            <a:schemeClr val="tx2"/>
          </a:solidFill>
          <a:ln>
            <a:noFill/>
          </a:ln>
        </p:spPr>
        <p:txBody>
          <a:bodyPr tIns="36000" anchor="t" anchorCtr="0">
            <a:normAutofit/>
          </a:bodyPr>
          <a:lstStyle>
            <a:lvl1pPr marL="0" indent="0" algn="ctr">
              <a:lnSpc>
                <a:spcPct val="150000"/>
              </a:lnSpc>
              <a:spcBef>
                <a:spcPts val="3600"/>
              </a:spcBef>
              <a:buNone/>
              <a:defRPr sz="10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Item Title</a:t>
            </a:r>
            <a:endParaRPr lang="en-ZA" dirty="0"/>
          </a:p>
        </p:txBody>
      </p:sp>
      <p:sp>
        <p:nvSpPr>
          <p:cNvPr id="62" name="Text Placeholder 36">
            <a:extLst>
              <a:ext uri="{FF2B5EF4-FFF2-40B4-BE49-F238E27FC236}">
                <a16:creationId xmlns:a16="http://schemas.microsoft.com/office/drawing/2014/main" id="{58E04D07-1AA8-4C7D-A594-AD4587E5077E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8632620" y="2630593"/>
            <a:ext cx="1463040" cy="224670"/>
          </a:xfrm>
        </p:spPr>
        <p:txBody>
          <a:bodyPr anchor="t" anchorCtr="0">
            <a:noAutofit/>
          </a:bodyPr>
          <a:lstStyle>
            <a:lvl1pPr marL="0" indent="0" algn="ctr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Month, Year</a:t>
            </a:r>
            <a:endParaRPr lang="en-ZA" dirty="0"/>
          </a:p>
        </p:txBody>
      </p:sp>
      <p:sp>
        <p:nvSpPr>
          <p:cNvPr id="9" name="Text Placeholder 10">
            <a:extLst>
              <a:ext uri="{FF2B5EF4-FFF2-40B4-BE49-F238E27FC236}">
                <a16:creationId xmlns:a16="http://schemas.microsoft.com/office/drawing/2014/main" id="{7811C96E-0DEE-4C3C-914D-3D8E37D685D8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14399" y="3354712"/>
            <a:ext cx="731520" cy="457200"/>
          </a:xfrm>
        </p:spPr>
        <p:txBody>
          <a:bodyPr anchor="ctr"/>
          <a:lstStyle>
            <a:lvl1pPr marL="0" indent="0" algn="ctr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Year</a:t>
            </a:r>
            <a:endParaRPr lang="en-ZA" dirty="0"/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401495E4-6A47-4169-8AF4-736F7CF55C37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96596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A350147-917D-4020-B9C3-CE41143A103A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75388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595A6F9E-88A2-46C6-B4B4-642D65C42C1E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54180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11C0F1C3-D7E3-418A-8706-CD257C1F5B6A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32972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8715823E-52F8-49ED-9EC8-E99ED0915BDD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11764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7DF700D5-2F9B-4B15-92CF-1052851D5E1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590556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BB40768A-A2DB-44AA-89F5-071BCE4D9F91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69348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105B8381-43DD-41A0-A705-D1255AC449AE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748140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id="{C178CB7C-93FB-40C1-9170-B99EF8EE9E8F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826932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18" name="Text Placeholder 10">
            <a:extLst>
              <a:ext uri="{FF2B5EF4-FFF2-40B4-BE49-F238E27FC236}">
                <a16:creationId xmlns:a16="http://schemas.microsoft.com/office/drawing/2014/main" id="{16D07EB6-011E-4F65-9F28-20CAB54640E8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905724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A2B65EAF-1F60-417C-B138-F72EFEBF6D81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984516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76D120F4-A640-421C-B1F8-406158CFBC8E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3085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105D759B-EB6D-4560-B0B8-1F7EB7D1B841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914400" y="4292468"/>
            <a:ext cx="731520" cy="457200"/>
          </a:xfrm>
        </p:spPr>
        <p:txBody>
          <a:bodyPr anchor="ctr"/>
          <a:lstStyle>
            <a:lvl1pPr marL="0" indent="0" algn="ctr">
              <a:buNone/>
              <a:defRPr sz="14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Year</a:t>
            </a:r>
            <a:endParaRPr lang="en-ZA" dirty="0"/>
          </a:p>
        </p:txBody>
      </p:sp>
      <p:sp>
        <p:nvSpPr>
          <p:cNvPr id="23" name="Text Placeholder 10">
            <a:extLst>
              <a:ext uri="{FF2B5EF4-FFF2-40B4-BE49-F238E27FC236}">
                <a16:creationId xmlns:a16="http://schemas.microsoft.com/office/drawing/2014/main" id="{BBD14391-1DC8-4D56-951F-25C5BDB3921C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1969915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24" name="Text Placeholder 10">
            <a:extLst>
              <a:ext uri="{FF2B5EF4-FFF2-40B4-BE49-F238E27FC236}">
                <a16:creationId xmlns:a16="http://schemas.microsoft.com/office/drawing/2014/main" id="{93FC04C9-D1DE-47BA-8D50-6D762B72B8FC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2757602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B8FB174F-BC80-4817-90C7-42F90C7978E5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3545289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26" name="Text Placeholder 10">
            <a:extLst>
              <a:ext uri="{FF2B5EF4-FFF2-40B4-BE49-F238E27FC236}">
                <a16:creationId xmlns:a16="http://schemas.microsoft.com/office/drawing/2014/main" id="{E896FB65-5B08-4993-8523-822688BB2A9B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4332976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27" name="Text Placeholder 10">
            <a:extLst>
              <a:ext uri="{FF2B5EF4-FFF2-40B4-BE49-F238E27FC236}">
                <a16:creationId xmlns:a16="http://schemas.microsoft.com/office/drawing/2014/main" id="{DBAF247D-367F-4524-9E85-4B66631D5309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5120663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28" name="Text Placeholder 10">
            <a:extLst>
              <a:ext uri="{FF2B5EF4-FFF2-40B4-BE49-F238E27FC236}">
                <a16:creationId xmlns:a16="http://schemas.microsoft.com/office/drawing/2014/main" id="{4F9BFDEC-4D89-4C8E-A3D9-A6DF0297F780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908350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29" name="Text Placeholder 10">
            <a:extLst>
              <a:ext uri="{FF2B5EF4-FFF2-40B4-BE49-F238E27FC236}">
                <a16:creationId xmlns:a16="http://schemas.microsoft.com/office/drawing/2014/main" id="{9C08EC58-18EC-4890-94D6-2422A6BBA8D5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696037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31" name="Text Placeholder 10">
            <a:extLst>
              <a:ext uri="{FF2B5EF4-FFF2-40B4-BE49-F238E27FC236}">
                <a16:creationId xmlns:a16="http://schemas.microsoft.com/office/drawing/2014/main" id="{5F5960EF-7F51-41A0-9E73-D2F727AB3F0D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7483724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32" name="Text Placeholder 10">
            <a:extLst>
              <a:ext uri="{FF2B5EF4-FFF2-40B4-BE49-F238E27FC236}">
                <a16:creationId xmlns:a16="http://schemas.microsoft.com/office/drawing/2014/main" id="{9F81D711-9D82-42A4-8AB2-12D1F4490AAD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8271411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30" name="Text Placeholder 10">
            <a:extLst>
              <a:ext uri="{FF2B5EF4-FFF2-40B4-BE49-F238E27FC236}">
                <a16:creationId xmlns:a16="http://schemas.microsoft.com/office/drawing/2014/main" id="{D360A36A-7282-4045-B0DF-503E6A97BA47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9059098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33" name="Text Placeholder 10">
            <a:extLst>
              <a:ext uri="{FF2B5EF4-FFF2-40B4-BE49-F238E27FC236}">
                <a16:creationId xmlns:a16="http://schemas.microsoft.com/office/drawing/2014/main" id="{0A2E5DCC-5FCD-4396-9980-17ECD06BB370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9846785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34" name="Text Placeholder 10">
            <a:extLst>
              <a:ext uri="{FF2B5EF4-FFF2-40B4-BE49-F238E27FC236}">
                <a16:creationId xmlns:a16="http://schemas.microsoft.com/office/drawing/2014/main" id="{A3860367-6AF8-4009-AE8B-33DEE49D1773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0634472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37" name="Arrow: Right 36">
            <a:extLst>
              <a:ext uri="{FF2B5EF4-FFF2-40B4-BE49-F238E27FC236}">
                <a16:creationId xmlns:a16="http://schemas.microsoft.com/office/drawing/2014/main" id="{A21A7A3E-FAE9-412E-9085-C5396DD58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29640" y="3981445"/>
            <a:ext cx="10332720" cy="168656"/>
          </a:xfrm>
          <a:prstGeom prst="rightArrow">
            <a:avLst>
              <a:gd name="adj1" fmla="val 100000"/>
              <a:gd name="adj2" fmla="val 8593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53DC4F1A-B4E3-468C-B5D4-1171E63EF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10162032" y="1"/>
            <a:ext cx="2029968" cy="2029968"/>
          </a:xfrm>
          <a:prstGeom prst="rect">
            <a:avLst/>
          </a:prstGeom>
        </p:spPr>
      </p:pic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2DB417EF-A4F1-45A2-ACA0-5C82104244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044816" y="2697432"/>
            <a:ext cx="0" cy="731520"/>
          </a:xfrm>
          <a:prstGeom prst="line">
            <a:avLst/>
          </a:prstGeom>
          <a:ln>
            <a:solidFill>
              <a:schemeClr val="tx2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5E81057A-21E4-4E98-BFE7-5B870E5EAA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423645" y="2697480"/>
            <a:ext cx="0" cy="733425"/>
          </a:xfrm>
          <a:prstGeom prst="line">
            <a:avLst/>
          </a:prstGeom>
          <a:ln>
            <a:solidFill>
              <a:schemeClr val="tx2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0E7D18C9-8D44-4323-B6BF-BF76C2381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9354996" y="2697480"/>
            <a:ext cx="0" cy="731520"/>
          </a:xfrm>
          <a:prstGeom prst="line">
            <a:avLst/>
          </a:prstGeom>
          <a:ln>
            <a:solidFill>
              <a:schemeClr val="tx2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7201D3F8-FF19-44BC-9EE7-6B58CD82B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>
            <a:off x="3049258" y="4709160"/>
            <a:ext cx="0" cy="731520"/>
          </a:xfrm>
          <a:prstGeom prst="line">
            <a:avLst/>
          </a:prstGeom>
          <a:ln>
            <a:solidFill>
              <a:schemeClr val="tx2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E6ACB076-AF56-41FE-9380-E9AD0CF403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>
            <a:off x="7014003" y="4709160"/>
            <a:ext cx="0" cy="731520"/>
          </a:xfrm>
          <a:prstGeom prst="line">
            <a:avLst/>
          </a:prstGeom>
          <a:ln>
            <a:solidFill>
              <a:schemeClr val="tx2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401BD79D-A068-4E2B-A576-16599ECD33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>
            <a:off x="10949479" y="4709160"/>
            <a:ext cx="0" cy="731520"/>
          </a:xfrm>
          <a:prstGeom prst="line">
            <a:avLst/>
          </a:prstGeom>
          <a:ln>
            <a:solidFill>
              <a:schemeClr val="tx2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 Placeholder 3">
            <a:extLst>
              <a:ext uri="{FF2B5EF4-FFF2-40B4-BE49-F238E27FC236}">
                <a16:creationId xmlns:a16="http://schemas.microsoft.com/office/drawing/2014/main" id="{28F6AF7C-04EA-4C94-9ADB-02F18DEF5A67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2302341" y="5269637"/>
            <a:ext cx="1554480" cy="561975"/>
          </a:xfrm>
          <a:solidFill>
            <a:schemeClr val="tx2"/>
          </a:solidFill>
          <a:ln>
            <a:noFill/>
          </a:ln>
        </p:spPr>
        <p:txBody>
          <a:bodyPr tIns="36000" anchor="t" anchorCtr="0">
            <a:normAutofit/>
          </a:bodyPr>
          <a:lstStyle>
            <a:lvl1pPr marL="0" indent="0" algn="ctr">
              <a:lnSpc>
                <a:spcPct val="150000"/>
              </a:lnSpc>
              <a:spcBef>
                <a:spcPts val="3600"/>
              </a:spcBef>
              <a:buNone/>
              <a:defRPr sz="10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Item Title</a:t>
            </a:r>
            <a:endParaRPr lang="en-ZA" dirty="0"/>
          </a:p>
        </p:txBody>
      </p:sp>
      <p:sp>
        <p:nvSpPr>
          <p:cNvPr id="64" name="Text Placeholder 36">
            <a:extLst>
              <a:ext uri="{FF2B5EF4-FFF2-40B4-BE49-F238E27FC236}">
                <a16:creationId xmlns:a16="http://schemas.microsoft.com/office/drawing/2014/main" id="{DBC1E942-B2AC-4A1B-A9BF-207F48444E69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2357205" y="5580533"/>
            <a:ext cx="1463040" cy="224670"/>
          </a:xfrm>
        </p:spPr>
        <p:txBody>
          <a:bodyPr anchor="t" anchorCtr="0">
            <a:noAutofit/>
          </a:bodyPr>
          <a:lstStyle>
            <a:lvl1pPr marL="0" indent="0" algn="ctr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Month, Year</a:t>
            </a:r>
            <a:endParaRPr lang="en-ZA" dirty="0"/>
          </a:p>
        </p:txBody>
      </p:sp>
      <p:sp>
        <p:nvSpPr>
          <p:cNvPr id="65" name="Text Placeholder 3">
            <a:extLst>
              <a:ext uri="{FF2B5EF4-FFF2-40B4-BE49-F238E27FC236}">
                <a16:creationId xmlns:a16="http://schemas.microsoft.com/office/drawing/2014/main" id="{236CF734-307C-46DF-9F1B-B7B348E8AFEC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6222339" y="5272948"/>
            <a:ext cx="1554480" cy="561975"/>
          </a:xfrm>
          <a:solidFill>
            <a:schemeClr val="tx2"/>
          </a:solidFill>
          <a:ln>
            <a:noFill/>
          </a:ln>
        </p:spPr>
        <p:txBody>
          <a:bodyPr tIns="36000" anchor="t" anchorCtr="0">
            <a:normAutofit/>
          </a:bodyPr>
          <a:lstStyle>
            <a:lvl1pPr marL="0" indent="0" algn="ctr">
              <a:lnSpc>
                <a:spcPct val="150000"/>
              </a:lnSpc>
              <a:spcBef>
                <a:spcPts val="3600"/>
              </a:spcBef>
              <a:buNone/>
              <a:defRPr sz="10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Item Title</a:t>
            </a:r>
            <a:endParaRPr lang="en-ZA" dirty="0"/>
          </a:p>
        </p:txBody>
      </p:sp>
      <p:sp>
        <p:nvSpPr>
          <p:cNvPr id="66" name="Text Placeholder 36">
            <a:extLst>
              <a:ext uri="{FF2B5EF4-FFF2-40B4-BE49-F238E27FC236}">
                <a16:creationId xmlns:a16="http://schemas.microsoft.com/office/drawing/2014/main" id="{A797E2F6-E10E-4B32-8496-AC4E0B14B3F7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6277203" y="5583844"/>
            <a:ext cx="1463040" cy="224670"/>
          </a:xfrm>
        </p:spPr>
        <p:txBody>
          <a:bodyPr anchor="t" anchorCtr="0">
            <a:noAutofit/>
          </a:bodyPr>
          <a:lstStyle>
            <a:lvl1pPr marL="0" indent="0" algn="ctr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Month, Year</a:t>
            </a:r>
            <a:endParaRPr lang="en-ZA" dirty="0"/>
          </a:p>
        </p:txBody>
      </p:sp>
      <p:sp>
        <p:nvSpPr>
          <p:cNvPr id="67" name="Text Placeholder 3">
            <a:extLst>
              <a:ext uri="{FF2B5EF4-FFF2-40B4-BE49-F238E27FC236}">
                <a16:creationId xmlns:a16="http://schemas.microsoft.com/office/drawing/2014/main" id="{FE2C824F-3FEC-4436-8D89-71417F95C4CA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10161393" y="5272948"/>
            <a:ext cx="1554480" cy="561975"/>
          </a:xfrm>
          <a:solidFill>
            <a:schemeClr val="tx2"/>
          </a:solidFill>
          <a:ln>
            <a:noFill/>
          </a:ln>
        </p:spPr>
        <p:txBody>
          <a:bodyPr tIns="36000" anchor="t" anchorCtr="0">
            <a:normAutofit/>
          </a:bodyPr>
          <a:lstStyle>
            <a:lvl1pPr marL="0" indent="0" algn="ctr">
              <a:lnSpc>
                <a:spcPct val="150000"/>
              </a:lnSpc>
              <a:spcBef>
                <a:spcPts val="3600"/>
              </a:spcBef>
              <a:buNone/>
              <a:defRPr sz="10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Item Title</a:t>
            </a:r>
            <a:endParaRPr lang="en-ZA" dirty="0"/>
          </a:p>
        </p:txBody>
      </p:sp>
      <p:sp>
        <p:nvSpPr>
          <p:cNvPr id="68" name="Text Placeholder 36">
            <a:extLst>
              <a:ext uri="{FF2B5EF4-FFF2-40B4-BE49-F238E27FC236}">
                <a16:creationId xmlns:a16="http://schemas.microsoft.com/office/drawing/2014/main" id="{A789A2A0-3ABC-41EA-A65B-C158812FD38D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10216257" y="5583844"/>
            <a:ext cx="1463040" cy="224670"/>
          </a:xfrm>
        </p:spPr>
        <p:txBody>
          <a:bodyPr anchor="t" anchorCtr="0">
            <a:noAutofit/>
          </a:bodyPr>
          <a:lstStyle>
            <a:lvl1pPr marL="0" indent="0" algn="ctr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Month, Year</a:t>
            </a:r>
            <a:endParaRPr lang="en-ZA" dirty="0"/>
          </a:p>
        </p:txBody>
      </p:sp>
      <p:sp>
        <p:nvSpPr>
          <p:cNvPr id="40" name="Date Placeholder 3">
            <a:extLst>
              <a:ext uri="{FF2B5EF4-FFF2-40B4-BE49-F238E27FC236}">
                <a16:creationId xmlns:a16="http://schemas.microsoft.com/office/drawing/2014/main" id="{F15C78F9-B77F-44BB-9DD3-7FD6042F4D4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4400" y="6353175"/>
            <a:ext cx="109728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41" name="Footer Placeholder 4">
            <a:extLst>
              <a:ext uri="{FF2B5EF4-FFF2-40B4-BE49-F238E27FC236}">
                <a16:creationId xmlns:a16="http://schemas.microsoft.com/office/drawing/2014/main" id="{7A2CE885-91AB-475D-937A-12B9D463D4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424487" y="6350000"/>
            <a:ext cx="22860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Pitch deck title</a:t>
            </a:r>
          </a:p>
        </p:txBody>
      </p:sp>
      <p:sp>
        <p:nvSpPr>
          <p:cNvPr id="42" name="Slide Number Placeholder 5">
            <a:extLst>
              <a:ext uri="{FF2B5EF4-FFF2-40B4-BE49-F238E27FC236}">
                <a16:creationId xmlns:a16="http://schemas.microsoft.com/office/drawing/2014/main" id="{AF0A068C-26D9-4FC8-AD91-8B62AA304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50611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04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896112"/>
            <a:ext cx="10515600" cy="1325563"/>
          </a:xfrm>
        </p:spPr>
        <p:txBody>
          <a:bodyPr anchor="t" anchorCtr="0"/>
          <a:lstStyle>
            <a:lvl1pPr>
              <a:defRPr cap="all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1080" y="1825625"/>
            <a:ext cx="10515600" cy="4351338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23">
            <a:extLst>
              <a:ext uri="{FF2B5EF4-FFF2-40B4-BE49-F238E27FC236}">
                <a16:creationId xmlns:a16="http://schemas.microsoft.com/office/drawing/2014/main" id="{AB92D86A-5036-415A-B056-A55CB2E0C2C9}"/>
              </a:ext>
            </a:extLst>
          </p:cNvPr>
          <p:cNvSpPr/>
          <p:nvPr userDrawn="1"/>
        </p:nvSpPr>
        <p:spPr>
          <a:xfrm rot="10800000">
            <a:off x="11177016" y="0"/>
            <a:ext cx="1014984" cy="1014984"/>
          </a:xfrm>
          <a:custGeom>
            <a:avLst/>
            <a:gdLst>
              <a:gd name="connsiteX0" fmla="*/ 0 w 2029968"/>
              <a:gd name="connsiteY0" fmla="*/ 0 h 2029968"/>
              <a:gd name="connsiteX1" fmla="*/ 2029968 w 2029968"/>
              <a:gd name="connsiteY1" fmla="*/ 0 h 2029968"/>
              <a:gd name="connsiteX2" fmla="*/ 2029968 w 2029968"/>
              <a:gd name="connsiteY2" fmla="*/ 2029968 h 2029968"/>
              <a:gd name="connsiteX3" fmla="*/ 0 w 2029968"/>
              <a:gd name="connsiteY3" fmla="*/ 2029968 h 2029968"/>
              <a:gd name="connsiteX4" fmla="*/ 0 w 2029968"/>
              <a:gd name="connsiteY4" fmla="*/ 0 h 2029968"/>
              <a:gd name="connsiteX0" fmla="*/ 0 w 2029968"/>
              <a:gd name="connsiteY0" fmla="*/ 0 h 2029968"/>
              <a:gd name="connsiteX1" fmla="*/ 2029968 w 2029968"/>
              <a:gd name="connsiteY1" fmla="*/ 2029968 h 2029968"/>
              <a:gd name="connsiteX2" fmla="*/ 0 w 2029968"/>
              <a:gd name="connsiteY2" fmla="*/ 2029968 h 2029968"/>
              <a:gd name="connsiteX3" fmla="*/ 0 w 2029968"/>
              <a:gd name="connsiteY3" fmla="*/ 0 h 2029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9968" h="2029968">
                <a:moveTo>
                  <a:pt x="0" y="0"/>
                </a:moveTo>
                <a:lnTo>
                  <a:pt x="2029968" y="2029968"/>
                </a:lnTo>
                <a:lnTo>
                  <a:pt x="0" y="202996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0C761AA1-7048-41AE-AA8B-1FD077C849B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4400" y="6353175"/>
            <a:ext cx="109728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36439D65-6A92-4B4C-8307-6CB811F976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424488" y="6350000"/>
            <a:ext cx="22860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Pitch deck title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2AB85375-9E39-4BEF-908C-531D02526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37480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- 4 up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896112"/>
            <a:ext cx="10363200" cy="1325880"/>
          </a:xfrm>
        </p:spPr>
        <p:txBody>
          <a:bodyPr anchor="t" anchorCtr="0"/>
          <a:lstStyle>
            <a:lvl1pPr>
              <a:defRPr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A40526D-DB50-43D0-90D5-E6FB281419D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4400" y="1993392"/>
            <a:ext cx="2286000" cy="2286000"/>
          </a:xfrm>
          <a:solidFill>
            <a:schemeClr val="tx2">
              <a:lumMod val="90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FCCE554-7DC7-4A2A-BD55-8E86A3B4AD6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4507992"/>
            <a:ext cx="2286000" cy="274320"/>
          </a:xfrm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 b="1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 b="1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 b="1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 b="1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4C379AB9-816A-48B0-8040-51C116DF5D5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200" y="4837176"/>
            <a:ext cx="2286000" cy="457200"/>
          </a:xfrm>
        </p:spPr>
        <p:txBody>
          <a:bodyPr>
            <a:noAutofit/>
          </a:bodyPr>
          <a:lstStyle>
            <a:lvl1pPr marL="0" indent="0">
              <a:buNone/>
              <a:defRPr sz="12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 b="1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 b="1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 b="1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 b="1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3" name="Picture Placeholder 8">
            <a:extLst>
              <a:ext uri="{FF2B5EF4-FFF2-40B4-BE49-F238E27FC236}">
                <a16:creationId xmlns:a16="http://schemas.microsoft.com/office/drawing/2014/main" id="{EB148D33-9D3D-4F09-AD3D-5478787F73F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610808" y="1993392"/>
            <a:ext cx="2286000" cy="2286000"/>
          </a:xfrm>
          <a:solidFill>
            <a:schemeClr val="tx2">
              <a:lumMod val="90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41C6DB7F-D21E-454A-8816-7C20215E17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535680" y="4511617"/>
            <a:ext cx="2286000" cy="274320"/>
          </a:xfrm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 b="1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 b="1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 b="1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 b="1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D0C4D301-6FD0-45BF-8011-A4984ED664E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535680" y="4839223"/>
            <a:ext cx="2286000" cy="457200"/>
          </a:xfrm>
        </p:spPr>
        <p:txBody>
          <a:bodyPr>
            <a:noAutofit/>
          </a:bodyPr>
          <a:lstStyle>
            <a:lvl1pPr marL="0" indent="0">
              <a:buNone/>
              <a:defRPr sz="12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 b="1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 b="1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 b="1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 b="1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9" name="Picture Placeholder 8">
            <a:extLst>
              <a:ext uri="{FF2B5EF4-FFF2-40B4-BE49-F238E27FC236}">
                <a16:creationId xmlns:a16="http://schemas.microsoft.com/office/drawing/2014/main" id="{CB5FD37A-EE86-444D-9C60-101D10C1C6A3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307216" y="1993392"/>
            <a:ext cx="2286000" cy="2286000"/>
          </a:xfrm>
          <a:solidFill>
            <a:schemeClr val="tx2">
              <a:lumMod val="90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id="{77DCE814-41FD-4D48-8120-139ED978660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233160" y="4511617"/>
            <a:ext cx="2286000" cy="274320"/>
          </a:xfrm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 b="1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 b="1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 b="1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 b="1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142BD72F-73D4-46DC-B184-801565CDC96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233160" y="4839223"/>
            <a:ext cx="2286000" cy="457200"/>
          </a:xfrm>
        </p:spPr>
        <p:txBody>
          <a:bodyPr>
            <a:noAutofit/>
          </a:bodyPr>
          <a:lstStyle>
            <a:lvl1pPr marL="0" indent="0">
              <a:buNone/>
              <a:defRPr sz="12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 b="1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 b="1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 b="1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 b="1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6" name="Picture Placeholder 8">
            <a:extLst>
              <a:ext uri="{FF2B5EF4-FFF2-40B4-BE49-F238E27FC236}">
                <a16:creationId xmlns:a16="http://schemas.microsoft.com/office/drawing/2014/main" id="{97508F04-3E2E-41F2-9326-8B0362A83AB8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9003624" y="1993392"/>
            <a:ext cx="2286000" cy="2286000"/>
          </a:xfrm>
          <a:solidFill>
            <a:schemeClr val="tx2">
              <a:lumMod val="90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D5ACD767-F8EC-4D73-8CC0-DC4C23BBB2B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927973" y="4507992"/>
            <a:ext cx="2286000" cy="274320"/>
          </a:xfrm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 b="1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 b="1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 b="1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 b="1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8" name="Text Placeholder 10">
            <a:extLst>
              <a:ext uri="{FF2B5EF4-FFF2-40B4-BE49-F238E27FC236}">
                <a16:creationId xmlns:a16="http://schemas.microsoft.com/office/drawing/2014/main" id="{4736BB1A-851C-4D31-90C7-CDC5DBAEE1C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927973" y="4837176"/>
            <a:ext cx="2286000" cy="457200"/>
          </a:xfrm>
        </p:spPr>
        <p:txBody>
          <a:bodyPr>
            <a:noAutofit/>
          </a:bodyPr>
          <a:lstStyle>
            <a:lvl1pPr marL="0" indent="0">
              <a:buNone/>
              <a:defRPr sz="12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 b="1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 b="1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 b="1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 b="1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Title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B2402DAC-DB2C-47BE-AE78-07846291BB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10162032" y="1"/>
            <a:ext cx="2029968" cy="2029968"/>
          </a:xfrm>
          <a:prstGeom prst="rect">
            <a:avLst/>
          </a:prstGeom>
        </p:spPr>
      </p:pic>
      <p:sp>
        <p:nvSpPr>
          <p:cNvPr id="32" name="Date Placeholder 3">
            <a:extLst>
              <a:ext uri="{FF2B5EF4-FFF2-40B4-BE49-F238E27FC236}">
                <a16:creationId xmlns:a16="http://schemas.microsoft.com/office/drawing/2014/main" id="{B459F3AA-94CC-42D0-8666-6ACC47E3DE3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4400" y="6353175"/>
            <a:ext cx="109728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33" name="Footer Placeholder 4">
            <a:extLst>
              <a:ext uri="{FF2B5EF4-FFF2-40B4-BE49-F238E27FC236}">
                <a16:creationId xmlns:a16="http://schemas.microsoft.com/office/drawing/2014/main" id="{FD28A03E-E672-4334-B8F0-0D3497967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744527" y="6350000"/>
            <a:ext cx="22860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Pitch deck title</a:t>
            </a:r>
          </a:p>
        </p:txBody>
      </p:sp>
      <p:sp>
        <p:nvSpPr>
          <p:cNvPr id="46" name="Slide Number Placeholder 5">
            <a:extLst>
              <a:ext uri="{FF2B5EF4-FFF2-40B4-BE49-F238E27FC236}">
                <a16:creationId xmlns:a16="http://schemas.microsoft.com/office/drawing/2014/main" id="{985153C5-B300-4F05-832B-67E58EF5A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71157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- 8 up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896112"/>
            <a:ext cx="10515600" cy="1325880"/>
          </a:xfrm>
        </p:spPr>
        <p:txBody>
          <a:bodyPr anchor="t" anchorCtr="0"/>
          <a:lstStyle>
            <a:lvl1pPr>
              <a:defRPr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A40526D-DB50-43D0-90D5-E6FB281419D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4400" y="1975104"/>
            <a:ext cx="2057400" cy="1371600"/>
          </a:xfrm>
          <a:solidFill>
            <a:schemeClr val="tx2">
              <a:lumMod val="90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FCCE554-7DC7-4A2A-BD55-8E86A3B4AD6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3474720"/>
            <a:ext cx="2057400" cy="274320"/>
          </a:xfrm>
        </p:spPr>
        <p:txBody>
          <a:bodyPr>
            <a:noAutofit/>
          </a:bodyPr>
          <a:lstStyle>
            <a:lvl1pPr marL="0" indent="0">
              <a:buNone/>
              <a:defRPr sz="1000" b="1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 b="1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 b="1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 b="1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 b="1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4C379AB9-816A-48B0-8040-51C116DF5D5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200" y="3703320"/>
            <a:ext cx="2057400" cy="274320"/>
          </a:xfrm>
        </p:spPr>
        <p:txBody>
          <a:bodyPr>
            <a:noAutofit/>
          </a:bodyPr>
          <a:lstStyle>
            <a:lvl1pPr marL="0" indent="0">
              <a:buNone/>
              <a:defRPr sz="10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 b="1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 b="1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 b="1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 b="1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3" name="Picture Placeholder 8">
            <a:extLst>
              <a:ext uri="{FF2B5EF4-FFF2-40B4-BE49-F238E27FC236}">
                <a16:creationId xmlns:a16="http://schemas.microsoft.com/office/drawing/2014/main" id="{EB148D33-9D3D-4F09-AD3D-5478787F73F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682999" y="1975104"/>
            <a:ext cx="2057400" cy="1371600"/>
          </a:xfrm>
          <a:solidFill>
            <a:schemeClr val="tx2">
              <a:lumMod val="90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41C6DB7F-D21E-454A-8816-7C20215E17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608832" y="3474720"/>
            <a:ext cx="2057400" cy="274320"/>
          </a:xfrm>
        </p:spPr>
        <p:txBody>
          <a:bodyPr>
            <a:noAutofit/>
          </a:bodyPr>
          <a:lstStyle>
            <a:lvl1pPr marL="0" indent="0">
              <a:buNone/>
              <a:defRPr sz="1000" b="1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 b="1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 b="1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 b="1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 b="1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D0C4D301-6FD0-45BF-8011-A4984ED664E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08832" y="3703320"/>
            <a:ext cx="2057400" cy="274320"/>
          </a:xfrm>
        </p:spPr>
        <p:txBody>
          <a:bodyPr>
            <a:noAutofit/>
          </a:bodyPr>
          <a:lstStyle>
            <a:lvl1pPr marL="0" indent="0">
              <a:buNone/>
              <a:defRPr sz="10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 b="1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 b="1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 b="1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 b="1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9" name="Picture Placeholder 8">
            <a:extLst>
              <a:ext uri="{FF2B5EF4-FFF2-40B4-BE49-F238E27FC236}">
                <a16:creationId xmlns:a16="http://schemas.microsoft.com/office/drawing/2014/main" id="{CB5FD37A-EE86-444D-9C60-101D10C1C6A3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451598" y="1975104"/>
            <a:ext cx="2057400" cy="1371600"/>
          </a:xfrm>
          <a:solidFill>
            <a:schemeClr val="tx2">
              <a:lumMod val="90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id="{77DCE814-41FD-4D48-8120-139ED978660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379464" y="3474720"/>
            <a:ext cx="2057400" cy="274320"/>
          </a:xfrm>
        </p:spPr>
        <p:txBody>
          <a:bodyPr>
            <a:noAutofit/>
          </a:bodyPr>
          <a:lstStyle>
            <a:lvl1pPr marL="0" indent="0">
              <a:buNone/>
              <a:defRPr sz="1000" b="1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 b="1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 b="1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 b="1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 b="1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142BD72F-73D4-46DC-B184-801565CDC96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379464" y="3703320"/>
            <a:ext cx="2057400" cy="274320"/>
          </a:xfrm>
        </p:spPr>
        <p:txBody>
          <a:bodyPr>
            <a:noAutofit/>
          </a:bodyPr>
          <a:lstStyle>
            <a:lvl1pPr marL="0" indent="0">
              <a:buNone/>
              <a:defRPr sz="10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 b="1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 b="1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 b="1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 b="1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6" name="Picture Placeholder 8">
            <a:extLst>
              <a:ext uri="{FF2B5EF4-FFF2-40B4-BE49-F238E27FC236}">
                <a16:creationId xmlns:a16="http://schemas.microsoft.com/office/drawing/2014/main" id="{97508F04-3E2E-41F2-9326-8B0362A83AB8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9220198" y="1975104"/>
            <a:ext cx="2057400" cy="1371600"/>
          </a:xfrm>
          <a:solidFill>
            <a:schemeClr val="tx2">
              <a:lumMod val="90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D5ACD767-F8EC-4D73-8CC0-DC4C23BBB2B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140952" y="3474720"/>
            <a:ext cx="2057400" cy="274320"/>
          </a:xfrm>
        </p:spPr>
        <p:txBody>
          <a:bodyPr>
            <a:noAutofit/>
          </a:bodyPr>
          <a:lstStyle>
            <a:lvl1pPr marL="0" indent="0">
              <a:buNone/>
              <a:defRPr sz="1000" b="1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 b="1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 b="1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 b="1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 b="1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8" name="Text Placeholder 10">
            <a:extLst>
              <a:ext uri="{FF2B5EF4-FFF2-40B4-BE49-F238E27FC236}">
                <a16:creationId xmlns:a16="http://schemas.microsoft.com/office/drawing/2014/main" id="{4736BB1A-851C-4D31-90C7-CDC5DBAEE1C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140952" y="3703320"/>
            <a:ext cx="2057400" cy="274320"/>
          </a:xfrm>
        </p:spPr>
        <p:txBody>
          <a:bodyPr>
            <a:noAutofit/>
          </a:bodyPr>
          <a:lstStyle>
            <a:lvl1pPr marL="0" indent="0">
              <a:buNone/>
              <a:defRPr sz="10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 b="1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 b="1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 b="1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 b="1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34" name="Picture Placeholder 8">
            <a:extLst>
              <a:ext uri="{FF2B5EF4-FFF2-40B4-BE49-F238E27FC236}">
                <a16:creationId xmlns:a16="http://schemas.microsoft.com/office/drawing/2014/main" id="{7B2E434D-5BFF-4F4E-89CC-2A0B72618AF8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914400" y="4160520"/>
            <a:ext cx="2057400" cy="1371600"/>
          </a:xfrm>
          <a:solidFill>
            <a:schemeClr val="tx2">
              <a:lumMod val="90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5" name="Text Placeholder 10">
            <a:extLst>
              <a:ext uri="{FF2B5EF4-FFF2-40B4-BE49-F238E27FC236}">
                <a16:creationId xmlns:a16="http://schemas.microsoft.com/office/drawing/2014/main" id="{54BF5D0F-83F6-4B5E-82FB-FB9D4A47682D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38200" y="5669280"/>
            <a:ext cx="2057400" cy="274320"/>
          </a:xfrm>
        </p:spPr>
        <p:txBody>
          <a:bodyPr>
            <a:noAutofit/>
          </a:bodyPr>
          <a:lstStyle>
            <a:lvl1pPr marL="0" indent="0">
              <a:buNone/>
              <a:defRPr sz="1000" b="1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 b="1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 b="1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 b="1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 b="1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36" name="Text Placeholder 10">
            <a:extLst>
              <a:ext uri="{FF2B5EF4-FFF2-40B4-BE49-F238E27FC236}">
                <a16:creationId xmlns:a16="http://schemas.microsoft.com/office/drawing/2014/main" id="{2989D348-84C3-4684-A67D-DBE303776B2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38200" y="5907024"/>
            <a:ext cx="2057400" cy="274320"/>
          </a:xfrm>
        </p:spPr>
        <p:txBody>
          <a:bodyPr>
            <a:noAutofit/>
          </a:bodyPr>
          <a:lstStyle>
            <a:lvl1pPr marL="0" indent="0">
              <a:buNone/>
              <a:defRPr sz="10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 b="1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 b="1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 b="1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 b="1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37" name="Picture Placeholder 8">
            <a:extLst>
              <a:ext uri="{FF2B5EF4-FFF2-40B4-BE49-F238E27FC236}">
                <a16:creationId xmlns:a16="http://schemas.microsoft.com/office/drawing/2014/main" id="{68CB93A9-E63E-4946-8E32-FF80E0995A40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685032" y="4160520"/>
            <a:ext cx="2057400" cy="1371600"/>
          </a:xfrm>
          <a:solidFill>
            <a:schemeClr val="tx2">
              <a:lumMod val="90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Text Placeholder 10">
            <a:extLst>
              <a:ext uri="{FF2B5EF4-FFF2-40B4-BE49-F238E27FC236}">
                <a16:creationId xmlns:a16="http://schemas.microsoft.com/office/drawing/2014/main" id="{DF7A9899-0EF5-4E5E-B7B1-37D8FFD99BD1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608832" y="5669280"/>
            <a:ext cx="2057400" cy="274320"/>
          </a:xfrm>
        </p:spPr>
        <p:txBody>
          <a:bodyPr>
            <a:noAutofit/>
          </a:bodyPr>
          <a:lstStyle>
            <a:lvl1pPr marL="0" indent="0">
              <a:buNone/>
              <a:defRPr sz="1000" b="1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 b="1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 b="1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 b="1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 b="1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39" name="Text Placeholder 10">
            <a:extLst>
              <a:ext uri="{FF2B5EF4-FFF2-40B4-BE49-F238E27FC236}">
                <a16:creationId xmlns:a16="http://schemas.microsoft.com/office/drawing/2014/main" id="{B11F2CCF-80D1-467A-86AC-3F5D8DD5E862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608832" y="5907024"/>
            <a:ext cx="2057400" cy="274320"/>
          </a:xfrm>
        </p:spPr>
        <p:txBody>
          <a:bodyPr>
            <a:noAutofit/>
          </a:bodyPr>
          <a:lstStyle>
            <a:lvl1pPr marL="0" indent="0">
              <a:buNone/>
              <a:defRPr sz="10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 b="1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 b="1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 b="1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 b="1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43" name="Picture Placeholder 8">
            <a:extLst>
              <a:ext uri="{FF2B5EF4-FFF2-40B4-BE49-F238E27FC236}">
                <a16:creationId xmlns:a16="http://schemas.microsoft.com/office/drawing/2014/main" id="{8F17B7F6-C6DF-45C7-BDE5-81003F62B356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6455664" y="4160520"/>
            <a:ext cx="2057400" cy="1371600"/>
          </a:xfrm>
          <a:solidFill>
            <a:schemeClr val="tx2">
              <a:lumMod val="90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Text Placeholder 10">
            <a:extLst>
              <a:ext uri="{FF2B5EF4-FFF2-40B4-BE49-F238E27FC236}">
                <a16:creationId xmlns:a16="http://schemas.microsoft.com/office/drawing/2014/main" id="{00DDE45F-F583-4DF4-9452-E816A091409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379464" y="5669280"/>
            <a:ext cx="2057400" cy="274320"/>
          </a:xfrm>
        </p:spPr>
        <p:txBody>
          <a:bodyPr>
            <a:noAutofit/>
          </a:bodyPr>
          <a:lstStyle>
            <a:lvl1pPr marL="0" indent="0">
              <a:buNone/>
              <a:defRPr sz="1000" b="1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 b="1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 b="1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 b="1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 b="1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45" name="Text Placeholder 10">
            <a:extLst>
              <a:ext uri="{FF2B5EF4-FFF2-40B4-BE49-F238E27FC236}">
                <a16:creationId xmlns:a16="http://schemas.microsoft.com/office/drawing/2014/main" id="{6780E523-546C-4CCA-A992-E1551F2878E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379464" y="5907024"/>
            <a:ext cx="2057400" cy="274320"/>
          </a:xfrm>
        </p:spPr>
        <p:txBody>
          <a:bodyPr>
            <a:noAutofit/>
          </a:bodyPr>
          <a:lstStyle>
            <a:lvl1pPr marL="0" indent="0">
              <a:buNone/>
              <a:defRPr sz="10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 b="1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 b="1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 b="1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 b="1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40" name="Picture Placeholder 8">
            <a:extLst>
              <a:ext uri="{FF2B5EF4-FFF2-40B4-BE49-F238E27FC236}">
                <a16:creationId xmlns:a16="http://schemas.microsoft.com/office/drawing/2014/main" id="{2C506CA8-234D-479D-BB85-9F0FD9EDA6E6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9217152" y="4160520"/>
            <a:ext cx="2057400" cy="1371600"/>
          </a:xfrm>
          <a:solidFill>
            <a:schemeClr val="tx2">
              <a:lumMod val="90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1" name="Text Placeholder 10">
            <a:extLst>
              <a:ext uri="{FF2B5EF4-FFF2-40B4-BE49-F238E27FC236}">
                <a16:creationId xmlns:a16="http://schemas.microsoft.com/office/drawing/2014/main" id="{55F6DA8A-3D9F-41E6-8A23-7DD2FB5AB6AA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9140952" y="5669280"/>
            <a:ext cx="2057400" cy="274320"/>
          </a:xfrm>
        </p:spPr>
        <p:txBody>
          <a:bodyPr>
            <a:noAutofit/>
          </a:bodyPr>
          <a:lstStyle>
            <a:lvl1pPr marL="0" indent="0">
              <a:buNone/>
              <a:defRPr sz="1000" b="1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 b="1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 b="1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 b="1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 b="1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42" name="Text Placeholder 10">
            <a:extLst>
              <a:ext uri="{FF2B5EF4-FFF2-40B4-BE49-F238E27FC236}">
                <a16:creationId xmlns:a16="http://schemas.microsoft.com/office/drawing/2014/main" id="{CF522D8A-203A-454E-80C2-641E38298F4E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140952" y="5907024"/>
            <a:ext cx="2057400" cy="274320"/>
          </a:xfrm>
        </p:spPr>
        <p:txBody>
          <a:bodyPr>
            <a:noAutofit/>
          </a:bodyPr>
          <a:lstStyle>
            <a:lvl1pPr marL="0" indent="0">
              <a:buNone/>
              <a:defRPr sz="10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 b="1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 b="1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 b="1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 b="1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Title</a:t>
            </a: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56630BF6-F55A-46EA-AB98-D26668FA2C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10162032" y="1"/>
            <a:ext cx="2029968" cy="2029968"/>
          </a:xfrm>
          <a:prstGeom prst="rect">
            <a:avLst/>
          </a:prstGeom>
        </p:spPr>
      </p:pic>
      <p:sp>
        <p:nvSpPr>
          <p:cNvPr id="50" name="Date Placeholder 3">
            <a:extLst>
              <a:ext uri="{FF2B5EF4-FFF2-40B4-BE49-F238E27FC236}">
                <a16:creationId xmlns:a16="http://schemas.microsoft.com/office/drawing/2014/main" id="{4E530EA6-2F2B-481A-AA24-DCD67A71F1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4400" y="6353175"/>
            <a:ext cx="109728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51" name="Footer Placeholder 4">
            <a:extLst>
              <a:ext uri="{FF2B5EF4-FFF2-40B4-BE49-F238E27FC236}">
                <a16:creationId xmlns:a16="http://schemas.microsoft.com/office/drawing/2014/main" id="{54A9E911-EA72-48DC-8A5D-F25D6E0BB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744527" y="6350000"/>
            <a:ext cx="22860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Pitch deck title</a:t>
            </a:r>
          </a:p>
        </p:txBody>
      </p:sp>
      <p:sp>
        <p:nvSpPr>
          <p:cNvPr id="52" name="Slide Number Placeholder 5">
            <a:extLst>
              <a:ext uri="{FF2B5EF4-FFF2-40B4-BE49-F238E27FC236}">
                <a16:creationId xmlns:a16="http://schemas.microsoft.com/office/drawing/2014/main" id="{108A73E5-84FC-4283-9424-C461538486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89312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nding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896112"/>
            <a:ext cx="10058400" cy="694171"/>
          </a:xfrm>
        </p:spPr>
        <p:txBody>
          <a:bodyPr anchor="t" anchorCtr="0"/>
          <a:lstStyle>
            <a:lvl1pPr>
              <a:defRPr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46611B7-8FF7-4773-9FAF-EF9DE18D43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1173968" y="0"/>
            <a:ext cx="1018032" cy="6862761"/>
            <a:chOff x="11173968" y="0"/>
            <a:chExt cx="1018032" cy="6862761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72204226-A8C8-4414-BE3B-0CD0D8F67ABE}"/>
                </a:ext>
              </a:extLst>
            </p:cNvPr>
            <p:cNvSpPr/>
            <p:nvPr userDrawn="1"/>
          </p:nvSpPr>
          <p:spPr>
            <a:xfrm>
              <a:off x="11177016" y="4858514"/>
              <a:ext cx="1014984" cy="200424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CAC0494-1460-484E-B1EC-8A8EEFF0AD5E}"/>
                </a:ext>
              </a:extLst>
            </p:cNvPr>
            <p:cNvSpPr/>
            <p:nvPr userDrawn="1"/>
          </p:nvSpPr>
          <p:spPr>
            <a:xfrm>
              <a:off x="11177016" y="2838061"/>
              <a:ext cx="1014984" cy="2029968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053D751-9B56-4385-B029-D756EFA914F4}"/>
                </a:ext>
              </a:extLst>
            </p:cNvPr>
            <p:cNvSpPr/>
            <p:nvPr userDrawn="1"/>
          </p:nvSpPr>
          <p:spPr>
            <a:xfrm>
              <a:off x="11177016" y="0"/>
              <a:ext cx="1014984" cy="202996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triped pattern&#10;&#10;Description automatically generated with low confidence">
              <a:extLst>
                <a:ext uri="{FF2B5EF4-FFF2-40B4-BE49-F238E27FC236}">
                  <a16:creationId xmlns:a16="http://schemas.microsoft.com/office/drawing/2014/main" id="{AA00FC23-2ED3-484B-8A89-83CB1E35C38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0718200" y="557719"/>
              <a:ext cx="1828800" cy="905164"/>
            </a:xfrm>
            <a:prstGeom prst="rect">
              <a:avLst/>
            </a:prstGeom>
          </p:spPr>
        </p:pic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25393BEB-828B-4E48-B695-AAA33AA7CB85}"/>
                </a:ext>
              </a:extLst>
            </p:cNvPr>
            <p:cNvSpPr/>
            <p:nvPr userDrawn="1"/>
          </p:nvSpPr>
          <p:spPr>
            <a:xfrm>
              <a:off x="11177016" y="2026941"/>
              <a:ext cx="1014984" cy="81295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2C7CEDC-3E16-44A0-8999-B09857049C09}"/>
                </a:ext>
              </a:extLst>
            </p:cNvPr>
            <p:cNvSpPr/>
            <p:nvPr userDrawn="1"/>
          </p:nvSpPr>
          <p:spPr>
            <a:xfrm rot="10800000">
              <a:off x="11277600" y="2954014"/>
              <a:ext cx="914400" cy="1828800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pic>
          <p:nvPicPr>
            <p:cNvPr id="22" name="Graphic 21">
              <a:extLst>
                <a:ext uri="{FF2B5EF4-FFF2-40B4-BE49-F238E27FC236}">
                  <a16:creationId xmlns:a16="http://schemas.microsoft.com/office/drawing/2014/main" id="{40029F77-2501-4EBF-A232-5031A447FD8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5400000">
              <a:off x="10716768" y="5418805"/>
              <a:ext cx="1828800" cy="914400"/>
            </a:xfrm>
            <a:prstGeom prst="rect">
              <a:avLst/>
            </a:prstGeom>
          </p:spPr>
        </p:pic>
      </p:grp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2558E2F-7ED7-452C-BF34-1D9CEE3DA176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2678424" y="2107851"/>
            <a:ext cx="1530196" cy="394033"/>
          </a:xfrm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bg1"/>
                </a:solidFill>
              </a:defRPr>
            </a:lvl2pPr>
            <a:lvl3pPr marL="914400" indent="0">
              <a:buNone/>
              <a:defRPr sz="1600">
                <a:solidFill>
                  <a:schemeClr val="bg1"/>
                </a:solidFill>
              </a:defRPr>
            </a:lvl3pPr>
            <a:lvl4pPr marL="1371600" indent="0">
              <a:buNone/>
              <a:defRPr sz="1400">
                <a:solidFill>
                  <a:schemeClr val="bg1"/>
                </a:solidFill>
              </a:defRPr>
            </a:lvl4pPr>
            <a:lvl5pPr marL="1828800" indent="0">
              <a:buNone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61" name="Text Placeholder 6">
            <a:extLst>
              <a:ext uri="{FF2B5EF4-FFF2-40B4-BE49-F238E27FC236}">
                <a16:creationId xmlns:a16="http://schemas.microsoft.com/office/drawing/2014/main" id="{36EF96CC-8462-492B-A583-23CA7F69D645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2052902" y="2559632"/>
            <a:ext cx="2070325" cy="380859"/>
          </a:xfrm>
        </p:spPr>
        <p:txBody>
          <a:bodyPr>
            <a:noAutofit/>
          </a:bodyPr>
          <a:lstStyle>
            <a:lvl1pPr marL="0" indent="0">
              <a:buNone/>
              <a:defRPr sz="16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bg1"/>
                </a:solidFill>
              </a:defRPr>
            </a:lvl2pPr>
            <a:lvl3pPr marL="914400" indent="0">
              <a:buNone/>
              <a:defRPr sz="1600">
                <a:solidFill>
                  <a:schemeClr val="bg1"/>
                </a:solidFill>
              </a:defRPr>
            </a:lvl3pPr>
            <a:lvl4pPr marL="1371600" indent="0">
              <a:buNone/>
              <a:defRPr sz="1400">
                <a:solidFill>
                  <a:schemeClr val="bg1"/>
                </a:solidFill>
              </a:defRPr>
            </a:lvl4pPr>
            <a:lvl5pPr marL="1828800" indent="0">
              <a:buNone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65" name="Text Placeholder 6">
            <a:extLst>
              <a:ext uri="{FF2B5EF4-FFF2-40B4-BE49-F238E27FC236}">
                <a16:creationId xmlns:a16="http://schemas.microsoft.com/office/drawing/2014/main" id="{9181B54C-566B-4B18-924F-0B0ABFA177BE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1878637" y="2848394"/>
            <a:ext cx="2074739" cy="509921"/>
          </a:xfrm>
        </p:spPr>
        <p:txBody>
          <a:bodyPr>
            <a:noAutofit/>
          </a:bodyPr>
          <a:lstStyle>
            <a:lvl1pPr marL="0" indent="0" algn="r">
              <a:buNone/>
              <a:defRPr sz="12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bg1"/>
                </a:solidFill>
              </a:defRPr>
            </a:lvl2pPr>
            <a:lvl3pPr marL="914400" indent="0">
              <a:buNone/>
              <a:defRPr sz="1600">
                <a:solidFill>
                  <a:schemeClr val="bg1"/>
                </a:solidFill>
              </a:defRPr>
            </a:lvl3pPr>
            <a:lvl4pPr marL="1371600" indent="0">
              <a:buNone/>
              <a:defRPr sz="1400">
                <a:solidFill>
                  <a:schemeClr val="bg1"/>
                </a:solidFill>
              </a:defRPr>
            </a:lvl4pPr>
            <a:lvl5pPr marL="1828800" indent="0">
              <a:buNone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58" name="Text Placeholder 6">
            <a:extLst>
              <a:ext uri="{FF2B5EF4-FFF2-40B4-BE49-F238E27FC236}">
                <a16:creationId xmlns:a16="http://schemas.microsoft.com/office/drawing/2014/main" id="{840BBF63-9D11-498F-81A3-8650AC60CCE4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7060242" y="1685195"/>
            <a:ext cx="1050925" cy="377825"/>
          </a:xfrm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bg1"/>
                </a:solidFill>
              </a:defRPr>
            </a:lvl2pPr>
            <a:lvl3pPr marL="914400" indent="0">
              <a:buNone/>
              <a:defRPr sz="1600">
                <a:solidFill>
                  <a:schemeClr val="bg1"/>
                </a:solidFill>
              </a:defRPr>
            </a:lvl3pPr>
            <a:lvl4pPr marL="1371600" indent="0">
              <a:buNone/>
              <a:defRPr sz="1400">
                <a:solidFill>
                  <a:schemeClr val="bg1"/>
                </a:solidFill>
              </a:defRPr>
            </a:lvl4pPr>
            <a:lvl5pPr marL="1828800" indent="0">
              <a:buNone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62" name="Text Placeholder 6">
            <a:extLst>
              <a:ext uri="{FF2B5EF4-FFF2-40B4-BE49-F238E27FC236}">
                <a16:creationId xmlns:a16="http://schemas.microsoft.com/office/drawing/2014/main" id="{B703A9B9-CCD2-442E-AB03-2C9C2EC835DD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7667063" y="2203470"/>
            <a:ext cx="1680922" cy="377825"/>
          </a:xfrm>
        </p:spPr>
        <p:txBody>
          <a:bodyPr>
            <a:noAutofit/>
          </a:bodyPr>
          <a:lstStyle>
            <a:lvl1pPr marL="0" indent="0">
              <a:buNone/>
              <a:defRPr sz="16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bg1"/>
                </a:solidFill>
              </a:defRPr>
            </a:lvl2pPr>
            <a:lvl3pPr marL="914400" indent="0">
              <a:buNone/>
              <a:defRPr sz="1600">
                <a:solidFill>
                  <a:schemeClr val="bg1"/>
                </a:solidFill>
              </a:defRPr>
            </a:lvl3pPr>
            <a:lvl4pPr marL="1371600" indent="0">
              <a:buNone/>
              <a:defRPr sz="1400">
                <a:solidFill>
                  <a:schemeClr val="bg1"/>
                </a:solidFill>
              </a:defRPr>
            </a:lvl4pPr>
            <a:lvl5pPr marL="1828800" indent="0">
              <a:buNone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66" name="Text Placeholder 6">
            <a:extLst>
              <a:ext uri="{FF2B5EF4-FFF2-40B4-BE49-F238E27FC236}">
                <a16:creationId xmlns:a16="http://schemas.microsoft.com/office/drawing/2014/main" id="{5C74E55E-E6AF-40E6-8BA7-BE2A9DC39698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7662713" y="2512081"/>
            <a:ext cx="1957767" cy="569574"/>
          </a:xfrm>
        </p:spPr>
        <p:txBody>
          <a:bodyPr>
            <a:noAutofit/>
          </a:bodyPr>
          <a:lstStyle>
            <a:lvl1pPr marL="0" indent="0">
              <a:buNone/>
              <a:defRPr sz="12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bg1"/>
                </a:solidFill>
              </a:defRPr>
            </a:lvl2pPr>
            <a:lvl3pPr marL="914400" indent="0">
              <a:buNone/>
              <a:defRPr sz="1600">
                <a:solidFill>
                  <a:schemeClr val="bg1"/>
                </a:solidFill>
              </a:defRPr>
            </a:lvl3pPr>
            <a:lvl4pPr marL="1371600" indent="0">
              <a:buNone/>
              <a:defRPr sz="1400">
                <a:solidFill>
                  <a:schemeClr val="bg1"/>
                </a:solidFill>
              </a:defRPr>
            </a:lvl4pPr>
            <a:lvl5pPr marL="1828800" indent="0">
              <a:buNone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59" name="Text Placeholder 6">
            <a:extLst>
              <a:ext uri="{FF2B5EF4-FFF2-40B4-BE49-F238E27FC236}">
                <a16:creationId xmlns:a16="http://schemas.microsoft.com/office/drawing/2014/main" id="{2F6D970C-C43E-4D7F-83C7-650BDF1E9FB2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1996818" y="4181199"/>
            <a:ext cx="1050925" cy="377825"/>
          </a:xfrm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bg1"/>
                </a:solidFill>
              </a:defRPr>
            </a:lvl2pPr>
            <a:lvl3pPr marL="914400" indent="0">
              <a:buNone/>
              <a:defRPr sz="1600">
                <a:solidFill>
                  <a:schemeClr val="bg1"/>
                </a:solidFill>
              </a:defRPr>
            </a:lvl3pPr>
            <a:lvl4pPr marL="1371600" indent="0">
              <a:buNone/>
              <a:defRPr sz="1400">
                <a:solidFill>
                  <a:schemeClr val="bg1"/>
                </a:solidFill>
              </a:defRPr>
            </a:lvl4pPr>
            <a:lvl5pPr marL="1828800" indent="0">
              <a:buNone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63" name="Text Placeholder 6">
            <a:extLst>
              <a:ext uri="{FF2B5EF4-FFF2-40B4-BE49-F238E27FC236}">
                <a16:creationId xmlns:a16="http://schemas.microsoft.com/office/drawing/2014/main" id="{1DA14AF6-5923-4726-93E3-C4DC3606842F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810730" y="4727342"/>
            <a:ext cx="1857095" cy="377825"/>
          </a:xfrm>
        </p:spPr>
        <p:txBody>
          <a:bodyPr>
            <a:noAutofit/>
          </a:bodyPr>
          <a:lstStyle>
            <a:lvl1pPr marL="0" indent="0" algn="r">
              <a:buNone/>
              <a:defRPr sz="16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bg1"/>
                </a:solidFill>
              </a:defRPr>
            </a:lvl2pPr>
            <a:lvl3pPr marL="914400" indent="0">
              <a:buNone/>
              <a:defRPr sz="1600">
                <a:solidFill>
                  <a:schemeClr val="bg1"/>
                </a:solidFill>
              </a:defRPr>
            </a:lvl3pPr>
            <a:lvl4pPr marL="1371600" indent="0">
              <a:buNone/>
              <a:defRPr sz="1400">
                <a:solidFill>
                  <a:schemeClr val="bg1"/>
                </a:solidFill>
              </a:defRPr>
            </a:lvl4pPr>
            <a:lvl5pPr marL="1828800" indent="0">
              <a:buNone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67" name="Text Placeholder 6">
            <a:extLst>
              <a:ext uri="{FF2B5EF4-FFF2-40B4-BE49-F238E27FC236}">
                <a16:creationId xmlns:a16="http://schemas.microsoft.com/office/drawing/2014/main" id="{D194A6FC-68EF-46C5-8EB6-32C814C1D298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1308100" y="5052157"/>
            <a:ext cx="2350537" cy="875894"/>
          </a:xfrm>
        </p:spPr>
        <p:txBody>
          <a:bodyPr>
            <a:noAutofit/>
          </a:bodyPr>
          <a:lstStyle>
            <a:lvl1pPr marL="0" indent="0" algn="r">
              <a:buNone/>
              <a:defRPr sz="12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bg1"/>
                </a:solidFill>
              </a:defRPr>
            </a:lvl2pPr>
            <a:lvl3pPr marL="914400" indent="0">
              <a:buNone/>
              <a:defRPr sz="1600">
                <a:solidFill>
                  <a:schemeClr val="bg1"/>
                </a:solidFill>
              </a:defRPr>
            </a:lvl3pPr>
            <a:lvl4pPr marL="1371600" indent="0">
              <a:buNone/>
              <a:defRPr sz="1400">
                <a:solidFill>
                  <a:schemeClr val="bg1"/>
                </a:solidFill>
              </a:defRPr>
            </a:lvl4pPr>
            <a:lvl5pPr marL="1828800" indent="0">
              <a:buNone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31546F0-9E2B-4020-9199-B800E39E3335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883025" y="2093472"/>
            <a:ext cx="3908425" cy="388822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0" name="Text Placeholder 6">
            <a:extLst>
              <a:ext uri="{FF2B5EF4-FFF2-40B4-BE49-F238E27FC236}">
                <a16:creationId xmlns:a16="http://schemas.microsoft.com/office/drawing/2014/main" id="{2CC7AB2F-529F-426C-8BD7-C55E70689042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8493650" y="5089231"/>
            <a:ext cx="1050925" cy="377825"/>
          </a:xfrm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bg1"/>
                </a:solidFill>
              </a:defRPr>
            </a:lvl2pPr>
            <a:lvl3pPr marL="914400" indent="0">
              <a:buNone/>
              <a:defRPr sz="1600">
                <a:solidFill>
                  <a:schemeClr val="bg1"/>
                </a:solidFill>
              </a:defRPr>
            </a:lvl3pPr>
            <a:lvl4pPr marL="1371600" indent="0">
              <a:buNone/>
              <a:defRPr sz="1400">
                <a:solidFill>
                  <a:schemeClr val="bg1"/>
                </a:solidFill>
              </a:defRPr>
            </a:lvl4pPr>
            <a:lvl5pPr marL="1828800" indent="0">
              <a:buNone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64" name="Text Placeholder 6">
            <a:extLst>
              <a:ext uri="{FF2B5EF4-FFF2-40B4-BE49-F238E27FC236}">
                <a16:creationId xmlns:a16="http://schemas.microsoft.com/office/drawing/2014/main" id="{71B7B5C4-9DE3-46CC-8D42-B3C05CF4BC84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8544683" y="5490771"/>
            <a:ext cx="1513717" cy="377825"/>
          </a:xfrm>
        </p:spPr>
        <p:txBody>
          <a:bodyPr>
            <a:noAutofit/>
          </a:bodyPr>
          <a:lstStyle>
            <a:lvl1pPr marL="0" indent="0">
              <a:buNone/>
              <a:defRPr sz="16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bg1"/>
                </a:solidFill>
              </a:defRPr>
            </a:lvl2pPr>
            <a:lvl3pPr marL="914400" indent="0">
              <a:buNone/>
              <a:defRPr sz="1600">
                <a:solidFill>
                  <a:schemeClr val="bg1"/>
                </a:solidFill>
              </a:defRPr>
            </a:lvl3pPr>
            <a:lvl4pPr marL="1371600" indent="0">
              <a:buNone/>
              <a:defRPr sz="1400">
                <a:solidFill>
                  <a:schemeClr val="bg1"/>
                </a:solidFill>
              </a:defRPr>
            </a:lvl4pPr>
            <a:lvl5pPr marL="1828800" indent="0">
              <a:buNone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68" name="Text Placeholder 6">
            <a:extLst>
              <a:ext uri="{FF2B5EF4-FFF2-40B4-BE49-F238E27FC236}">
                <a16:creationId xmlns:a16="http://schemas.microsoft.com/office/drawing/2014/main" id="{51C7E93C-9056-489A-A267-8125BA91C432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8541799" y="5792787"/>
            <a:ext cx="1783301" cy="447757"/>
          </a:xfrm>
        </p:spPr>
        <p:txBody>
          <a:bodyPr>
            <a:noAutofit/>
          </a:bodyPr>
          <a:lstStyle>
            <a:lvl1pPr marL="0" indent="0">
              <a:buNone/>
              <a:defRPr sz="12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bg1"/>
                </a:solidFill>
              </a:defRPr>
            </a:lvl2pPr>
            <a:lvl3pPr marL="914400" indent="0">
              <a:buNone/>
              <a:defRPr sz="1600">
                <a:solidFill>
                  <a:schemeClr val="bg1"/>
                </a:solidFill>
              </a:defRPr>
            </a:lvl3pPr>
            <a:lvl4pPr marL="1371600" indent="0">
              <a:buNone/>
              <a:defRPr sz="1400">
                <a:solidFill>
                  <a:schemeClr val="bg1"/>
                </a:solidFill>
              </a:defRPr>
            </a:lvl4pPr>
            <a:lvl5pPr marL="1828800" indent="0">
              <a:buNone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46291370-C9EE-4280-B18D-332658DF09F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4400" y="6353175"/>
            <a:ext cx="109728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910B7E39-771C-4552-A50D-711B48AD64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744527" y="6350000"/>
            <a:ext cx="22860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Pitch deck title</a:t>
            </a:r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61BBC48B-0E27-4D81-B081-4BF3F41DC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20279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7760" y="898525"/>
            <a:ext cx="6400800" cy="1325880"/>
          </a:xfrm>
        </p:spPr>
        <p:txBody>
          <a:bodyPr anchor="t" anchorCtr="0"/>
          <a:lstStyle>
            <a:lvl1pPr>
              <a:defRPr cap="all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8CA33B9-D0BA-4ED1-B10C-9961E1B54FF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37760" y="2254670"/>
            <a:ext cx="6400800" cy="4114800"/>
          </a:xfrm>
        </p:spPr>
        <p:txBody>
          <a:bodyPr>
            <a:norm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6" name="Graphic 25">
            <a:extLst>
              <a:ext uri="{FF2B5EF4-FFF2-40B4-BE49-F238E27FC236}">
                <a16:creationId xmlns:a16="http://schemas.microsoft.com/office/drawing/2014/main" id="{E1BC9BFE-80C0-4DA9-92DB-070C41E412B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8097646">
            <a:off x="1569916" y="-983359"/>
            <a:ext cx="2029968" cy="2029968"/>
          </a:xfrm>
          <a:prstGeom prst="rect">
            <a:avLst/>
          </a:prstGeom>
        </p:spPr>
      </p:pic>
      <p:sp>
        <p:nvSpPr>
          <p:cNvPr id="8" name="Rectangle 23">
            <a:extLst>
              <a:ext uri="{FF2B5EF4-FFF2-40B4-BE49-F238E27FC236}">
                <a16:creationId xmlns:a16="http://schemas.microsoft.com/office/drawing/2014/main" id="{F5ED01E4-35BF-4165-86B2-E3BDFD91DEE3}"/>
              </a:ext>
            </a:extLst>
          </p:cNvPr>
          <p:cNvSpPr/>
          <p:nvPr userDrawn="1"/>
        </p:nvSpPr>
        <p:spPr>
          <a:xfrm rot="13508190">
            <a:off x="141725" y="458228"/>
            <a:ext cx="2029968" cy="2029968"/>
          </a:xfrm>
          <a:custGeom>
            <a:avLst/>
            <a:gdLst>
              <a:gd name="connsiteX0" fmla="*/ 0 w 2029968"/>
              <a:gd name="connsiteY0" fmla="*/ 0 h 2029968"/>
              <a:gd name="connsiteX1" fmla="*/ 2029968 w 2029968"/>
              <a:gd name="connsiteY1" fmla="*/ 0 h 2029968"/>
              <a:gd name="connsiteX2" fmla="*/ 2029968 w 2029968"/>
              <a:gd name="connsiteY2" fmla="*/ 2029968 h 2029968"/>
              <a:gd name="connsiteX3" fmla="*/ 0 w 2029968"/>
              <a:gd name="connsiteY3" fmla="*/ 2029968 h 2029968"/>
              <a:gd name="connsiteX4" fmla="*/ 0 w 2029968"/>
              <a:gd name="connsiteY4" fmla="*/ 0 h 2029968"/>
              <a:gd name="connsiteX0" fmla="*/ 0 w 2029968"/>
              <a:gd name="connsiteY0" fmla="*/ 0 h 2029968"/>
              <a:gd name="connsiteX1" fmla="*/ 2029968 w 2029968"/>
              <a:gd name="connsiteY1" fmla="*/ 2029968 h 2029968"/>
              <a:gd name="connsiteX2" fmla="*/ 0 w 2029968"/>
              <a:gd name="connsiteY2" fmla="*/ 2029968 h 2029968"/>
              <a:gd name="connsiteX3" fmla="*/ 0 w 2029968"/>
              <a:gd name="connsiteY3" fmla="*/ 0 h 2029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9968" h="2029968">
                <a:moveTo>
                  <a:pt x="0" y="0"/>
                </a:moveTo>
                <a:lnTo>
                  <a:pt x="2029968" y="2029968"/>
                </a:lnTo>
                <a:lnTo>
                  <a:pt x="0" y="202996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B7E6DD28-C71B-4484-973A-D12A2773000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8902533">
            <a:off x="1574706" y="1900474"/>
            <a:ext cx="2029968" cy="2029968"/>
          </a:xfrm>
          <a:prstGeom prst="rect">
            <a:avLst/>
          </a:prstGeom>
        </p:spPr>
      </p:pic>
      <p:sp>
        <p:nvSpPr>
          <p:cNvPr id="11" name="Rectangle 23">
            <a:extLst>
              <a:ext uri="{FF2B5EF4-FFF2-40B4-BE49-F238E27FC236}">
                <a16:creationId xmlns:a16="http://schemas.microsoft.com/office/drawing/2014/main" id="{AB403917-256D-4254-A12F-F8BD19470C42}"/>
              </a:ext>
            </a:extLst>
          </p:cNvPr>
          <p:cNvSpPr/>
          <p:nvPr userDrawn="1"/>
        </p:nvSpPr>
        <p:spPr>
          <a:xfrm rot="18900000">
            <a:off x="1580257" y="1923515"/>
            <a:ext cx="2029968" cy="2029968"/>
          </a:xfrm>
          <a:custGeom>
            <a:avLst/>
            <a:gdLst>
              <a:gd name="connsiteX0" fmla="*/ 0 w 2029968"/>
              <a:gd name="connsiteY0" fmla="*/ 0 h 2029968"/>
              <a:gd name="connsiteX1" fmla="*/ 2029968 w 2029968"/>
              <a:gd name="connsiteY1" fmla="*/ 0 h 2029968"/>
              <a:gd name="connsiteX2" fmla="*/ 2029968 w 2029968"/>
              <a:gd name="connsiteY2" fmla="*/ 2029968 h 2029968"/>
              <a:gd name="connsiteX3" fmla="*/ 0 w 2029968"/>
              <a:gd name="connsiteY3" fmla="*/ 2029968 h 2029968"/>
              <a:gd name="connsiteX4" fmla="*/ 0 w 2029968"/>
              <a:gd name="connsiteY4" fmla="*/ 0 h 2029968"/>
              <a:gd name="connsiteX0" fmla="*/ 0 w 2029968"/>
              <a:gd name="connsiteY0" fmla="*/ 0 h 2029968"/>
              <a:gd name="connsiteX1" fmla="*/ 2029968 w 2029968"/>
              <a:gd name="connsiteY1" fmla="*/ 2029968 h 2029968"/>
              <a:gd name="connsiteX2" fmla="*/ 0 w 2029968"/>
              <a:gd name="connsiteY2" fmla="*/ 2029968 h 2029968"/>
              <a:gd name="connsiteX3" fmla="*/ 0 w 2029968"/>
              <a:gd name="connsiteY3" fmla="*/ 0 h 2029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9968" h="2029968">
                <a:moveTo>
                  <a:pt x="0" y="0"/>
                </a:moveTo>
                <a:lnTo>
                  <a:pt x="2029968" y="2029968"/>
                </a:lnTo>
                <a:lnTo>
                  <a:pt x="0" y="202996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EB06A536-5FCB-4761-9EFF-D54BE44B1FD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708786">
            <a:off x="145529" y="3355869"/>
            <a:ext cx="2029968" cy="2029968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3B73C61F-3D48-4791-8280-D98D2C01E0C1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13489227">
            <a:off x="3019001" y="3357927"/>
            <a:ext cx="2029968" cy="2029968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94213EEF-F759-4045-9F53-49C1B4ECED53}"/>
              </a:ext>
            </a:extLst>
          </p:cNvPr>
          <p:cNvGrpSpPr/>
          <p:nvPr userDrawn="1"/>
        </p:nvGrpSpPr>
        <p:grpSpPr>
          <a:xfrm>
            <a:off x="1159403" y="5806395"/>
            <a:ext cx="2870810" cy="1000774"/>
            <a:chOff x="-13699" y="5839164"/>
            <a:chExt cx="2862790" cy="1000774"/>
          </a:xfrm>
        </p:grpSpPr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2EA4D38A-6ACD-4296-B454-E5BD7EAC7990}"/>
                </a:ext>
              </a:extLst>
            </p:cNvPr>
            <p:cNvSpPr/>
            <p:nvPr userDrawn="1"/>
          </p:nvSpPr>
          <p:spPr>
            <a:xfrm>
              <a:off x="-13699" y="5839164"/>
              <a:ext cx="2862790" cy="28868"/>
            </a:xfrm>
            <a:custGeom>
              <a:avLst/>
              <a:gdLst>
                <a:gd name="connsiteX0" fmla="*/ 0 w 2862790"/>
                <a:gd name="connsiteY0" fmla="*/ 0 h 28868"/>
                <a:gd name="connsiteX1" fmla="*/ 2862790 w 2862790"/>
                <a:gd name="connsiteY1" fmla="*/ 0 h 28868"/>
                <a:gd name="connsiteX2" fmla="*/ 2833921 w 2862790"/>
                <a:gd name="connsiteY2" fmla="*/ 28868 h 28868"/>
                <a:gd name="connsiteX3" fmla="*/ 28868 w 2862790"/>
                <a:gd name="connsiteY3" fmla="*/ 28868 h 28868"/>
                <a:gd name="connsiteX4" fmla="*/ 0 w 2862790"/>
                <a:gd name="connsiteY4" fmla="*/ 0 h 2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62790" h="28868">
                  <a:moveTo>
                    <a:pt x="0" y="0"/>
                  </a:moveTo>
                  <a:lnTo>
                    <a:pt x="2862790" y="0"/>
                  </a:lnTo>
                  <a:lnTo>
                    <a:pt x="2833921" y="28868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74E32D04-F635-443B-B642-A509F0473CB5}"/>
                </a:ext>
              </a:extLst>
            </p:cNvPr>
            <p:cNvSpPr/>
            <p:nvPr userDrawn="1"/>
          </p:nvSpPr>
          <p:spPr>
            <a:xfrm>
              <a:off x="47246" y="5900109"/>
              <a:ext cx="2740900" cy="28868"/>
            </a:xfrm>
            <a:custGeom>
              <a:avLst/>
              <a:gdLst>
                <a:gd name="connsiteX0" fmla="*/ 0 w 2740900"/>
                <a:gd name="connsiteY0" fmla="*/ 0 h 28868"/>
                <a:gd name="connsiteX1" fmla="*/ 2740900 w 2740900"/>
                <a:gd name="connsiteY1" fmla="*/ 0 h 28868"/>
                <a:gd name="connsiteX2" fmla="*/ 2712032 w 2740900"/>
                <a:gd name="connsiteY2" fmla="*/ 28868 h 28868"/>
                <a:gd name="connsiteX3" fmla="*/ 28868 w 2740900"/>
                <a:gd name="connsiteY3" fmla="*/ 28868 h 28868"/>
                <a:gd name="connsiteX4" fmla="*/ 0 w 2740900"/>
                <a:gd name="connsiteY4" fmla="*/ 0 h 2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40900" h="28868">
                  <a:moveTo>
                    <a:pt x="0" y="0"/>
                  </a:moveTo>
                  <a:lnTo>
                    <a:pt x="2740900" y="0"/>
                  </a:lnTo>
                  <a:lnTo>
                    <a:pt x="2712032" y="28868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95F7659-0C0B-4798-8392-E6B36B62DEA4}"/>
                </a:ext>
              </a:extLst>
            </p:cNvPr>
            <p:cNvSpPr/>
            <p:nvPr userDrawn="1"/>
          </p:nvSpPr>
          <p:spPr>
            <a:xfrm>
              <a:off x="108992" y="5960251"/>
              <a:ext cx="2619012" cy="29671"/>
            </a:xfrm>
            <a:custGeom>
              <a:avLst/>
              <a:gdLst>
                <a:gd name="connsiteX0" fmla="*/ 0 w 2619012"/>
                <a:gd name="connsiteY0" fmla="*/ 0 h 29671"/>
                <a:gd name="connsiteX1" fmla="*/ 2619012 w 2619012"/>
                <a:gd name="connsiteY1" fmla="*/ 0 h 29671"/>
                <a:gd name="connsiteX2" fmla="*/ 2590143 w 2619012"/>
                <a:gd name="connsiteY2" fmla="*/ 28868 h 29671"/>
                <a:gd name="connsiteX3" fmla="*/ 28067 w 2619012"/>
                <a:gd name="connsiteY3" fmla="*/ 29671 h 29671"/>
                <a:gd name="connsiteX4" fmla="*/ 28869 w 2619012"/>
                <a:gd name="connsiteY4" fmla="*/ 28869 h 29671"/>
                <a:gd name="connsiteX5" fmla="*/ 0 w 2619012"/>
                <a:gd name="connsiteY5" fmla="*/ 0 h 296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19012" h="29671">
                  <a:moveTo>
                    <a:pt x="0" y="0"/>
                  </a:moveTo>
                  <a:lnTo>
                    <a:pt x="2619012" y="0"/>
                  </a:lnTo>
                  <a:lnTo>
                    <a:pt x="2590143" y="28868"/>
                  </a:lnTo>
                  <a:lnTo>
                    <a:pt x="28067" y="29671"/>
                  </a:lnTo>
                  <a:lnTo>
                    <a:pt x="28869" y="28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ABB69ABA-A9D2-4649-A1AB-E12AA2D2C8E7}"/>
                </a:ext>
              </a:extLst>
            </p:cNvPr>
            <p:cNvSpPr/>
            <p:nvPr userDrawn="1"/>
          </p:nvSpPr>
          <p:spPr>
            <a:xfrm>
              <a:off x="169937" y="6021196"/>
              <a:ext cx="2497122" cy="29670"/>
            </a:xfrm>
            <a:custGeom>
              <a:avLst/>
              <a:gdLst>
                <a:gd name="connsiteX0" fmla="*/ 0 w 2497122"/>
                <a:gd name="connsiteY0" fmla="*/ 0 h 29670"/>
                <a:gd name="connsiteX1" fmla="*/ 2497122 w 2497122"/>
                <a:gd name="connsiteY1" fmla="*/ 0 h 29670"/>
                <a:gd name="connsiteX2" fmla="*/ 2468254 w 2497122"/>
                <a:gd name="connsiteY2" fmla="*/ 28868 h 29670"/>
                <a:gd name="connsiteX3" fmla="*/ 28066 w 2497122"/>
                <a:gd name="connsiteY3" fmla="*/ 29670 h 29670"/>
                <a:gd name="connsiteX4" fmla="*/ 28868 w 2497122"/>
                <a:gd name="connsiteY4" fmla="*/ 28868 h 29670"/>
                <a:gd name="connsiteX5" fmla="*/ 0 w 2497122"/>
                <a:gd name="connsiteY5" fmla="*/ 0 h 29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97122" h="29670">
                  <a:moveTo>
                    <a:pt x="0" y="0"/>
                  </a:moveTo>
                  <a:lnTo>
                    <a:pt x="2497122" y="0"/>
                  </a:lnTo>
                  <a:lnTo>
                    <a:pt x="2468254" y="28868"/>
                  </a:lnTo>
                  <a:lnTo>
                    <a:pt x="28066" y="29670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8B88CE23-E34F-470C-8C56-46C08322365F}"/>
                </a:ext>
              </a:extLst>
            </p:cNvPr>
            <p:cNvSpPr/>
            <p:nvPr userDrawn="1"/>
          </p:nvSpPr>
          <p:spPr>
            <a:xfrm>
              <a:off x="229279" y="6082140"/>
              <a:ext cx="2376837" cy="28869"/>
            </a:xfrm>
            <a:custGeom>
              <a:avLst/>
              <a:gdLst>
                <a:gd name="connsiteX0" fmla="*/ 0 w 2376837"/>
                <a:gd name="connsiteY0" fmla="*/ 0 h 28869"/>
                <a:gd name="connsiteX1" fmla="*/ 2376837 w 2376837"/>
                <a:gd name="connsiteY1" fmla="*/ 0 h 28869"/>
                <a:gd name="connsiteX2" fmla="*/ 2347968 w 2376837"/>
                <a:gd name="connsiteY2" fmla="*/ 28868 h 28869"/>
                <a:gd name="connsiteX3" fmla="*/ 28868 w 2376837"/>
                <a:gd name="connsiteY3" fmla="*/ 28869 h 28869"/>
                <a:gd name="connsiteX4" fmla="*/ 0 w 2376837"/>
                <a:gd name="connsiteY4" fmla="*/ 0 h 28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6837" h="28869">
                  <a:moveTo>
                    <a:pt x="0" y="0"/>
                  </a:moveTo>
                  <a:lnTo>
                    <a:pt x="2376837" y="0"/>
                  </a:lnTo>
                  <a:lnTo>
                    <a:pt x="2347968" y="28868"/>
                  </a:lnTo>
                  <a:lnTo>
                    <a:pt x="28868" y="28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75BCEDE2-961E-42E0-AF9C-3D070C974007}"/>
                </a:ext>
              </a:extLst>
            </p:cNvPr>
            <p:cNvSpPr/>
            <p:nvPr userDrawn="1"/>
          </p:nvSpPr>
          <p:spPr>
            <a:xfrm>
              <a:off x="290222" y="6143085"/>
              <a:ext cx="2254948" cy="28868"/>
            </a:xfrm>
            <a:custGeom>
              <a:avLst/>
              <a:gdLst>
                <a:gd name="connsiteX0" fmla="*/ 0 w 2254948"/>
                <a:gd name="connsiteY0" fmla="*/ 0 h 28868"/>
                <a:gd name="connsiteX1" fmla="*/ 2254948 w 2254948"/>
                <a:gd name="connsiteY1" fmla="*/ 0 h 28868"/>
                <a:gd name="connsiteX2" fmla="*/ 2226080 w 2254948"/>
                <a:gd name="connsiteY2" fmla="*/ 28868 h 28868"/>
                <a:gd name="connsiteX3" fmla="*/ 28868 w 2254948"/>
                <a:gd name="connsiteY3" fmla="*/ 28868 h 28868"/>
                <a:gd name="connsiteX4" fmla="*/ 0 w 2254948"/>
                <a:gd name="connsiteY4" fmla="*/ 0 h 2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54948" h="28868">
                  <a:moveTo>
                    <a:pt x="0" y="0"/>
                  </a:moveTo>
                  <a:lnTo>
                    <a:pt x="2254948" y="0"/>
                  </a:lnTo>
                  <a:lnTo>
                    <a:pt x="2226080" y="28868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FB930397-7A2A-4C50-9EC9-7E3107D065D2}"/>
                </a:ext>
              </a:extLst>
            </p:cNvPr>
            <p:cNvSpPr/>
            <p:nvPr userDrawn="1"/>
          </p:nvSpPr>
          <p:spPr>
            <a:xfrm>
              <a:off x="351970" y="6203227"/>
              <a:ext cx="2133059" cy="29671"/>
            </a:xfrm>
            <a:custGeom>
              <a:avLst/>
              <a:gdLst>
                <a:gd name="connsiteX0" fmla="*/ 2133059 w 2133059"/>
                <a:gd name="connsiteY0" fmla="*/ 0 h 29671"/>
                <a:gd name="connsiteX1" fmla="*/ 2104190 w 2133059"/>
                <a:gd name="connsiteY1" fmla="*/ 28869 h 29671"/>
                <a:gd name="connsiteX2" fmla="*/ 28066 w 2133059"/>
                <a:gd name="connsiteY2" fmla="*/ 29671 h 29671"/>
                <a:gd name="connsiteX3" fmla="*/ 28868 w 2133059"/>
                <a:gd name="connsiteY3" fmla="*/ 28869 h 29671"/>
                <a:gd name="connsiteX4" fmla="*/ 0 w 2133059"/>
                <a:gd name="connsiteY4" fmla="*/ 1 h 29671"/>
                <a:gd name="connsiteX5" fmla="*/ 2133059 w 2133059"/>
                <a:gd name="connsiteY5" fmla="*/ 0 h 296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33059" h="29671">
                  <a:moveTo>
                    <a:pt x="2133059" y="0"/>
                  </a:moveTo>
                  <a:lnTo>
                    <a:pt x="2104190" y="28869"/>
                  </a:lnTo>
                  <a:lnTo>
                    <a:pt x="28066" y="29671"/>
                  </a:lnTo>
                  <a:lnTo>
                    <a:pt x="28868" y="28869"/>
                  </a:lnTo>
                  <a:lnTo>
                    <a:pt x="0" y="1"/>
                  </a:lnTo>
                  <a:lnTo>
                    <a:pt x="213305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8CA98174-D81B-4241-92F9-D0D2028FFEA9}"/>
                </a:ext>
              </a:extLst>
            </p:cNvPr>
            <p:cNvSpPr/>
            <p:nvPr userDrawn="1"/>
          </p:nvSpPr>
          <p:spPr>
            <a:xfrm>
              <a:off x="411310" y="6264172"/>
              <a:ext cx="2012774" cy="28868"/>
            </a:xfrm>
            <a:custGeom>
              <a:avLst/>
              <a:gdLst>
                <a:gd name="connsiteX0" fmla="*/ 0 w 2012774"/>
                <a:gd name="connsiteY0" fmla="*/ 0 h 28868"/>
                <a:gd name="connsiteX1" fmla="*/ 2012774 w 2012774"/>
                <a:gd name="connsiteY1" fmla="*/ 0 h 28868"/>
                <a:gd name="connsiteX2" fmla="*/ 1983905 w 2012774"/>
                <a:gd name="connsiteY2" fmla="*/ 28868 h 28868"/>
                <a:gd name="connsiteX3" fmla="*/ 28868 w 2012774"/>
                <a:gd name="connsiteY3" fmla="*/ 28868 h 28868"/>
                <a:gd name="connsiteX4" fmla="*/ 0 w 2012774"/>
                <a:gd name="connsiteY4" fmla="*/ 0 h 2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12774" h="28868">
                  <a:moveTo>
                    <a:pt x="0" y="0"/>
                  </a:moveTo>
                  <a:lnTo>
                    <a:pt x="2012774" y="0"/>
                  </a:lnTo>
                  <a:lnTo>
                    <a:pt x="1983905" y="28868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4CE4FB8-5E60-4288-B2FA-CF9316ED449F}"/>
                </a:ext>
              </a:extLst>
            </p:cNvPr>
            <p:cNvSpPr/>
            <p:nvPr userDrawn="1"/>
          </p:nvSpPr>
          <p:spPr>
            <a:xfrm>
              <a:off x="472255" y="6325117"/>
              <a:ext cx="1890884" cy="28868"/>
            </a:xfrm>
            <a:custGeom>
              <a:avLst/>
              <a:gdLst>
                <a:gd name="connsiteX0" fmla="*/ 0 w 1890884"/>
                <a:gd name="connsiteY0" fmla="*/ 0 h 28868"/>
                <a:gd name="connsiteX1" fmla="*/ 1890884 w 1890884"/>
                <a:gd name="connsiteY1" fmla="*/ 0 h 28868"/>
                <a:gd name="connsiteX2" fmla="*/ 1862016 w 1890884"/>
                <a:gd name="connsiteY2" fmla="*/ 28868 h 28868"/>
                <a:gd name="connsiteX3" fmla="*/ 28868 w 1890884"/>
                <a:gd name="connsiteY3" fmla="*/ 28868 h 28868"/>
                <a:gd name="connsiteX4" fmla="*/ 0 w 1890884"/>
                <a:gd name="connsiteY4" fmla="*/ 0 h 2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90884" h="28868">
                  <a:moveTo>
                    <a:pt x="0" y="0"/>
                  </a:moveTo>
                  <a:lnTo>
                    <a:pt x="1890884" y="0"/>
                  </a:lnTo>
                  <a:lnTo>
                    <a:pt x="1862016" y="28868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6F69FE5C-0AF0-42F6-A721-9E2244C967AA}"/>
                </a:ext>
              </a:extLst>
            </p:cNvPr>
            <p:cNvSpPr/>
            <p:nvPr userDrawn="1"/>
          </p:nvSpPr>
          <p:spPr>
            <a:xfrm>
              <a:off x="533199" y="6386061"/>
              <a:ext cx="1768996" cy="28869"/>
            </a:xfrm>
            <a:custGeom>
              <a:avLst/>
              <a:gdLst>
                <a:gd name="connsiteX0" fmla="*/ 0 w 1768996"/>
                <a:gd name="connsiteY0" fmla="*/ 0 h 28869"/>
                <a:gd name="connsiteX1" fmla="*/ 1768996 w 1768996"/>
                <a:gd name="connsiteY1" fmla="*/ 0 h 28869"/>
                <a:gd name="connsiteX2" fmla="*/ 1740128 w 1768996"/>
                <a:gd name="connsiteY2" fmla="*/ 28868 h 28869"/>
                <a:gd name="connsiteX3" fmla="*/ 28869 w 1768996"/>
                <a:gd name="connsiteY3" fmla="*/ 28869 h 28869"/>
                <a:gd name="connsiteX4" fmla="*/ 0 w 1768996"/>
                <a:gd name="connsiteY4" fmla="*/ 0 h 28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68996" h="28869">
                  <a:moveTo>
                    <a:pt x="0" y="0"/>
                  </a:moveTo>
                  <a:lnTo>
                    <a:pt x="1768996" y="0"/>
                  </a:lnTo>
                  <a:lnTo>
                    <a:pt x="1740128" y="28868"/>
                  </a:lnTo>
                  <a:lnTo>
                    <a:pt x="28869" y="28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E8311083-D41B-4770-B6A9-AFA83AAF2885}"/>
                </a:ext>
              </a:extLst>
            </p:cNvPr>
            <p:cNvSpPr/>
            <p:nvPr userDrawn="1"/>
          </p:nvSpPr>
          <p:spPr>
            <a:xfrm>
              <a:off x="594946" y="6446204"/>
              <a:ext cx="1647106" cy="29670"/>
            </a:xfrm>
            <a:custGeom>
              <a:avLst/>
              <a:gdLst>
                <a:gd name="connsiteX0" fmla="*/ 0 w 1647106"/>
                <a:gd name="connsiteY0" fmla="*/ 0 h 29670"/>
                <a:gd name="connsiteX1" fmla="*/ 1647106 w 1647106"/>
                <a:gd name="connsiteY1" fmla="*/ 0 h 29670"/>
                <a:gd name="connsiteX2" fmla="*/ 1618238 w 1647106"/>
                <a:gd name="connsiteY2" fmla="*/ 28868 h 29670"/>
                <a:gd name="connsiteX3" fmla="*/ 28066 w 1647106"/>
                <a:gd name="connsiteY3" fmla="*/ 29670 h 29670"/>
                <a:gd name="connsiteX4" fmla="*/ 28868 w 1647106"/>
                <a:gd name="connsiteY4" fmla="*/ 28868 h 29670"/>
                <a:gd name="connsiteX5" fmla="*/ 0 w 1647106"/>
                <a:gd name="connsiteY5" fmla="*/ 0 h 29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47106" h="29670">
                  <a:moveTo>
                    <a:pt x="0" y="0"/>
                  </a:moveTo>
                  <a:lnTo>
                    <a:pt x="1647106" y="0"/>
                  </a:lnTo>
                  <a:lnTo>
                    <a:pt x="1618238" y="28868"/>
                  </a:lnTo>
                  <a:lnTo>
                    <a:pt x="28066" y="29670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730A62EE-9416-445D-B0B2-018F008614B8}"/>
                </a:ext>
              </a:extLst>
            </p:cNvPr>
            <p:cNvSpPr/>
            <p:nvPr userDrawn="1"/>
          </p:nvSpPr>
          <p:spPr>
            <a:xfrm>
              <a:off x="654287" y="6507148"/>
              <a:ext cx="1526821" cy="28869"/>
            </a:xfrm>
            <a:custGeom>
              <a:avLst/>
              <a:gdLst>
                <a:gd name="connsiteX0" fmla="*/ 0 w 1526821"/>
                <a:gd name="connsiteY0" fmla="*/ 0 h 28869"/>
                <a:gd name="connsiteX1" fmla="*/ 1526821 w 1526821"/>
                <a:gd name="connsiteY1" fmla="*/ 0 h 28869"/>
                <a:gd name="connsiteX2" fmla="*/ 1497952 w 1526821"/>
                <a:gd name="connsiteY2" fmla="*/ 28868 h 28869"/>
                <a:gd name="connsiteX3" fmla="*/ 28868 w 1526821"/>
                <a:gd name="connsiteY3" fmla="*/ 28869 h 28869"/>
                <a:gd name="connsiteX4" fmla="*/ 0 w 1526821"/>
                <a:gd name="connsiteY4" fmla="*/ 0 h 28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26821" h="28869">
                  <a:moveTo>
                    <a:pt x="0" y="0"/>
                  </a:moveTo>
                  <a:lnTo>
                    <a:pt x="1526821" y="0"/>
                  </a:lnTo>
                  <a:lnTo>
                    <a:pt x="1497952" y="28868"/>
                  </a:lnTo>
                  <a:lnTo>
                    <a:pt x="28868" y="28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4A92E211-EBEF-4E62-97FD-46ECC42436DF}"/>
                </a:ext>
              </a:extLst>
            </p:cNvPr>
            <p:cNvSpPr/>
            <p:nvPr userDrawn="1"/>
          </p:nvSpPr>
          <p:spPr>
            <a:xfrm>
              <a:off x="715231" y="6568093"/>
              <a:ext cx="1404932" cy="28868"/>
            </a:xfrm>
            <a:custGeom>
              <a:avLst/>
              <a:gdLst>
                <a:gd name="connsiteX0" fmla="*/ 0 w 1404932"/>
                <a:gd name="connsiteY0" fmla="*/ 0 h 28868"/>
                <a:gd name="connsiteX1" fmla="*/ 1404932 w 1404932"/>
                <a:gd name="connsiteY1" fmla="*/ 0 h 28868"/>
                <a:gd name="connsiteX2" fmla="*/ 1376064 w 1404932"/>
                <a:gd name="connsiteY2" fmla="*/ 28868 h 28868"/>
                <a:gd name="connsiteX3" fmla="*/ 28868 w 1404932"/>
                <a:gd name="connsiteY3" fmla="*/ 28868 h 28868"/>
                <a:gd name="connsiteX4" fmla="*/ 0 w 1404932"/>
                <a:gd name="connsiteY4" fmla="*/ 0 h 2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4932" h="28868">
                  <a:moveTo>
                    <a:pt x="0" y="0"/>
                  </a:moveTo>
                  <a:lnTo>
                    <a:pt x="1404932" y="0"/>
                  </a:lnTo>
                  <a:lnTo>
                    <a:pt x="1376064" y="28868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CC8A63A1-564C-478A-B490-96E1C76014CC}"/>
                </a:ext>
              </a:extLst>
            </p:cNvPr>
            <p:cNvSpPr/>
            <p:nvPr userDrawn="1"/>
          </p:nvSpPr>
          <p:spPr>
            <a:xfrm>
              <a:off x="776977" y="6628235"/>
              <a:ext cx="1283044" cy="29671"/>
            </a:xfrm>
            <a:custGeom>
              <a:avLst/>
              <a:gdLst>
                <a:gd name="connsiteX0" fmla="*/ 1283044 w 1283044"/>
                <a:gd name="connsiteY0" fmla="*/ 0 h 29671"/>
                <a:gd name="connsiteX1" fmla="*/ 1254175 w 1283044"/>
                <a:gd name="connsiteY1" fmla="*/ 28869 h 29671"/>
                <a:gd name="connsiteX2" fmla="*/ 28067 w 1283044"/>
                <a:gd name="connsiteY2" fmla="*/ 29671 h 29671"/>
                <a:gd name="connsiteX3" fmla="*/ 28869 w 1283044"/>
                <a:gd name="connsiteY3" fmla="*/ 28869 h 29671"/>
                <a:gd name="connsiteX4" fmla="*/ 0 w 1283044"/>
                <a:gd name="connsiteY4" fmla="*/ 1 h 29671"/>
                <a:gd name="connsiteX5" fmla="*/ 1283044 w 1283044"/>
                <a:gd name="connsiteY5" fmla="*/ 0 h 296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83044" h="29671">
                  <a:moveTo>
                    <a:pt x="1283044" y="0"/>
                  </a:moveTo>
                  <a:lnTo>
                    <a:pt x="1254175" y="28869"/>
                  </a:lnTo>
                  <a:lnTo>
                    <a:pt x="28067" y="29671"/>
                  </a:lnTo>
                  <a:lnTo>
                    <a:pt x="28869" y="28869"/>
                  </a:lnTo>
                  <a:lnTo>
                    <a:pt x="0" y="1"/>
                  </a:lnTo>
                  <a:lnTo>
                    <a:pt x="128304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4162FC41-462F-4E99-AACA-F5B9C804FB14}"/>
                </a:ext>
              </a:extLst>
            </p:cNvPr>
            <p:cNvSpPr/>
            <p:nvPr userDrawn="1"/>
          </p:nvSpPr>
          <p:spPr>
            <a:xfrm>
              <a:off x="837922" y="6689180"/>
              <a:ext cx="1161154" cy="29670"/>
            </a:xfrm>
            <a:custGeom>
              <a:avLst/>
              <a:gdLst>
                <a:gd name="connsiteX0" fmla="*/ 0 w 1161154"/>
                <a:gd name="connsiteY0" fmla="*/ 0 h 29670"/>
                <a:gd name="connsiteX1" fmla="*/ 1161154 w 1161154"/>
                <a:gd name="connsiteY1" fmla="*/ 0 h 29670"/>
                <a:gd name="connsiteX2" fmla="*/ 1132285 w 1161154"/>
                <a:gd name="connsiteY2" fmla="*/ 28868 h 29670"/>
                <a:gd name="connsiteX3" fmla="*/ 28066 w 1161154"/>
                <a:gd name="connsiteY3" fmla="*/ 29670 h 29670"/>
                <a:gd name="connsiteX4" fmla="*/ 28868 w 1161154"/>
                <a:gd name="connsiteY4" fmla="*/ 28868 h 29670"/>
                <a:gd name="connsiteX5" fmla="*/ 0 w 1161154"/>
                <a:gd name="connsiteY5" fmla="*/ 0 h 29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61154" h="29670">
                  <a:moveTo>
                    <a:pt x="0" y="0"/>
                  </a:moveTo>
                  <a:lnTo>
                    <a:pt x="1161154" y="0"/>
                  </a:lnTo>
                  <a:lnTo>
                    <a:pt x="1132285" y="28868"/>
                  </a:lnTo>
                  <a:lnTo>
                    <a:pt x="28066" y="29670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1F9B61AC-B03D-4064-9DE6-9818F53F333C}"/>
                </a:ext>
              </a:extLst>
            </p:cNvPr>
            <p:cNvSpPr/>
            <p:nvPr userDrawn="1"/>
          </p:nvSpPr>
          <p:spPr>
            <a:xfrm>
              <a:off x="897263" y="6750124"/>
              <a:ext cx="1040868" cy="28869"/>
            </a:xfrm>
            <a:custGeom>
              <a:avLst/>
              <a:gdLst>
                <a:gd name="connsiteX0" fmla="*/ 0 w 1040868"/>
                <a:gd name="connsiteY0" fmla="*/ 0 h 28869"/>
                <a:gd name="connsiteX1" fmla="*/ 1040868 w 1040868"/>
                <a:gd name="connsiteY1" fmla="*/ 0 h 28869"/>
                <a:gd name="connsiteX2" fmla="*/ 1012000 w 1040868"/>
                <a:gd name="connsiteY2" fmla="*/ 28869 h 28869"/>
                <a:gd name="connsiteX3" fmla="*/ 28868 w 1040868"/>
                <a:gd name="connsiteY3" fmla="*/ 28869 h 28869"/>
                <a:gd name="connsiteX4" fmla="*/ 0 w 1040868"/>
                <a:gd name="connsiteY4" fmla="*/ 0 h 28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0868" h="28869">
                  <a:moveTo>
                    <a:pt x="0" y="0"/>
                  </a:moveTo>
                  <a:lnTo>
                    <a:pt x="1040868" y="0"/>
                  </a:lnTo>
                  <a:lnTo>
                    <a:pt x="1012000" y="28869"/>
                  </a:lnTo>
                  <a:lnTo>
                    <a:pt x="28868" y="28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C104BA00-790F-438D-AC93-117E23CF2099}"/>
                </a:ext>
              </a:extLst>
            </p:cNvPr>
            <p:cNvSpPr/>
            <p:nvPr userDrawn="1"/>
          </p:nvSpPr>
          <p:spPr>
            <a:xfrm>
              <a:off x="958207" y="6811069"/>
              <a:ext cx="918980" cy="28869"/>
            </a:xfrm>
            <a:custGeom>
              <a:avLst/>
              <a:gdLst>
                <a:gd name="connsiteX0" fmla="*/ 0 w 918980"/>
                <a:gd name="connsiteY0" fmla="*/ 0 h 28869"/>
                <a:gd name="connsiteX1" fmla="*/ 918980 w 918980"/>
                <a:gd name="connsiteY1" fmla="*/ 0 h 28869"/>
                <a:gd name="connsiteX2" fmla="*/ 890112 w 918980"/>
                <a:gd name="connsiteY2" fmla="*/ 28868 h 28869"/>
                <a:gd name="connsiteX3" fmla="*/ 28869 w 918980"/>
                <a:gd name="connsiteY3" fmla="*/ 28869 h 28869"/>
                <a:gd name="connsiteX4" fmla="*/ 0 w 918980"/>
                <a:gd name="connsiteY4" fmla="*/ 0 h 28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8980" h="28869">
                  <a:moveTo>
                    <a:pt x="0" y="0"/>
                  </a:moveTo>
                  <a:lnTo>
                    <a:pt x="918980" y="0"/>
                  </a:lnTo>
                  <a:lnTo>
                    <a:pt x="890112" y="28868"/>
                  </a:lnTo>
                  <a:lnTo>
                    <a:pt x="28869" y="28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101" name="Freeform: Shape 100">
            <a:extLst>
              <a:ext uri="{FF2B5EF4-FFF2-40B4-BE49-F238E27FC236}">
                <a16:creationId xmlns:a16="http://schemas.microsoft.com/office/drawing/2014/main" id="{788A3CD7-1915-41CF-9FB5-E6FEDCA8F19C}"/>
              </a:ext>
            </a:extLst>
          </p:cNvPr>
          <p:cNvSpPr/>
          <p:nvPr userDrawn="1"/>
        </p:nvSpPr>
        <p:spPr>
          <a:xfrm>
            <a:off x="2960473" y="5801762"/>
            <a:ext cx="1075475" cy="1058335"/>
          </a:xfrm>
          <a:custGeom>
            <a:avLst/>
            <a:gdLst>
              <a:gd name="connsiteX0" fmla="*/ 1062720 w 1062720"/>
              <a:gd name="connsiteY0" fmla="*/ 0 h 1062720"/>
              <a:gd name="connsiteX1" fmla="*/ 1062720 w 1062720"/>
              <a:gd name="connsiteY1" fmla="*/ 1062720 h 1062720"/>
              <a:gd name="connsiteX2" fmla="*/ 0 w 1062720"/>
              <a:gd name="connsiteY2" fmla="*/ 1062720 h 1062720"/>
              <a:gd name="connsiteX3" fmla="*/ 1062720 w 1062720"/>
              <a:gd name="connsiteY3" fmla="*/ 0 h 1062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62720" h="1062720">
                <a:moveTo>
                  <a:pt x="1062720" y="0"/>
                </a:moveTo>
                <a:lnTo>
                  <a:pt x="1062720" y="1062720"/>
                </a:lnTo>
                <a:lnTo>
                  <a:pt x="0" y="1062720"/>
                </a:lnTo>
                <a:lnTo>
                  <a:pt x="106272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3" name="Freeform: Shape 132">
            <a:extLst>
              <a:ext uri="{FF2B5EF4-FFF2-40B4-BE49-F238E27FC236}">
                <a16:creationId xmlns:a16="http://schemas.microsoft.com/office/drawing/2014/main" id="{3591DEB5-C98C-4EF8-AA57-B8F45C484FF4}"/>
              </a:ext>
            </a:extLst>
          </p:cNvPr>
          <p:cNvSpPr/>
          <p:nvPr userDrawn="1"/>
        </p:nvSpPr>
        <p:spPr>
          <a:xfrm>
            <a:off x="-7601" y="2930958"/>
            <a:ext cx="1128311" cy="2870805"/>
          </a:xfrm>
          <a:custGeom>
            <a:avLst/>
            <a:gdLst>
              <a:gd name="connsiteX0" fmla="*/ 1128311 w 1128311"/>
              <a:gd name="connsiteY0" fmla="*/ 0 h 2870805"/>
              <a:gd name="connsiteX1" fmla="*/ 1123909 w 1128311"/>
              <a:gd name="connsiteY1" fmla="*/ 2870805 h 2870805"/>
              <a:gd name="connsiteX2" fmla="*/ 0 w 1128311"/>
              <a:gd name="connsiteY2" fmla="*/ 1743443 h 2870805"/>
              <a:gd name="connsiteX3" fmla="*/ 0 w 1128311"/>
              <a:gd name="connsiteY3" fmla="*/ 1124856 h 2870805"/>
              <a:gd name="connsiteX4" fmla="*/ 1128311 w 1128311"/>
              <a:gd name="connsiteY4" fmla="*/ 0 h 2870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8311" h="2870805">
                <a:moveTo>
                  <a:pt x="1128311" y="0"/>
                </a:moveTo>
                <a:lnTo>
                  <a:pt x="1123909" y="2870805"/>
                </a:lnTo>
                <a:lnTo>
                  <a:pt x="0" y="1743443"/>
                </a:lnTo>
                <a:lnTo>
                  <a:pt x="0" y="1124856"/>
                </a:lnTo>
                <a:lnTo>
                  <a:pt x="1128311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5" name="Freeform: Shape 154">
            <a:extLst>
              <a:ext uri="{FF2B5EF4-FFF2-40B4-BE49-F238E27FC236}">
                <a16:creationId xmlns:a16="http://schemas.microsoft.com/office/drawing/2014/main" id="{6FFCF0CF-3167-4E3E-BD4A-236ACC247EC0}"/>
              </a:ext>
            </a:extLst>
          </p:cNvPr>
          <p:cNvSpPr/>
          <p:nvPr/>
        </p:nvSpPr>
        <p:spPr>
          <a:xfrm rot="13500280">
            <a:off x="126341" y="458327"/>
            <a:ext cx="2024298" cy="2024298"/>
          </a:xfrm>
          <a:custGeom>
            <a:avLst/>
            <a:gdLst>
              <a:gd name="connsiteX0" fmla="*/ 2024298 w 2024298"/>
              <a:gd name="connsiteY0" fmla="*/ 2024298 h 2024298"/>
              <a:gd name="connsiteX1" fmla="*/ 0 w 2024298"/>
              <a:gd name="connsiteY1" fmla="*/ 0 h 2024298"/>
              <a:gd name="connsiteX2" fmla="*/ 40826 w 2024298"/>
              <a:gd name="connsiteY2" fmla="*/ 0 h 2024298"/>
              <a:gd name="connsiteX3" fmla="*/ 2024298 w 2024298"/>
              <a:gd name="connsiteY3" fmla="*/ 1983472 h 2024298"/>
              <a:gd name="connsiteX4" fmla="*/ 2024298 w 2024298"/>
              <a:gd name="connsiteY4" fmla="*/ 2024298 h 2024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24298" h="2024298">
                <a:moveTo>
                  <a:pt x="2024298" y="2024298"/>
                </a:moveTo>
                <a:lnTo>
                  <a:pt x="0" y="0"/>
                </a:lnTo>
                <a:lnTo>
                  <a:pt x="40826" y="0"/>
                </a:lnTo>
                <a:lnTo>
                  <a:pt x="2024298" y="1983472"/>
                </a:lnTo>
                <a:lnTo>
                  <a:pt x="2024298" y="2024298"/>
                </a:lnTo>
                <a:close/>
              </a:path>
            </a:pathLst>
          </a:custGeom>
          <a:solidFill>
            <a:schemeClr val="tx2"/>
          </a:solidFill>
          <a:ln w="113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54" name="Freeform: Shape 153">
            <a:extLst>
              <a:ext uri="{FF2B5EF4-FFF2-40B4-BE49-F238E27FC236}">
                <a16:creationId xmlns:a16="http://schemas.microsoft.com/office/drawing/2014/main" id="{AB47A61A-6E4C-49A5-A2E8-2410A107CC2A}"/>
              </a:ext>
            </a:extLst>
          </p:cNvPr>
          <p:cNvSpPr/>
          <p:nvPr/>
        </p:nvSpPr>
        <p:spPr>
          <a:xfrm rot="13500280">
            <a:off x="108491" y="501416"/>
            <a:ext cx="1938109" cy="1938109"/>
          </a:xfrm>
          <a:custGeom>
            <a:avLst/>
            <a:gdLst>
              <a:gd name="connsiteX0" fmla="*/ 1938109 w 1938109"/>
              <a:gd name="connsiteY0" fmla="*/ 1938109 h 1938109"/>
              <a:gd name="connsiteX1" fmla="*/ 0 w 1938109"/>
              <a:gd name="connsiteY1" fmla="*/ 0 h 1938109"/>
              <a:gd name="connsiteX2" fmla="*/ 40826 w 1938109"/>
              <a:gd name="connsiteY2" fmla="*/ 0 h 1938109"/>
              <a:gd name="connsiteX3" fmla="*/ 1938109 w 1938109"/>
              <a:gd name="connsiteY3" fmla="*/ 1897283 h 1938109"/>
              <a:gd name="connsiteX4" fmla="*/ 1938109 w 1938109"/>
              <a:gd name="connsiteY4" fmla="*/ 1938109 h 1938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38109" h="1938109">
                <a:moveTo>
                  <a:pt x="1938109" y="1938109"/>
                </a:moveTo>
                <a:lnTo>
                  <a:pt x="0" y="0"/>
                </a:lnTo>
                <a:lnTo>
                  <a:pt x="40826" y="0"/>
                </a:lnTo>
                <a:lnTo>
                  <a:pt x="1938109" y="1897283"/>
                </a:lnTo>
                <a:lnTo>
                  <a:pt x="1938109" y="1938109"/>
                </a:lnTo>
                <a:close/>
              </a:path>
            </a:pathLst>
          </a:custGeom>
          <a:solidFill>
            <a:schemeClr val="tx2"/>
          </a:solidFill>
          <a:ln w="113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53" name="Freeform: Shape 152">
            <a:extLst>
              <a:ext uri="{FF2B5EF4-FFF2-40B4-BE49-F238E27FC236}">
                <a16:creationId xmlns:a16="http://schemas.microsoft.com/office/drawing/2014/main" id="{FC8CDBA7-BF04-4719-8D66-513A71ECCAFF}"/>
              </a:ext>
            </a:extLst>
          </p:cNvPr>
          <p:cNvSpPr/>
          <p:nvPr/>
        </p:nvSpPr>
        <p:spPr>
          <a:xfrm rot="13500280">
            <a:off x="90475" y="544906"/>
            <a:ext cx="1853055" cy="1851921"/>
          </a:xfrm>
          <a:custGeom>
            <a:avLst/>
            <a:gdLst>
              <a:gd name="connsiteX0" fmla="*/ 1851921 w 1853055"/>
              <a:gd name="connsiteY0" fmla="*/ 1851921 h 1851921"/>
              <a:gd name="connsiteX1" fmla="*/ 0 w 1853055"/>
              <a:gd name="connsiteY1" fmla="*/ 0 h 1851921"/>
              <a:gd name="connsiteX2" fmla="*/ 40826 w 1853055"/>
              <a:gd name="connsiteY2" fmla="*/ 0 h 1851921"/>
              <a:gd name="connsiteX3" fmla="*/ 1853055 w 1853055"/>
              <a:gd name="connsiteY3" fmla="*/ 1811094 h 1851921"/>
              <a:gd name="connsiteX4" fmla="*/ 1851920 w 1853055"/>
              <a:gd name="connsiteY4" fmla="*/ 1811094 h 1851921"/>
              <a:gd name="connsiteX5" fmla="*/ 1851921 w 1853055"/>
              <a:gd name="connsiteY5" fmla="*/ 1851921 h 1851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53055" h="1851921">
                <a:moveTo>
                  <a:pt x="1851921" y="1851921"/>
                </a:moveTo>
                <a:lnTo>
                  <a:pt x="0" y="0"/>
                </a:lnTo>
                <a:lnTo>
                  <a:pt x="40826" y="0"/>
                </a:lnTo>
                <a:lnTo>
                  <a:pt x="1853055" y="1811094"/>
                </a:lnTo>
                <a:lnTo>
                  <a:pt x="1851920" y="1811094"/>
                </a:lnTo>
                <a:lnTo>
                  <a:pt x="1851921" y="1851921"/>
                </a:lnTo>
                <a:close/>
              </a:path>
            </a:pathLst>
          </a:custGeom>
          <a:solidFill>
            <a:schemeClr val="tx2"/>
          </a:solidFill>
          <a:ln w="113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52" name="Freeform: Shape 151">
            <a:extLst>
              <a:ext uri="{FF2B5EF4-FFF2-40B4-BE49-F238E27FC236}">
                <a16:creationId xmlns:a16="http://schemas.microsoft.com/office/drawing/2014/main" id="{79CDC826-71AB-4245-AC5F-8DC9DB2BBCE0}"/>
              </a:ext>
            </a:extLst>
          </p:cNvPr>
          <p:cNvSpPr/>
          <p:nvPr/>
        </p:nvSpPr>
        <p:spPr>
          <a:xfrm rot="13500280">
            <a:off x="72624" y="587994"/>
            <a:ext cx="1766866" cy="1765732"/>
          </a:xfrm>
          <a:custGeom>
            <a:avLst/>
            <a:gdLst>
              <a:gd name="connsiteX0" fmla="*/ 1765732 w 1766866"/>
              <a:gd name="connsiteY0" fmla="*/ 1765732 h 1765732"/>
              <a:gd name="connsiteX1" fmla="*/ 0 w 1766866"/>
              <a:gd name="connsiteY1" fmla="*/ 0 h 1765732"/>
              <a:gd name="connsiteX2" fmla="*/ 40826 w 1766866"/>
              <a:gd name="connsiteY2" fmla="*/ 0 h 1765732"/>
              <a:gd name="connsiteX3" fmla="*/ 1766866 w 1766866"/>
              <a:gd name="connsiteY3" fmla="*/ 1724906 h 1765732"/>
              <a:gd name="connsiteX4" fmla="*/ 1765731 w 1766866"/>
              <a:gd name="connsiteY4" fmla="*/ 1724906 h 1765732"/>
              <a:gd name="connsiteX5" fmla="*/ 1765732 w 1766866"/>
              <a:gd name="connsiteY5" fmla="*/ 1765732 h 1765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66866" h="1765732">
                <a:moveTo>
                  <a:pt x="1765732" y="1765732"/>
                </a:moveTo>
                <a:lnTo>
                  <a:pt x="0" y="0"/>
                </a:lnTo>
                <a:lnTo>
                  <a:pt x="40826" y="0"/>
                </a:lnTo>
                <a:lnTo>
                  <a:pt x="1766866" y="1724906"/>
                </a:lnTo>
                <a:lnTo>
                  <a:pt x="1765731" y="1724906"/>
                </a:lnTo>
                <a:lnTo>
                  <a:pt x="1765732" y="1765732"/>
                </a:lnTo>
                <a:close/>
              </a:path>
            </a:pathLst>
          </a:custGeom>
          <a:solidFill>
            <a:schemeClr val="tx2"/>
          </a:solidFill>
          <a:ln w="113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51" name="Freeform: Shape 150">
            <a:extLst>
              <a:ext uri="{FF2B5EF4-FFF2-40B4-BE49-F238E27FC236}">
                <a16:creationId xmlns:a16="http://schemas.microsoft.com/office/drawing/2014/main" id="{4DE1670F-43B8-4EA8-878C-AC3FF1921E21}"/>
              </a:ext>
            </a:extLst>
          </p:cNvPr>
          <p:cNvSpPr/>
          <p:nvPr/>
        </p:nvSpPr>
        <p:spPr>
          <a:xfrm rot="13500280">
            <a:off x="55175" y="630117"/>
            <a:ext cx="1680678" cy="1680677"/>
          </a:xfrm>
          <a:custGeom>
            <a:avLst/>
            <a:gdLst>
              <a:gd name="connsiteX0" fmla="*/ 1680678 w 1680678"/>
              <a:gd name="connsiteY0" fmla="*/ 1680677 h 1680677"/>
              <a:gd name="connsiteX1" fmla="*/ 0 w 1680678"/>
              <a:gd name="connsiteY1" fmla="*/ 0 h 1680677"/>
              <a:gd name="connsiteX2" fmla="*/ 40826 w 1680678"/>
              <a:gd name="connsiteY2" fmla="*/ 0 h 1680677"/>
              <a:gd name="connsiteX3" fmla="*/ 1680678 w 1680678"/>
              <a:gd name="connsiteY3" fmla="*/ 1639851 h 1680677"/>
              <a:gd name="connsiteX4" fmla="*/ 1680678 w 1680678"/>
              <a:gd name="connsiteY4" fmla="*/ 1680677 h 1680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0678" h="1680677">
                <a:moveTo>
                  <a:pt x="1680678" y="1680677"/>
                </a:moveTo>
                <a:lnTo>
                  <a:pt x="0" y="0"/>
                </a:lnTo>
                <a:lnTo>
                  <a:pt x="40826" y="0"/>
                </a:lnTo>
                <a:lnTo>
                  <a:pt x="1680678" y="1639851"/>
                </a:lnTo>
                <a:lnTo>
                  <a:pt x="1680678" y="1680677"/>
                </a:lnTo>
                <a:close/>
              </a:path>
            </a:pathLst>
          </a:custGeom>
          <a:solidFill>
            <a:schemeClr val="tx2"/>
          </a:solidFill>
          <a:ln w="113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50" name="Freeform: Shape 149">
            <a:extLst>
              <a:ext uri="{FF2B5EF4-FFF2-40B4-BE49-F238E27FC236}">
                <a16:creationId xmlns:a16="http://schemas.microsoft.com/office/drawing/2014/main" id="{4AE780ED-EF51-4AD7-A73F-01E563D0E8BC}"/>
              </a:ext>
            </a:extLst>
          </p:cNvPr>
          <p:cNvSpPr/>
          <p:nvPr/>
        </p:nvSpPr>
        <p:spPr>
          <a:xfrm rot="13500280">
            <a:off x="37325" y="673206"/>
            <a:ext cx="1594489" cy="1594489"/>
          </a:xfrm>
          <a:custGeom>
            <a:avLst/>
            <a:gdLst>
              <a:gd name="connsiteX0" fmla="*/ 1594489 w 1594489"/>
              <a:gd name="connsiteY0" fmla="*/ 1594489 h 1594489"/>
              <a:gd name="connsiteX1" fmla="*/ 0 w 1594489"/>
              <a:gd name="connsiteY1" fmla="*/ 0 h 1594489"/>
              <a:gd name="connsiteX2" fmla="*/ 40826 w 1594489"/>
              <a:gd name="connsiteY2" fmla="*/ 0 h 1594489"/>
              <a:gd name="connsiteX3" fmla="*/ 1594489 w 1594489"/>
              <a:gd name="connsiteY3" fmla="*/ 1553663 h 1594489"/>
              <a:gd name="connsiteX4" fmla="*/ 1594489 w 1594489"/>
              <a:gd name="connsiteY4" fmla="*/ 1594489 h 15944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4489" h="1594489">
                <a:moveTo>
                  <a:pt x="1594489" y="1594489"/>
                </a:moveTo>
                <a:lnTo>
                  <a:pt x="0" y="0"/>
                </a:lnTo>
                <a:lnTo>
                  <a:pt x="40826" y="0"/>
                </a:lnTo>
                <a:lnTo>
                  <a:pt x="1594489" y="1553663"/>
                </a:lnTo>
                <a:lnTo>
                  <a:pt x="1594489" y="1594489"/>
                </a:lnTo>
                <a:close/>
              </a:path>
            </a:pathLst>
          </a:custGeom>
          <a:solidFill>
            <a:schemeClr val="tx2"/>
          </a:solidFill>
          <a:ln w="113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9" name="Freeform: Shape 148">
            <a:extLst>
              <a:ext uri="{FF2B5EF4-FFF2-40B4-BE49-F238E27FC236}">
                <a16:creationId xmlns:a16="http://schemas.microsoft.com/office/drawing/2014/main" id="{BE269AE3-65CE-4B86-B8B1-413783695039}"/>
              </a:ext>
            </a:extLst>
          </p:cNvPr>
          <p:cNvSpPr/>
          <p:nvPr/>
        </p:nvSpPr>
        <p:spPr>
          <a:xfrm rot="13500280">
            <a:off x="19309" y="716696"/>
            <a:ext cx="1509435" cy="1508300"/>
          </a:xfrm>
          <a:custGeom>
            <a:avLst/>
            <a:gdLst>
              <a:gd name="connsiteX0" fmla="*/ 1508301 w 1509435"/>
              <a:gd name="connsiteY0" fmla="*/ 1508300 h 1508300"/>
              <a:gd name="connsiteX1" fmla="*/ 0 w 1509435"/>
              <a:gd name="connsiteY1" fmla="*/ 0 h 1508300"/>
              <a:gd name="connsiteX2" fmla="*/ 40826 w 1509435"/>
              <a:gd name="connsiteY2" fmla="*/ 0 h 1508300"/>
              <a:gd name="connsiteX3" fmla="*/ 1509435 w 1509435"/>
              <a:gd name="connsiteY3" fmla="*/ 1467474 h 1508300"/>
              <a:gd name="connsiteX4" fmla="*/ 1508301 w 1509435"/>
              <a:gd name="connsiteY4" fmla="*/ 1467474 h 1508300"/>
              <a:gd name="connsiteX5" fmla="*/ 1508301 w 1509435"/>
              <a:gd name="connsiteY5" fmla="*/ 1508300 h 1508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09435" h="1508300">
                <a:moveTo>
                  <a:pt x="1508301" y="1508300"/>
                </a:moveTo>
                <a:lnTo>
                  <a:pt x="0" y="0"/>
                </a:lnTo>
                <a:lnTo>
                  <a:pt x="40826" y="0"/>
                </a:lnTo>
                <a:lnTo>
                  <a:pt x="1509435" y="1467474"/>
                </a:lnTo>
                <a:lnTo>
                  <a:pt x="1508301" y="1467474"/>
                </a:lnTo>
                <a:lnTo>
                  <a:pt x="1508301" y="1508300"/>
                </a:lnTo>
                <a:close/>
              </a:path>
            </a:pathLst>
          </a:custGeom>
          <a:solidFill>
            <a:schemeClr val="tx2"/>
          </a:solidFill>
          <a:ln w="113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8" name="Freeform: Shape 147">
            <a:extLst>
              <a:ext uri="{FF2B5EF4-FFF2-40B4-BE49-F238E27FC236}">
                <a16:creationId xmlns:a16="http://schemas.microsoft.com/office/drawing/2014/main" id="{C35E0649-74BB-4271-BE7D-1F2ED094753E}"/>
              </a:ext>
            </a:extLst>
          </p:cNvPr>
          <p:cNvSpPr/>
          <p:nvPr/>
        </p:nvSpPr>
        <p:spPr>
          <a:xfrm rot="13500280">
            <a:off x="1859" y="758817"/>
            <a:ext cx="1423246" cy="1423247"/>
          </a:xfrm>
          <a:custGeom>
            <a:avLst/>
            <a:gdLst>
              <a:gd name="connsiteX0" fmla="*/ 1423246 w 1423246"/>
              <a:gd name="connsiteY0" fmla="*/ 1423247 h 1423247"/>
              <a:gd name="connsiteX1" fmla="*/ 0 w 1423246"/>
              <a:gd name="connsiteY1" fmla="*/ 0 h 1423247"/>
              <a:gd name="connsiteX2" fmla="*/ 40825 w 1423246"/>
              <a:gd name="connsiteY2" fmla="*/ 0 h 1423247"/>
              <a:gd name="connsiteX3" fmla="*/ 1423246 w 1423246"/>
              <a:gd name="connsiteY3" fmla="*/ 1382420 h 1423247"/>
              <a:gd name="connsiteX4" fmla="*/ 1423246 w 1423246"/>
              <a:gd name="connsiteY4" fmla="*/ 1423247 h 1423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3246" h="1423247">
                <a:moveTo>
                  <a:pt x="1423246" y="1423247"/>
                </a:moveTo>
                <a:lnTo>
                  <a:pt x="0" y="0"/>
                </a:lnTo>
                <a:lnTo>
                  <a:pt x="40825" y="0"/>
                </a:lnTo>
                <a:lnTo>
                  <a:pt x="1423246" y="1382420"/>
                </a:lnTo>
                <a:lnTo>
                  <a:pt x="1423246" y="1423247"/>
                </a:lnTo>
                <a:close/>
              </a:path>
            </a:pathLst>
          </a:custGeom>
          <a:solidFill>
            <a:schemeClr val="tx2"/>
          </a:solidFill>
          <a:ln w="113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7" name="Freeform: Shape 146">
            <a:extLst>
              <a:ext uri="{FF2B5EF4-FFF2-40B4-BE49-F238E27FC236}">
                <a16:creationId xmlns:a16="http://schemas.microsoft.com/office/drawing/2014/main" id="{6C2D71F3-0A7A-4745-A34F-CE00E95F927C}"/>
              </a:ext>
            </a:extLst>
          </p:cNvPr>
          <p:cNvSpPr/>
          <p:nvPr/>
        </p:nvSpPr>
        <p:spPr>
          <a:xfrm rot="13500280">
            <a:off x="-15991" y="801908"/>
            <a:ext cx="1337057" cy="1337057"/>
          </a:xfrm>
          <a:custGeom>
            <a:avLst/>
            <a:gdLst>
              <a:gd name="connsiteX0" fmla="*/ 1337057 w 1337057"/>
              <a:gd name="connsiteY0" fmla="*/ 1337057 h 1337057"/>
              <a:gd name="connsiteX1" fmla="*/ 0 w 1337057"/>
              <a:gd name="connsiteY1" fmla="*/ 0 h 1337057"/>
              <a:gd name="connsiteX2" fmla="*/ 40826 w 1337057"/>
              <a:gd name="connsiteY2" fmla="*/ 0 h 1337057"/>
              <a:gd name="connsiteX3" fmla="*/ 1337057 w 1337057"/>
              <a:gd name="connsiteY3" fmla="*/ 1296231 h 1337057"/>
              <a:gd name="connsiteX4" fmla="*/ 1337057 w 1337057"/>
              <a:gd name="connsiteY4" fmla="*/ 1337057 h 1337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37057" h="1337057">
                <a:moveTo>
                  <a:pt x="1337057" y="1337057"/>
                </a:moveTo>
                <a:lnTo>
                  <a:pt x="0" y="0"/>
                </a:lnTo>
                <a:lnTo>
                  <a:pt x="40826" y="0"/>
                </a:lnTo>
                <a:lnTo>
                  <a:pt x="1337057" y="1296231"/>
                </a:lnTo>
                <a:lnTo>
                  <a:pt x="1337057" y="1337057"/>
                </a:lnTo>
                <a:close/>
              </a:path>
            </a:pathLst>
          </a:custGeom>
          <a:solidFill>
            <a:schemeClr val="tx2"/>
          </a:solidFill>
          <a:ln w="113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6" name="Freeform: Shape 145">
            <a:extLst>
              <a:ext uri="{FF2B5EF4-FFF2-40B4-BE49-F238E27FC236}">
                <a16:creationId xmlns:a16="http://schemas.microsoft.com/office/drawing/2014/main" id="{51BF2AB6-6873-4ED8-98DB-4A9398AF7324}"/>
              </a:ext>
            </a:extLst>
          </p:cNvPr>
          <p:cNvSpPr/>
          <p:nvPr/>
        </p:nvSpPr>
        <p:spPr>
          <a:xfrm rot="13500280">
            <a:off x="-33841" y="844997"/>
            <a:ext cx="1250869" cy="1250869"/>
          </a:xfrm>
          <a:custGeom>
            <a:avLst/>
            <a:gdLst>
              <a:gd name="connsiteX0" fmla="*/ 1250869 w 1250869"/>
              <a:gd name="connsiteY0" fmla="*/ 1250869 h 1250869"/>
              <a:gd name="connsiteX1" fmla="*/ 0 w 1250869"/>
              <a:gd name="connsiteY1" fmla="*/ 0 h 1250869"/>
              <a:gd name="connsiteX2" fmla="*/ 40825 w 1250869"/>
              <a:gd name="connsiteY2" fmla="*/ 0 h 1250869"/>
              <a:gd name="connsiteX3" fmla="*/ 1250869 w 1250869"/>
              <a:gd name="connsiteY3" fmla="*/ 1210042 h 1250869"/>
              <a:gd name="connsiteX4" fmla="*/ 1250869 w 1250869"/>
              <a:gd name="connsiteY4" fmla="*/ 1250869 h 1250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0869" h="1250869">
                <a:moveTo>
                  <a:pt x="1250869" y="1250869"/>
                </a:moveTo>
                <a:lnTo>
                  <a:pt x="0" y="0"/>
                </a:lnTo>
                <a:lnTo>
                  <a:pt x="40825" y="0"/>
                </a:lnTo>
                <a:lnTo>
                  <a:pt x="1250869" y="1210042"/>
                </a:lnTo>
                <a:lnTo>
                  <a:pt x="1250869" y="1250869"/>
                </a:lnTo>
                <a:close/>
              </a:path>
            </a:pathLst>
          </a:custGeom>
          <a:solidFill>
            <a:schemeClr val="tx2"/>
          </a:solidFill>
          <a:ln w="113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5" name="Freeform: Shape 144">
            <a:extLst>
              <a:ext uri="{FF2B5EF4-FFF2-40B4-BE49-F238E27FC236}">
                <a16:creationId xmlns:a16="http://schemas.microsoft.com/office/drawing/2014/main" id="{38BEE1DC-3180-496F-B9F2-0541143A9C65}"/>
              </a:ext>
            </a:extLst>
          </p:cNvPr>
          <p:cNvSpPr/>
          <p:nvPr/>
        </p:nvSpPr>
        <p:spPr>
          <a:xfrm rot="13500280">
            <a:off x="-51857" y="888486"/>
            <a:ext cx="1165814" cy="1164680"/>
          </a:xfrm>
          <a:custGeom>
            <a:avLst/>
            <a:gdLst>
              <a:gd name="connsiteX0" fmla="*/ 1164680 w 1165814"/>
              <a:gd name="connsiteY0" fmla="*/ 1164680 h 1164680"/>
              <a:gd name="connsiteX1" fmla="*/ 0 w 1165814"/>
              <a:gd name="connsiteY1" fmla="*/ 1 h 1164680"/>
              <a:gd name="connsiteX2" fmla="*/ 40825 w 1165814"/>
              <a:gd name="connsiteY2" fmla="*/ 0 h 1164680"/>
              <a:gd name="connsiteX3" fmla="*/ 1165814 w 1165814"/>
              <a:gd name="connsiteY3" fmla="*/ 1123854 h 1164680"/>
              <a:gd name="connsiteX4" fmla="*/ 1164680 w 1165814"/>
              <a:gd name="connsiteY4" fmla="*/ 1123854 h 1164680"/>
              <a:gd name="connsiteX5" fmla="*/ 1164680 w 1165814"/>
              <a:gd name="connsiteY5" fmla="*/ 1164680 h 1164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65814" h="1164680">
                <a:moveTo>
                  <a:pt x="1164680" y="1164680"/>
                </a:moveTo>
                <a:lnTo>
                  <a:pt x="0" y="1"/>
                </a:lnTo>
                <a:lnTo>
                  <a:pt x="40825" y="0"/>
                </a:lnTo>
                <a:lnTo>
                  <a:pt x="1165814" y="1123854"/>
                </a:lnTo>
                <a:lnTo>
                  <a:pt x="1164680" y="1123854"/>
                </a:lnTo>
                <a:lnTo>
                  <a:pt x="1164680" y="1164680"/>
                </a:lnTo>
                <a:close/>
              </a:path>
            </a:pathLst>
          </a:custGeom>
          <a:solidFill>
            <a:schemeClr val="tx2"/>
          </a:solidFill>
          <a:ln w="113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4" name="Freeform: Shape 143">
            <a:extLst>
              <a:ext uri="{FF2B5EF4-FFF2-40B4-BE49-F238E27FC236}">
                <a16:creationId xmlns:a16="http://schemas.microsoft.com/office/drawing/2014/main" id="{D39D863D-C379-4E72-B276-53F62D7E2B98}"/>
              </a:ext>
            </a:extLst>
          </p:cNvPr>
          <p:cNvSpPr/>
          <p:nvPr/>
        </p:nvSpPr>
        <p:spPr>
          <a:xfrm rot="13500280">
            <a:off x="-69307" y="930608"/>
            <a:ext cx="1079626" cy="1079626"/>
          </a:xfrm>
          <a:custGeom>
            <a:avLst/>
            <a:gdLst>
              <a:gd name="connsiteX0" fmla="*/ 1079626 w 1079626"/>
              <a:gd name="connsiteY0" fmla="*/ 1079626 h 1079626"/>
              <a:gd name="connsiteX1" fmla="*/ 0 w 1079626"/>
              <a:gd name="connsiteY1" fmla="*/ 1 h 1079626"/>
              <a:gd name="connsiteX2" fmla="*/ 40826 w 1079626"/>
              <a:gd name="connsiteY2" fmla="*/ 0 h 1079626"/>
              <a:gd name="connsiteX3" fmla="*/ 1079626 w 1079626"/>
              <a:gd name="connsiteY3" fmla="*/ 1038800 h 1079626"/>
              <a:gd name="connsiteX4" fmla="*/ 1079626 w 1079626"/>
              <a:gd name="connsiteY4" fmla="*/ 1079626 h 1079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9626" h="1079626">
                <a:moveTo>
                  <a:pt x="1079626" y="1079626"/>
                </a:moveTo>
                <a:lnTo>
                  <a:pt x="0" y="1"/>
                </a:lnTo>
                <a:lnTo>
                  <a:pt x="40826" y="0"/>
                </a:lnTo>
                <a:lnTo>
                  <a:pt x="1079626" y="1038800"/>
                </a:lnTo>
                <a:lnTo>
                  <a:pt x="1079626" y="1079626"/>
                </a:lnTo>
                <a:close/>
              </a:path>
            </a:pathLst>
          </a:custGeom>
          <a:solidFill>
            <a:schemeClr val="tx2"/>
          </a:solidFill>
          <a:ln w="113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9079BA6D-6450-46A6-9874-663ABFE497CE}"/>
              </a:ext>
            </a:extLst>
          </p:cNvPr>
          <p:cNvSpPr/>
          <p:nvPr/>
        </p:nvSpPr>
        <p:spPr>
          <a:xfrm rot="13500280">
            <a:off x="-87157" y="973697"/>
            <a:ext cx="993437" cy="993438"/>
          </a:xfrm>
          <a:custGeom>
            <a:avLst/>
            <a:gdLst>
              <a:gd name="connsiteX0" fmla="*/ 993437 w 993437"/>
              <a:gd name="connsiteY0" fmla="*/ 993438 h 993438"/>
              <a:gd name="connsiteX1" fmla="*/ 0 w 993437"/>
              <a:gd name="connsiteY1" fmla="*/ 0 h 993438"/>
              <a:gd name="connsiteX2" fmla="*/ 40825 w 993437"/>
              <a:gd name="connsiteY2" fmla="*/ 1 h 993438"/>
              <a:gd name="connsiteX3" fmla="*/ 993437 w 993437"/>
              <a:gd name="connsiteY3" fmla="*/ 952612 h 993438"/>
              <a:gd name="connsiteX4" fmla="*/ 993437 w 993437"/>
              <a:gd name="connsiteY4" fmla="*/ 993438 h 993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3437" h="993438">
                <a:moveTo>
                  <a:pt x="993437" y="993438"/>
                </a:moveTo>
                <a:lnTo>
                  <a:pt x="0" y="0"/>
                </a:lnTo>
                <a:lnTo>
                  <a:pt x="40825" y="1"/>
                </a:lnTo>
                <a:lnTo>
                  <a:pt x="993437" y="952612"/>
                </a:lnTo>
                <a:lnTo>
                  <a:pt x="993437" y="993438"/>
                </a:lnTo>
                <a:close/>
              </a:path>
            </a:pathLst>
          </a:custGeom>
          <a:solidFill>
            <a:schemeClr val="tx2"/>
          </a:solidFill>
          <a:ln w="113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2" name="Freeform: Shape 141">
            <a:extLst>
              <a:ext uri="{FF2B5EF4-FFF2-40B4-BE49-F238E27FC236}">
                <a16:creationId xmlns:a16="http://schemas.microsoft.com/office/drawing/2014/main" id="{A4CFFBA8-B565-42FA-9C0D-4FC6525B06C1}"/>
              </a:ext>
            </a:extLst>
          </p:cNvPr>
          <p:cNvSpPr/>
          <p:nvPr/>
        </p:nvSpPr>
        <p:spPr>
          <a:xfrm rot="13500280">
            <a:off x="-105173" y="1017188"/>
            <a:ext cx="908383" cy="907248"/>
          </a:xfrm>
          <a:custGeom>
            <a:avLst/>
            <a:gdLst>
              <a:gd name="connsiteX0" fmla="*/ 907249 w 908383"/>
              <a:gd name="connsiteY0" fmla="*/ 907248 h 907248"/>
              <a:gd name="connsiteX1" fmla="*/ 0 w 908383"/>
              <a:gd name="connsiteY1" fmla="*/ 0 h 907248"/>
              <a:gd name="connsiteX2" fmla="*/ 40827 w 908383"/>
              <a:gd name="connsiteY2" fmla="*/ 0 h 907248"/>
              <a:gd name="connsiteX3" fmla="*/ 908383 w 908383"/>
              <a:gd name="connsiteY3" fmla="*/ 866422 h 907248"/>
              <a:gd name="connsiteX4" fmla="*/ 907249 w 908383"/>
              <a:gd name="connsiteY4" fmla="*/ 866422 h 907248"/>
              <a:gd name="connsiteX5" fmla="*/ 907249 w 908383"/>
              <a:gd name="connsiteY5" fmla="*/ 907248 h 907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383" h="907248">
                <a:moveTo>
                  <a:pt x="907249" y="907248"/>
                </a:moveTo>
                <a:lnTo>
                  <a:pt x="0" y="0"/>
                </a:lnTo>
                <a:lnTo>
                  <a:pt x="40827" y="0"/>
                </a:lnTo>
                <a:lnTo>
                  <a:pt x="908383" y="866422"/>
                </a:lnTo>
                <a:lnTo>
                  <a:pt x="907249" y="866422"/>
                </a:lnTo>
                <a:lnTo>
                  <a:pt x="907249" y="907248"/>
                </a:lnTo>
                <a:close/>
              </a:path>
            </a:pathLst>
          </a:custGeom>
          <a:solidFill>
            <a:schemeClr val="tx2"/>
          </a:solidFill>
          <a:ln w="113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1" name="Freeform: Shape 140">
            <a:extLst>
              <a:ext uri="{FF2B5EF4-FFF2-40B4-BE49-F238E27FC236}">
                <a16:creationId xmlns:a16="http://schemas.microsoft.com/office/drawing/2014/main" id="{98016DB4-3354-4E78-B07E-1D722297B864}"/>
              </a:ext>
            </a:extLst>
          </p:cNvPr>
          <p:cNvSpPr/>
          <p:nvPr/>
        </p:nvSpPr>
        <p:spPr>
          <a:xfrm rot="13500280">
            <a:off x="-123024" y="1060277"/>
            <a:ext cx="822195" cy="821061"/>
          </a:xfrm>
          <a:custGeom>
            <a:avLst/>
            <a:gdLst>
              <a:gd name="connsiteX0" fmla="*/ 821060 w 822195"/>
              <a:gd name="connsiteY0" fmla="*/ 821061 h 821061"/>
              <a:gd name="connsiteX1" fmla="*/ 0 w 822195"/>
              <a:gd name="connsiteY1" fmla="*/ 0 h 821061"/>
              <a:gd name="connsiteX2" fmla="*/ 40826 w 822195"/>
              <a:gd name="connsiteY2" fmla="*/ 1 h 821061"/>
              <a:gd name="connsiteX3" fmla="*/ 822195 w 822195"/>
              <a:gd name="connsiteY3" fmla="*/ 780235 h 821061"/>
              <a:gd name="connsiteX4" fmla="*/ 821060 w 822195"/>
              <a:gd name="connsiteY4" fmla="*/ 780235 h 821061"/>
              <a:gd name="connsiteX5" fmla="*/ 821060 w 822195"/>
              <a:gd name="connsiteY5" fmla="*/ 821061 h 821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195" h="821061">
                <a:moveTo>
                  <a:pt x="821060" y="821061"/>
                </a:moveTo>
                <a:lnTo>
                  <a:pt x="0" y="0"/>
                </a:lnTo>
                <a:lnTo>
                  <a:pt x="40826" y="1"/>
                </a:lnTo>
                <a:lnTo>
                  <a:pt x="822195" y="780235"/>
                </a:lnTo>
                <a:lnTo>
                  <a:pt x="821060" y="780235"/>
                </a:lnTo>
                <a:lnTo>
                  <a:pt x="821060" y="821061"/>
                </a:lnTo>
                <a:close/>
              </a:path>
            </a:pathLst>
          </a:custGeom>
          <a:solidFill>
            <a:schemeClr val="tx2"/>
          </a:solidFill>
          <a:ln w="113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0" name="Freeform: Shape 139">
            <a:extLst>
              <a:ext uri="{FF2B5EF4-FFF2-40B4-BE49-F238E27FC236}">
                <a16:creationId xmlns:a16="http://schemas.microsoft.com/office/drawing/2014/main" id="{0CB1EA35-0D05-4F13-871D-0CAB5CECD44A}"/>
              </a:ext>
            </a:extLst>
          </p:cNvPr>
          <p:cNvSpPr/>
          <p:nvPr/>
        </p:nvSpPr>
        <p:spPr>
          <a:xfrm rot="13500280">
            <a:off x="-140475" y="1102398"/>
            <a:ext cx="736006" cy="736005"/>
          </a:xfrm>
          <a:custGeom>
            <a:avLst/>
            <a:gdLst>
              <a:gd name="connsiteX0" fmla="*/ 736005 w 736006"/>
              <a:gd name="connsiteY0" fmla="*/ 736005 h 736005"/>
              <a:gd name="connsiteX1" fmla="*/ 0 w 736006"/>
              <a:gd name="connsiteY1" fmla="*/ 0 h 736005"/>
              <a:gd name="connsiteX2" fmla="*/ 40826 w 736006"/>
              <a:gd name="connsiteY2" fmla="*/ 0 h 736005"/>
              <a:gd name="connsiteX3" fmla="*/ 736006 w 736006"/>
              <a:gd name="connsiteY3" fmla="*/ 695179 h 736005"/>
              <a:gd name="connsiteX4" fmla="*/ 736005 w 736006"/>
              <a:gd name="connsiteY4" fmla="*/ 736005 h 736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6006" h="736005">
                <a:moveTo>
                  <a:pt x="736005" y="736005"/>
                </a:moveTo>
                <a:lnTo>
                  <a:pt x="0" y="0"/>
                </a:lnTo>
                <a:lnTo>
                  <a:pt x="40826" y="0"/>
                </a:lnTo>
                <a:lnTo>
                  <a:pt x="736006" y="695179"/>
                </a:lnTo>
                <a:lnTo>
                  <a:pt x="736005" y="736005"/>
                </a:lnTo>
                <a:close/>
              </a:path>
            </a:pathLst>
          </a:custGeom>
          <a:solidFill>
            <a:schemeClr val="tx2"/>
          </a:solidFill>
          <a:ln w="113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17F84AF5-3C7F-4D42-92A9-CCA3CDB8EB55}"/>
              </a:ext>
            </a:extLst>
          </p:cNvPr>
          <p:cNvSpPr/>
          <p:nvPr/>
        </p:nvSpPr>
        <p:spPr>
          <a:xfrm rot="13500280">
            <a:off x="-158323" y="1145488"/>
            <a:ext cx="649817" cy="649817"/>
          </a:xfrm>
          <a:custGeom>
            <a:avLst/>
            <a:gdLst>
              <a:gd name="connsiteX0" fmla="*/ 649817 w 649817"/>
              <a:gd name="connsiteY0" fmla="*/ 649817 h 649817"/>
              <a:gd name="connsiteX1" fmla="*/ 0 w 649817"/>
              <a:gd name="connsiteY1" fmla="*/ 0 h 649817"/>
              <a:gd name="connsiteX2" fmla="*/ 40826 w 649817"/>
              <a:gd name="connsiteY2" fmla="*/ 0 h 649817"/>
              <a:gd name="connsiteX3" fmla="*/ 649817 w 649817"/>
              <a:gd name="connsiteY3" fmla="*/ 608990 h 649817"/>
              <a:gd name="connsiteX4" fmla="*/ 649817 w 649817"/>
              <a:gd name="connsiteY4" fmla="*/ 649817 h 649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9817" h="649817">
                <a:moveTo>
                  <a:pt x="649817" y="649817"/>
                </a:moveTo>
                <a:lnTo>
                  <a:pt x="0" y="0"/>
                </a:lnTo>
                <a:lnTo>
                  <a:pt x="40826" y="0"/>
                </a:lnTo>
                <a:lnTo>
                  <a:pt x="649817" y="608990"/>
                </a:lnTo>
                <a:lnTo>
                  <a:pt x="649817" y="649817"/>
                </a:lnTo>
                <a:close/>
              </a:path>
            </a:pathLst>
          </a:custGeom>
          <a:solidFill>
            <a:schemeClr val="tx2"/>
          </a:solidFill>
          <a:ln w="113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38" name="Freeform: Shape 137">
            <a:extLst>
              <a:ext uri="{FF2B5EF4-FFF2-40B4-BE49-F238E27FC236}">
                <a16:creationId xmlns:a16="http://schemas.microsoft.com/office/drawing/2014/main" id="{FA8E90CE-90F4-42ED-AAAF-0F139BE4E3D5}"/>
              </a:ext>
            </a:extLst>
          </p:cNvPr>
          <p:cNvSpPr/>
          <p:nvPr/>
        </p:nvSpPr>
        <p:spPr>
          <a:xfrm rot="13500280">
            <a:off x="-176338" y="1188978"/>
            <a:ext cx="564761" cy="563628"/>
          </a:xfrm>
          <a:custGeom>
            <a:avLst/>
            <a:gdLst>
              <a:gd name="connsiteX0" fmla="*/ 563628 w 564761"/>
              <a:gd name="connsiteY0" fmla="*/ 563628 h 563628"/>
              <a:gd name="connsiteX1" fmla="*/ 0 w 564761"/>
              <a:gd name="connsiteY1" fmla="*/ 0 h 563628"/>
              <a:gd name="connsiteX2" fmla="*/ 40826 w 564761"/>
              <a:gd name="connsiteY2" fmla="*/ 0 h 563628"/>
              <a:gd name="connsiteX3" fmla="*/ 564761 w 564761"/>
              <a:gd name="connsiteY3" fmla="*/ 522802 h 563628"/>
              <a:gd name="connsiteX4" fmla="*/ 563629 w 564761"/>
              <a:gd name="connsiteY4" fmla="*/ 522802 h 563628"/>
              <a:gd name="connsiteX5" fmla="*/ 563628 w 564761"/>
              <a:gd name="connsiteY5" fmla="*/ 563628 h 563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64761" h="563628">
                <a:moveTo>
                  <a:pt x="563628" y="563628"/>
                </a:moveTo>
                <a:lnTo>
                  <a:pt x="0" y="0"/>
                </a:lnTo>
                <a:lnTo>
                  <a:pt x="40826" y="0"/>
                </a:lnTo>
                <a:lnTo>
                  <a:pt x="564761" y="522802"/>
                </a:lnTo>
                <a:lnTo>
                  <a:pt x="563629" y="522802"/>
                </a:lnTo>
                <a:lnTo>
                  <a:pt x="563628" y="563628"/>
                </a:lnTo>
                <a:close/>
              </a:path>
            </a:pathLst>
          </a:custGeom>
          <a:solidFill>
            <a:schemeClr val="tx2"/>
          </a:solidFill>
          <a:ln w="113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37" name="Freeform: Shape 136">
            <a:extLst>
              <a:ext uri="{FF2B5EF4-FFF2-40B4-BE49-F238E27FC236}">
                <a16:creationId xmlns:a16="http://schemas.microsoft.com/office/drawing/2014/main" id="{7C1C105E-FE0D-4A36-AE5B-BBA110F6EE53}"/>
              </a:ext>
            </a:extLst>
          </p:cNvPr>
          <p:cNvSpPr/>
          <p:nvPr userDrawn="1"/>
        </p:nvSpPr>
        <p:spPr>
          <a:xfrm rot="13500280">
            <a:off x="-194190" y="1232066"/>
            <a:ext cx="478574" cy="477440"/>
          </a:xfrm>
          <a:custGeom>
            <a:avLst/>
            <a:gdLst>
              <a:gd name="connsiteX0" fmla="*/ 478574 w 478574"/>
              <a:gd name="connsiteY0" fmla="*/ 477440 h 477440"/>
              <a:gd name="connsiteX1" fmla="*/ 0 w 478574"/>
              <a:gd name="connsiteY1" fmla="*/ 0 h 477440"/>
              <a:gd name="connsiteX2" fmla="*/ 40826 w 478574"/>
              <a:gd name="connsiteY2" fmla="*/ 0 h 477440"/>
              <a:gd name="connsiteX3" fmla="*/ 478573 w 478574"/>
              <a:gd name="connsiteY3" fmla="*/ 437747 h 477440"/>
              <a:gd name="connsiteX4" fmla="*/ 478574 w 478574"/>
              <a:gd name="connsiteY4" fmla="*/ 477440 h 47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8574" h="477440">
                <a:moveTo>
                  <a:pt x="478574" y="477440"/>
                </a:moveTo>
                <a:lnTo>
                  <a:pt x="0" y="0"/>
                </a:lnTo>
                <a:lnTo>
                  <a:pt x="40826" y="0"/>
                </a:lnTo>
                <a:lnTo>
                  <a:pt x="478573" y="437747"/>
                </a:lnTo>
                <a:lnTo>
                  <a:pt x="478574" y="477440"/>
                </a:lnTo>
                <a:close/>
              </a:path>
            </a:pathLst>
          </a:custGeom>
          <a:solidFill>
            <a:schemeClr val="tx2"/>
          </a:solidFill>
          <a:ln w="113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63" name="Freeform: Shape 162">
            <a:extLst>
              <a:ext uri="{FF2B5EF4-FFF2-40B4-BE49-F238E27FC236}">
                <a16:creationId xmlns:a16="http://schemas.microsoft.com/office/drawing/2014/main" id="{FEE07693-1822-40D4-88A4-0F663C787D7E}"/>
              </a:ext>
            </a:extLst>
          </p:cNvPr>
          <p:cNvSpPr/>
          <p:nvPr userDrawn="1"/>
        </p:nvSpPr>
        <p:spPr>
          <a:xfrm>
            <a:off x="2202360" y="6829131"/>
            <a:ext cx="918980" cy="28869"/>
          </a:xfrm>
          <a:custGeom>
            <a:avLst/>
            <a:gdLst>
              <a:gd name="connsiteX0" fmla="*/ 0 w 918980"/>
              <a:gd name="connsiteY0" fmla="*/ 0 h 28869"/>
              <a:gd name="connsiteX1" fmla="*/ 918980 w 918980"/>
              <a:gd name="connsiteY1" fmla="*/ 0 h 28869"/>
              <a:gd name="connsiteX2" fmla="*/ 890112 w 918980"/>
              <a:gd name="connsiteY2" fmla="*/ 28868 h 28869"/>
              <a:gd name="connsiteX3" fmla="*/ 28869 w 918980"/>
              <a:gd name="connsiteY3" fmla="*/ 28869 h 28869"/>
              <a:gd name="connsiteX4" fmla="*/ 0 w 918980"/>
              <a:gd name="connsiteY4" fmla="*/ 0 h 28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8980" h="28869">
                <a:moveTo>
                  <a:pt x="0" y="0"/>
                </a:moveTo>
                <a:lnTo>
                  <a:pt x="918980" y="0"/>
                </a:lnTo>
                <a:lnTo>
                  <a:pt x="890112" y="28868"/>
                </a:lnTo>
                <a:lnTo>
                  <a:pt x="28869" y="2886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4" name="Freeform: Shape 183">
            <a:extLst>
              <a:ext uri="{FF2B5EF4-FFF2-40B4-BE49-F238E27FC236}">
                <a16:creationId xmlns:a16="http://schemas.microsoft.com/office/drawing/2014/main" id="{AD282910-ECE9-4B26-9656-AD1D41D44AC8}"/>
              </a:ext>
            </a:extLst>
          </p:cNvPr>
          <p:cNvSpPr/>
          <p:nvPr userDrawn="1"/>
        </p:nvSpPr>
        <p:spPr>
          <a:xfrm>
            <a:off x="1089323" y="5806086"/>
            <a:ext cx="30139" cy="1051915"/>
          </a:xfrm>
          <a:custGeom>
            <a:avLst/>
            <a:gdLst>
              <a:gd name="connsiteX0" fmla="*/ 28833 w 30139"/>
              <a:gd name="connsiteY0" fmla="*/ 0 h 1051915"/>
              <a:gd name="connsiteX1" fmla="*/ 30139 w 30139"/>
              <a:gd name="connsiteY1" fmla="*/ 1051915 h 1051915"/>
              <a:gd name="connsiteX2" fmla="*/ 1271 w 30139"/>
              <a:gd name="connsiteY2" fmla="*/ 1051915 h 1051915"/>
              <a:gd name="connsiteX3" fmla="*/ 0 w 30139"/>
              <a:gd name="connsiteY3" fmla="*/ 28904 h 1051915"/>
              <a:gd name="connsiteX4" fmla="*/ 28833 w 30139"/>
              <a:gd name="connsiteY4" fmla="*/ 0 h 1051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139" h="1051915">
                <a:moveTo>
                  <a:pt x="28833" y="0"/>
                </a:moveTo>
                <a:lnTo>
                  <a:pt x="30139" y="1051915"/>
                </a:lnTo>
                <a:lnTo>
                  <a:pt x="1271" y="1051915"/>
                </a:lnTo>
                <a:lnTo>
                  <a:pt x="0" y="28904"/>
                </a:lnTo>
                <a:lnTo>
                  <a:pt x="28833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3" name="Freeform: Shape 182">
            <a:extLst>
              <a:ext uri="{FF2B5EF4-FFF2-40B4-BE49-F238E27FC236}">
                <a16:creationId xmlns:a16="http://schemas.microsoft.com/office/drawing/2014/main" id="{7C7A453C-4565-4652-9781-F1488009734C}"/>
              </a:ext>
            </a:extLst>
          </p:cNvPr>
          <p:cNvSpPr/>
          <p:nvPr userDrawn="1"/>
        </p:nvSpPr>
        <p:spPr>
          <a:xfrm>
            <a:off x="1028453" y="5867106"/>
            <a:ext cx="30064" cy="990894"/>
          </a:xfrm>
          <a:custGeom>
            <a:avLst/>
            <a:gdLst>
              <a:gd name="connsiteX0" fmla="*/ 28833 w 30064"/>
              <a:gd name="connsiteY0" fmla="*/ 0 h 990894"/>
              <a:gd name="connsiteX1" fmla="*/ 30064 w 30064"/>
              <a:gd name="connsiteY1" fmla="*/ 990894 h 990894"/>
              <a:gd name="connsiteX2" fmla="*/ 1195 w 30064"/>
              <a:gd name="connsiteY2" fmla="*/ 990894 h 990894"/>
              <a:gd name="connsiteX3" fmla="*/ 0 w 30064"/>
              <a:gd name="connsiteY3" fmla="*/ 28904 h 990894"/>
              <a:gd name="connsiteX4" fmla="*/ 28833 w 30064"/>
              <a:gd name="connsiteY4" fmla="*/ 0 h 990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064" h="990894">
                <a:moveTo>
                  <a:pt x="28833" y="0"/>
                </a:moveTo>
                <a:lnTo>
                  <a:pt x="30064" y="990894"/>
                </a:lnTo>
                <a:lnTo>
                  <a:pt x="1195" y="990894"/>
                </a:lnTo>
                <a:lnTo>
                  <a:pt x="0" y="28904"/>
                </a:lnTo>
                <a:lnTo>
                  <a:pt x="28833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2" name="Freeform: Shape 181">
            <a:extLst>
              <a:ext uri="{FF2B5EF4-FFF2-40B4-BE49-F238E27FC236}">
                <a16:creationId xmlns:a16="http://schemas.microsoft.com/office/drawing/2014/main" id="{DE479407-B0BB-45F1-A93D-05ED5B41F316}"/>
              </a:ext>
            </a:extLst>
          </p:cNvPr>
          <p:cNvSpPr/>
          <p:nvPr userDrawn="1"/>
        </p:nvSpPr>
        <p:spPr>
          <a:xfrm>
            <a:off x="967584" y="5928926"/>
            <a:ext cx="30790" cy="929074"/>
          </a:xfrm>
          <a:custGeom>
            <a:avLst/>
            <a:gdLst>
              <a:gd name="connsiteX0" fmla="*/ 29636 w 30790"/>
              <a:gd name="connsiteY0" fmla="*/ 0 h 929074"/>
              <a:gd name="connsiteX1" fmla="*/ 30790 w 30790"/>
              <a:gd name="connsiteY1" fmla="*/ 929074 h 929074"/>
              <a:gd name="connsiteX2" fmla="*/ 1401 w 30790"/>
              <a:gd name="connsiteY2" fmla="*/ 929074 h 929074"/>
              <a:gd name="connsiteX3" fmla="*/ 0 w 30790"/>
              <a:gd name="connsiteY3" fmla="*/ 28104 h 929074"/>
              <a:gd name="connsiteX4" fmla="*/ 803 w 30790"/>
              <a:gd name="connsiteY4" fmla="*/ 28905 h 929074"/>
              <a:gd name="connsiteX5" fmla="*/ 29636 w 30790"/>
              <a:gd name="connsiteY5" fmla="*/ 0 h 92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790" h="929074">
                <a:moveTo>
                  <a:pt x="29636" y="0"/>
                </a:moveTo>
                <a:lnTo>
                  <a:pt x="30790" y="929074"/>
                </a:lnTo>
                <a:lnTo>
                  <a:pt x="1401" y="929074"/>
                </a:lnTo>
                <a:lnTo>
                  <a:pt x="0" y="28104"/>
                </a:lnTo>
                <a:lnTo>
                  <a:pt x="803" y="28905"/>
                </a:lnTo>
                <a:lnTo>
                  <a:pt x="29636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1" name="Freeform: Shape 180">
            <a:extLst>
              <a:ext uri="{FF2B5EF4-FFF2-40B4-BE49-F238E27FC236}">
                <a16:creationId xmlns:a16="http://schemas.microsoft.com/office/drawing/2014/main" id="{0271515D-B4B7-4502-B24F-DC5480444ED0}"/>
              </a:ext>
            </a:extLst>
          </p:cNvPr>
          <p:cNvSpPr/>
          <p:nvPr userDrawn="1"/>
        </p:nvSpPr>
        <p:spPr>
          <a:xfrm>
            <a:off x="906717" y="5989948"/>
            <a:ext cx="30713" cy="868053"/>
          </a:xfrm>
          <a:custGeom>
            <a:avLst/>
            <a:gdLst>
              <a:gd name="connsiteX0" fmla="*/ 29635 w 30713"/>
              <a:gd name="connsiteY0" fmla="*/ 0 h 868053"/>
              <a:gd name="connsiteX1" fmla="*/ 30713 w 30713"/>
              <a:gd name="connsiteY1" fmla="*/ 868053 h 868053"/>
              <a:gd name="connsiteX2" fmla="*/ 1319 w 30713"/>
              <a:gd name="connsiteY2" fmla="*/ 868053 h 868053"/>
              <a:gd name="connsiteX3" fmla="*/ 0 w 30713"/>
              <a:gd name="connsiteY3" fmla="*/ 28103 h 868053"/>
              <a:gd name="connsiteX4" fmla="*/ 802 w 30713"/>
              <a:gd name="connsiteY4" fmla="*/ 28904 h 868053"/>
              <a:gd name="connsiteX5" fmla="*/ 29635 w 30713"/>
              <a:gd name="connsiteY5" fmla="*/ 0 h 8680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713" h="868053">
                <a:moveTo>
                  <a:pt x="29635" y="0"/>
                </a:moveTo>
                <a:lnTo>
                  <a:pt x="30713" y="868053"/>
                </a:lnTo>
                <a:lnTo>
                  <a:pt x="1319" y="868053"/>
                </a:lnTo>
                <a:lnTo>
                  <a:pt x="0" y="28103"/>
                </a:lnTo>
                <a:lnTo>
                  <a:pt x="802" y="28904"/>
                </a:lnTo>
                <a:lnTo>
                  <a:pt x="29635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0" name="Freeform: Shape 179">
            <a:extLst>
              <a:ext uri="{FF2B5EF4-FFF2-40B4-BE49-F238E27FC236}">
                <a16:creationId xmlns:a16="http://schemas.microsoft.com/office/drawing/2014/main" id="{DB364732-EC14-4416-964A-13F3D77CDBBD}"/>
              </a:ext>
            </a:extLst>
          </p:cNvPr>
          <p:cNvSpPr/>
          <p:nvPr userDrawn="1"/>
        </p:nvSpPr>
        <p:spPr>
          <a:xfrm>
            <a:off x="846647" y="6049364"/>
            <a:ext cx="29838" cy="808636"/>
          </a:xfrm>
          <a:custGeom>
            <a:avLst/>
            <a:gdLst>
              <a:gd name="connsiteX0" fmla="*/ 28833 w 29838"/>
              <a:gd name="connsiteY0" fmla="*/ 0 h 808636"/>
              <a:gd name="connsiteX1" fmla="*/ 29838 w 29838"/>
              <a:gd name="connsiteY1" fmla="*/ 808636 h 808636"/>
              <a:gd name="connsiteX2" fmla="*/ 969 w 29838"/>
              <a:gd name="connsiteY2" fmla="*/ 808636 h 808636"/>
              <a:gd name="connsiteX3" fmla="*/ 0 w 29838"/>
              <a:gd name="connsiteY3" fmla="*/ 28904 h 808636"/>
              <a:gd name="connsiteX4" fmla="*/ 28833 w 29838"/>
              <a:gd name="connsiteY4" fmla="*/ 0 h 80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838" h="808636">
                <a:moveTo>
                  <a:pt x="28833" y="0"/>
                </a:moveTo>
                <a:lnTo>
                  <a:pt x="29838" y="808636"/>
                </a:lnTo>
                <a:lnTo>
                  <a:pt x="969" y="808636"/>
                </a:lnTo>
                <a:lnTo>
                  <a:pt x="0" y="28904"/>
                </a:lnTo>
                <a:lnTo>
                  <a:pt x="28833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9" name="Freeform: Shape 178">
            <a:extLst>
              <a:ext uri="{FF2B5EF4-FFF2-40B4-BE49-F238E27FC236}">
                <a16:creationId xmlns:a16="http://schemas.microsoft.com/office/drawing/2014/main" id="{619347B5-2692-4514-B67B-159C25FA4940}"/>
              </a:ext>
            </a:extLst>
          </p:cNvPr>
          <p:cNvSpPr/>
          <p:nvPr userDrawn="1"/>
        </p:nvSpPr>
        <p:spPr>
          <a:xfrm>
            <a:off x="785780" y="6110384"/>
            <a:ext cx="29761" cy="747617"/>
          </a:xfrm>
          <a:custGeom>
            <a:avLst/>
            <a:gdLst>
              <a:gd name="connsiteX0" fmla="*/ 28832 w 29761"/>
              <a:gd name="connsiteY0" fmla="*/ 0 h 747617"/>
              <a:gd name="connsiteX1" fmla="*/ 29761 w 29761"/>
              <a:gd name="connsiteY1" fmla="*/ 747617 h 747617"/>
              <a:gd name="connsiteX2" fmla="*/ 893 w 29761"/>
              <a:gd name="connsiteY2" fmla="*/ 747617 h 747617"/>
              <a:gd name="connsiteX3" fmla="*/ 0 w 29761"/>
              <a:gd name="connsiteY3" fmla="*/ 28905 h 747617"/>
              <a:gd name="connsiteX4" fmla="*/ 28832 w 29761"/>
              <a:gd name="connsiteY4" fmla="*/ 0 h 7476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761" h="747617">
                <a:moveTo>
                  <a:pt x="28832" y="0"/>
                </a:moveTo>
                <a:lnTo>
                  <a:pt x="29761" y="747617"/>
                </a:lnTo>
                <a:lnTo>
                  <a:pt x="893" y="747617"/>
                </a:lnTo>
                <a:lnTo>
                  <a:pt x="0" y="28905"/>
                </a:lnTo>
                <a:lnTo>
                  <a:pt x="28832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8" name="Freeform: Shape 177">
            <a:extLst>
              <a:ext uri="{FF2B5EF4-FFF2-40B4-BE49-F238E27FC236}">
                <a16:creationId xmlns:a16="http://schemas.microsoft.com/office/drawing/2014/main" id="{E1746638-BCA2-4B8F-A315-9514E1973CDD}"/>
              </a:ext>
            </a:extLst>
          </p:cNvPr>
          <p:cNvSpPr/>
          <p:nvPr userDrawn="1"/>
        </p:nvSpPr>
        <p:spPr>
          <a:xfrm>
            <a:off x="724911" y="6172206"/>
            <a:ext cx="30487" cy="685795"/>
          </a:xfrm>
          <a:custGeom>
            <a:avLst/>
            <a:gdLst>
              <a:gd name="connsiteX0" fmla="*/ 29635 w 30487"/>
              <a:gd name="connsiteY0" fmla="*/ 0 h 685795"/>
              <a:gd name="connsiteX1" fmla="*/ 30487 w 30487"/>
              <a:gd name="connsiteY1" fmla="*/ 685795 h 685795"/>
              <a:gd name="connsiteX2" fmla="*/ 1071 w 30487"/>
              <a:gd name="connsiteY2" fmla="*/ 685795 h 685795"/>
              <a:gd name="connsiteX3" fmla="*/ 0 w 30487"/>
              <a:gd name="connsiteY3" fmla="*/ 28103 h 685795"/>
              <a:gd name="connsiteX4" fmla="*/ 803 w 30487"/>
              <a:gd name="connsiteY4" fmla="*/ 28904 h 685795"/>
              <a:gd name="connsiteX5" fmla="*/ 29635 w 30487"/>
              <a:gd name="connsiteY5" fmla="*/ 0 h 68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487" h="685795">
                <a:moveTo>
                  <a:pt x="29635" y="0"/>
                </a:moveTo>
                <a:lnTo>
                  <a:pt x="30487" y="685795"/>
                </a:lnTo>
                <a:lnTo>
                  <a:pt x="1071" y="685795"/>
                </a:lnTo>
                <a:lnTo>
                  <a:pt x="0" y="28103"/>
                </a:lnTo>
                <a:lnTo>
                  <a:pt x="803" y="28904"/>
                </a:lnTo>
                <a:lnTo>
                  <a:pt x="29635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7" name="Freeform: Shape 176">
            <a:extLst>
              <a:ext uri="{FF2B5EF4-FFF2-40B4-BE49-F238E27FC236}">
                <a16:creationId xmlns:a16="http://schemas.microsoft.com/office/drawing/2014/main" id="{47F56D6B-560F-4123-9E05-11ACF383DF87}"/>
              </a:ext>
            </a:extLst>
          </p:cNvPr>
          <p:cNvSpPr/>
          <p:nvPr userDrawn="1"/>
        </p:nvSpPr>
        <p:spPr>
          <a:xfrm>
            <a:off x="664843" y="6231622"/>
            <a:ext cx="29611" cy="626379"/>
          </a:xfrm>
          <a:custGeom>
            <a:avLst/>
            <a:gdLst>
              <a:gd name="connsiteX0" fmla="*/ 28833 w 29611"/>
              <a:gd name="connsiteY0" fmla="*/ 0 h 626379"/>
              <a:gd name="connsiteX1" fmla="*/ 29611 w 29611"/>
              <a:gd name="connsiteY1" fmla="*/ 626379 h 626379"/>
              <a:gd name="connsiteX2" fmla="*/ 742 w 29611"/>
              <a:gd name="connsiteY2" fmla="*/ 626379 h 626379"/>
              <a:gd name="connsiteX3" fmla="*/ 0 w 29611"/>
              <a:gd name="connsiteY3" fmla="*/ 28904 h 626379"/>
              <a:gd name="connsiteX4" fmla="*/ 28833 w 29611"/>
              <a:gd name="connsiteY4" fmla="*/ 0 h 626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611" h="626379">
                <a:moveTo>
                  <a:pt x="28833" y="0"/>
                </a:moveTo>
                <a:lnTo>
                  <a:pt x="29611" y="626379"/>
                </a:lnTo>
                <a:lnTo>
                  <a:pt x="742" y="626379"/>
                </a:lnTo>
                <a:lnTo>
                  <a:pt x="0" y="28904"/>
                </a:lnTo>
                <a:lnTo>
                  <a:pt x="28833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6" name="Freeform: Shape 175">
            <a:extLst>
              <a:ext uri="{FF2B5EF4-FFF2-40B4-BE49-F238E27FC236}">
                <a16:creationId xmlns:a16="http://schemas.microsoft.com/office/drawing/2014/main" id="{2FD3A4D4-C05F-4057-8408-6FF0887E068F}"/>
              </a:ext>
            </a:extLst>
          </p:cNvPr>
          <p:cNvSpPr/>
          <p:nvPr userDrawn="1"/>
        </p:nvSpPr>
        <p:spPr>
          <a:xfrm>
            <a:off x="603974" y="6292642"/>
            <a:ext cx="29535" cy="565359"/>
          </a:xfrm>
          <a:custGeom>
            <a:avLst/>
            <a:gdLst>
              <a:gd name="connsiteX0" fmla="*/ 28833 w 29535"/>
              <a:gd name="connsiteY0" fmla="*/ 0 h 565359"/>
              <a:gd name="connsiteX1" fmla="*/ 29535 w 29535"/>
              <a:gd name="connsiteY1" fmla="*/ 565359 h 565359"/>
              <a:gd name="connsiteX2" fmla="*/ 666 w 29535"/>
              <a:gd name="connsiteY2" fmla="*/ 565359 h 565359"/>
              <a:gd name="connsiteX3" fmla="*/ 0 w 29535"/>
              <a:gd name="connsiteY3" fmla="*/ 28904 h 565359"/>
              <a:gd name="connsiteX4" fmla="*/ 28833 w 29535"/>
              <a:gd name="connsiteY4" fmla="*/ 0 h 565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535" h="565359">
                <a:moveTo>
                  <a:pt x="28833" y="0"/>
                </a:moveTo>
                <a:lnTo>
                  <a:pt x="29535" y="565359"/>
                </a:lnTo>
                <a:lnTo>
                  <a:pt x="666" y="565359"/>
                </a:lnTo>
                <a:lnTo>
                  <a:pt x="0" y="28904"/>
                </a:lnTo>
                <a:lnTo>
                  <a:pt x="28833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5" name="Freeform: Shape 174">
            <a:extLst>
              <a:ext uri="{FF2B5EF4-FFF2-40B4-BE49-F238E27FC236}">
                <a16:creationId xmlns:a16="http://schemas.microsoft.com/office/drawing/2014/main" id="{32EAC669-BA43-4F58-9784-4CCDFE4D6F4E}"/>
              </a:ext>
            </a:extLst>
          </p:cNvPr>
          <p:cNvSpPr/>
          <p:nvPr userDrawn="1"/>
        </p:nvSpPr>
        <p:spPr>
          <a:xfrm>
            <a:off x="543104" y="6353662"/>
            <a:ext cx="29460" cy="504339"/>
          </a:xfrm>
          <a:custGeom>
            <a:avLst/>
            <a:gdLst>
              <a:gd name="connsiteX0" fmla="*/ 28833 w 29460"/>
              <a:gd name="connsiteY0" fmla="*/ 0 h 504339"/>
              <a:gd name="connsiteX1" fmla="*/ 29460 w 29460"/>
              <a:gd name="connsiteY1" fmla="*/ 504339 h 504339"/>
              <a:gd name="connsiteX2" fmla="*/ 591 w 29460"/>
              <a:gd name="connsiteY2" fmla="*/ 504339 h 504339"/>
              <a:gd name="connsiteX3" fmla="*/ 0 w 29460"/>
              <a:gd name="connsiteY3" fmla="*/ 28905 h 504339"/>
              <a:gd name="connsiteX4" fmla="*/ 28833 w 29460"/>
              <a:gd name="connsiteY4" fmla="*/ 0 h 504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460" h="504339">
                <a:moveTo>
                  <a:pt x="28833" y="0"/>
                </a:moveTo>
                <a:lnTo>
                  <a:pt x="29460" y="504339"/>
                </a:lnTo>
                <a:lnTo>
                  <a:pt x="591" y="504339"/>
                </a:lnTo>
                <a:lnTo>
                  <a:pt x="0" y="28905"/>
                </a:lnTo>
                <a:lnTo>
                  <a:pt x="28833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4" name="Freeform: Shape 173">
            <a:extLst>
              <a:ext uri="{FF2B5EF4-FFF2-40B4-BE49-F238E27FC236}">
                <a16:creationId xmlns:a16="http://schemas.microsoft.com/office/drawing/2014/main" id="{73CAE3B4-689F-4EC3-8CC9-EB6D360E3846}"/>
              </a:ext>
            </a:extLst>
          </p:cNvPr>
          <p:cNvSpPr/>
          <p:nvPr userDrawn="1"/>
        </p:nvSpPr>
        <p:spPr>
          <a:xfrm>
            <a:off x="482237" y="6415482"/>
            <a:ext cx="30185" cy="442518"/>
          </a:xfrm>
          <a:custGeom>
            <a:avLst/>
            <a:gdLst>
              <a:gd name="connsiteX0" fmla="*/ 29635 w 30185"/>
              <a:gd name="connsiteY0" fmla="*/ 0 h 442518"/>
              <a:gd name="connsiteX1" fmla="*/ 30185 w 30185"/>
              <a:gd name="connsiteY1" fmla="*/ 442518 h 442518"/>
              <a:gd name="connsiteX2" fmla="*/ 724 w 30185"/>
              <a:gd name="connsiteY2" fmla="*/ 442518 h 442518"/>
              <a:gd name="connsiteX3" fmla="*/ 0 w 30185"/>
              <a:gd name="connsiteY3" fmla="*/ 28104 h 442518"/>
              <a:gd name="connsiteX4" fmla="*/ 803 w 30185"/>
              <a:gd name="connsiteY4" fmla="*/ 28905 h 442518"/>
              <a:gd name="connsiteX5" fmla="*/ 29635 w 30185"/>
              <a:gd name="connsiteY5" fmla="*/ 0 h 442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185" h="442518">
                <a:moveTo>
                  <a:pt x="29635" y="0"/>
                </a:moveTo>
                <a:lnTo>
                  <a:pt x="30185" y="442518"/>
                </a:lnTo>
                <a:lnTo>
                  <a:pt x="724" y="442518"/>
                </a:lnTo>
                <a:lnTo>
                  <a:pt x="0" y="28104"/>
                </a:lnTo>
                <a:lnTo>
                  <a:pt x="803" y="28905"/>
                </a:lnTo>
                <a:lnTo>
                  <a:pt x="29635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3" name="Freeform: Shape 172">
            <a:extLst>
              <a:ext uri="{FF2B5EF4-FFF2-40B4-BE49-F238E27FC236}">
                <a16:creationId xmlns:a16="http://schemas.microsoft.com/office/drawing/2014/main" id="{8665978C-1CDF-4EF9-9A5C-4C6C0B3BE0F0}"/>
              </a:ext>
            </a:extLst>
          </p:cNvPr>
          <p:cNvSpPr/>
          <p:nvPr userDrawn="1"/>
        </p:nvSpPr>
        <p:spPr>
          <a:xfrm>
            <a:off x="422168" y="6474900"/>
            <a:ext cx="29308" cy="383101"/>
          </a:xfrm>
          <a:custGeom>
            <a:avLst/>
            <a:gdLst>
              <a:gd name="connsiteX0" fmla="*/ 28832 w 29308"/>
              <a:gd name="connsiteY0" fmla="*/ 0 h 383101"/>
              <a:gd name="connsiteX1" fmla="*/ 29308 w 29308"/>
              <a:gd name="connsiteY1" fmla="*/ 383101 h 383101"/>
              <a:gd name="connsiteX2" fmla="*/ 440 w 29308"/>
              <a:gd name="connsiteY2" fmla="*/ 383101 h 383101"/>
              <a:gd name="connsiteX3" fmla="*/ 0 w 29308"/>
              <a:gd name="connsiteY3" fmla="*/ 28904 h 383101"/>
              <a:gd name="connsiteX4" fmla="*/ 28832 w 29308"/>
              <a:gd name="connsiteY4" fmla="*/ 0 h 383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308" h="383101">
                <a:moveTo>
                  <a:pt x="28832" y="0"/>
                </a:moveTo>
                <a:lnTo>
                  <a:pt x="29308" y="383101"/>
                </a:lnTo>
                <a:lnTo>
                  <a:pt x="440" y="383101"/>
                </a:lnTo>
                <a:lnTo>
                  <a:pt x="0" y="28904"/>
                </a:lnTo>
                <a:lnTo>
                  <a:pt x="28832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2" name="Freeform: Shape 171">
            <a:extLst>
              <a:ext uri="{FF2B5EF4-FFF2-40B4-BE49-F238E27FC236}">
                <a16:creationId xmlns:a16="http://schemas.microsoft.com/office/drawing/2014/main" id="{97F81447-DAE2-4092-B156-2723E18064A7}"/>
              </a:ext>
            </a:extLst>
          </p:cNvPr>
          <p:cNvSpPr/>
          <p:nvPr userDrawn="1"/>
        </p:nvSpPr>
        <p:spPr>
          <a:xfrm>
            <a:off x="361300" y="6535920"/>
            <a:ext cx="29233" cy="322081"/>
          </a:xfrm>
          <a:custGeom>
            <a:avLst/>
            <a:gdLst>
              <a:gd name="connsiteX0" fmla="*/ 28833 w 29233"/>
              <a:gd name="connsiteY0" fmla="*/ 0 h 322081"/>
              <a:gd name="connsiteX1" fmla="*/ 29233 w 29233"/>
              <a:gd name="connsiteY1" fmla="*/ 322081 h 322081"/>
              <a:gd name="connsiteX2" fmla="*/ 364 w 29233"/>
              <a:gd name="connsiteY2" fmla="*/ 322081 h 322081"/>
              <a:gd name="connsiteX3" fmla="*/ 0 w 29233"/>
              <a:gd name="connsiteY3" fmla="*/ 28904 h 322081"/>
              <a:gd name="connsiteX4" fmla="*/ 28833 w 29233"/>
              <a:gd name="connsiteY4" fmla="*/ 0 h 322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233" h="322081">
                <a:moveTo>
                  <a:pt x="28833" y="0"/>
                </a:moveTo>
                <a:lnTo>
                  <a:pt x="29233" y="322081"/>
                </a:lnTo>
                <a:lnTo>
                  <a:pt x="364" y="322081"/>
                </a:lnTo>
                <a:lnTo>
                  <a:pt x="0" y="28904"/>
                </a:lnTo>
                <a:lnTo>
                  <a:pt x="28833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1" name="Freeform: Shape 170">
            <a:extLst>
              <a:ext uri="{FF2B5EF4-FFF2-40B4-BE49-F238E27FC236}">
                <a16:creationId xmlns:a16="http://schemas.microsoft.com/office/drawing/2014/main" id="{AB0C8140-456A-4593-9DC3-5A53E63B0CDF}"/>
              </a:ext>
            </a:extLst>
          </p:cNvPr>
          <p:cNvSpPr/>
          <p:nvPr userDrawn="1"/>
        </p:nvSpPr>
        <p:spPr>
          <a:xfrm>
            <a:off x="300431" y="6597740"/>
            <a:ext cx="29959" cy="260260"/>
          </a:xfrm>
          <a:custGeom>
            <a:avLst/>
            <a:gdLst>
              <a:gd name="connsiteX0" fmla="*/ 29636 w 29959"/>
              <a:gd name="connsiteY0" fmla="*/ 0 h 260260"/>
              <a:gd name="connsiteX1" fmla="*/ 29959 w 29959"/>
              <a:gd name="connsiteY1" fmla="*/ 260260 h 260260"/>
              <a:gd name="connsiteX2" fmla="*/ 440 w 29959"/>
              <a:gd name="connsiteY2" fmla="*/ 260260 h 260260"/>
              <a:gd name="connsiteX3" fmla="*/ 0 w 29959"/>
              <a:gd name="connsiteY3" fmla="*/ 28104 h 260260"/>
              <a:gd name="connsiteX4" fmla="*/ 803 w 29959"/>
              <a:gd name="connsiteY4" fmla="*/ 28904 h 260260"/>
              <a:gd name="connsiteX5" fmla="*/ 29636 w 29959"/>
              <a:gd name="connsiteY5" fmla="*/ 0 h 260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959" h="260260">
                <a:moveTo>
                  <a:pt x="29636" y="0"/>
                </a:moveTo>
                <a:lnTo>
                  <a:pt x="29959" y="260260"/>
                </a:lnTo>
                <a:lnTo>
                  <a:pt x="440" y="260260"/>
                </a:lnTo>
                <a:lnTo>
                  <a:pt x="0" y="28104"/>
                </a:lnTo>
                <a:lnTo>
                  <a:pt x="803" y="28904"/>
                </a:lnTo>
                <a:lnTo>
                  <a:pt x="29636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0" name="Freeform: Shape 169">
            <a:extLst>
              <a:ext uri="{FF2B5EF4-FFF2-40B4-BE49-F238E27FC236}">
                <a16:creationId xmlns:a16="http://schemas.microsoft.com/office/drawing/2014/main" id="{E1411ED6-803D-4C5A-8E92-8EAC28ACA255}"/>
              </a:ext>
            </a:extLst>
          </p:cNvPr>
          <p:cNvSpPr/>
          <p:nvPr userDrawn="1"/>
        </p:nvSpPr>
        <p:spPr>
          <a:xfrm>
            <a:off x="239562" y="6658760"/>
            <a:ext cx="29882" cy="199240"/>
          </a:xfrm>
          <a:custGeom>
            <a:avLst/>
            <a:gdLst>
              <a:gd name="connsiteX0" fmla="*/ 29635 w 29882"/>
              <a:gd name="connsiteY0" fmla="*/ 0 h 199240"/>
              <a:gd name="connsiteX1" fmla="*/ 29882 w 29882"/>
              <a:gd name="connsiteY1" fmla="*/ 199240 h 199240"/>
              <a:gd name="connsiteX2" fmla="*/ 337 w 29882"/>
              <a:gd name="connsiteY2" fmla="*/ 199240 h 199240"/>
              <a:gd name="connsiteX3" fmla="*/ 0 w 29882"/>
              <a:gd name="connsiteY3" fmla="*/ 28103 h 199240"/>
              <a:gd name="connsiteX4" fmla="*/ 803 w 29882"/>
              <a:gd name="connsiteY4" fmla="*/ 28904 h 199240"/>
              <a:gd name="connsiteX5" fmla="*/ 29635 w 29882"/>
              <a:gd name="connsiteY5" fmla="*/ 0 h 199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882" h="199240">
                <a:moveTo>
                  <a:pt x="29635" y="0"/>
                </a:moveTo>
                <a:lnTo>
                  <a:pt x="29882" y="199240"/>
                </a:lnTo>
                <a:lnTo>
                  <a:pt x="337" y="199240"/>
                </a:lnTo>
                <a:lnTo>
                  <a:pt x="0" y="28103"/>
                </a:lnTo>
                <a:lnTo>
                  <a:pt x="803" y="28904"/>
                </a:lnTo>
                <a:lnTo>
                  <a:pt x="29635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9" name="Freeform: Shape 168">
            <a:extLst>
              <a:ext uri="{FF2B5EF4-FFF2-40B4-BE49-F238E27FC236}">
                <a16:creationId xmlns:a16="http://schemas.microsoft.com/office/drawing/2014/main" id="{D3F198DF-8521-45A1-8BAE-4FC70FC420A8}"/>
              </a:ext>
            </a:extLst>
          </p:cNvPr>
          <p:cNvSpPr/>
          <p:nvPr userDrawn="1"/>
        </p:nvSpPr>
        <p:spPr>
          <a:xfrm>
            <a:off x="179494" y="6718178"/>
            <a:ext cx="29006" cy="139823"/>
          </a:xfrm>
          <a:custGeom>
            <a:avLst/>
            <a:gdLst>
              <a:gd name="connsiteX0" fmla="*/ 28832 w 29006"/>
              <a:gd name="connsiteY0" fmla="*/ 0 h 139823"/>
              <a:gd name="connsiteX1" fmla="*/ 29006 w 29006"/>
              <a:gd name="connsiteY1" fmla="*/ 139823 h 139823"/>
              <a:gd name="connsiteX2" fmla="*/ 138 w 29006"/>
              <a:gd name="connsiteY2" fmla="*/ 139823 h 139823"/>
              <a:gd name="connsiteX3" fmla="*/ 0 w 29006"/>
              <a:gd name="connsiteY3" fmla="*/ 28904 h 139823"/>
              <a:gd name="connsiteX4" fmla="*/ 28832 w 29006"/>
              <a:gd name="connsiteY4" fmla="*/ 0 h 1398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006" h="139823">
                <a:moveTo>
                  <a:pt x="28832" y="0"/>
                </a:moveTo>
                <a:lnTo>
                  <a:pt x="29006" y="139823"/>
                </a:lnTo>
                <a:lnTo>
                  <a:pt x="138" y="139823"/>
                </a:lnTo>
                <a:lnTo>
                  <a:pt x="0" y="28904"/>
                </a:lnTo>
                <a:lnTo>
                  <a:pt x="28832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8" name="Freeform: Shape 167">
            <a:extLst>
              <a:ext uri="{FF2B5EF4-FFF2-40B4-BE49-F238E27FC236}">
                <a16:creationId xmlns:a16="http://schemas.microsoft.com/office/drawing/2014/main" id="{AAA80212-BA6E-448F-BA91-287462E1D34C}"/>
              </a:ext>
            </a:extLst>
          </p:cNvPr>
          <p:cNvSpPr/>
          <p:nvPr userDrawn="1"/>
        </p:nvSpPr>
        <p:spPr>
          <a:xfrm>
            <a:off x="118626" y="6779198"/>
            <a:ext cx="28931" cy="78803"/>
          </a:xfrm>
          <a:custGeom>
            <a:avLst/>
            <a:gdLst>
              <a:gd name="connsiteX0" fmla="*/ 28833 w 28931"/>
              <a:gd name="connsiteY0" fmla="*/ 0 h 78803"/>
              <a:gd name="connsiteX1" fmla="*/ 28931 w 28931"/>
              <a:gd name="connsiteY1" fmla="*/ 78803 h 78803"/>
              <a:gd name="connsiteX2" fmla="*/ 62 w 28931"/>
              <a:gd name="connsiteY2" fmla="*/ 78803 h 78803"/>
              <a:gd name="connsiteX3" fmla="*/ 0 w 28931"/>
              <a:gd name="connsiteY3" fmla="*/ 28904 h 78803"/>
              <a:gd name="connsiteX4" fmla="*/ 28833 w 28931"/>
              <a:gd name="connsiteY4" fmla="*/ 0 h 78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931" h="78803">
                <a:moveTo>
                  <a:pt x="28833" y="0"/>
                </a:moveTo>
                <a:lnTo>
                  <a:pt x="28931" y="78803"/>
                </a:lnTo>
                <a:lnTo>
                  <a:pt x="62" y="78803"/>
                </a:lnTo>
                <a:lnTo>
                  <a:pt x="0" y="28904"/>
                </a:lnTo>
                <a:lnTo>
                  <a:pt x="28833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7" name="Freeform: Shape 166">
            <a:extLst>
              <a:ext uri="{FF2B5EF4-FFF2-40B4-BE49-F238E27FC236}">
                <a16:creationId xmlns:a16="http://schemas.microsoft.com/office/drawing/2014/main" id="{5B8EBCCB-B7E3-4837-AA61-44D0A400EC96}"/>
              </a:ext>
            </a:extLst>
          </p:cNvPr>
          <p:cNvSpPr/>
          <p:nvPr userDrawn="1"/>
        </p:nvSpPr>
        <p:spPr>
          <a:xfrm>
            <a:off x="70452" y="6841018"/>
            <a:ext cx="16961" cy="16982"/>
          </a:xfrm>
          <a:custGeom>
            <a:avLst/>
            <a:gdLst>
              <a:gd name="connsiteX0" fmla="*/ 16940 w 16961"/>
              <a:gd name="connsiteY0" fmla="*/ 0 h 16982"/>
              <a:gd name="connsiteX1" fmla="*/ 16961 w 16961"/>
              <a:gd name="connsiteY1" fmla="*/ 16982 h 16982"/>
              <a:gd name="connsiteX2" fmla="*/ 0 w 16961"/>
              <a:gd name="connsiteY2" fmla="*/ 16982 h 16982"/>
              <a:gd name="connsiteX3" fmla="*/ 16940 w 16961"/>
              <a:gd name="connsiteY3" fmla="*/ 0 h 16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961" h="16982">
                <a:moveTo>
                  <a:pt x="16940" y="0"/>
                </a:moveTo>
                <a:lnTo>
                  <a:pt x="16961" y="16982"/>
                </a:lnTo>
                <a:lnTo>
                  <a:pt x="0" y="16982"/>
                </a:lnTo>
                <a:lnTo>
                  <a:pt x="1694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9" name="Date Placeholder 3">
            <a:extLst>
              <a:ext uri="{FF2B5EF4-FFF2-40B4-BE49-F238E27FC236}">
                <a16:creationId xmlns:a16="http://schemas.microsoft.com/office/drawing/2014/main" id="{5A56B3AA-5CA2-4004-8F95-11FD7B895DA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37760" y="6353175"/>
            <a:ext cx="109728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210" name="Footer Placeholder 4">
            <a:extLst>
              <a:ext uri="{FF2B5EF4-FFF2-40B4-BE49-F238E27FC236}">
                <a16:creationId xmlns:a16="http://schemas.microsoft.com/office/drawing/2014/main" id="{07D92F37-472D-4CCB-AA97-FA42E5607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36167" y="6350000"/>
            <a:ext cx="22860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Pitch deck title</a:t>
            </a:r>
          </a:p>
        </p:txBody>
      </p:sp>
      <p:sp>
        <p:nvSpPr>
          <p:cNvPr id="211" name="Slide Number Placeholder 5">
            <a:extLst>
              <a:ext uri="{FF2B5EF4-FFF2-40B4-BE49-F238E27FC236}">
                <a16:creationId xmlns:a16="http://schemas.microsoft.com/office/drawing/2014/main" id="{C0E89FFF-230F-4CBA-A6BC-D887B3FFA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75666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52" userDrawn="1">
          <p15:clr>
            <a:srgbClr val="FBAE40"/>
          </p15:clr>
        </p15:guide>
        <p15:guide id="2" pos="7104" userDrawn="1">
          <p15:clr>
            <a:srgbClr val="FBAE40"/>
          </p15:clr>
        </p15:guide>
        <p15:guide id="3" pos="7392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4660D4-B0ED-42D9-BC6D-AF4F1F9C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C607AE-E8B7-4C3B-A6DA-04289E2F0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1917CC-671D-47EA-B065-51E87EC27B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D0B54-5D87-4D1B-9C6E-5A7B87C833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CADFFD-0FF7-4DDC-8879-918576F63E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430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6" r:id="rId2"/>
    <p:sldLayoutId id="2147483691" r:id="rId3"/>
    <p:sldLayoutId id="2147483677" r:id="rId4"/>
    <p:sldLayoutId id="2147483679" r:id="rId5"/>
    <p:sldLayoutId id="2147483678" r:id="rId6"/>
    <p:sldLayoutId id="2147483681" r:id="rId7"/>
    <p:sldLayoutId id="2147483680" r:id="rId8"/>
    <p:sldLayoutId id="2147483694" r:id="rId9"/>
    <p:sldLayoutId id="2147483685" r:id="rId10"/>
    <p:sldLayoutId id="2147483696" r:id="rId11"/>
    <p:sldLayoutId id="2147483697" r:id="rId12"/>
    <p:sldLayoutId id="2147483687" r:id="rId13"/>
    <p:sldLayoutId id="2147483684" r:id="rId14"/>
    <p:sldLayoutId id="2147483698" r:id="rId15"/>
    <p:sldLayoutId id="2147483676" r:id="rId16"/>
    <p:sldLayoutId id="2147483671" r:id="rId17"/>
    <p:sldLayoutId id="2147483670" r:id="rId18"/>
    <p:sldLayoutId id="2147483683" r:id="rId19"/>
    <p:sldLayoutId id="2147483672" r:id="rId20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76" userDrawn="1">
          <p15:clr>
            <a:srgbClr val="5ACBF0"/>
          </p15:clr>
        </p15:guide>
        <p15:guide id="2" pos="1920" userDrawn="1">
          <p15:clr>
            <a:srgbClr val="F26B43"/>
          </p15:clr>
        </p15:guide>
        <p15:guide id="3" pos="5760" userDrawn="1">
          <p15:clr>
            <a:srgbClr val="F26B43"/>
          </p15:clr>
        </p15:guide>
        <p15:guide id="4" orient="horz" pos="2160" userDrawn="1">
          <p15:clr>
            <a:srgbClr val="F26B43"/>
          </p15:clr>
        </p15:guide>
        <p15:guide id="5" pos="1272" userDrawn="1">
          <p15:clr>
            <a:srgbClr val="9FCC3B"/>
          </p15:clr>
        </p15:guide>
        <p15:guide id="6" pos="2544" userDrawn="1">
          <p15:clr>
            <a:srgbClr val="9FCC3B"/>
          </p15:clr>
        </p15:guide>
        <p15:guide id="7" pos="5112" userDrawn="1">
          <p15:clr>
            <a:srgbClr val="9FCC3B"/>
          </p15:clr>
        </p15:guide>
        <p15:guide id="8" pos="6408" userDrawn="1">
          <p15:clr>
            <a:srgbClr val="9FCC3B"/>
          </p15:clr>
        </p15:guide>
        <p15:guide id="9" pos="3940" userDrawn="1">
          <p15:clr>
            <a:srgbClr val="F26B43"/>
          </p15:clr>
        </p15:guide>
        <p15:guide id="10" pos="7104" userDrawn="1">
          <p15:clr>
            <a:srgbClr val="5ACBF0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815C6-3AD0-46E6-A74A-1967BD91AF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91840" y="146304"/>
            <a:ext cx="8279224" cy="3363659"/>
          </a:xfrm>
        </p:spPr>
        <p:txBody>
          <a:bodyPr>
            <a:normAutofit fontScale="90000"/>
          </a:bodyPr>
          <a:lstStyle/>
          <a:p>
            <a:r>
              <a:rPr lang="en-US" dirty="0"/>
              <a:t>Central Highlands Safety Consultation PROCESSES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01B20D-4C28-4DA3-ABBD-718C22A5E5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80759" y="3602038"/>
            <a:ext cx="5486400" cy="1655762"/>
          </a:xfrm>
        </p:spPr>
        <p:txBody>
          <a:bodyPr/>
          <a:lstStyle/>
          <a:p>
            <a:r>
              <a:rPr lang="en-US" dirty="0"/>
              <a:t>Brenton Judge</a:t>
            </a:r>
          </a:p>
        </p:txBody>
      </p:sp>
    </p:spTree>
    <p:extLst>
      <p:ext uri="{BB962C8B-B14F-4D97-AF65-F5344CB8AC3E}">
        <p14:creationId xmlns:p14="http://schemas.microsoft.com/office/powerpoint/2010/main" val="1642425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19F29B-F233-48AF-8261-F33A4E079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3950" y="898524"/>
            <a:ext cx="6343650" cy="1325880"/>
          </a:xfrm>
        </p:spPr>
        <p:txBody>
          <a:bodyPr>
            <a:normAutofit/>
          </a:bodyPr>
          <a:lstStyle/>
          <a:p>
            <a:r>
              <a:rPr lang="en-ZA" dirty="0"/>
              <a:t>PURPOSE OF TODAY MEETING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E3EA69-4E0E-41BD-8095-A124225A264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33949" y="2310817"/>
            <a:ext cx="6400800" cy="3657600"/>
          </a:xfrm>
        </p:spPr>
        <p:txBody>
          <a:bodyPr>
            <a:normAutofit/>
          </a:bodyPr>
          <a:lstStyle/>
          <a:p>
            <a:r>
              <a:rPr lang="en-US" dirty="0"/>
              <a:t>The purpose of today meeting is to discuss our responsibilities as a PCBU to undertake WHS consultation. </a:t>
            </a:r>
          </a:p>
          <a:p>
            <a:endParaRPr lang="en-US" dirty="0"/>
          </a:p>
        </p:txBody>
      </p:sp>
      <p:sp>
        <p:nvSpPr>
          <p:cNvPr id="38" name="Slide Number Placeholder 37">
            <a:extLst>
              <a:ext uri="{FF2B5EF4-FFF2-40B4-BE49-F238E27FC236}">
                <a16:creationId xmlns:a16="http://schemas.microsoft.com/office/drawing/2014/main" id="{198D92D2-0F62-443D-BB2D-F4E23724D7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/>
          <a:lstStyle/>
          <a:p>
            <a:fld id="{B5CEABB6-07DC-46E8-9B57-56EC44A396E5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34949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08C79-A4AC-4B5D-92DF-600737E4D1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7760" y="898524"/>
            <a:ext cx="7168896" cy="1325880"/>
          </a:xfrm>
        </p:spPr>
        <p:txBody>
          <a:bodyPr/>
          <a:lstStyle/>
          <a:p>
            <a:r>
              <a:rPr lang="en-US" dirty="0"/>
              <a:t>CURRENT WHS Consultation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BB466A-6DA0-4EE9-9405-F74957757BA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37760" y="2080153"/>
            <a:ext cx="3200400" cy="365760"/>
          </a:xfrm>
        </p:spPr>
        <p:txBody>
          <a:bodyPr/>
          <a:lstStyle/>
          <a:p>
            <a:r>
              <a:rPr lang="en-US" dirty="0"/>
              <a:t>Quarterly HSR MEETINGS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D3928F89-1741-4079-8DFF-2009EF9B993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33747" y="2685562"/>
            <a:ext cx="3200400" cy="731520"/>
          </a:xfrm>
        </p:spPr>
        <p:txBody>
          <a:bodyPr>
            <a:noAutofit/>
          </a:bodyPr>
          <a:lstStyle/>
          <a:p>
            <a:r>
              <a:rPr lang="en-US" dirty="0"/>
              <a:t>Every quarter council has HSR meetings with our HSR surrounding safety matters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FF9651D-8E27-4952-804A-2D2C0A55A0F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937760" y="3417082"/>
            <a:ext cx="3200400" cy="365760"/>
          </a:xfrm>
        </p:spPr>
        <p:txBody>
          <a:bodyPr/>
          <a:lstStyle/>
          <a:p>
            <a:r>
              <a:rPr lang="en-US" dirty="0"/>
              <a:t>AD-HOC Procedural updates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A129DD3-8F5E-43F6-9716-7C33D00A50F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933747" y="4012113"/>
            <a:ext cx="3200400" cy="731520"/>
          </a:xfrm>
        </p:spPr>
        <p:txBody>
          <a:bodyPr>
            <a:noAutofit/>
          </a:bodyPr>
          <a:lstStyle/>
          <a:p>
            <a:r>
              <a:rPr lang="en-US" dirty="0"/>
              <a:t>Council has ad-hoc consultation sessions when changes to our procedures are being proposed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4E9F7C96-64EE-4251-8329-BA0DE2E3AC69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486217" y="2080153"/>
            <a:ext cx="3200400" cy="365760"/>
          </a:xfrm>
        </p:spPr>
        <p:txBody>
          <a:bodyPr/>
          <a:lstStyle/>
          <a:p>
            <a:r>
              <a:rPr lang="en-US" dirty="0"/>
              <a:t>Team Meeting Safety Talks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8364155F-C202-4D9C-8682-0AAAE759559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522208" y="2639582"/>
            <a:ext cx="3200400" cy="908289"/>
          </a:xfrm>
        </p:spPr>
        <p:txBody>
          <a:bodyPr>
            <a:normAutofit/>
          </a:bodyPr>
          <a:lstStyle/>
          <a:p>
            <a:r>
              <a:rPr lang="en-US" dirty="0"/>
              <a:t>WHS meeting messages that are dispersed by managers through team meetings 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8E3EA43D-68CC-4A91-9A23-A95AB9E8E360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8486217" y="3417082"/>
            <a:ext cx="3200400" cy="365760"/>
          </a:xfrm>
        </p:spPr>
        <p:txBody>
          <a:bodyPr/>
          <a:lstStyle/>
          <a:p>
            <a:r>
              <a:rPr lang="en-US" dirty="0"/>
              <a:t>Staff Intranet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0FC4960F-BEF7-4EA7-8F63-B36D60AE5B6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486217" y="3832623"/>
            <a:ext cx="3200400" cy="957964"/>
          </a:xfrm>
        </p:spPr>
        <p:txBody>
          <a:bodyPr>
            <a:normAutofit/>
          </a:bodyPr>
          <a:lstStyle/>
          <a:p>
            <a:r>
              <a:rPr lang="en-US" dirty="0"/>
              <a:t>Proposed safety changes are often dispersed for feedback through employee intranet 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C5D1CA5-AA7F-4214-8924-E9A00B433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/>
          <a:lstStyle/>
          <a:p>
            <a:fld id="{B5CEABB6-07DC-46E8-9B57-56EC44A396E5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87899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31FE9-9059-4FE8-B4AC-9771F23A1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5474" y="599985"/>
            <a:ext cx="6800850" cy="1325880"/>
          </a:xfrm>
        </p:spPr>
        <p:txBody>
          <a:bodyPr/>
          <a:lstStyle/>
          <a:p>
            <a:r>
              <a:rPr lang="en-US" dirty="0"/>
              <a:t>CURRENT OBSERVED BARRIER</a:t>
            </a:r>
          </a:p>
        </p:txBody>
      </p:sp>
      <p:sp>
        <p:nvSpPr>
          <p:cNvPr id="66" name="Text Placeholder 65">
            <a:extLst>
              <a:ext uri="{FF2B5EF4-FFF2-40B4-BE49-F238E27FC236}">
                <a16:creationId xmlns:a16="http://schemas.microsoft.com/office/drawing/2014/main" id="{2803ED57-1A43-46A8-BC98-811CA2CD7EE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37760" y="2084832"/>
            <a:ext cx="3200400" cy="365760"/>
          </a:xfrm>
        </p:spPr>
        <p:txBody>
          <a:bodyPr/>
          <a:lstStyle/>
          <a:p>
            <a:r>
              <a:rPr lang="en-US" dirty="0"/>
              <a:t>Literacy barrier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A2EB3F-4D60-451F-8F45-7D6654D2FCD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14900" y="2496312"/>
            <a:ext cx="3220974" cy="118872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/>
              <a:t>Council workforce is very affluent in English however many staff struggle with literacy and when significant change is proposed it can be a challenge to effectively communicate the impacts</a:t>
            </a:r>
          </a:p>
        </p:txBody>
      </p:sp>
      <p:sp>
        <p:nvSpPr>
          <p:cNvPr id="70" name="Text Placeholder 69">
            <a:extLst>
              <a:ext uri="{FF2B5EF4-FFF2-40B4-BE49-F238E27FC236}">
                <a16:creationId xmlns:a16="http://schemas.microsoft.com/office/drawing/2014/main" id="{C0199418-7058-49B4-86EA-CE4B3CCD4F3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935474" y="4020312"/>
            <a:ext cx="3200400" cy="365760"/>
          </a:xfrm>
        </p:spPr>
        <p:txBody>
          <a:bodyPr/>
          <a:lstStyle/>
          <a:p>
            <a:r>
              <a:rPr lang="en-US" dirty="0"/>
              <a:t>Geographical</a:t>
            </a:r>
          </a:p>
        </p:txBody>
      </p:sp>
      <p:sp>
        <p:nvSpPr>
          <p:cNvPr id="68" name="Text Placeholder 67">
            <a:extLst>
              <a:ext uri="{FF2B5EF4-FFF2-40B4-BE49-F238E27FC236}">
                <a16:creationId xmlns:a16="http://schemas.microsoft.com/office/drawing/2014/main" id="{C5A9125A-B202-417F-B5CA-681093F8A95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935474" y="4425151"/>
            <a:ext cx="3200400" cy="1188720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The Council workforce expands of an area similar to the size of Tasmania. It can be a challenge to coordinate times to allow all necessary people to attend consultation</a:t>
            </a:r>
          </a:p>
          <a:p>
            <a:endParaRPr lang="en-US" dirty="0"/>
          </a:p>
        </p:txBody>
      </p:sp>
      <p:sp>
        <p:nvSpPr>
          <p:cNvPr id="71" name="Text Placeholder 70">
            <a:extLst>
              <a:ext uri="{FF2B5EF4-FFF2-40B4-BE49-F238E27FC236}">
                <a16:creationId xmlns:a16="http://schemas.microsoft.com/office/drawing/2014/main" id="{8B815D0D-0225-4E87-A49A-44A08505487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535924" y="2084832"/>
            <a:ext cx="3200400" cy="365760"/>
          </a:xfrm>
        </p:spPr>
        <p:txBody>
          <a:bodyPr/>
          <a:lstStyle/>
          <a:p>
            <a:r>
              <a:rPr lang="en-US" dirty="0"/>
              <a:t>Staff Change over RATE</a:t>
            </a:r>
          </a:p>
        </p:txBody>
      </p:sp>
      <p:sp>
        <p:nvSpPr>
          <p:cNvPr id="69" name="Text Placeholder 68">
            <a:extLst>
              <a:ext uri="{FF2B5EF4-FFF2-40B4-BE49-F238E27FC236}">
                <a16:creationId xmlns:a16="http://schemas.microsoft.com/office/drawing/2014/main" id="{E79D8DDE-4530-4049-9A8C-A811A2C5D18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535924" y="2674075"/>
            <a:ext cx="3200400" cy="1188720"/>
          </a:xfrm>
        </p:spPr>
        <p:txBody>
          <a:bodyPr/>
          <a:lstStyle/>
          <a:p>
            <a:r>
              <a:rPr lang="en-US" dirty="0"/>
              <a:t>Central Highland Regional Council have a high turn over rate with staff often having limited awareness of current procedures to have buy-in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339B0E-CD75-418B-A2F4-EBDA9C1E0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/>
          <a:lstStyle/>
          <a:p>
            <a:fld id="{B5CEABB6-07DC-46E8-9B57-56EC44A396E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11" name="Text Placeholder 69">
            <a:extLst>
              <a:ext uri="{FF2B5EF4-FFF2-40B4-BE49-F238E27FC236}">
                <a16:creationId xmlns:a16="http://schemas.microsoft.com/office/drawing/2014/main" id="{C2D33023-76AA-EA68-8B01-D267E2D2C86D}"/>
              </a:ext>
            </a:extLst>
          </p:cNvPr>
          <p:cNvSpPr txBox="1">
            <a:spLocks/>
          </p:cNvSpPr>
          <p:nvPr/>
        </p:nvSpPr>
        <p:spPr>
          <a:xfrm>
            <a:off x="8535924" y="4020312"/>
            <a:ext cx="3200400" cy="3657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ts val="24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Lack of interest</a:t>
            </a:r>
          </a:p>
        </p:txBody>
      </p:sp>
      <p:sp>
        <p:nvSpPr>
          <p:cNvPr id="12" name="Text Placeholder 67">
            <a:extLst>
              <a:ext uri="{FF2B5EF4-FFF2-40B4-BE49-F238E27FC236}">
                <a16:creationId xmlns:a16="http://schemas.microsoft.com/office/drawing/2014/main" id="{8AE2CE12-1ED3-A645-0C26-5121D1C5A2EC}"/>
              </a:ext>
            </a:extLst>
          </p:cNvPr>
          <p:cNvSpPr txBox="1">
            <a:spLocks/>
          </p:cNvSpPr>
          <p:nvPr/>
        </p:nvSpPr>
        <p:spPr>
          <a:xfrm>
            <a:off x="8535924" y="4425150"/>
            <a:ext cx="3200400" cy="16373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ts val="18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Feedback has been received that council engages on matters that appear to be legislative and a requirement and not matters that impact the day to day operations of the workers and their safety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39208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31FE9-9059-4FE8-B4AC-9771F23A1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5474" y="136525"/>
            <a:ext cx="6800850" cy="1789340"/>
          </a:xfrm>
        </p:spPr>
        <p:txBody>
          <a:bodyPr>
            <a:normAutofit fontScale="90000"/>
          </a:bodyPr>
          <a:lstStyle/>
          <a:p>
            <a:r>
              <a:rPr lang="en-US" dirty="0"/>
              <a:t>OPPORTUNITIES FOR improving consultation</a:t>
            </a:r>
          </a:p>
        </p:txBody>
      </p:sp>
      <p:sp>
        <p:nvSpPr>
          <p:cNvPr id="66" name="Text Placeholder 65">
            <a:extLst>
              <a:ext uri="{FF2B5EF4-FFF2-40B4-BE49-F238E27FC236}">
                <a16:creationId xmlns:a16="http://schemas.microsoft.com/office/drawing/2014/main" id="{2803ED57-1A43-46A8-BC98-811CA2CD7EE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37760" y="2084832"/>
            <a:ext cx="3200400" cy="365760"/>
          </a:xfrm>
        </p:spPr>
        <p:txBody>
          <a:bodyPr/>
          <a:lstStyle/>
          <a:p>
            <a:r>
              <a:rPr lang="en-US" dirty="0"/>
              <a:t>EMPOWERMENT OF HSR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A2EB3F-4D60-451F-8F45-7D6654D2FCD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14900" y="2674074"/>
            <a:ext cx="3220974" cy="1010957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/>
              <a:t>Council HSR’s currently have greater opportunity to participate and buy into the process. Empowering the HSR and consulting them effectively allows them to have meaningful engagement with the workers. </a:t>
            </a:r>
          </a:p>
        </p:txBody>
      </p:sp>
      <p:sp>
        <p:nvSpPr>
          <p:cNvPr id="70" name="Text Placeholder 69">
            <a:extLst>
              <a:ext uri="{FF2B5EF4-FFF2-40B4-BE49-F238E27FC236}">
                <a16:creationId xmlns:a16="http://schemas.microsoft.com/office/drawing/2014/main" id="{C0199418-7058-49B4-86EA-CE4B3CCD4F3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935474" y="4250360"/>
            <a:ext cx="3200400" cy="365760"/>
          </a:xfrm>
        </p:spPr>
        <p:txBody>
          <a:bodyPr/>
          <a:lstStyle/>
          <a:p>
            <a:r>
              <a:rPr lang="en-US" dirty="0"/>
              <a:t>Engagement workshop</a:t>
            </a:r>
          </a:p>
        </p:txBody>
      </p:sp>
      <p:sp>
        <p:nvSpPr>
          <p:cNvPr id="68" name="Text Placeholder 67">
            <a:extLst>
              <a:ext uri="{FF2B5EF4-FFF2-40B4-BE49-F238E27FC236}">
                <a16:creationId xmlns:a16="http://schemas.microsoft.com/office/drawing/2014/main" id="{C5A9125A-B202-417F-B5CA-681093F8A95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925186" y="4901184"/>
            <a:ext cx="7055359" cy="1789340"/>
          </a:xfrm>
        </p:spPr>
        <p:txBody>
          <a:bodyPr>
            <a:normAutofit/>
          </a:bodyPr>
          <a:lstStyle/>
          <a:p>
            <a:r>
              <a:rPr lang="en-US" dirty="0"/>
              <a:t>Council develop a strategy in consultation with HSR about the meeting types and frequencies to ensure adequate and relevant engagement of both legislative matters and matters that impact the safety of workers. I.E: </a:t>
            </a:r>
          </a:p>
          <a:p>
            <a:pPr marL="285750" indent="-285750">
              <a:buFontTx/>
              <a:buChar char="-"/>
            </a:pPr>
            <a:r>
              <a:rPr lang="en-US" dirty="0"/>
              <a:t>Plant Renewal </a:t>
            </a:r>
          </a:p>
          <a:p>
            <a:pPr marL="285750" indent="-285750">
              <a:buFontTx/>
              <a:buChar char="-"/>
            </a:pPr>
            <a:r>
              <a:rPr lang="en-US" dirty="0"/>
              <a:t>Changes in Safe Work Method Statement</a:t>
            </a:r>
          </a:p>
          <a:p>
            <a:pPr marL="285750" indent="-285750">
              <a:buFontTx/>
              <a:buChar char="-"/>
            </a:pPr>
            <a:r>
              <a:rPr lang="en-US" dirty="0"/>
              <a:t>Changes in training opportunities offered and mechanisms available (i.e. time of year they held, in a 1 week long workshop or dispersed throughout the year)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endParaRPr lang="en-US" dirty="0"/>
          </a:p>
        </p:txBody>
      </p:sp>
      <p:sp>
        <p:nvSpPr>
          <p:cNvPr id="71" name="Text Placeholder 70">
            <a:extLst>
              <a:ext uri="{FF2B5EF4-FFF2-40B4-BE49-F238E27FC236}">
                <a16:creationId xmlns:a16="http://schemas.microsoft.com/office/drawing/2014/main" id="{8B815D0D-0225-4E87-A49A-44A08505487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535924" y="2084832"/>
            <a:ext cx="3200400" cy="365760"/>
          </a:xfrm>
        </p:spPr>
        <p:txBody>
          <a:bodyPr/>
          <a:lstStyle/>
          <a:p>
            <a:r>
              <a:rPr lang="en-US" dirty="0"/>
              <a:t>EMPLOYEE INTRODUCTION TO HSR</a:t>
            </a:r>
          </a:p>
        </p:txBody>
      </p:sp>
      <p:sp>
        <p:nvSpPr>
          <p:cNvPr id="69" name="Text Placeholder 68">
            <a:extLst>
              <a:ext uri="{FF2B5EF4-FFF2-40B4-BE49-F238E27FC236}">
                <a16:creationId xmlns:a16="http://schemas.microsoft.com/office/drawing/2014/main" id="{E79D8DDE-4530-4049-9A8C-A811A2C5D18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535924" y="2834640"/>
            <a:ext cx="3200400" cy="2660904"/>
          </a:xfrm>
        </p:spPr>
        <p:txBody>
          <a:bodyPr>
            <a:normAutofit/>
          </a:bodyPr>
          <a:lstStyle/>
          <a:p>
            <a:r>
              <a:rPr lang="en-US" dirty="0"/>
              <a:t>Council should empower workers to </a:t>
            </a:r>
            <a:r>
              <a:rPr lang="en-US" dirty="0" err="1"/>
              <a:t>utilise</a:t>
            </a:r>
            <a:r>
              <a:rPr lang="en-US" dirty="0"/>
              <a:t> and leverage their HSR representative so they can be more adequately informed of changes that impact them. Council should introduce workers to their HSR as part of the onboarding process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339B0E-CD75-418B-A2F4-EBDA9C1E0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/>
          <a:lstStyle/>
          <a:p>
            <a:fld id="{B5CEABB6-07DC-46E8-9B57-56EC44A396E5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23371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1CFAB-A735-4A31-A51D-42FE1F5E9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896112"/>
            <a:ext cx="6800850" cy="1325880"/>
          </a:xfrm>
        </p:spPr>
        <p:txBody>
          <a:bodyPr/>
          <a:lstStyle/>
          <a:p>
            <a:r>
              <a:rPr lang="en-US" dirty="0"/>
              <a:t>STEPS FORWARD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41BDD77E-A892-4E87-9B6D-EF78B0038A4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04672" y="1810512"/>
            <a:ext cx="5870448" cy="365760"/>
          </a:xfrm>
        </p:spPr>
        <p:txBody>
          <a:bodyPr/>
          <a:lstStyle/>
          <a:p>
            <a:r>
              <a:rPr lang="en-US" dirty="0"/>
              <a:t> Present TO COUNCIL ACTION PLAN for Endorsement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21587F-8DFD-4A31-9931-8A346A92D87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4400" y="2496312"/>
            <a:ext cx="5696712" cy="11887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ZA" dirty="0"/>
              <a:t>Present to council the proposed strategy to improve our WHS Consultation and participation process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8385ECC2-8A21-4825-96AB-97E7C4FB9A1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914400" y="3136392"/>
            <a:ext cx="5440680" cy="365760"/>
          </a:xfrm>
        </p:spPr>
        <p:txBody>
          <a:bodyPr/>
          <a:lstStyle/>
          <a:p>
            <a:r>
              <a:rPr lang="en-US" dirty="0" err="1"/>
              <a:t>DeVELOP</a:t>
            </a:r>
            <a:r>
              <a:rPr lang="en-US" dirty="0"/>
              <a:t> THE STRATEGY 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A8113FBA-9114-48D1-A189-9A1B7ABCF38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14400" y="3547872"/>
            <a:ext cx="5440680" cy="1143000"/>
          </a:xfrm>
        </p:spPr>
        <p:txBody>
          <a:bodyPr/>
          <a:lstStyle/>
          <a:p>
            <a:r>
              <a:rPr lang="en-ZA" dirty="0"/>
              <a:t>Upon successful support from council, the strategy will be developed in accordance with the principles outlined today and feedback received by council</a:t>
            </a:r>
          </a:p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1F794A-4793-4DB0-91FD-E5B132FC1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74091" y="6355080"/>
            <a:ext cx="457200" cy="365125"/>
          </a:xfrm>
        </p:spPr>
        <p:txBody>
          <a:bodyPr/>
          <a:lstStyle/>
          <a:p>
            <a:fld id="{B5CEABB6-07DC-46E8-9B57-56EC44A396E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15" name="Text Placeholder 26">
            <a:extLst>
              <a:ext uri="{FF2B5EF4-FFF2-40B4-BE49-F238E27FC236}">
                <a16:creationId xmlns:a16="http://schemas.microsoft.com/office/drawing/2014/main" id="{E8C7AF49-99D8-E5CD-DD67-94FE2D1C31B4}"/>
              </a:ext>
            </a:extLst>
          </p:cNvPr>
          <p:cNvSpPr txBox="1">
            <a:spLocks/>
          </p:cNvSpPr>
          <p:nvPr/>
        </p:nvSpPr>
        <p:spPr>
          <a:xfrm>
            <a:off x="914400" y="4379976"/>
            <a:ext cx="5440680" cy="3657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ts val="24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CONSULT AND ENGAGE</a:t>
            </a:r>
          </a:p>
        </p:txBody>
      </p:sp>
      <p:sp>
        <p:nvSpPr>
          <p:cNvPr id="16" name="Text Placeholder 24">
            <a:extLst>
              <a:ext uri="{FF2B5EF4-FFF2-40B4-BE49-F238E27FC236}">
                <a16:creationId xmlns:a16="http://schemas.microsoft.com/office/drawing/2014/main" id="{34A1A485-0F5E-309C-5793-298E14E9D02F}"/>
              </a:ext>
            </a:extLst>
          </p:cNvPr>
          <p:cNvSpPr txBox="1">
            <a:spLocks/>
          </p:cNvSpPr>
          <p:nvPr/>
        </p:nvSpPr>
        <p:spPr>
          <a:xfrm>
            <a:off x="914400" y="4791456"/>
            <a:ext cx="5440680" cy="114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ts val="18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ZA" dirty="0"/>
              <a:t>A draft plan will be presented to HSR and workers, buy-in and feedback will be received to get support from HSR as to how we manage consultation and engagement moving forward </a:t>
            </a:r>
          </a:p>
          <a:p>
            <a:endParaRPr lang="en-US" dirty="0"/>
          </a:p>
        </p:txBody>
      </p:sp>
      <p:sp>
        <p:nvSpPr>
          <p:cNvPr id="17" name="Text Placeholder 26">
            <a:extLst>
              <a:ext uri="{FF2B5EF4-FFF2-40B4-BE49-F238E27FC236}">
                <a16:creationId xmlns:a16="http://schemas.microsoft.com/office/drawing/2014/main" id="{DF0B9B6D-0B54-4C0C-70FE-6B5F2BCC3BA2}"/>
              </a:ext>
            </a:extLst>
          </p:cNvPr>
          <p:cNvSpPr txBox="1">
            <a:spLocks/>
          </p:cNvSpPr>
          <p:nvPr/>
        </p:nvSpPr>
        <p:spPr>
          <a:xfrm>
            <a:off x="914400" y="5568696"/>
            <a:ext cx="5440680" cy="3657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ts val="24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EXECUTE</a:t>
            </a:r>
          </a:p>
        </p:txBody>
      </p:sp>
    </p:spTree>
    <p:extLst>
      <p:ext uri="{BB962C8B-B14F-4D97-AF65-F5344CB8AC3E}">
        <p14:creationId xmlns:p14="http://schemas.microsoft.com/office/powerpoint/2010/main" val="6279115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CAEE93-8585-46D4-A7EC-F184E317CB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84664" y="1122363"/>
            <a:ext cx="5486400" cy="2387600"/>
          </a:xfrm>
        </p:spPr>
        <p:txBody>
          <a:bodyPr/>
          <a:lstStyle/>
          <a:p>
            <a:r>
              <a:rPr lang="en-US" dirty="0"/>
              <a:t>THANK YOU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AFFC60-19C3-4901-93F7-7AAF4C09F8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80759" y="3602038"/>
            <a:ext cx="5486400" cy="1655762"/>
          </a:xfrm>
        </p:spPr>
        <p:txBody>
          <a:bodyPr bIns="0">
            <a:normAutofit/>
          </a:bodyPr>
          <a:lstStyle/>
          <a:p>
            <a:r>
              <a:rPr lang="en-US" dirty="0"/>
              <a:t>Brenton Judge	</a:t>
            </a:r>
          </a:p>
          <a:p>
            <a:r>
              <a:rPr lang="en-US" dirty="0"/>
              <a:t>Central Highlands Regional Council</a:t>
            </a:r>
          </a:p>
        </p:txBody>
      </p:sp>
    </p:spTree>
    <p:extLst>
      <p:ext uri="{BB962C8B-B14F-4D97-AF65-F5344CB8AC3E}">
        <p14:creationId xmlns:p14="http://schemas.microsoft.com/office/powerpoint/2010/main" val="24364939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74">
      <a:dk1>
        <a:sysClr val="windowText" lastClr="000000"/>
      </a:dk1>
      <a:lt1>
        <a:sysClr val="window" lastClr="FFFFFF"/>
      </a:lt1>
      <a:dk2>
        <a:srgbClr val="F8F0E3"/>
      </a:dk2>
      <a:lt2>
        <a:srgbClr val="E7E6E6"/>
      </a:lt2>
      <a:accent1>
        <a:srgbClr val="224E7F"/>
      </a:accent1>
      <a:accent2>
        <a:srgbClr val="385E88"/>
      </a:accent2>
      <a:accent3>
        <a:srgbClr val="AA2070"/>
      </a:accent3>
      <a:accent4>
        <a:srgbClr val="EC008C"/>
      </a:accent4>
      <a:accent5>
        <a:srgbClr val="582156"/>
      </a:accent5>
      <a:accent6>
        <a:srgbClr val="958EA2"/>
      </a:accent6>
      <a:hlink>
        <a:srgbClr val="0563C1"/>
      </a:hlink>
      <a:folHlink>
        <a:srgbClr val="954F72"/>
      </a:folHlink>
    </a:clrScheme>
    <a:fontScheme name="Custom 112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lorful abstract pitch deck" id="{F7F8C356-31EF-4F77-9327-20EDE6871B3D}" vid="{7DADADB3-66BB-48D3-AA25-3DEAB7CAA1C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  <Background xmlns="71af3243-3dd4-4a8d-8c0d-dd76da1f02a5">false</Background>
  </documentManagement>
</p:properties>
</file>

<file path=customXml/itemProps1.xml><?xml version="1.0" encoding="utf-8"?>
<ds:datastoreItem xmlns:ds="http://schemas.openxmlformats.org/officeDocument/2006/customXml" ds:itemID="{C80DA2CF-4896-4B03-AE27-7F4BBB1B630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8D7BA3-8A6F-4F51-B1EE-3B01AA004FC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B19A930-1B99-4E6A-8FC0-F4EC96DB90CA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{E20419DD-2AAB-4A34-B544-74D8A807B9E2}tf33968143_win32</Template>
  <TotalTime>27</TotalTime>
  <Words>475</Words>
  <Application>Microsoft Office PowerPoint</Application>
  <PresentationFormat>Widescreen</PresentationFormat>
  <Paragraphs>48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Avenir Next LT Pro</vt:lpstr>
      <vt:lpstr>Calibri</vt:lpstr>
      <vt:lpstr>Office Theme</vt:lpstr>
      <vt:lpstr>Central Highlands Safety Consultation PROCESSES </vt:lpstr>
      <vt:lpstr>PURPOSE OF TODAY MEETING</vt:lpstr>
      <vt:lpstr>CURRENT WHS Consultation</vt:lpstr>
      <vt:lpstr>CURRENT OBSERVED BARRIER</vt:lpstr>
      <vt:lpstr>OPPORTUNITIES FOR improving consultation</vt:lpstr>
      <vt:lpstr>STEPS FORWARD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Principal Contract and Commencing of Internal Works </dc:title>
  <dc:creator>Brenton Judge</dc:creator>
  <cp:lastModifiedBy>Brenton Judge</cp:lastModifiedBy>
  <cp:revision>1</cp:revision>
  <dcterms:created xsi:type="dcterms:W3CDTF">2023-12-06T07:26:46Z</dcterms:created>
  <dcterms:modified xsi:type="dcterms:W3CDTF">2023-12-06T07:53:52Z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