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1332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98079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9759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17275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86732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92318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08513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21485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23243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8409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36099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E177A5D-09ED-49D5-8FD1-4981E098B7B9}" type="datetimeFigureOut">
              <a:rPr lang="en-AU" smtClean="0"/>
              <a:t>8/10/2019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81D4645-EC0F-435D-881F-FCB9C3381C6F}" type="slidenum">
              <a:rPr lang="en-AU" smtClean="0"/>
              <a:t>‹#›</a:t>
            </a:fld>
            <a:endParaRPr lang="en-A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2813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476" y="2291938"/>
            <a:ext cx="4566062" cy="456606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8238" y="758952"/>
            <a:ext cx="8023761" cy="3566160"/>
          </a:xfrm>
        </p:spPr>
        <p:txBody>
          <a:bodyPr/>
          <a:lstStyle/>
          <a:p>
            <a:r>
              <a:rPr lang="en-AU" dirty="0"/>
              <a:t>Changes at Simply Clothing</a:t>
            </a:r>
          </a:p>
        </p:txBody>
      </p:sp>
    </p:spTree>
    <p:extLst>
      <p:ext uri="{BB962C8B-B14F-4D97-AF65-F5344CB8AC3E}">
        <p14:creationId xmlns:p14="http://schemas.microsoft.com/office/powerpoint/2010/main" val="3215902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Agenda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Slide 3 – new mission fast fashion </a:t>
            </a:r>
          </a:p>
          <a:p>
            <a:r>
              <a:rPr lang="en-AU" dirty="0" smtClean="0"/>
              <a:t>Slide 4 – what this means for you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4096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New mission – Fast Fashion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AU" sz="2400" dirty="0"/>
              <a:t>We’re switching suppliers to those who provide better ethically sourced products</a:t>
            </a:r>
          </a:p>
          <a:p>
            <a:pPr marL="201168" lvl="1" indent="0">
              <a:buNone/>
            </a:pPr>
            <a:endParaRPr lang="en-AU" sz="2400" dirty="0"/>
          </a:p>
          <a:p>
            <a:pPr lvl="1"/>
            <a:r>
              <a:rPr lang="en-AU" sz="2400" dirty="0"/>
              <a:t>Prices will be rising because of this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005" y="3409349"/>
            <a:ext cx="7228114" cy="2839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43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this means for you 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mtClean="0"/>
              <a:t>Prices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699551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28</TotalTime>
  <Words>49</Words>
  <Application>Microsoft Office PowerPoint</Application>
  <PresentationFormat>Widescreen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Calibri</vt:lpstr>
      <vt:lpstr>Calibri Light</vt:lpstr>
      <vt:lpstr>Retrospect</vt:lpstr>
      <vt:lpstr>Changes at Simply Clothing</vt:lpstr>
      <vt:lpstr>Agenda </vt:lpstr>
      <vt:lpstr>New mission – Fast Fashion</vt:lpstr>
      <vt:lpstr>What this means for you  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Changes at Simply Clothing</dc:title>
  <dc:creator>0000_PMU</dc:creator>
  <cp:lastModifiedBy>HEMPSALL, Melodie</cp:lastModifiedBy>
  <cp:revision>5</cp:revision>
  <dcterms:created xsi:type="dcterms:W3CDTF">2019-04-26T01:46:08Z</dcterms:created>
  <dcterms:modified xsi:type="dcterms:W3CDTF">2019-10-08T04:25:32Z</dcterms:modified>
</cp:coreProperties>
</file>