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heme/theme2.xml" ContentType="application/vnd.openxmlformats-officedocument.them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1.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3" r:id="rId1"/>
  </p:sldMasterIdLst>
  <p:notesMasterIdLst>
    <p:notesMasterId r:id="rId32"/>
  </p:notesMasterIdLst>
  <p:sldIdLst>
    <p:sldId id="256" r:id="rId2"/>
    <p:sldId id="257" r:id="rId3"/>
    <p:sldId id="304" r:id="rId4"/>
    <p:sldId id="305" r:id="rId5"/>
    <p:sldId id="306" r:id="rId6"/>
    <p:sldId id="307" r:id="rId7"/>
    <p:sldId id="308" r:id="rId8"/>
    <p:sldId id="309" r:id="rId9"/>
    <p:sldId id="310" r:id="rId10"/>
    <p:sldId id="311" r:id="rId11"/>
    <p:sldId id="312" r:id="rId12"/>
    <p:sldId id="313" r:id="rId13"/>
    <p:sldId id="314" r:id="rId14"/>
    <p:sldId id="315" r:id="rId15"/>
    <p:sldId id="316" r:id="rId16"/>
    <p:sldId id="317" r:id="rId17"/>
    <p:sldId id="318" r:id="rId18"/>
    <p:sldId id="319" r:id="rId19"/>
    <p:sldId id="332" r:id="rId20"/>
    <p:sldId id="321" r:id="rId21"/>
    <p:sldId id="322" r:id="rId22"/>
    <p:sldId id="323" r:id="rId23"/>
    <p:sldId id="333" r:id="rId24"/>
    <p:sldId id="325" r:id="rId25"/>
    <p:sldId id="326" r:id="rId26"/>
    <p:sldId id="327" r:id="rId27"/>
    <p:sldId id="328" r:id="rId28"/>
    <p:sldId id="334" r:id="rId29"/>
    <p:sldId id="330" r:id="rId30"/>
    <p:sldId id="331" r:id="rId31"/>
  </p:sldIdLst>
  <p:sldSz cx="9144000" cy="6858000" type="screen4x3"/>
  <p:notesSz cx="6858000" cy="9144000"/>
  <p:custDataLst>
    <p:tags r:id="rId33"/>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Layouts" id="{E972684A-EBF1-4593-859F-7A06B8BF4452}">
          <p14:sldIdLst>
            <p14:sldId id="256"/>
            <p14:sldId id="257"/>
            <p14:sldId id="304"/>
            <p14:sldId id="305"/>
            <p14:sldId id="306"/>
            <p14:sldId id="307"/>
            <p14:sldId id="308"/>
            <p14:sldId id="309"/>
            <p14:sldId id="310"/>
            <p14:sldId id="311"/>
            <p14:sldId id="312"/>
            <p14:sldId id="313"/>
            <p14:sldId id="314"/>
            <p14:sldId id="315"/>
            <p14:sldId id="316"/>
            <p14:sldId id="317"/>
            <p14:sldId id="318"/>
            <p14:sldId id="319"/>
            <p14:sldId id="332"/>
            <p14:sldId id="321"/>
            <p14:sldId id="322"/>
            <p14:sldId id="323"/>
            <p14:sldId id="333"/>
            <p14:sldId id="325"/>
            <p14:sldId id="326"/>
            <p14:sldId id="327"/>
            <p14:sldId id="328"/>
            <p14:sldId id="334"/>
            <p14:sldId id="330"/>
            <p14:sldId id="331"/>
          </p14:sldIdLst>
        </p14:section>
        <p14:section name="Content examples" id="{0A6578EB-0D04-451A-B535-01B5240CE1CE}">
          <p14:sldIdLst/>
        </p14:section>
      </p14:sectionLst>
    </p:ext>
    <p:ext uri="{EFAFB233-063F-42B5-8137-9DF3F51BA10A}">
      <p15:sldGuideLst xmlns:p15="http://schemas.microsoft.com/office/powerpoint/2012/main">
        <p15:guide id="1" orient="horz" pos="2160">
          <p15:clr>
            <a:srgbClr val="A4A3A4"/>
          </p15:clr>
        </p15:guide>
        <p15:guide id="2" orient="horz" pos="613">
          <p15:clr>
            <a:srgbClr val="A4A3A4"/>
          </p15:clr>
        </p15:guide>
        <p15:guide id="3" orient="horz" pos="3831">
          <p15:clr>
            <a:srgbClr val="A4A3A4"/>
          </p15:clr>
        </p15:guide>
        <p15:guide id="4" orient="horz" pos="935">
          <p15:clr>
            <a:srgbClr val="A4A3A4"/>
          </p15:clr>
        </p15:guide>
        <p15:guide id="5" orient="horz" pos="2976" userDrawn="1">
          <p15:clr>
            <a:srgbClr val="A4A3A4"/>
          </p15:clr>
        </p15:guide>
        <p15:guide id="6" pos="2880">
          <p15:clr>
            <a:srgbClr val="A4A3A4"/>
          </p15:clr>
        </p15:guide>
        <p15:guide id="7" pos="295">
          <p15:clr>
            <a:srgbClr val="A4A3A4"/>
          </p15:clr>
        </p15:guide>
        <p15:guide id="8" pos="5483">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A0B29"/>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ADC7CED-68C7-44B1-AC18-EBEA40BA158F}" styleName="CA Table 1">
    <a:wholeTbl>
      <a:tcTxStyle>
        <a:fontRef idx="minor"/>
        <a:srgbClr val="131E29"/>
      </a:tcTxStyle>
      <a:tcStyle>
        <a:tcBdr>
          <a:left>
            <a:lnRef idx="0">
              <a:scrgbClr r="0" g="0" b="0"/>
            </a:lnRef>
          </a:left>
          <a:right>
            <a:lnRef idx="0">
              <a:scrgbClr r="0" g="0" b="0"/>
            </a:lnRef>
          </a:right>
          <a:bottom>
            <a:ln w="19050" cmpd="sng">
              <a:solidFill>
                <a:srgbClr val="898D8D"/>
              </a:solidFill>
            </a:ln>
          </a:bottom>
          <a:insideH>
            <a:ln w="6350" cap="rnd" cmpd="sng">
              <a:solidFill>
                <a:srgbClr val="898D8D"/>
              </a:solidFill>
              <a:prstDash val="dot"/>
            </a:ln>
          </a:insideH>
          <a:insideV>
            <a:lnRef idx="0">
              <a:scrgbClr r="0" g="0" b="0"/>
            </a:lnRef>
          </a:insideV>
        </a:tcBdr>
      </a:tcStyle>
    </a:wholeTbl>
    <a:firstCol>
      <a:tcTxStyle>
        <a:fontRef idx="major"/>
        <a:srgbClr val="131E29"/>
      </a:tcTxStyle>
      <a:tcStyle>
        <a:tcBdr>
          <a:top>
            <a:lnRef idx="0">
              <a:scrgbClr r="0" g="0" b="0"/>
            </a:lnRef>
          </a:top>
          <a:bottom>
            <a:lnRef idx="0">
              <a:scrgbClr r="0" g="0" b="0"/>
            </a:lnRef>
          </a:bottom>
        </a:tcBdr>
      </a:tcStyle>
    </a:firstCol>
    <a:lastRow>
      <a:tcTxStyle>
        <a:fontRef idx="major"/>
        <a:srgbClr val="131E29"/>
      </a:tcTxStyle>
      <a:tcStyle>
        <a:tcBdr>
          <a:top>
            <a:ln w="12700" cmpd="sng">
              <a:solidFill>
                <a:srgbClr val="898D8D"/>
              </a:solidFill>
            </a:ln>
          </a:top>
          <a:bottom>
            <a:ln w="12700" cmpd="sng">
              <a:solidFill>
                <a:srgbClr val="898D8D"/>
              </a:solidFill>
            </a:ln>
          </a:bottom>
        </a:tcBdr>
      </a:tcStyle>
    </a:lastRow>
    <a:firstRow>
      <a:tcTxStyle>
        <a:fontRef idx="major"/>
        <a:srgbClr val="131E29"/>
      </a:tcTxStyle>
      <a:tcStyle>
        <a:tcBdr>
          <a:top>
            <a:lnRef idx="0">
              <a:scrgbClr r="0" g="0" b="0"/>
            </a:lnRef>
          </a:top>
          <a:bottom>
            <a:ln w="19050" cmpd="sng">
              <a:solidFill>
                <a:srgbClr val="898D8D"/>
              </a:solidFill>
            </a:ln>
          </a:bottom>
        </a:tcBdr>
      </a:tcStyle>
    </a:firstRow>
  </a:tblStyle>
  <a:tblStyle styleId="{88F65B6C-1B59-4685-B40B-E0ADD9176AF9}" styleName="CA Table 2">
    <a:wholeTbl>
      <a:tcTxStyle>
        <a:fontRef idx="minor"/>
        <a:srgbClr val="151E28"/>
      </a:tcTxStyle>
      <a:tcStyle>
        <a:tcBdr>
          <a:left>
            <a:lnRef idx="0">
              <a:scrgbClr r="0" g="0" b="0"/>
            </a:lnRef>
          </a:left>
          <a:right>
            <a:lnRef idx="0">
              <a:scrgbClr r="0" g="0" b="0"/>
            </a:lnRef>
          </a:right>
          <a:bottom>
            <a:ln w="19050" cmpd="sng">
              <a:solidFill>
                <a:srgbClr val="0077C8"/>
              </a:solidFill>
            </a:ln>
          </a:bottom>
          <a:insideH>
            <a:ln w="6350" cap="rnd" cmpd="sng">
              <a:solidFill>
                <a:srgbClr val="898D8D"/>
              </a:solidFill>
              <a:prstDash val="dot"/>
            </a:ln>
          </a:insideH>
          <a:insideV>
            <a:lnRef idx="0">
              <a:scrgbClr r="0" g="0" b="0"/>
            </a:lnRef>
          </a:insideV>
        </a:tcBdr>
      </a:tcStyle>
    </a:wholeTbl>
    <a:firstRow>
      <a:tcTxStyle>
        <a:fontRef idx="major"/>
        <a:srgbClr val="0077C8"/>
      </a:tcTxStyle>
      <a:tcStyle>
        <a:tcBdr>
          <a:top>
            <a:lnRef idx="0">
              <a:scrgbClr r="0" g="0" b="0"/>
            </a:lnRef>
          </a:top>
          <a:bottom>
            <a:ln w="19050" cmpd="sng">
              <a:solidFill>
                <a:srgbClr val="0077C8"/>
              </a:solidFill>
            </a:ln>
          </a:bottom>
        </a:tcBdr>
      </a:tcStyle>
    </a:firstRow>
  </a:tblStyle>
  <a:tblStyle styleId="{69B24486-0B9B-4C64-865E-C2888BE09741}" styleName="CA Table 3">
    <a:wholeTbl>
      <a:tcTxStyle>
        <a:fontRef idx="minor"/>
        <a:srgbClr val="151E28"/>
      </a:tcTxStyle>
      <a:tcStyle>
        <a:tcBdr>
          <a:left>
            <a:lnRef idx="0">
              <a:scrgbClr r="0" g="0" b="0"/>
            </a:lnRef>
          </a:left>
          <a:right>
            <a:lnRef idx="0">
              <a:scrgbClr r="0" g="0" b="0"/>
            </a:lnRef>
          </a:right>
          <a:top>
            <a:ln w="19050" cmpd="sng">
              <a:solidFill>
                <a:srgbClr val="898D8D"/>
              </a:solidFill>
            </a:ln>
          </a:top>
          <a:bottom>
            <a:ln w="19050" cmpd="sng">
              <a:solidFill>
                <a:srgbClr val="898D8D"/>
              </a:solidFill>
            </a:ln>
          </a:bottom>
          <a:insideH>
            <a:ln w="6350" cap="rnd" cmpd="sng">
              <a:solidFill>
                <a:srgbClr val="898D8D"/>
              </a:solidFill>
              <a:prstDash val="dot"/>
            </a:ln>
          </a:insideH>
          <a:insideV>
            <a:lnRef idx="0">
              <a:scrgbClr r="0" g="0" b="0"/>
            </a:lnRef>
          </a:insideV>
        </a:tcBdr>
      </a:tcStyle>
    </a:wholeTbl>
    <a:firstCol>
      <a:tcTxStyle>
        <a:fontRef idx="major"/>
        <a:srgbClr val="0077C8"/>
      </a:tcTxStyle>
      <a:tcStyle>
        <a:tcBdr>
          <a:top>
            <a:ln w="19050" cmpd="sng">
              <a:solidFill>
                <a:srgbClr val="898D8D"/>
              </a:solidFill>
            </a:ln>
          </a:top>
          <a:bottom>
            <a:ln w="19050" cmpd="sng">
              <a:solidFill>
                <a:srgbClr val="898D8D"/>
              </a:solidFill>
            </a:ln>
          </a:bottom>
        </a:tcBdr>
      </a:tcStyle>
    </a:firstCo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96" autoAdjust="0"/>
    <p:restoredTop sz="94660"/>
  </p:normalViewPr>
  <p:slideViewPr>
    <p:cSldViewPr snapToObjects="1" showGuides="1">
      <p:cViewPr>
        <p:scale>
          <a:sx n="100" d="100"/>
          <a:sy n="100" d="100"/>
        </p:scale>
        <p:origin x="1638" y="348"/>
      </p:cViewPr>
      <p:guideLst>
        <p:guide orient="horz" pos="2160"/>
        <p:guide orient="horz" pos="613"/>
        <p:guide orient="horz" pos="3831"/>
        <p:guide orient="horz" pos="935"/>
        <p:guide orient="horz" pos="2976"/>
        <p:guide pos="2880"/>
        <p:guide pos="295"/>
        <p:guide pos="5483"/>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AA11BE9-5A8A-43BE-A17C-9412C56E3B38}" type="datetimeFigureOut">
              <a:rPr lang="en-AU" smtClean="0"/>
              <a:t>9/08/2019</a:t>
            </a:fld>
            <a:endParaRPr lang="en-AU"/>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F5F1530-FBD6-41E4-8E9A-45D754FF6B65}" type="slidenum">
              <a:rPr lang="en-AU" smtClean="0"/>
              <a:t>‹#›</a:t>
            </a:fld>
            <a:endParaRPr lang="en-AU"/>
          </a:p>
        </p:txBody>
      </p:sp>
    </p:spTree>
    <p:extLst>
      <p:ext uri="{BB962C8B-B14F-4D97-AF65-F5344CB8AC3E}">
        <p14:creationId xmlns:p14="http://schemas.microsoft.com/office/powerpoint/2010/main" val="15946799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64378E98-43BF-4E6A-927A-FDA39242E2BD}" type="slidenum">
              <a:rPr lang="en-AU" smtClean="0"/>
              <a:t>11</a:t>
            </a:fld>
            <a:endParaRPr lang="en-AU"/>
          </a:p>
        </p:txBody>
      </p:sp>
    </p:spTree>
    <p:extLst>
      <p:ext uri="{BB962C8B-B14F-4D97-AF65-F5344CB8AC3E}">
        <p14:creationId xmlns:p14="http://schemas.microsoft.com/office/powerpoint/2010/main" val="192827623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tags" Target="../tags/tag3.xml"/><Relationship Id="rId5" Type="http://schemas.openxmlformats.org/officeDocument/2006/relationships/image" Target="../media/image4.png"/><Relationship Id="rId4" Type="http://schemas.openxmlformats.org/officeDocument/2006/relationships/image" Target="../media/image3.jpe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Cover">
    <p:spTree>
      <p:nvGrpSpPr>
        <p:cNvPr id="1" name=""/>
        <p:cNvGrpSpPr/>
        <p:nvPr/>
      </p:nvGrpSpPr>
      <p:grpSpPr>
        <a:xfrm>
          <a:off x="0" y="0"/>
          <a:ext cx="0" cy="0"/>
          <a:chOff x="0" y="0"/>
          <a:chExt cx="0" cy="0"/>
        </a:xfrm>
      </p:grpSpPr>
      <p:pic>
        <p:nvPicPr>
          <p:cNvPr id="4" name="Picture 3" descr="C:\Users\beng.CAG\Desktop\Document Templates\PPT jpgs\jpgs\Corp_PPT_final.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2" name="Title 1"/>
          <p:cNvSpPr>
            <a:spLocks noGrp="1"/>
          </p:cNvSpPr>
          <p:nvPr>
            <p:ph type="title" hasCustomPrompt="1"/>
          </p:nvPr>
        </p:nvSpPr>
        <p:spPr>
          <a:xfrm>
            <a:off x="487680" y="3992880"/>
            <a:ext cx="5122800" cy="1114690"/>
          </a:xfrm>
          <a:solidFill>
            <a:schemeClr val="bg1"/>
          </a:solidFill>
        </p:spPr>
        <p:txBody>
          <a:bodyPr anchor="ctr" anchorCtr="0"/>
          <a:lstStyle>
            <a:lvl1pPr>
              <a:defRPr/>
            </a:lvl1pPr>
          </a:lstStyle>
          <a:p>
            <a:r>
              <a:rPr lang="en-US" dirty="0"/>
              <a:t>Presentation title</a:t>
            </a:r>
            <a:endParaRPr lang="en-AU" dirty="0"/>
          </a:p>
        </p:txBody>
      </p:sp>
      <p:pic>
        <p:nvPicPr>
          <p:cNvPr id="5" name="Picture 11" descr="\\UBERSTORAGE\Clients\Careers Australia\CA_001\Studio\Assets\CA-Logo_Trademark_Landscape.jp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6748636" y="4155867"/>
            <a:ext cx="1906871" cy="83702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userDrawn="1"/>
        </p:nvSpPr>
        <p:spPr>
          <a:xfrm>
            <a:off x="6604000" y="4114800"/>
            <a:ext cx="2184400" cy="94826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7" name="Picture 6"/>
          <p:cNvPicPr>
            <a:picLocks noChangeAspect="1"/>
          </p:cNvPicPr>
          <p:nvPr userDrawn="1"/>
        </p:nvPicPr>
        <p:blipFill rotWithShape="1">
          <a:blip r:embed="rId5">
            <a:extLst>
              <a:ext uri="{28A0092B-C50C-407E-A947-70E740481C1C}">
                <a14:useLocalDpi xmlns:a14="http://schemas.microsoft.com/office/drawing/2010/main" val="0"/>
              </a:ext>
            </a:extLst>
          </a:blip>
          <a:srcRect r="53868"/>
          <a:stretch/>
        </p:blipFill>
        <p:spPr>
          <a:xfrm>
            <a:off x="6554490" y="4060500"/>
            <a:ext cx="2589510" cy="1027266"/>
          </a:xfrm>
          <a:prstGeom prst="rect">
            <a:avLst/>
          </a:prstGeom>
        </p:spPr>
      </p:pic>
    </p:spTree>
    <p:custDataLst>
      <p:tags r:id="rId1"/>
    </p:custDataLst>
    <p:extLst>
      <p:ext uri="{BB962C8B-B14F-4D97-AF65-F5344CB8AC3E}">
        <p14:creationId xmlns:p14="http://schemas.microsoft.com/office/powerpoint/2010/main" val="18908866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Divider brown">
    <p:bg>
      <p:bgPr>
        <a:solidFill>
          <a:schemeClr val="bg2"/>
        </a:solidFill>
        <a:effectLst/>
      </p:bgPr>
    </p:bg>
    <p:spTree>
      <p:nvGrpSpPr>
        <p:cNvPr id="1" name=""/>
        <p:cNvGrpSpPr/>
        <p:nvPr/>
      </p:nvGrpSpPr>
      <p:grpSpPr>
        <a:xfrm>
          <a:off x="0" y="0"/>
          <a:ext cx="0" cy="0"/>
          <a:chOff x="0" y="0"/>
          <a:chExt cx="0" cy="0"/>
        </a:xfrm>
      </p:grpSpPr>
      <p:pic>
        <p:nvPicPr>
          <p:cNvPr id="2051" name="Picture 3" descr="\\UBERSTORAGE\Clients\Careers Australia\CA_001\Studio\Links\ripples_white_nobg_full_7527_BOTTOM.png"/>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r="17820" b="41415"/>
          <a:stretch/>
        </p:blipFill>
        <p:spPr bwMode="auto">
          <a:xfrm>
            <a:off x="265832" y="2924944"/>
            <a:ext cx="8878168" cy="3933056"/>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hasCustomPrompt="1"/>
          </p:nvPr>
        </p:nvSpPr>
        <p:spPr>
          <a:xfrm>
            <a:off x="497309" y="2166764"/>
            <a:ext cx="5482952" cy="1864968"/>
          </a:xfrm>
        </p:spPr>
        <p:txBody>
          <a:bodyPr anchor="ctr" anchorCtr="0"/>
          <a:lstStyle>
            <a:lvl1pPr>
              <a:defRPr sz="3600">
                <a:solidFill>
                  <a:schemeClr val="tx1"/>
                </a:solidFill>
              </a:defRPr>
            </a:lvl1pPr>
          </a:lstStyle>
          <a:p>
            <a:r>
              <a:rPr lang="en-US" dirty="0"/>
              <a:t>Divider title</a:t>
            </a:r>
            <a:endParaRPr lang="en-AU" dirty="0"/>
          </a:p>
        </p:txBody>
      </p:sp>
      <p:cxnSp>
        <p:nvCxnSpPr>
          <p:cNvPr id="4" name="Straight Connector 3"/>
          <p:cNvCxnSpPr/>
          <p:nvPr userDrawn="1"/>
        </p:nvCxnSpPr>
        <p:spPr>
          <a:xfrm>
            <a:off x="468313" y="0"/>
            <a:ext cx="0" cy="328498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60268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Divider light blue">
    <p:bg>
      <p:bgPr>
        <a:solidFill>
          <a:schemeClr val="tx1"/>
        </a:solidFill>
        <a:effectLst/>
      </p:bgPr>
    </p:bg>
    <p:spTree>
      <p:nvGrpSpPr>
        <p:cNvPr id="1" name=""/>
        <p:cNvGrpSpPr/>
        <p:nvPr/>
      </p:nvGrpSpPr>
      <p:grpSpPr>
        <a:xfrm>
          <a:off x="0" y="0"/>
          <a:ext cx="0" cy="0"/>
          <a:chOff x="0" y="0"/>
          <a:chExt cx="0" cy="0"/>
        </a:xfrm>
      </p:grpSpPr>
      <p:pic>
        <p:nvPicPr>
          <p:cNvPr id="3074" name="Picture 2" descr="\\UBERSTORAGE\Clients\Careers Australia\CA_001\Studio\Links\ripples_white_nobg_full_7527-01.png"/>
          <p:cNvPicPr>
            <a:picLocks noChangeAspect="1" noChangeArrowheads="1"/>
          </p:cNvPicPr>
          <p:nvPr/>
        </p:nvPicPr>
        <p:blipFill rotWithShape="1">
          <a:blip r:embed="rId2">
            <a:extLst>
              <a:ext uri="{28A0092B-C50C-407E-A947-70E740481C1C}">
                <a14:useLocalDpi xmlns:a14="http://schemas.microsoft.com/office/drawing/2010/main" val="0"/>
              </a:ext>
            </a:extLst>
          </a:blip>
          <a:srcRect l="24972" t="5666" r="31419" b="9767"/>
          <a:stretch/>
        </p:blipFill>
        <p:spPr bwMode="auto">
          <a:xfrm>
            <a:off x="3352800" y="0"/>
            <a:ext cx="57912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p:cNvSpPr>
            <a:spLocks noGrp="1"/>
          </p:cNvSpPr>
          <p:nvPr>
            <p:ph type="title" hasCustomPrompt="1"/>
          </p:nvPr>
        </p:nvSpPr>
        <p:spPr>
          <a:xfrm>
            <a:off x="497309" y="2166764"/>
            <a:ext cx="4578747" cy="1864968"/>
          </a:xfrm>
        </p:spPr>
        <p:txBody>
          <a:bodyPr anchor="ctr" anchorCtr="0"/>
          <a:lstStyle>
            <a:lvl1pPr>
              <a:defRPr sz="3600">
                <a:solidFill>
                  <a:schemeClr val="bg1"/>
                </a:solidFill>
              </a:defRPr>
            </a:lvl1pPr>
          </a:lstStyle>
          <a:p>
            <a:r>
              <a:rPr lang="en-US" dirty="0"/>
              <a:t>Divider title</a:t>
            </a:r>
            <a:endParaRPr lang="en-AU" dirty="0"/>
          </a:p>
        </p:txBody>
      </p:sp>
      <p:cxnSp>
        <p:nvCxnSpPr>
          <p:cNvPr id="5" name="Straight Connector 4"/>
          <p:cNvCxnSpPr/>
          <p:nvPr userDrawn="1"/>
        </p:nvCxnSpPr>
        <p:spPr>
          <a:xfrm>
            <a:off x="468313" y="0"/>
            <a:ext cx="0" cy="328498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714671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507695"/>
            <a:ext cx="2818656" cy="583141"/>
          </a:xfrm>
        </p:spPr>
        <p:txBody>
          <a:bodyPr/>
          <a:lstStyle>
            <a:lvl1pPr>
              <a:defRPr sz="4000"/>
            </a:lvl1pPr>
          </a:lstStyle>
          <a:p>
            <a:r>
              <a:rPr lang="en-US" dirty="0"/>
              <a:t>agenda</a:t>
            </a:r>
            <a:endParaRPr lang="en-AU" dirty="0"/>
          </a:p>
        </p:txBody>
      </p:sp>
      <p:sp>
        <p:nvSpPr>
          <p:cNvPr id="3" name="Slide Number Placeholder 2"/>
          <p:cNvSpPr>
            <a:spLocks noGrp="1"/>
          </p:cNvSpPr>
          <p:nvPr>
            <p:ph type="sldNum" sz="quarter" idx="10"/>
          </p:nvPr>
        </p:nvSpPr>
        <p:spPr/>
        <p:txBody>
          <a:bodyPr/>
          <a:lstStyle/>
          <a:p>
            <a:fld id="{E35E33AD-558C-4C09-A0BF-D5DBA568B91F}" type="slidenum">
              <a:rPr lang="en-AU" smtClean="0"/>
              <a:pPr/>
              <a:t>‹#›</a:t>
            </a:fld>
            <a:endParaRPr lang="en-AU" dirty="0"/>
          </a:p>
        </p:txBody>
      </p:sp>
      <p:sp>
        <p:nvSpPr>
          <p:cNvPr id="5" name="Picture Placeholder 4"/>
          <p:cNvSpPr>
            <a:spLocks noGrp="1"/>
          </p:cNvSpPr>
          <p:nvPr>
            <p:ph type="pic" sz="quarter" idx="11" hasCustomPrompt="1"/>
          </p:nvPr>
        </p:nvSpPr>
        <p:spPr>
          <a:xfrm>
            <a:off x="3491880" y="0"/>
            <a:ext cx="5652120" cy="6377940"/>
          </a:xfrm>
        </p:spPr>
        <p:txBody>
          <a:bodyPr/>
          <a:lstStyle>
            <a:lvl1pPr>
              <a:defRPr>
                <a:solidFill>
                  <a:schemeClr val="accent3"/>
                </a:solidFill>
              </a:defRPr>
            </a:lvl1pPr>
          </a:lstStyle>
          <a:p>
            <a:r>
              <a:rPr lang="en-AU" dirty="0"/>
              <a:t>Click icon to insert image</a:t>
            </a:r>
          </a:p>
        </p:txBody>
      </p:sp>
      <p:sp>
        <p:nvSpPr>
          <p:cNvPr id="7" name="Text Placeholder 6"/>
          <p:cNvSpPr>
            <a:spLocks noGrp="1"/>
          </p:cNvSpPr>
          <p:nvPr>
            <p:ph type="body" sz="quarter" idx="12" hasCustomPrompt="1"/>
          </p:nvPr>
        </p:nvSpPr>
        <p:spPr>
          <a:xfrm>
            <a:off x="468313" y="1685009"/>
            <a:ext cx="4463727" cy="610839"/>
          </a:xfrm>
          <a:solidFill>
            <a:schemeClr val="bg1">
              <a:alpha val="95000"/>
            </a:schemeClr>
          </a:solidFill>
          <a:effectLst>
            <a:outerShdw blurRad="50800" dist="38100" dir="2700000" algn="tl" rotWithShape="0">
              <a:prstClr val="black">
                <a:alpha val="40000"/>
              </a:prstClr>
            </a:outerShdw>
          </a:effectLst>
        </p:spPr>
        <p:txBody>
          <a:bodyPr lIns="144000" anchor="ctr" anchorCtr="0">
            <a:noAutofit/>
          </a:bodyPr>
          <a:lstStyle>
            <a:lvl1pPr>
              <a:spcBef>
                <a:spcPts val="0"/>
              </a:spcBef>
              <a:defRPr sz="1600">
                <a:solidFill>
                  <a:schemeClr val="accent1"/>
                </a:solidFill>
              </a:defRPr>
            </a:lvl1pPr>
          </a:lstStyle>
          <a:p>
            <a:pPr lvl="0"/>
            <a:r>
              <a:rPr lang="en-US" dirty="0"/>
              <a:t>Agenda item</a:t>
            </a:r>
          </a:p>
        </p:txBody>
      </p:sp>
      <p:sp>
        <p:nvSpPr>
          <p:cNvPr id="8" name="Text Placeholder 6"/>
          <p:cNvSpPr>
            <a:spLocks noGrp="1"/>
          </p:cNvSpPr>
          <p:nvPr>
            <p:ph type="body" sz="quarter" idx="13" hasCustomPrompt="1"/>
          </p:nvPr>
        </p:nvSpPr>
        <p:spPr>
          <a:xfrm>
            <a:off x="468313" y="2490355"/>
            <a:ext cx="4463727" cy="610839"/>
          </a:xfrm>
          <a:solidFill>
            <a:schemeClr val="bg1">
              <a:alpha val="95000"/>
            </a:schemeClr>
          </a:solidFill>
          <a:effectLst>
            <a:outerShdw blurRad="50800" dist="38100" dir="2700000" algn="tl" rotWithShape="0">
              <a:prstClr val="black">
                <a:alpha val="40000"/>
              </a:prstClr>
            </a:outerShdw>
          </a:effectLst>
        </p:spPr>
        <p:txBody>
          <a:bodyPr lIns="144000" anchor="ctr" anchorCtr="0">
            <a:noAutofit/>
          </a:bodyPr>
          <a:lstStyle>
            <a:lvl1pPr>
              <a:spcBef>
                <a:spcPts val="0"/>
              </a:spcBef>
              <a:defRPr sz="1600">
                <a:solidFill>
                  <a:schemeClr val="accent1"/>
                </a:solidFill>
              </a:defRPr>
            </a:lvl1pPr>
          </a:lstStyle>
          <a:p>
            <a:pPr lvl="0"/>
            <a:r>
              <a:rPr lang="en-US" dirty="0"/>
              <a:t>Agenda item</a:t>
            </a:r>
          </a:p>
        </p:txBody>
      </p:sp>
      <p:sp>
        <p:nvSpPr>
          <p:cNvPr id="9" name="Text Placeholder 6"/>
          <p:cNvSpPr>
            <a:spLocks noGrp="1"/>
          </p:cNvSpPr>
          <p:nvPr>
            <p:ph type="body" sz="quarter" idx="14" hasCustomPrompt="1"/>
          </p:nvPr>
        </p:nvSpPr>
        <p:spPr>
          <a:xfrm>
            <a:off x="468313" y="3295701"/>
            <a:ext cx="4463727" cy="610839"/>
          </a:xfrm>
          <a:solidFill>
            <a:schemeClr val="bg1">
              <a:alpha val="95000"/>
            </a:schemeClr>
          </a:solidFill>
          <a:effectLst>
            <a:outerShdw blurRad="50800" dist="38100" dir="2700000" algn="tl" rotWithShape="0">
              <a:prstClr val="black">
                <a:alpha val="40000"/>
              </a:prstClr>
            </a:outerShdw>
          </a:effectLst>
        </p:spPr>
        <p:txBody>
          <a:bodyPr lIns="144000" anchor="ctr" anchorCtr="0">
            <a:noAutofit/>
          </a:bodyPr>
          <a:lstStyle>
            <a:lvl1pPr>
              <a:spcBef>
                <a:spcPts val="0"/>
              </a:spcBef>
              <a:defRPr sz="1600">
                <a:solidFill>
                  <a:schemeClr val="accent1"/>
                </a:solidFill>
              </a:defRPr>
            </a:lvl1pPr>
          </a:lstStyle>
          <a:p>
            <a:pPr lvl="0"/>
            <a:r>
              <a:rPr lang="en-US" dirty="0"/>
              <a:t>Agenda item</a:t>
            </a:r>
          </a:p>
        </p:txBody>
      </p:sp>
      <p:sp>
        <p:nvSpPr>
          <p:cNvPr id="10" name="Text Placeholder 6"/>
          <p:cNvSpPr>
            <a:spLocks noGrp="1"/>
          </p:cNvSpPr>
          <p:nvPr>
            <p:ph type="body" sz="quarter" idx="15" hasCustomPrompt="1"/>
          </p:nvPr>
        </p:nvSpPr>
        <p:spPr>
          <a:xfrm>
            <a:off x="468313" y="4101047"/>
            <a:ext cx="4463727" cy="610839"/>
          </a:xfrm>
          <a:solidFill>
            <a:schemeClr val="bg1">
              <a:alpha val="95000"/>
            </a:schemeClr>
          </a:solidFill>
          <a:effectLst>
            <a:outerShdw blurRad="50800" dist="38100" dir="2700000" algn="tl" rotWithShape="0">
              <a:prstClr val="black">
                <a:alpha val="40000"/>
              </a:prstClr>
            </a:outerShdw>
          </a:effectLst>
        </p:spPr>
        <p:txBody>
          <a:bodyPr lIns="144000" anchor="ctr" anchorCtr="0">
            <a:noAutofit/>
          </a:bodyPr>
          <a:lstStyle>
            <a:lvl1pPr>
              <a:spcBef>
                <a:spcPts val="0"/>
              </a:spcBef>
              <a:defRPr sz="1600">
                <a:solidFill>
                  <a:schemeClr val="accent1"/>
                </a:solidFill>
              </a:defRPr>
            </a:lvl1pPr>
          </a:lstStyle>
          <a:p>
            <a:pPr lvl="0"/>
            <a:r>
              <a:rPr lang="en-US" dirty="0"/>
              <a:t>Agenda item</a:t>
            </a:r>
          </a:p>
        </p:txBody>
      </p:sp>
      <p:sp>
        <p:nvSpPr>
          <p:cNvPr id="11" name="Text Placeholder 6"/>
          <p:cNvSpPr>
            <a:spLocks noGrp="1"/>
          </p:cNvSpPr>
          <p:nvPr>
            <p:ph type="body" sz="quarter" idx="16" hasCustomPrompt="1"/>
          </p:nvPr>
        </p:nvSpPr>
        <p:spPr>
          <a:xfrm>
            <a:off x="468313" y="4906393"/>
            <a:ext cx="4463727" cy="610839"/>
          </a:xfrm>
          <a:solidFill>
            <a:schemeClr val="bg1">
              <a:alpha val="95000"/>
            </a:schemeClr>
          </a:solidFill>
          <a:effectLst>
            <a:outerShdw blurRad="50800" dist="38100" dir="2700000" algn="tl" rotWithShape="0">
              <a:prstClr val="black">
                <a:alpha val="40000"/>
              </a:prstClr>
            </a:outerShdw>
          </a:effectLst>
        </p:spPr>
        <p:txBody>
          <a:bodyPr lIns="144000" anchor="ctr" anchorCtr="0">
            <a:noAutofit/>
          </a:bodyPr>
          <a:lstStyle>
            <a:lvl1pPr>
              <a:spcBef>
                <a:spcPts val="0"/>
              </a:spcBef>
              <a:defRPr sz="1600">
                <a:solidFill>
                  <a:schemeClr val="accent1"/>
                </a:solidFill>
              </a:defRPr>
            </a:lvl1pPr>
          </a:lstStyle>
          <a:p>
            <a:pPr lvl="0"/>
            <a:r>
              <a:rPr lang="en-US" dirty="0"/>
              <a:t>Agenda item</a:t>
            </a:r>
          </a:p>
        </p:txBody>
      </p:sp>
    </p:spTree>
    <p:extLst>
      <p:ext uri="{BB962C8B-B14F-4D97-AF65-F5344CB8AC3E}">
        <p14:creationId xmlns:p14="http://schemas.microsoft.com/office/powerpoint/2010/main" val="23083412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Agenda full bleed image">
    <p:spTree>
      <p:nvGrpSpPr>
        <p:cNvPr id="1" name=""/>
        <p:cNvGrpSpPr/>
        <p:nvPr/>
      </p:nvGrpSpPr>
      <p:grpSpPr>
        <a:xfrm>
          <a:off x="0" y="0"/>
          <a:ext cx="0" cy="0"/>
          <a:chOff x="0" y="0"/>
          <a:chExt cx="0" cy="0"/>
        </a:xfrm>
      </p:grpSpPr>
      <p:sp>
        <p:nvSpPr>
          <p:cNvPr id="12" name="Text Placeholder 6"/>
          <p:cNvSpPr>
            <a:spLocks noGrp="1"/>
          </p:cNvSpPr>
          <p:nvPr>
            <p:ph type="body" sz="quarter" idx="12" hasCustomPrompt="1"/>
          </p:nvPr>
        </p:nvSpPr>
        <p:spPr>
          <a:xfrm>
            <a:off x="468313" y="1685009"/>
            <a:ext cx="4463727" cy="610839"/>
          </a:xfrm>
          <a:solidFill>
            <a:schemeClr val="bg1">
              <a:alpha val="90000"/>
            </a:schemeClr>
          </a:solidFill>
          <a:effectLst/>
        </p:spPr>
        <p:txBody>
          <a:bodyPr lIns="144000" anchor="ctr" anchorCtr="0">
            <a:noAutofit/>
          </a:bodyPr>
          <a:lstStyle>
            <a:lvl1pPr>
              <a:spcBef>
                <a:spcPts val="0"/>
              </a:spcBef>
              <a:defRPr sz="1600">
                <a:solidFill>
                  <a:schemeClr val="accent1"/>
                </a:solidFill>
              </a:defRPr>
            </a:lvl1pPr>
          </a:lstStyle>
          <a:p>
            <a:pPr lvl="0"/>
            <a:r>
              <a:rPr lang="en-US" dirty="0"/>
              <a:t>Agenda item</a:t>
            </a:r>
          </a:p>
        </p:txBody>
      </p:sp>
      <p:sp>
        <p:nvSpPr>
          <p:cNvPr id="13" name="Text Placeholder 6"/>
          <p:cNvSpPr>
            <a:spLocks noGrp="1"/>
          </p:cNvSpPr>
          <p:nvPr>
            <p:ph type="body" sz="quarter" idx="13" hasCustomPrompt="1"/>
          </p:nvPr>
        </p:nvSpPr>
        <p:spPr>
          <a:xfrm>
            <a:off x="468313" y="2490355"/>
            <a:ext cx="4463727" cy="610839"/>
          </a:xfrm>
          <a:solidFill>
            <a:schemeClr val="bg1">
              <a:alpha val="90000"/>
            </a:schemeClr>
          </a:solidFill>
          <a:effectLst/>
        </p:spPr>
        <p:txBody>
          <a:bodyPr lIns="144000" anchor="ctr" anchorCtr="0">
            <a:noAutofit/>
          </a:bodyPr>
          <a:lstStyle>
            <a:lvl1pPr>
              <a:spcBef>
                <a:spcPts val="0"/>
              </a:spcBef>
              <a:defRPr sz="1600">
                <a:solidFill>
                  <a:schemeClr val="accent1"/>
                </a:solidFill>
              </a:defRPr>
            </a:lvl1pPr>
          </a:lstStyle>
          <a:p>
            <a:pPr lvl="0"/>
            <a:r>
              <a:rPr lang="en-US" dirty="0"/>
              <a:t>Agenda item</a:t>
            </a:r>
          </a:p>
        </p:txBody>
      </p:sp>
      <p:sp>
        <p:nvSpPr>
          <p:cNvPr id="14" name="Text Placeholder 6"/>
          <p:cNvSpPr>
            <a:spLocks noGrp="1"/>
          </p:cNvSpPr>
          <p:nvPr>
            <p:ph type="body" sz="quarter" idx="14" hasCustomPrompt="1"/>
          </p:nvPr>
        </p:nvSpPr>
        <p:spPr>
          <a:xfrm>
            <a:off x="468313" y="3295701"/>
            <a:ext cx="4463727" cy="610839"/>
          </a:xfrm>
          <a:solidFill>
            <a:schemeClr val="bg1">
              <a:alpha val="90000"/>
            </a:schemeClr>
          </a:solidFill>
          <a:effectLst/>
        </p:spPr>
        <p:txBody>
          <a:bodyPr lIns="144000" anchor="ctr" anchorCtr="0">
            <a:noAutofit/>
          </a:bodyPr>
          <a:lstStyle>
            <a:lvl1pPr>
              <a:spcBef>
                <a:spcPts val="0"/>
              </a:spcBef>
              <a:defRPr sz="1600">
                <a:solidFill>
                  <a:schemeClr val="accent1"/>
                </a:solidFill>
              </a:defRPr>
            </a:lvl1pPr>
          </a:lstStyle>
          <a:p>
            <a:pPr lvl="0"/>
            <a:r>
              <a:rPr lang="en-US" dirty="0"/>
              <a:t>Agenda item</a:t>
            </a:r>
          </a:p>
        </p:txBody>
      </p:sp>
      <p:sp>
        <p:nvSpPr>
          <p:cNvPr id="15" name="Text Placeholder 6"/>
          <p:cNvSpPr>
            <a:spLocks noGrp="1"/>
          </p:cNvSpPr>
          <p:nvPr>
            <p:ph type="body" sz="quarter" idx="15" hasCustomPrompt="1"/>
          </p:nvPr>
        </p:nvSpPr>
        <p:spPr>
          <a:xfrm>
            <a:off x="468313" y="4101047"/>
            <a:ext cx="4463727" cy="610839"/>
          </a:xfrm>
          <a:solidFill>
            <a:schemeClr val="bg1">
              <a:alpha val="90000"/>
            </a:schemeClr>
          </a:solidFill>
          <a:effectLst/>
        </p:spPr>
        <p:txBody>
          <a:bodyPr lIns="144000" anchor="ctr" anchorCtr="0">
            <a:noAutofit/>
          </a:bodyPr>
          <a:lstStyle>
            <a:lvl1pPr>
              <a:spcBef>
                <a:spcPts val="0"/>
              </a:spcBef>
              <a:defRPr sz="1600">
                <a:solidFill>
                  <a:schemeClr val="accent1"/>
                </a:solidFill>
              </a:defRPr>
            </a:lvl1pPr>
          </a:lstStyle>
          <a:p>
            <a:pPr lvl="0"/>
            <a:r>
              <a:rPr lang="en-US" dirty="0"/>
              <a:t>Agenda item</a:t>
            </a:r>
          </a:p>
        </p:txBody>
      </p:sp>
      <p:sp>
        <p:nvSpPr>
          <p:cNvPr id="16" name="Text Placeholder 6"/>
          <p:cNvSpPr>
            <a:spLocks noGrp="1"/>
          </p:cNvSpPr>
          <p:nvPr>
            <p:ph type="body" sz="quarter" idx="16" hasCustomPrompt="1"/>
          </p:nvPr>
        </p:nvSpPr>
        <p:spPr>
          <a:xfrm>
            <a:off x="468313" y="4906393"/>
            <a:ext cx="4463727" cy="610839"/>
          </a:xfrm>
          <a:solidFill>
            <a:schemeClr val="bg1">
              <a:alpha val="90000"/>
            </a:schemeClr>
          </a:solidFill>
          <a:effectLst/>
        </p:spPr>
        <p:txBody>
          <a:bodyPr lIns="144000" anchor="ctr" anchorCtr="0">
            <a:noAutofit/>
          </a:bodyPr>
          <a:lstStyle>
            <a:lvl1pPr>
              <a:spcBef>
                <a:spcPts val="0"/>
              </a:spcBef>
              <a:defRPr sz="1600">
                <a:solidFill>
                  <a:schemeClr val="accent1"/>
                </a:solidFill>
              </a:defRPr>
            </a:lvl1pPr>
          </a:lstStyle>
          <a:p>
            <a:pPr lvl="0"/>
            <a:r>
              <a:rPr lang="en-US" dirty="0"/>
              <a:t>Agenda item</a:t>
            </a:r>
          </a:p>
        </p:txBody>
      </p:sp>
      <p:sp>
        <p:nvSpPr>
          <p:cNvPr id="5" name="Picture Placeholder 4"/>
          <p:cNvSpPr>
            <a:spLocks noGrp="1"/>
          </p:cNvSpPr>
          <p:nvPr>
            <p:ph type="pic" sz="quarter" idx="11" hasCustomPrompt="1"/>
          </p:nvPr>
        </p:nvSpPr>
        <p:spPr>
          <a:xfrm>
            <a:off x="0" y="0"/>
            <a:ext cx="9144000" cy="6858000"/>
          </a:xfrm>
          <a:solidFill>
            <a:schemeClr val="bg1">
              <a:lumMod val="10000"/>
              <a:lumOff val="90000"/>
              <a:alpha val="50000"/>
            </a:schemeClr>
          </a:solidFill>
        </p:spPr>
        <p:txBody>
          <a:bodyPr/>
          <a:lstStyle>
            <a:lvl1pPr>
              <a:defRPr baseline="0">
                <a:solidFill>
                  <a:schemeClr val="accent3"/>
                </a:solidFill>
              </a:defRPr>
            </a:lvl1pPr>
          </a:lstStyle>
          <a:p>
            <a:r>
              <a:rPr lang="en-AU" dirty="0"/>
              <a:t>Click icon to insert image and send to back to access text placeholders</a:t>
            </a:r>
          </a:p>
        </p:txBody>
      </p:sp>
      <p:sp>
        <p:nvSpPr>
          <p:cNvPr id="3" name="Slide Number Placeholder 2"/>
          <p:cNvSpPr>
            <a:spLocks noGrp="1"/>
          </p:cNvSpPr>
          <p:nvPr>
            <p:ph type="sldNum" sz="quarter" idx="10"/>
          </p:nvPr>
        </p:nvSpPr>
        <p:spPr/>
        <p:txBody>
          <a:bodyPr/>
          <a:lstStyle/>
          <a:p>
            <a:fld id="{E35E33AD-558C-4C09-A0BF-D5DBA568B91F}" type="slidenum">
              <a:rPr lang="en-AU" smtClean="0"/>
              <a:pPr/>
              <a:t>‹#›</a:t>
            </a:fld>
            <a:endParaRPr lang="en-AU" dirty="0"/>
          </a:p>
        </p:txBody>
      </p:sp>
      <p:sp>
        <p:nvSpPr>
          <p:cNvPr id="2" name="Title 1"/>
          <p:cNvSpPr>
            <a:spLocks noGrp="1"/>
          </p:cNvSpPr>
          <p:nvPr>
            <p:ph type="title" hasCustomPrompt="1"/>
          </p:nvPr>
        </p:nvSpPr>
        <p:spPr>
          <a:xfrm>
            <a:off x="457200" y="507636"/>
            <a:ext cx="2818656" cy="583200"/>
          </a:xfrm>
        </p:spPr>
        <p:txBody>
          <a:bodyPr/>
          <a:lstStyle>
            <a:lvl1pPr>
              <a:defRPr sz="4000">
                <a:solidFill>
                  <a:schemeClr val="tx1"/>
                </a:solidFill>
              </a:defRPr>
            </a:lvl1pPr>
          </a:lstStyle>
          <a:p>
            <a:r>
              <a:rPr lang="en-US" dirty="0"/>
              <a:t>agenda</a:t>
            </a:r>
            <a:endParaRPr lang="en-AU" dirty="0"/>
          </a:p>
        </p:txBody>
      </p:sp>
      <p:sp>
        <p:nvSpPr>
          <p:cNvPr id="6" name="Text Placeholder 5"/>
          <p:cNvSpPr>
            <a:spLocks noGrp="1"/>
          </p:cNvSpPr>
          <p:nvPr>
            <p:ph type="body" sz="quarter" idx="17"/>
          </p:nvPr>
        </p:nvSpPr>
        <p:spPr>
          <a:xfrm>
            <a:off x="457200" y="0"/>
            <a:ext cx="18000" cy="981075"/>
          </a:xfrm>
          <a:solidFill>
            <a:schemeClr val="accent2"/>
          </a:solidFill>
        </p:spPr>
        <p:txBody>
          <a:bodyPr/>
          <a:lstStyle>
            <a:lvl1pPr>
              <a:defRPr sz="200">
                <a:noFill/>
              </a:defRPr>
            </a:lvl1pPr>
            <a:lvl2pPr>
              <a:defRPr sz="200"/>
            </a:lvl2pPr>
            <a:lvl3pPr>
              <a:defRPr sz="200"/>
            </a:lvl3pPr>
            <a:lvl4pPr>
              <a:defRPr sz="200"/>
            </a:lvl4pPr>
            <a:lvl5pPr>
              <a:defRPr sz="200"/>
            </a:lvl5pPr>
          </a:lstStyle>
          <a:p>
            <a:pPr lvl="0"/>
            <a:r>
              <a:rPr lang="en-US"/>
              <a:t>Click to edit Master text styles</a:t>
            </a:r>
          </a:p>
        </p:txBody>
      </p:sp>
    </p:spTree>
    <p:extLst>
      <p:ext uri="{BB962C8B-B14F-4D97-AF65-F5344CB8AC3E}">
        <p14:creationId xmlns:p14="http://schemas.microsoft.com/office/powerpoint/2010/main" val="37169616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E35E33AD-558C-4C09-A0BF-D5DBA568B91F}" type="slidenum">
              <a:rPr lang="en-AU" smtClean="0"/>
              <a:pPr/>
              <a:t>‹#›</a:t>
            </a:fld>
            <a:endParaRPr lang="en-AU" dirty="0"/>
          </a:p>
        </p:txBody>
      </p:sp>
      <p:sp>
        <p:nvSpPr>
          <p:cNvPr id="5" name="Content Placeholder 4"/>
          <p:cNvSpPr>
            <a:spLocks noGrp="1"/>
          </p:cNvSpPr>
          <p:nvPr>
            <p:ph sz="quarter" idx="11" hasCustomPrompt="1"/>
          </p:nvPr>
        </p:nvSpPr>
        <p:spPr>
          <a:xfrm>
            <a:off x="457200" y="1440000"/>
            <a:ext cx="8229600" cy="4605337"/>
          </a:xfrm>
        </p:spPr>
        <p:txBody>
          <a:bodyPr/>
          <a:lstStyle>
            <a:lvl1pPr>
              <a:defRPr baseline="0"/>
            </a:lvl1pPr>
          </a:lstStyle>
          <a:p>
            <a:pPr lvl="0"/>
            <a:r>
              <a:rPr lang="en-US" dirty="0"/>
              <a:t>Click to insert text or click icons to insert content</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Text Placeholder 6"/>
          <p:cNvSpPr>
            <a:spLocks noGrp="1"/>
          </p:cNvSpPr>
          <p:nvPr>
            <p:ph type="body" sz="quarter" idx="12" hasCustomPrompt="1"/>
          </p:nvPr>
        </p:nvSpPr>
        <p:spPr>
          <a:xfrm>
            <a:off x="457200" y="327249"/>
            <a:ext cx="8247063" cy="706437"/>
          </a:xfrm>
        </p:spPr>
        <p:txBody>
          <a:bodyPr lIns="90000" tIns="46800" rIns="90000" bIns="0" anchor="b" anchorCtr="0"/>
          <a:lstStyle>
            <a:lvl1pPr>
              <a:spcAft>
                <a:spcPts val="0"/>
              </a:spcAft>
              <a:defRPr sz="2800" cap="all" baseline="0"/>
            </a:lvl1pPr>
            <a:lvl2pPr>
              <a:spcBef>
                <a:spcPts val="0"/>
              </a:spcBef>
              <a:defRPr sz="1800" cap="all" baseline="0">
                <a:latin typeface="+mj-lt"/>
              </a:defRPr>
            </a:lvl2pPr>
          </a:lstStyle>
          <a:p>
            <a:pPr lvl="0"/>
            <a:r>
              <a:rPr lang="en-US" dirty="0"/>
              <a:t>Slide title</a:t>
            </a:r>
          </a:p>
          <a:p>
            <a:pPr lvl="1"/>
            <a:r>
              <a:rPr lang="en-US" dirty="0"/>
              <a:t>Second level</a:t>
            </a:r>
          </a:p>
        </p:txBody>
      </p:sp>
    </p:spTree>
    <p:extLst>
      <p:ext uri="{BB962C8B-B14F-4D97-AF65-F5344CB8AC3E}">
        <p14:creationId xmlns:p14="http://schemas.microsoft.com/office/powerpoint/2010/main" val="9634147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Title and content oatmeal full">
    <p:bg>
      <p:bgPr>
        <a:solidFill>
          <a:schemeClr val="bg1">
            <a:lumMod val="95000"/>
          </a:schemeClr>
        </a:solidFill>
        <a:effectLst/>
      </p:bgPr>
    </p:bg>
    <p:spTree>
      <p:nvGrpSpPr>
        <p:cNvPr id="1" name=""/>
        <p:cNvGrpSpPr/>
        <p:nvPr/>
      </p:nvGrpSpPr>
      <p:grpSpPr>
        <a:xfrm>
          <a:off x="0" y="0"/>
          <a:ext cx="0" cy="0"/>
          <a:chOff x="0" y="0"/>
          <a:chExt cx="0" cy="0"/>
        </a:xfrm>
      </p:grpSpPr>
      <p:pic>
        <p:nvPicPr>
          <p:cNvPr id="1034" name="Picture 10"/>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r="23443" b="37293"/>
          <a:stretch/>
        </p:blipFill>
        <p:spPr bwMode="auto">
          <a:xfrm>
            <a:off x="3255647" y="3855600"/>
            <a:ext cx="5888353" cy="300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Slide Number Placeholder 2"/>
          <p:cNvSpPr>
            <a:spLocks noGrp="1"/>
          </p:cNvSpPr>
          <p:nvPr>
            <p:ph type="sldNum" sz="quarter" idx="10"/>
          </p:nvPr>
        </p:nvSpPr>
        <p:spPr/>
        <p:txBody>
          <a:bodyPr/>
          <a:lstStyle/>
          <a:p>
            <a:fld id="{E35E33AD-558C-4C09-A0BF-D5DBA568B91F}" type="slidenum">
              <a:rPr lang="en-AU" smtClean="0"/>
              <a:pPr/>
              <a:t>‹#›</a:t>
            </a:fld>
            <a:endParaRPr lang="en-AU" dirty="0"/>
          </a:p>
        </p:txBody>
      </p:sp>
      <p:sp>
        <p:nvSpPr>
          <p:cNvPr id="5" name="Content Placeholder 4"/>
          <p:cNvSpPr>
            <a:spLocks noGrp="1"/>
          </p:cNvSpPr>
          <p:nvPr>
            <p:ph sz="quarter" idx="11" hasCustomPrompt="1"/>
          </p:nvPr>
        </p:nvSpPr>
        <p:spPr>
          <a:xfrm>
            <a:off x="457200" y="1441189"/>
            <a:ext cx="8229600" cy="4645124"/>
          </a:xfrm>
        </p:spPr>
        <p:txBody>
          <a:bodyPr/>
          <a:lstStyle>
            <a:lvl1pPr>
              <a:defRPr baseline="0"/>
            </a:lvl1pPr>
          </a:lstStyle>
          <a:p>
            <a:pPr lvl="0"/>
            <a:r>
              <a:rPr lang="en-US" dirty="0"/>
              <a:t>Click to insert text or click icons to insert content</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cxnSp>
        <p:nvCxnSpPr>
          <p:cNvPr id="8" name="Straight Connector 7"/>
          <p:cNvCxnSpPr/>
          <p:nvPr/>
        </p:nvCxnSpPr>
        <p:spPr>
          <a:xfrm>
            <a:off x="468313" y="0"/>
            <a:ext cx="0" cy="9720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userDrawn="1"/>
        </p:nvCxnSpPr>
        <p:spPr>
          <a:xfrm>
            <a:off x="468313" y="0"/>
            <a:ext cx="0" cy="9720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8" name="Text Placeholder 6"/>
          <p:cNvSpPr>
            <a:spLocks noGrp="1"/>
          </p:cNvSpPr>
          <p:nvPr>
            <p:ph type="body" sz="quarter" idx="12" hasCustomPrompt="1"/>
          </p:nvPr>
        </p:nvSpPr>
        <p:spPr>
          <a:xfrm>
            <a:off x="457200" y="327249"/>
            <a:ext cx="8247063" cy="706437"/>
          </a:xfrm>
        </p:spPr>
        <p:txBody>
          <a:bodyPr lIns="90000" tIns="46800" rIns="90000" bIns="0" anchor="b" anchorCtr="0"/>
          <a:lstStyle>
            <a:lvl1pPr>
              <a:spcAft>
                <a:spcPts val="0"/>
              </a:spcAft>
              <a:defRPr sz="2800" cap="all" baseline="0"/>
            </a:lvl1pPr>
            <a:lvl2pPr>
              <a:spcBef>
                <a:spcPts val="0"/>
              </a:spcBef>
              <a:defRPr sz="1800" cap="all" baseline="0">
                <a:latin typeface="+mj-lt"/>
              </a:defRPr>
            </a:lvl2pPr>
          </a:lstStyle>
          <a:p>
            <a:pPr lvl="0"/>
            <a:r>
              <a:rPr lang="en-US" dirty="0"/>
              <a:t>Slide title</a:t>
            </a:r>
          </a:p>
          <a:p>
            <a:pPr lvl="1"/>
            <a:r>
              <a:rPr lang="en-US" dirty="0"/>
              <a:t>Second level</a:t>
            </a:r>
          </a:p>
        </p:txBody>
      </p:sp>
    </p:spTree>
    <p:extLst>
      <p:ext uri="{BB962C8B-B14F-4D97-AF65-F5344CB8AC3E}">
        <p14:creationId xmlns:p14="http://schemas.microsoft.com/office/powerpoint/2010/main" val="32632347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Title and content brown full">
    <p:bg>
      <p:bgPr>
        <a:solidFill>
          <a:schemeClr val="bg2"/>
        </a:solidFill>
        <a:effectLst/>
      </p:bgPr>
    </p:bg>
    <p:spTree>
      <p:nvGrpSpPr>
        <p:cNvPr id="1" name=""/>
        <p:cNvGrpSpPr/>
        <p:nvPr/>
      </p:nvGrpSpPr>
      <p:grpSpPr>
        <a:xfrm>
          <a:off x="0" y="0"/>
          <a:ext cx="0" cy="0"/>
          <a:chOff x="0" y="0"/>
          <a:chExt cx="0" cy="0"/>
        </a:xfrm>
      </p:grpSpPr>
      <p:pic>
        <p:nvPicPr>
          <p:cNvPr id="3075" name="Picture 3" descr="\\UBERSTORAGE\Clients\Careers Australia\CA_001\Studio\Links\ripples_white_nobg_full_7527_BOTTOM.png"/>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r="23370" b="37160"/>
          <a:stretch/>
        </p:blipFill>
        <p:spPr bwMode="auto">
          <a:xfrm>
            <a:off x="3235327" y="3846940"/>
            <a:ext cx="5908673" cy="3011060"/>
          </a:xfrm>
          <a:prstGeom prst="rect">
            <a:avLst/>
          </a:prstGeom>
          <a:noFill/>
          <a:extLst>
            <a:ext uri="{909E8E84-426E-40DD-AFC4-6F175D3DCCD1}">
              <a14:hiddenFill xmlns:a14="http://schemas.microsoft.com/office/drawing/2010/main">
                <a:solidFill>
                  <a:srgbClr val="FFFFFF"/>
                </a:solidFill>
              </a14:hiddenFill>
            </a:ext>
          </a:extLst>
        </p:spPr>
      </p:pic>
      <p:sp>
        <p:nvSpPr>
          <p:cNvPr id="3" name="Slide Number Placeholder 2"/>
          <p:cNvSpPr>
            <a:spLocks noGrp="1"/>
          </p:cNvSpPr>
          <p:nvPr>
            <p:ph type="sldNum" sz="quarter" idx="10"/>
          </p:nvPr>
        </p:nvSpPr>
        <p:spPr/>
        <p:txBody>
          <a:bodyPr/>
          <a:lstStyle/>
          <a:p>
            <a:fld id="{E35E33AD-558C-4C09-A0BF-D5DBA568B91F}" type="slidenum">
              <a:rPr lang="en-AU" smtClean="0"/>
              <a:pPr/>
              <a:t>‹#›</a:t>
            </a:fld>
            <a:endParaRPr lang="en-AU" dirty="0"/>
          </a:p>
        </p:txBody>
      </p:sp>
      <p:sp>
        <p:nvSpPr>
          <p:cNvPr id="5" name="Content Placeholder 4"/>
          <p:cNvSpPr>
            <a:spLocks noGrp="1"/>
          </p:cNvSpPr>
          <p:nvPr>
            <p:ph sz="quarter" idx="11" hasCustomPrompt="1"/>
          </p:nvPr>
        </p:nvSpPr>
        <p:spPr>
          <a:xfrm>
            <a:off x="457200" y="1441189"/>
            <a:ext cx="8229600" cy="4645124"/>
          </a:xfrm>
        </p:spPr>
        <p:txBody>
          <a:bodyPr/>
          <a:lstStyle>
            <a:lvl1pPr>
              <a:defRPr baseline="0"/>
            </a:lvl1pPr>
          </a:lstStyle>
          <a:p>
            <a:pPr lvl="0"/>
            <a:r>
              <a:rPr lang="en-US" dirty="0"/>
              <a:t>Click to insert text or click icons to insert content</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cxnSp>
        <p:nvCxnSpPr>
          <p:cNvPr id="8" name="Straight Connector 7"/>
          <p:cNvCxnSpPr/>
          <p:nvPr/>
        </p:nvCxnSpPr>
        <p:spPr>
          <a:xfrm>
            <a:off x="468313" y="0"/>
            <a:ext cx="0" cy="9720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userDrawn="1"/>
        </p:nvCxnSpPr>
        <p:spPr>
          <a:xfrm>
            <a:off x="468313" y="0"/>
            <a:ext cx="0" cy="9720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8" name="Text Placeholder 6"/>
          <p:cNvSpPr>
            <a:spLocks noGrp="1"/>
          </p:cNvSpPr>
          <p:nvPr>
            <p:ph type="body" sz="quarter" idx="12" hasCustomPrompt="1"/>
          </p:nvPr>
        </p:nvSpPr>
        <p:spPr>
          <a:xfrm>
            <a:off x="457200" y="327249"/>
            <a:ext cx="8247063" cy="706437"/>
          </a:xfrm>
        </p:spPr>
        <p:txBody>
          <a:bodyPr lIns="90000" tIns="46800" rIns="90000" bIns="0" anchor="b" anchorCtr="0"/>
          <a:lstStyle>
            <a:lvl1pPr>
              <a:spcAft>
                <a:spcPts val="0"/>
              </a:spcAft>
              <a:defRPr sz="2800" cap="all" baseline="0"/>
            </a:lvl1pPr>
            <a:lvl2pPr>
              <a:spcBef>
                <a:spcPts val="0"/>
              </a:spcBef>
              <a:defRPr sz="1800" cap="all" baseline="0">
                <a:latin typeface="+mj-lt"/>
              </a:defRPr>
            </a:lvl2pPr>
          </a:lstStyle>
          <a:p>
            <a:pPr lvl="0"/>
            <a:r>
              <a:rPr lang="en-US" dirty="0"/>
              <a:t>Slide title</a:t>
            </a:r>
          </a:p>
          <a:p>
            <a:pPr lvl="1"/>
            <a:r>
              <a:rPr lang="en-US" dirty="0"/>
              <a:t>Second level</a:t>
            </a:r>
          </a:p>
        </p:txBody>
      </p:sp>
    </p:spTree>
    <p:extLst>
      <p:ext uri="{BB962C8B-B14F-4D97-AF65-F5344CB8AC3E}">
        <p14:creationId xmlns:p14="http://schemas.microsoft.com/office/powerpoint/2010/main" val="1018129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itle and content dark blue full">
    <p:bg>
      <p:bgPr>
        <a:solidFill>
          <a:schemeClr val="accent1"/>
        </a:solidFill>
        <a:effectLst/>
      </p:bgPr>
    </p:bg>
    <p:spTree>
      <p:nvGrpSpPr>
        <p:cNvPr id="1" name=""/>
        <p:cNvGrpSpPr/>
        <p:nvPr/>
      </p:nvGrpSpPr>
      <p:grpSpPr>
        <a:xfrm>
          <a:off x="0" y="0"/>
          <a:ext cx="0" cy="0"/>
          <a:chOff x="0" y="0"/>
          <a:chExt cx="0" cy="0"/>
        </a:xfrm>
      </p:grpSpPr>
      <p:pic>
        <p:nvPicPr>
          <p:cNvPr id="2050" name="Picture 2" descr="\\UBERSTORAGE\Clients\Careers Australia\CA_001\Studio\Links\ripples_white_nobg_full_7527-01.png"/>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l="25712" r="48336"/>
          <a:stretch/>
        </p:blipFill>
        <p:spPr bwMode="auto">
          <a:xfrm>
            <a:off x="6229350" y="3060"/>
            <a:ext cx="291465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Slide Number Placeholder 2"/>
          <p:cNvSpPr>
            <a:spLocks noGrp="1"/>
          </p:cNvSpPr>
          <p:nvPr>
            <p:ph type="sldNum" sz="quarter" idx="10"/>
          </p:nvPr>
        </p:nvSpPr>
        <p:spPr>
          <a:solidFill>
            <a:schemeClr val="bg1"/>
          </a:solidFill>
        </p:spPr>
        <p:txBody>
          <a:bodyPr/>
          <a:lstStyle>
            <a:lvl1pPr>
              <a:defRPr>
                <a:solidFill>
                  <a:schemeClr val="accent2"/>
                </a:solidFill>
              </a:defRPr>
            </a:lvl1pPr>
          </a:lstStyle>
          <a:p>
            <a:fld id="{E35E33AD-558C-4C09-A0BF-D5DBA568B91F}" type="slidenum">
              <a:rPr lang="en-AU" smtClean="0"/>
              <a:pPr/>
              <a:t>‹#›</a:t>
            </a:fld>
            <a:endParaRPr lang="en-AU" dirty="0"/>
          </a:p>
        </p:txBody>
      </p:sp>
      <p:sp>
        <p:nvSpPr>
          <p:cNvPr id="5" name="Content Placeholder 4"/>
          <p:cNvSpPr>
            <a:spLocks noGrp="1"/>
          </p:cNvSpPr>
          <p:nvPr>
            <p:ph sz="quarter" idx="11" hasCustomPrompt="1"/>
          </p:nvPr>
        </p:nvSpPr>
        <p:spPr>
          <a:xfrm>
            <a:off x="457200" y="1441189"/>
            <a:ext cx="8229600" cy="4645124"/>
          </a:xfrm>
        </p:spPr>
        <p:txBody>
          <a:bodyPr/>
          <a:lstStyle>
            <a:lvl1pPr>
              <a:defRPr baseline="0">
                <a:solidFill>
                  <a:schemeClr val="bg1"/>
                </a:solidFill>
              </a:defRPr>
            </a:lvl1pPr>
            <a:lvl2pP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en-US" dirty="0"/>
              <a:t>Click to insert text or click icons to insert content</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cxnSp>
        <p:nvCxnSpPr>
          <p:cNvPr id="8" name="Straight Connector 7"/>
          <p:cNvCxnSpPr/>
          <p:nvPr/>
        </p:nvCxnSpPr>
        <p:spPr>
          <a:xfrm>
            <a:off x="468313" y="0"/>
            <a:ext cx="0" cy="9720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userDrawn="1"/>
        </p:nvCxnSpPr>
        <p:spPr>
          <a:xfrm>
            <a:off x="468313" y="0"/>
            <a:ext cx="0" cy="9720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0" name="Text Placeholder 6"/>
          <p:cNvSpPr>
            <a:spLocks noGrp="1"/>
          </p:cNvSpPr>
          <p:nvPr>
            <p:ph type="body" sz="quarter" idx="12" hasCustomPrompt="1"/>
          </p:nvPr>
        </p:nvSpPr>
        <p:spPr>
          <a:xfrm>
            <a:off x="457200" y="327249"/>
            <a:ext cx="8247063" cy="706437"/>
          </a:xfrm>
        </p:spPr>
        <p:txBody>
          <a:bodyPr lIns="90000" tIns="46800" rIns="90000" bIns="0" anchor="b" anchorCtr="0"/>
          <a:lstStyle>
            <a:lvl1pPr>
              <a:spcAft>
                <a:spcPts val="0"/>
              </a:spcAft>
              <a:defRPr sz="2800" cap="all" baseline="0">
                <a:solidFill>
                  <a:schemeClr val="bg1"/>
                </a:solidFill>
              </a:defRPr>
            </a:lvl1pPr>
            <a:lvl2pPr>
              <a:spcBef>
                <a:spcPts val="0"/>
              </a:spcBef>
              <a:defRPr sz="1800" cap="all" baseline="0">
                <a:solidFill>
                  <a:schemeClr val="bg1"/>
                </a:solidFill>
                <a:latin typeface="+mj-lt"/>
              </a:defRPr>
            </a:lvl2pPr>
          </a:lstStyle>
          <a:p>
            <a:pPr lvl="0"/>
            <a:r>
              <a:rPr lang="en-US" dirty="0"/>
              <a:t>Slide title</a:t>
            </a:r>
          </a:p>
          <a:p>
            <a:pPr lvl="1"/>
            <a:r>
              <a:rPr lang="en-US" dirty="0"/>
              <a:t>Second level</a:t>
            </a:r>
          </a:p>
        </p:txBody>
      </p:sp>
    </p:spTree>
    <p:extLst>
      <p:ext uri="{BB962C8B-B14F-4D97-AF65-F5344CB8AC3E}">
        <p14:creationId xmlns:p14="http://schemas.microsoft.com/office/powerpoint/2010/main" val="6038186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itle and content black full">
    <p:bg>
      <p:bgPr>
        <a:solidFill>
          <a:schemeClr val="tx1"/>
        </a:solidFill>
        <a:effectLst/>
      </p:bgPr>
    </p:bg>
    <p:spTree>
      <p:nvGrpSpPr>
        <p:cNvPr id="1" name=""/>
        <p:cNvGrpSpPr/>
        <p:nvPr/>
      </p:nvGrpSpPr>
      <p:grpSpPr>
        <a:xfrm>
          <a:off x="0" y="0"/>
          <a:ext cx="0" cy="0"/>
          <a:chOff x="0" y="0"/>
          <a:chExt cx="0" cy="0"/>
        </a:xfrm>
      </p:grpSpPr>
      <p:pic>
        <p:nvPicPr>
          <p:cNvPr id="2050" name="Picture 2" descr="\\UBERSTORAGE\Clients\Careers Australia\CA_001\Studio\Links\ripples_white_nobg_full_7527-01.png"/>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l="25712" r="48336"/>
          <a:stretch/>
        </p:blipFill>
        <p:spPr bwMode="auto">
          <a:xfrm>
            <a:off x="6229350" y="3060"/>
            <a:ext cx="291465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Slide Number Placeholder 2"/>
          <p:cNvSpPr>
            <a:spLocks noGrp="1"/>
          </p:cNvSpPr>
          <p:nvPr>
            <p:ph type="sldNum" sz="quarter" idx="10"/>
          </p:nvPr>
        </p:nvSpPr>
        <p:spPr>
          <a:solidFill>
            <a:schemeClr val="bg1"/>
          </a:solidFill>
        </p:spPr>
        <p:txBody>
          <a:bodyPr/>
          <a:lstStyle>
            <a:lvl1pPr>
              <a:defRPr>
                <a:solidFill>
                  <a:schemeClr val="accent2"/>
                </a:solidFill>
              </a:defRPr>
            </a:lvl1pPr>
          </a:lstStyle>
          <a:p>
            <a:fld id="{E35E33AD-558C-4C09-A0BF-D5DBA568B91F}" type="slidenum">
              <a:rPr lang="en-AU" smtClean="0"/>
              <a:pPr/>
              <a:t>‹#›</a:t>
            </a:fld>
            <a:endParaRPr lang="en-AU" dirty="0"/>
          </a:p>
        </p:txBody>
      </p:sp>
      <p:sp>
        <p:nvSpPr>
          <p:cNvPr id="5" name="Content Placeholder 4"/>
          <p:cNvSpPr>
            <a:spLocks noGrp="1"/>
          </p:cNvSpPr>
          <p:nvPr>
            <p:ph sz="quarter" idx="11" hasCustomPrompt="1"/>
          </p:nvPr>
        </p:nvSpPr>
        <p:spPr>
          <a:xfrm>
            <a:off x="457200" y="1441189"/>
            <a:ext cx="8229600" cy="4645124"/>
          </a:xfrm>
        </p:spPr>
        <p:txBody>
          <a:bodyPr/>
          <a:lstStyle>
            <a:lvl1pPr>
              <a:defRPr baseline="0">
                <a:solidFill>
                  <a:schemeClr val="bg1"/>
                </a:solidFill>
              </a:defRPr>
            </a:lvl1pPr>
            <a:lvl2pP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en-US" dirty="0"/>
              <a:t>Click to insert text or click icons to insert content</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cxnSp>
        <p:nvCxnSpPr>
          <p:cNvPr id="8" name="Straight Connector 7"/>
          <p:cNvCxnSpPr/>
          <p:nvPr/>
        </p:nvCxnSpPr>
        <p:spPr>
          <a:xfrm>
            <a:off x="468313" y="0"/>
            <a:ext cx="0" cy="9720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userDrawn="1"/>
        </p:nvCxnSpPr>
        <p:spPr>
          <a:xfrm>
            <a:off x="468313" y="0"/>
            <a:ext cx="0" cy="9720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0" name="Text Placeholder 6"/>
          <p:cNvSpPr>
            <a:spLocks noGrp="1"/>
          </p:cNvSpPr>
          <p:nvPr>
            <p:ph type="body" sz="quarter" idx="12" hasCustomPrompt="1"/>
          </p:nvPr>
        </p:nvSpPr>
        <p:spPr>
          <a:xfrm>
            <a:off x="457200" y="327249"/>
            <a:ext cx="8247063" cy="706437"/>
          </a:xfrm>
        </p:spPr>
        <p:txBody>
          <a:bodyPr lIns="90000" tIns="46800" rIns="90000" bIns="0" anchor="b" anchorCtr="0"/>
          <a:lstStyle>
            <a:lvl1pPr>
              <a:spcAft>
                <a:spcPts val="0"/>
              </a:spcAft>
              <a:defRPr sz="2800" cap="all" baseline="0">
                <a:solidFill>
                  <a:schemeClr val="bg1"/>
                </a:solidFill>
              </a:defRPr>
            </a:lvl1pPr>
            <a:lvl2pPr>
              <a:spcBef>
                <a:spcPts val="0"/>
              </a:spcBef>
              <a:defRPr sz="1800" cap="all" baseline="0">
                <a:solidFill>
                  <a:schemeClr val="bg1"/>
                </a:solidFill>
                <a:latin typeface="+mj-lt"/>
              </a:defRPr>
            </a:lvl2pPr>
          </a:lstStyle>
          <a:p>
            <a:pPr lvl="0"/>
            <a:r>
              <a:rPr lang="en-US" dirty="0"/>
              <a:t>Slide title</a:t>
            </a:r>
          </a:p>
          <a:p>
            <a:pPr lvl="1"/>
            <a:r>
              <a:rPr lang="en-US" dirty="0"/>
              <a:t>Second level</a:t>
            </a:r>
          </a:p>
        </p:txBody>
      </p:sp>
    </p:spTree>
    <p:extLst>
      <p:ext uri="{BB962C8B-B14F-4D97-AF65-F5344CB8AC3E}">
        <p14:creationId xmlns:p14="http://schemas.microsoft.com/office/powerpoint/2010/main" val="27772811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2 column content">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E35E33AD-558C-4C09-A0BF-D5DBA568B91F}" type="slidenum">
              <a:rPr lang="en-AU" smtClean="0"/>
              <a:pPr/>
              <a:t>‹#›</a:t>
            </a:fld>
            <a:endParaRPr lang="en-AU" dirty="0"/>
          </a:p>
        </p:txBody>
      </p:sp>
      <p:sp>
        <p:nvSpPr>
          <p:cNvPr id="5" name="Content Placeholder 4"/>
          <p:cNvSpPr>
            <a:spLocks noGrp="1"/>
          </p:cNvSpPr>
          <p:nvPr>
            <p:ph sz="quarter" idx="11" hasCustomPrompt="1"/>
          </p:nvPr>
        </p:nvSpPr>
        <p:spPr>
          <a:xfrm>
            <a:off x="457200" y="1452563"/>
            <a:ext cx="3970784" cy="4605337"/>
          </a:xfrm>
        </p:spPr>
        <p:txBody>
          <a:bodyPr/>
          <a:lstStyle>
            <a:lvl1pPr>
              <a:defRPr baseline="0"/>
            </a:lvl1pPr>
          </a:lstStyle>
          <a:p>
            <a:pPr lvl="0"/>
            <a:r>
              <a:rPr lang="en-US" dirty="0"/>
              <a:t>Click to insert text or click icons to insert content</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Content Placeholder 4"/>
          <p:cNvSpPr>
            <a:spLocks noGrp="1"/>
          </p:cNvSpPr>
          <p:nvPr>
            <p:ph sz="quarter" idx="13" hasCustomPrompt="1"/>
          </p:nvPr>
        </p:nvSpPr>
        <p:spPr>
          <a:xfrm>
            <a:off x="4733479" y="1452563"/>
            <a:ext cx="3970784" cy="4605337"/>
          </a:xfrm>
        </p:spPr>
        <p:txBody>
          <a:bodyPr/>
          <a:lstStyle>
            <a:lvl1pPr>
              <a:defRPr baseline="0"/>
            </a:lvl1pPr>
          </a:lstStyle>
          <a:p>
            <a:pPr lvl="0"/>
            <a:r>
              <a:rPr lang="en-US" dirty="0"/>
              <a:t>Click to insert text or click icons to insert content</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7" name="Text Placeholder 6"/>
          <p:cNvSpPr>
            <a:spLocks noGrp="1"/>
          </p:cNvSpPr>
          <p:nvPr>
            <p:ph type="body" sz="quarter" idx="12" hasCustomPrompt="1"/>
          </p:nvPr>
        </p:nvSpPr>
        <p:spPr>
          <a:xfrm>
            <a:off x="457200" y="327249"/>
            <a:ext cx="8247063" cy="706437"/>
          </a:xfrm>
        </p:spPr>
        <p:txBody>
          <a:bodyPr lIns="90000" tIns="46800" rIns="90000" bIns="0" anchor="b" anchorCtr="0"/>
          <a:lstStyle>
            <a:lvl1pPr>
              <a:spcAft>
                <a:spcPts val="0"/>
              </a:spcAft>
              <a:defRPr sz="2800" cap="all" baseline="0"/>
            </a:lvl1pPr>
            <a:lvl2pPr>
              <a:spcBef>
                <a:spcPts val="0"/>
              </a:spcBef>
              <a:defRPr sz="1800" cap="all" baseline="0">
                <a:latin typeface="+mj-lt"/>
              </a:defRPr>
            </a:lvl2pPr>
          </a:lstStyle>
          <a:p>
            <a:pPr lvl="0"/>
            <a:r>
              <a:rPr lang="en-US" dirty="0"/>
              <a:t>Slide title</a:t>
            </a:r>
          </a:p>
          <a:p>
            <a:pPr lvl="1"/>
            <a:r>
              <a:rPr lang="en-US" dirty="0"/>
              <a:t>Second level</a:t>
            </a:r>
          </a:p>
        </p:txBody>
      </p:sp>
    </p:spTree>
    <p:extLst>
      <p:ext uri="{BB962C8B-B14F-4D97-AF65-F5344CB8AC3E}">
        <p14:creationId xmlns:p14="http://schemas.microsoft.com/office/powerpoint/2010/main" val="8384279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text sidebar oatmeal">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E35E33AD-558C-4C09-A0BF-D5DBA568B91F}" type="slidenum">
              <a:rPr lang="en-AU" smtClean="0"/>
              <a:pPr/>
              <a:t>‹#›</a:t>
            </a:fld>
            <a:endParaRPr lang="en-AU" dirty="0"/>
          </a:p>
        </p:txBody>
      </p:sp>
      <p:sp>
        <p:nvSpPr>
          <p:cNvPr id="5" name="Content Placeholder 4"/>
          <p:cNvSpPr>
            <a:spLocks noGrp="1"/>
          </p:cNvSpPr>
          <p:nvPr>
            <p:ph sz="quarter" idx="11" hasCustomPrompt="1"/>
          </p:nvPr>
        </p:nvSpPr>
        <p:spPr>
          <a:xfrm>
            <a:off x="457199" y="1452563"/>
            <a:ext cx="5410945" cy="4605337"/>
          </a:xfrm>
        </p:spPr>
        <p:txBody>
          <a:bodyPr/>
          <a:lstStyle>
            <a:lvl1pPr>
              <a:defRPr baseline="0"/>
            </a:lvl1pPr>
          </a:lstStyle>
          <a:p>
            <a:pPr lvl="0"/>
            <a:r>
              <a:rPr lang="en-US" dirty="0"/>
              <a:t>Click to insert text or click icons to insert content</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Text Placeholder 3"/>
          <p:cNvSpPr>
            <a:spLocks noGrp="1"/>
          </p:cNvSpPr>
          <p:nvPr>
            <p:ph type="body" sz="quarter" idx="14"/>
          </p:nvPr>
        </p:nvSpPr>
        <p:spPr>
          <a:xfrm>
            <a:off x="6156325" y="0"/>
            <a:ext cx="2987675" cy="6362700"/>
          </a:xfrm>
          <a:solidFill>
            <a:schemeClr val="bg1">
              <a:lumMod val="95000"/>
            </a:schemeClr>
          </a:solidFill>
        </p:spPr>
        <p:txBody>
          <a:bodyPr lIns="288000" tIns="612000" rIns="288000">
            <a:normAutofit/>
          </a:bodyPr>
          <a:lstStyle>
            <a:lvl1pPr>
              <a:defRPr cap="all" baseline="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dirty="0"/>
          </a:p>
        </p:txBody>
      </p:sp>
      <p:sp>
        <p:nvSpPr>
          <p:cNvPr id="6" name="Text Placeholder 6"/>
          <p:cNvSpPr>
            <a:spLocks noGrp="1"/>
          </p:cNvSpPr>
          <p:nvPr>
            <p:ph type="body" sz="quarter" idx="12" hasCustomPrompt="1"/>
          </p:nvPr>
        </p:nvSpPr>
        <p:spPr>
          <a:xfrm>
            <a:off x="457201" y="327249"/>
            <a:ext cx="5410944" cy="706437"/>
          </a:xfrm>
        </p:spPr>
        <p:txBody>
          <a:bodyPr lIns="90000" tIns="46800" rIns="90000" bIns="0" anchor="b" anchorCtr="0"/>
          <a:lstStyle>
            <a:lvl1pPr>
              <a:spcAft>
                <a:spcPts val="0"/>
              </a:spcAft>
              <a:defRPr sz="2800" cap="all" baseline="0"/>
            </a:lvl1pPr>
            <a:lvl2pPr>
              <a:spcBef>
                <a:spcPts val="0"/>
              </a:spcBef>
              <a:defRPr sz="1800" cap="all" baseline="0">
                <a:latin typeface="+mj-lt"/>
              </a:defRPr>
            </a:lvl2pPr>
          </a:lstStyle>
          <a:p>
            <a:pPr lvl="0"/>
            <a:r>
              <a:rPr lang="en-US" dirty="0"/>
              <a:t>Slide title</a:t>
            </a:r>
          </a:p>
          <a:p>
            <a:pPr lvl="1"/>
            <a:r>
              <a:rPr lang="en-US" dirty="0"/>
              <a:t>Second level</a:t>
            </a:r>
          </a:p>
        </p:txBody>
      </p:sp>
    </p:spTree>
    <p:extLst>
      <p:ext uri="{BB962C8B-B14F-4D97-AF65-F5344CB8AC3E}">
        <p14:creationId xmlns:p14="http://schemas.microsoft.com/office/powerpoint/2010/main" val="30904760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image sidebar">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E35E33AD-558C-4C09-A0BF-D5DBA568B91F}" type="slidenum">
              <a:rPr lang="en-AU" smtClean="0"/>
              <a:pPr/>
              <a:t>‹#›</a:t>
            </a:fld>
            <a:endParaRPr lang="en-AU" dirty="0"/>
          </a:p>
        </p:txBody>
      </p:sp>
      <p:sp>
        <p:nvSpPr>
          <p:cNvPr id="5" name="Content Placeholder 4"/>
          <p:cNvSpPr>
            <a:spLocks noGrp="1"/>
          </p:cNvSpPr>
          <p:nvPr>
            <p:ph sz="quarter" idx="11" hasCustomPrompt="1"/>
          </p:nvPr>
        </p:nvSpPr>
        <p:spPr>
          <a:xfrm>
            <a:off x="457199" y="1452563"/>
            <a:ext cx="6275041" cy="4605337"/>
          </a:xfrm>
        </p:spPr>
        <p:txBody>
          <a:bodyPr/>
          <a:lstStyle>
            <a:lvl1pPr>
              <a:defRPr baseline="0"/>
            </a:lvl1pPr>
          </a:lstStyle>
          <a:p>
            <a:pPr lvl="0"/>
            <a:r>
              <a:rPr lang="en-US" dirty="0"/>
              <a:t>Click to insert text or click icons to insert content</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7" name="Picture Placeholder 6"/>
          <p:cNvSpPr>
            <a:spLocks noGrp="1"/>
          </p:cNvSpPr>
          <p:nvPr>
            <p:ph type="pic" sz="quarter" idx="13" hasCustomPrompt="1"/>
          </p:nvPr>
        </p:nvSpPr>
        <p:spPr>
          <a:xfrm>
            <a:off x="6876000" y="0"/>
            <a:ext cx="2268000" cy="6377940"/>
          </a:xfrm>
        </p:spPr>
        <p:txBody>
          <a:bodyPr lIns="108000" tIns="72000"/>
          <a:lstStyle>
            <a:lvl1pPr>
              <a:defRPr sz="1200">
                <a:solidFill>
                  <a:schemeClr val="accent1"/>
                </a:solidFill>
              </a:defRPr>
            </a:lvl1pPr>
          </a:lstStyle>
          <a:p>
            <a:r>
              <a:rPr lang="en-AU" dirty="0"/>
              <a:t>Click icon to insert image</a:t>
            </a:r>
          </a:p>
        </p:txBody>
      </p:sp>
      <p:sp>
        <p:nvSpPr>
          <p:cNvPr id="6" name="Text Placeholder 6"/>
          <p:cNvSpPr>
            <a:spLocks noGrp="1"/>
          </p:cNvSpPr>
          <p:nvPr>
            <p:ph type="body" sz="quarter" idx="12" hasCustomPrompt="1"/>
          </p:nvPr>
        </p:nvSpPr>
        <p:spPr>
          <a:xfrm>
            <a:off x="457201" y="327249"/>
            <a:ext cx="6275040" cy="706437"/>
          </a:xfrm>
        </p:spPr>
        <p:txBody>
          <a:bodyPr lIns="90000" tIns="46800" rIns="90000" bIns="0" anchor="b" anchorCtr="0"/>
          <a:lstStyle>
            <a:lvl1pPr>
              <a:spcAft>
                <a:spcPts val="0"/>
              </a:spcAft>
              <a:defRPr sz="2800" cap="all" baseline="0"/>
            </a:lvl1pPr>
            <a:lvl2pPr>
              <a:spcBef>
                <a:spcPts val="0"/>
              </a:spcBef>
              <a:defRPr sz="1800" cap="all" baseline="0">
                <a:latin typeface="+mj-lt"/>
              </a:defRPr>
            </a:lvl2pPr>
          </a:lstStyle>
          <a:p>
            <a:pPr lvl="0"/>
            <a:r>
              <a:rPr lang="en-US" dirty="0"/>
              <a:t>Slide title</a:t>
            </a:r>
          </a:p>
          <a:p>
            <a:pPr lvl="1"/>
            <a:r>
              <a:rPr lang="en-US" dirty="0"/>
              <a:t>Second level</a:t>
            </a:r>
          </a:p>
        </p:txBody>
      </p:sp>
    </p:spTree>
    <p:extLst>
      <p:ext uri="{BB962C8B-B14F-4D97-AF65-F5344CB8AC3E}">
        <p14:creationId xmlns:p14="http://schemas.microsoft.com/office/powerpoint/2010/main" val="413496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wider sidebar">
    <p:spTree>
      <p:nvGrpSpPr>
        <p:cNvPr id="1" name=""/>
        <p:cNvGrpSpPr/>
        <p:nvPr/>
      </p:nvGrpSpPr>
      <p:grpSpPr>
        <a:xfrm>
          <a:off x="0" y="0"/>
          <a:ext cx="0" cy="0"/>
          <a:chOff x="0" y="0"/>
          <a:chExt cx="0" cy="0"/>
        </a:xfrm>
      </p:grpSpPr>
      <p:sp>
        <p:nvSpPr>
          <p:cNvPr id="8" name="Rectangle 7"/>
          <p:cNvSpPr/>
          <p:nvPr userDrawn="1"/>
        </p:nvSpPr>
        <p:spPr>
          <a:xfrm>
            <a:off x="395536" y="0"/>
            <a:ext cx="144016" cy="9807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l"/>
            <a:endParaRPr lang="en-AU" sz="1000" dirty="0" err="1">
              <a:cs typeface="Arial" panose="020B0604020202020204" pitchFamily="34" charset="0"/>
            </a:endParaRPr>
          </a:p>
        </p:txBody>
      </p:sp>
      <p:sp>
        <p:nvSpPr>
          <p:cNvPr id="3" name="Slide Number Placeholder 2"/>
          <p:cNvSpPr>
            <a:spLocks noGrp="1"/>
          </p:cNvSpPr>
          <p:nvPr>
            <p:ph type="sldNum" sz="quarter" idx="10"/>
          </p:nvPr>
        </p:nvSpPr>
        <p:spPr/>
        <p:txBody>
          <a:bodyPr/>
          <a:lstStyle/>
          <a:p>
            <a:fld id="{E35E33AD-558C-4C09-A0BF-D5DBA568B91F}" type="slidenum">
              <a:rPr lang="en-AU" smtClean="0"/>
              <a:pPr/>
              <a:t>‹#›</a:t>
            </a:fld>
            <a:endParaRPr lang="en-AU" dirty="0"/>
          </a:p>
        </p:txBody>
      </p:sp>
      <p:sp>
        <p:nvSpPr>
          <p:cNvPr id="5" name="Content Placeholder 4"/>
          <p:cNvSpPr>
            <a:spLocks noGrp="1"/>
          </p:cNvSpPr>
          <p:nvPr>
            <p:ph sz="quarter" idx="11" hasCustomPrompt="1"/>
          </p:nvPr>
        </p:nvSpPr>
        <p:spPr>
          <a:xfrm>
            <a:off x="457199" y="1452563"/>
            <a:ext cx="5698977" cy="4605337"/>
          </a:xfrm>
        </p:spPr>
        <p:txBody>
          <a:bodyPr/>
          <a:lstStyle>
            <a:lvl1pPr>
              <a:defRPr baseline="0"/>
            </a:lvl1pPr>
          </a:lstStyle>
          <a:p>
            <a:pPr lvl="0"/>
            <a:r>
              <a:rPr lang="en-US" dirty="0"/>
              <a:t>Click to insert text or click icons to insert content</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7" name="Picture Placeholder 6"/>
          <p:cNvSpPr>
            <a:spLocks noGrp="1"/>
          </p:cNvSpPr>
          <p:nvPr>
            <p:ph type="pic" sz="quarter" idx="13" hasCustomPrompt="1"/>
          </p:nvPr>
        </p:nvSpPr>
        <p:spPr>
          <a:xfrm>
            <a:off x="1" y="0"/>
            <a:ext cx="9144000" cy="6377940"/>
          </a:xfrm>
          <a:solidFill>
            <a:schemeClr val="bg1">
              <a:alpha val="50000"/>
            </a:schemeClr>
          </a:solidFill>
        </p:spPr>
        <p:txBody>
          <a:bodyPr lIns="108000" tIns="72000" rIns="108000"/>
          <a:lstStyle>
            <a:lvl1pPr algn="r">
              <a:defRPr sz="1200" baseline="0">
                <a:solidFill>
                  <a:schemeClr val="accent1"/>
                </a:solidFill>
              </a:defRPr>
            </a:lvl1pPr>
          </a:lstStyle>
          <a:p>
            <a:r>
              <a:rPr lang="en-AU" dirty="0"/>
              <a:t>Click icon to insert sidebar image and send to back to access content placeholder </a:t>
            </a:r>
          </a:p>
        </p:txBody>
      </p:sp>
      <p:sp>
        <p:nvSpPr>
          <p:cNvPr id="6" name="Text Placeholder 6"/>
          <p:cNvSpPr>
            <a:spLocks noGrp="1"/>
          </p:cNvSpPr>
          <p:nvPr>
            <p:ph type="body" sz="quarter" idx="12" hasCustomPrompt="1"/>
          </p:nvPr>
        </p:nvSpPr>
        <p:spPr>
          <a:xfrm>
            <a:off x="457201" y="327249"/>
            <a:ext cx="5698976" cy="706437"/>
          </a:xfrm>
        </p:spPr>
        <p:txBody>
          <a:bodyPr lIns="90000" tIns="46800" rIns="90000" bIns="0" anchor="b" anchorCtr="0"/>
          <a:lstStyle>
            <a:lvl1pPr>
              <a:spcAft>
                <a:spcPts val="0"/>
              </a:spcAft>
              <a:defRPr sz="2800" cap="all" baseline="0"/>
            </a:lvl1pPr>
            <a:lvl2pPr>
              <a:spcBef>
                <a:spcPts val="0"/>
              </a:spcBef>
              <a:defRPr sz="1800" cap="all" baseline="0">
                <a:latin typeface="+mj-lt"/>
              </a:defRPr>
            </a:lvl2pPr>
          </a:lstStyle>
          <a:p>
            <a:pPr lvl="0"/>
            <a:r>
              <a:rPr lang="en-US" dirty="0"/>
              <a:t>Slide title</a:t>
            </a:r>
          </a:p>
          <a:p>
            <a:pPr lvl="1"/>
            <a:r>
              <a:rPr lang="en-US" dirty="0"/>
              <a:t>Second level</a:t>
            </a:r>
          </a:p>
        </p:txBody>
      </p:sp>
      <p:sp>
        <p:nvSpPr>
          <p:cNvPr id="4" name="Text Placeholder 3"/>
          <p:cNvSpPr>
            <a:spLocks noGrp="1"/>
          </p:cNvSpPr>
          <p:nvPr>
            <p:ph type="body" sz="quarter" idx="14"/>
          </p:nvPr>
        </p:nvSpPr>
        <p:spPr>
          <a:xfrm>
            <a:off x="459980" y="0"/>
            <a:ext cx="21600" cy="971950"/>
          </a:xfrm>
          <a:solidFill>
            <a:srgbClr val="DA0B29"/>
          </a:solidFill>
          <a:ln w="3175">
            <a:noFill/>
          </a:ln>
        </p:spPr>
        <p:txBody>
          <a:bodyPr/>
          <a:lstStyle>
            <a:lvl1pPr>
              <a:defRPr sz="800">
                <a:noFill/>
              </a:defRPr>
            </a:lvl1pPr>
          </a:lstStyle>
          <a:p>
            <a:pPr lvl="0"/>
            <a:r>
              <a:rPr lang="en-US"/>
              <a:t>Click to edit Master text styles</a:t>
            </a:r>
          </a:p>
        </p:txBody>
      </p:sp>
    </p:spTree>
    <p:extLst>
      <p:ext uri="{BB962C8B-B14F-4D97-AF65-F5344CB8AC3E}">
        <p14:creationId xmlns:p14="http://schemas.microsoft.com/office/powerpoint/2010/main" val="27451940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text and image ">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E35E33AD-558C-4C09-A0BF-D5DBA568B91F}" type="slidenum">
              <a:rPr lang="en-AU" smtClean="0"/>
              <a:pPr/>
              <a:t>‹#›</a:t>
            </a:fld>
            <a:endParaRPr lang="en-AU" dirty="0"/>
          </a:p>
        </p:txBody>
      </p:sp>
      <p:sp>
        <p:nvSpPr>
          <p:cNvPr id="4" name="Text Placeholder 3"/>
          <p:cNvSpPr>
            <a:spLocks noGrp="1"/>
          </p:cNvSpPr>
          <p:nvPr>
            <p:ph type="body" sz="quarter" idx="13"/>
          </p:nvPr>
        </p:nvSpPr>
        <p:spPr>
          <a:xfrm>
            <a:off x="468313" y="1452563"/>
            <a:ext cx="8235950" cy="26985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dirty="0"/>
          </a:p>
        </p:txBody>
      </p:sp>
      <p:sp>
        <p:nvSpPr>
          <p:cNvPr id="9" name="Picture Placeholder 8"/>
          <p:cNvSpPr>
            <a:spLocks noGrp="1"/>
          </p:cNvSpPr>
          <p:nvPr>
            <p:ph type="pic" sz="quarter" idx="14" hasCustomPrompt="1"/>
          </p:nvPr>
        </p:nvSpPr>
        <p:spPr>
          <a:xfrm>
            <a:off x="457200" y="4409167"/>
            <a:ext cx="8251825" cy="1584325"/>
          </a:xfrm>
        </p:spPr>
        <p:txBody>
          <a:bodyPr/>
          <a:lstStyle>
            <a:lvl1pPr>
              <a:defRPr>
                <a:solidFill>
                  <a:schemeClr val="accent3"/>
                </a:solidFill>
              </a:defRPr>
            </a:lvl1pPr>
          </a:lstStyle>
          <a:p>
            <a:r>
              <a:rPr lang="en-AU" dirty="0"/>
              <a:t>Click icon to insert image</a:t>
            </a:r>
          </a:p>
        </p:txBody>
      </p:sp>
      <p:sp>
        <p:nvSpPr>
          <p:cNvPr id="7" name="Text Placeholder 6"/>
          <p:cNvSpPr>
            <a:spLocks noGrp="1"/>
          </p:cNvSpPr>
          <p:nvPr>
            <p:ph type="body" sz="quarter" idx="12" hasCustomPrompt="1"/>
          </p:nvPr>
        </p:nvSpPr>
        <p:spPr>
          <a:xfrm>
            <a:off x="457200" y="327249"/>
            <a:ext cx="8247063" cy="706437"/>
          </a:xfrm>
        </p:spPr>
        <p:txBody>
          <a:bodyPr lIns="90000" tIns="46800" rIns="90000" bIns="0" anchor="b" anchorCtr="0"/>
          <a:lstStyle>
            <a:lvl1pPr>
              <a:spcAft>
                <a:spcPts val="0"/>
              </a:spcAft>
              <a:defRPr sz="2800" cap="all" baseline="0"/>
            </a:lvl1pPr>
            <a:lvl2pPr>
              <a:spcBef>
                <a:spcPts val="0"/>
              </a:spcBef>
              <a:defRPr sz="1800" cap="all" baseline="0">
                <a:latin typeface="+mj-lt"/>
              </a:defRPr>
            </a:lvl2pPr>
          </a:lstStyle>
          <a:p>
            <a:pPr lvl="0"/>
            <a:r>
              <a:rPr lang="en-US" dirty="0"/>
              <a:t>Slide title</a:t>
            </a:r>
          </a:p>
          <a:p>
            <a:pPr lvl="1"/>
            <a:r>
              <a:rPr lang="en-US" dirty="0"/>
              <a:t>Second level</a:t>
            </a:r>
          </a:p>
        </p:txBody>
      </p:sp>
    </p:spTree>
    <p:extLst>
      <p:ext uri="{BB962C8B-B14F-4D97-AF65-F5344CB8AC3E}">
        <p14:creationId xmlns:p14="http://schemas.microsoft.com/office/powerpoint/2010/main" val="6033318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and image">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E35E33AD-558C-4C09-A0BF-D5DBA568B91F}" type="slidenum">
              <a:rPr lang="en-AU" smtClean="0"/>
              <a:pPr/>
              <a:t>‹#›</a:t>
            </a:fld>
            <a:endParaRPr lang="en-AU" dirty="0"/>
          </a:p>
        </p:txBody>
      </p:sp>
      <p:sp>
        <p:nvSpPr>
          <p:cNvPr id="6" name="Picture Placeholder 5"/>
          <p:cNvSpPr>
            <a:spLocks noGrp="1"/>
          </p:cNvSpPr>
          <p:nvPr>
            <p:ph type="pic" sz="quarter" idx="13" hasCustomPrompt="1"/>
          </p:nvPr>
        </p:nvSpPr>
        <p:spPr>
          <a:xfrm>
            <a:off x="0" y="1125854"/>
            <a:ext cx="9144000" cy="5251133"/>
          </a:xfrm>
        </p:spPr>
        <p:txBody>
          <a:bodyPr/>
          <a:lstStyle>
            <a:lvl1pPr>
              <a:defRPr>
                <a:solidFill>
                  <a:schemeClr val="accent3"/>
                </a:solidFill>
              </a:defRPr>
            </a:lvl1pPr>
          </a:lstStyle>
          <a:p>
            <a:r>
              <a:rPr lang="en-AU" dirty="0"/>
              <a:t>Click icon to insert image</a:t>
            </a:r>
          </a:p>
        </p:txBody>
      </p:sp>
      <p:sp>
        <p:nvSpPr>
          <p:cNvPr id="7" name="Text Placeholder 6"/>
          <p:cNvSpPr>
            <a:spLocks noGrp="1"/>
          </p:cNvSpPr>
          <p:nvPr>
            <p:ph type="body" sz="quarter" idx="12" hasCustomPrompt="1"/>
          </p:nvPr>
        </p:nvSpPr>
        <p:spPr>
          <a:xfrm>
            <a:off x="457200" y="327249"/>
            <a:ext cx="8247063" cy="706437"/>
          </a:xfrm>
        </p:spPr>
        <p:txBody>
          <a:bodyPr lIns="90000" tIns="46800" rIns="90000" bIns="0" anchor="b" anchorCtr="0"/>
          <a:lstStyle>
            <a:lvl1pPr>
              <a:spcAft>
                <a:spcPts val="0"/>
              </a:spcAft>
              <a:defRPr sz="2800" cap="all" baseline="0"/>
            </a:lvl1pPr>
            <a:lvl2pPr>
              <a:spcBef>
                <a:spcPts val="0"/>
              </a:spcBef>
              <a:defRPr sz="1800" cap="all" baseline="0">
                <a:latin typeface="+mj-lt"/>
              </a:defRPr>
            </a:lvl2pPr>
          </a:lstStyle>
          <a:p>
            <a:pPr lvl="0"/>
            <a:r>
              <a:rPr lang="en-US" dirty="0"/>
              <a:t>Slide title</a:t>
            </a:r>
          </a:p>
          <a:p>
            <a:pPr lvl="1"/>
            <a:r>
              <a:rPr lang="en-US" dirty="0"/>
              <a:t>Second level</a:t>
            </a:r>
          </a:p>
        </p:txBody>
      </p:sp>
    </p:spTree>
    <p:extLst>
      <p:ext uri="{BB962C8B-B14F-4D97-AF65-F5344CB8AC3E}">
        <p14:creationId xmlns:p14="http://schemas.microsoft.com/office/powerpoint/2010/main" val="13688969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p:cSld name="Full bleed image">
    <p:spTree>
      <p:nvGrpSpPr>
        <p:cNvPr id="1" name=""/>
        <p:cNvGrpSpPr/>
        <p:nvPr/>
      </p:nvGrpSpPr>
      <p:grpSpPr>
        <a:xfrm>
          <a:off x="0" y="0"/>
          <a:ext cx="0" cy="0"/>
          <a:chOff x="0" y="0"/>
          <a:chExt cx="0" cy="0"/>
        </a:xfrm>
      </p:grpSpPr>
      <p:sp>
        <p:nvSpPr>
          <p:cNvPr id="6" name="Picture Placeholder 5"/>
          <p:cNvSpPr>
            <a:spLocks noGrp="1"/>
          </p:cNvSpPr>
          <p:nvPr>
            <p:ph type="pic" sz="quarter" idx="13" hasCustomPrompt="1"/>
          </p:nvPr>
        </p:nvSpPr>
        <p:spPr>
          <a:xfrm>
            <a:off x="0" y="0"/>
            <a:ext cx="9144000" cy="6858000"/>
          </a:xfrm>
        </p:spPr>
        <p:txBody>
          <a:bodyPr/>
          <a:lstStyle>
            <a:lvl1pPr>
              <a:defRPr>
                <a:solidFill>
                  <a:schemeClr val="accent3"/>
                </a:solidFill>
              </a:defRPr>
            </a:lvl1pPr>
          </a:lstStyle>
          <a:p>
            <a:r>
              <a:rPr lang="en-AU" dirty="0"/>
              <a:t>Click icon to insert full bleed image</a:t>
            </a:r>
          </a:p>
        </p:txBody>
      </p:sp>
      <p:sp>
        <p:nvSpPr>
          <p:cNvPr id="2" name="Slide Number Placeholder 1"/>
          <p:cNvSpPr>
            <a:spLocks noGrp="1"/>
          </p:cNvSpPr>
          <p:nvPr>
            <p:ph type="sldNum" sz="quarter" idx="14"/>
          </p:nvPr>
        </p:nvSpPr>
        <p:spPr/>
        <p:txBody>
          <a:bodyPr/>
          <a:lstStyle/>
          <a:p>
            <a:fld id="{E35E33AD-558C-4C09-A0BF-D5DBA568B91F}" type="slidenum">
              <a:rPr lang="en-AU" smtClean="0"/>
              <a:pPr/>
              <a:t>‹#›</a:t>
            </a:fld>
            <a:endParaRPr lang="en-AU"/>
          </a:p>
        </p:txBody>
      </p:sp>
    </p:spTree>
    <p:extLst>
      <p:ext uri="{BB962C8B-B14F-4D97-AF65-F5344CB8AC3E}">
        <p14:creationId xmlns:p14="http://schemas.microsoft.com/office/powerpoint/2010/main" val="21911346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E35E33AD-558C-4C09-A0BF-D5DBA568B91F}" type="slidenum">
              <a:rPr lang="en-AU" smtClean="0"/>
              <a:pPr/>
              <a:t>‹#›</a:t>
            </a:fld>
            <a:endParaRPr lang="en-AU" dirty="0"/>
          </a:p>
        </p:txBody>
      </p:sp>
      <p:sp>
        <p:nvSpPr>
          <p:cNvPr id="4" name="Text Placeholder 6"/>
          <p:cNvSpPr>
            <a:spLocks noGrp="1"/>
          </p:cNvSpPr>
          <p:nvPr>
            <p:ph type="body" sz="quarter" idx="12" hasCustomPrompt="1"/>
          </p:nvPr>
        </p:nvSpPr>
        <p:spPr>
          <a:xfrm>
            <a:off x="457200" y="327249"/>
            <a:ext cx="8247063" cy="706437"/>
          </a:xfrm>
        </p:spPr>
        <p:txBody>
          <a:bodyPr lIns="90000" tIns="46800" rIns="90000" bIns="0" anchor="b" anchorCtr="0"/>
          <a:lstStyle>
            <a:lvl1pPr>
              <a:spcAft>
                <a:spcPts val="0"/>
              </a:spcAft>
              <a:defRPr sz="2800" cap="all" baseline="0"/>
            </a:lvl1pPr>
            <a:lvl2pPr>
              <a:spcBef>
                <a:spcPts val="0"/>
              </a:spcBef>
              <a:defRPr sz="1800" cap="all" baseline="0">
                <a:latin typeface="+mj-lt"/>
              </a:defRPr>
            </a:lvl2pPr>
          </a:lstStyle>
          <a:p>
            <a:pPr lvl="0"/>
            <a:r>
              <a:rPr lang="en-US" dirty="0"/>
              <a:t>Slide title</a:t>
            </a:r>
          </a:p>
          <a:p>
            <a:pPr lvl="1"/>
            <a:r>
              <a:rPr lang="en-US" dirty="0"/>
              <a:t>Second level</a:t>
            </a:r>
          </a:p>
        </p:txBody>
      </p:sp>
    </p:spTree>
    <p:extLst>
      <p:ext uri="{BB962C8B-B14F-4D97-AF65-F5344CB8AC3E}">
        <p14:creationId xmlns:p14="http://schemas.microsoft.com/office/powerpoint/2010/main" val="76627510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idx="1"/>
          </p:nvPr>
        </p:nvSpPr>
        <p:spPr/>
        <p:txBody>
          <a:bodyPr>
            <a:normAutofit/>
          </a:bodyPr>
          <a:lstStyle>
            <a:lvl1pPr>
              <a:lnSpc>
                <a:spcPct val="125000"/>
              </a:lnSpc>
              <a:spcBef>
                <a:spcPts val="600"/>
              </a:spcBef>
              <a:spcAft>
                <a:spcPts val="600"/>
              </a:spcAft>
              <a:defRPr sz="1800"/>
            </a:lvl1pPr>
            <a:lvl2pPr marL="742950" indent="-285750">
              <a:lnSpc>
                <a:spcPct val="125000"/>
              </a:lnSpc>
              <a:spcBef>
                <a:spcPts val="600"/>
              </a:spcBef>
              <a:spcAft>
                <a:spcPts val="600"/>
              </a:spcAft>
              <a:buFont typeface="Verdana" panose="020B0604030504040204" pitchFamily="34" charset="0"/>
              <a:buChar char="−"/>
              <a:defRPr sz="1800"/>
            </a:lvl2pPr>
            <a:lvl3pPr marL="1143000" indent="-228600">
              <a:lnSpc>
                <a:spcPct val="125000"/>
              </a:lnSpc>
              <a:spcBef>
                <a:spcPts val="600"/>
              </a:spcBef>
              <a:spcAft>
                <a:spcPts val="600"/>
              </a:spcAft>
              <a:buFont typeface="Verdana" panose="020B0604030504040204" pitchFamily="34" charset="0"/>
              <a:buChar char="−"/>
              <a:defRPr sz="1800"/>
            </a:lvl3pPr>
            <a:lvl4pPr marL="1600200" indent="-228600">
              <a:lnSpc>
                <a:spcPct val="125000"/>
              </a:lnSpc>
              <a:spcBef>
                <a:spcPts val="600"/>
              </a:spcBef>
              <a:spcAft>
                <a:spcPts val="600"/>
              </a:spcAft>
              <a:buFont typeface="Verdana" panose="020B0604030504040204" pitchFamily="34" charset="0"/>
              <a:buChar char="−"/>
              <a:defRPr sz="1800"/>
            </a:lvl4pPr>
            <a:lvl5pPr marL="2057400" indent="-228600">
              <a:lnSpc>
                <a:spcPct val="125000"/>
              </a:lnSpc>
              <a:spcBef>
                <a:spcPts val="600"/>
              </a:spcBef>
              <a:spcAft>
                <a:spcPts val="600"/>
              </a:spcAft>
              <a:buFont typeface="Verdana" panose="020B0604030504040204" pitchFamily="34" charset="0"/>
              <a:buChar cha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dirty="0"/>
          </a:p>
        </p:txBody>
      </p:sp>
    </p:spTree>
    <p:custDataLst>
      <p:tags r:id="rId1"/>
    </p:custDataLst>
    <p:extLst>
      <p:ext uri="{BB962C8B-B14F-4D97-AF65-F5344CB8AC3E}">
        <p14:creationId xmlns:p14="http://schemas.microsoft.com/office/powerpoint/2010/main" val="12902460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ags" Target="../tags/tag2.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3" descr="C:\Users\beng.CAG\Desktop\Document Templates\PPT jpgs\jpgs\Corp_PPT_final2.jpg"/>
          <p:cNvPicPr>
            <a:picLocks noChangeAspect="1" noChangeArrowheads="1"/>
          </p:cNvPicPr>
          <p:nvPr userDrawn="1"/>
        </p:nvPicPr>
        <p:blipFill>
          <a:blip r:embed="rId22" cstate="print"/>
          <a:srcRect/>
          <a:stretch>
            <a:fillRect/>
          </a:stretch>
        </p:blipFill>
        <p:spPr bwMode="auto">
          <a:xfrm>
            <a:off x="0" y="1"/>
            <a:ext cx="9144000" cy="6857999"/>
          </a:xfrm>
          <a:prstGeom prst="rect">
            <a:avLst/>
          </a:prstGeom>
          <a:noFill/>
        </p:spPr>
      </p:pic>
      <p:sp>
        <p:nvSpPr>
          <p:cNvPr id="2" name="Title Placeholder 1"/>
          <p:cNvSpPr>
            <a:spLocks noGrp="1"/>
          </p:cNvSpPr>
          <p:nvPr>
            <p:ph type="title"/>
          </p:nvPr>
        </p:nvSpPr>
        <p:spPr>
          <a:xfrm>
            <a:off x="457200" y="274638"/>
            <a:ext cx="8229600" cy="705600"/>
          </a:xfrm>
          <a:prstGeom prst="rect">
            <a:avLst/>
          </a:prstGeom>
        </p:spPr>
        <p:txBody>
          <a:bodyPr vert="horz" lIns="90000" tIns="46800" rIns="90000" bIns="0" rtlCol="0" anchor="b" anchorCtr="0">
            <a:noAutofit/>
          </a:bodyPr>
          <a:lstStyle/>
          <a:p>
            <a:r>
              <a:rPr lang="en-US"/>
              <a:t>Click to edit Master title style</a:t>
            </a:r>
            <a:endParaRPr lang="en-AU" dirty="0"/>
          </a:p>
        </p:txBody>
      </p:sp>
      <p:sp>
        <p:nvSpPr>
          <p:cNvPr id="3" name="Text Placeholder 2"/>
          <p:cNvSpPr>
            <a:spLocks noGrp="1"/>
          </p:cNvSpPr>
          <p:nvPr>
            <p:ph type="body" idx="1"/>
          </p:nvPr>
        </p:nvSpPr>
        <p:spPr>
          <a:xfrm>
            <a:off x="457200" y="1452562"/>
            <a:ext cx="8229600" cy="4566637"/>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dirty="0"/>
          </a:p>
        </p:txBody>
      </p:sp>
      <p:sp>
        <p:nvSpPr>
          <p:cNvPr id="6" name="Slide Number Placeholder 5"/>
          <p:cNvSpPr>
            <a:spLocks noGrp="1"/>
          </p:cNvSpPr>
          <p:nvPr>
            <p:ph type="sldNum" sz="quarter" idx="4"/>
          </p:nvPr>
        </p:nvSpPr>
        <p:spPr>
          <a:xfrm>
            <a:off x="8798400" y="6490800"/>
            <a:ext cx="248400" cy="248400"/>
          </a:xfrm>
          <a:prstGeom prst="ellipse">
            <a:avLst/>
          </a:prstGeom>
          <a:solidFill>
            <a:schemeClr val="accent2"/>
          </a:solidFill>
          <a:ln>
            <a:noFill/>
          </a:ln>
        </p:spPr>
        <p:txBody>
          <a:bodyPr vert="horz" lIns="0" tIns="0" rIns="0" bIns="0" rtlCol="0" anchor="ctr"/>
          <a:lstStyle>
            <a:lvl1pPr algn="ctr">
              <a:defRPr sz="800">
                <a:solidFill>
                  <a:schemeClr val="bg1"/>
                </a:solidFill>
                <a:latin typeface="Arial" panose="020B0604020202020204" pitchFamily="34" charset="0"/>
                <a:cs typeface="Arial" panose="020B0604020202020204" pitchFamily="34" charset="0"/>
              </a:defRPr>
            </a:lvl1pPr>
          </a:lstStyle>
          <a:p>
            <a:fld id="{E35E33AD-558C-4C09-A0BF-D5DBA568B91F}" type="slidenum">
              <a:rPr lang="en-AU" smtClean="0"/>
              <a:pPr/>
              <a:t>‹#›</a:t>
            </a:fld>
            <a:endParaRPr lang="en-AU"/>
          </a:p>
        </p:txBody>
      </p:sp>
    </p:spTree>
    <p:custDataLst>
      <p:tags r:id="rId21"/>
    </p:custDataLst>
    <p:extLst>
      <p:ext uri="{BB962C8B-B14F-4D97-AF65-F5344CB8AC3E}">
        <p14:creationId xmlns:p14="http://schemas.microsoft.com/office/powerpoint/2010/main" val="107784759"/>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81" r:id="rId8"/>
    <p:sldLayoutId id="2147483671" r:id="rId9"/>
    <p:sldLayoutId id="2147483680" r:id="rId10"/>
    <p:sldLayoutId id="2147483672" r:id="rId11"/>
    <p:sldLayoutId id="2147483673" r:id="rId12"/>
    <p:sldLayoutId id="2147483679" r:id="rId13"/>
    <p:sldLayoutId id="2147483682" r:id="rId14"/>
    <p:sldLayoutId id="2147483674" r:id="rId15"/>
    <p:sldLayoutId id="2147483675" r:id="rId16"/>
    <p:sldLayoutId id="2147483676" r:id="rId17"/>
    <p:sldLayoutId id="2147483678" r:id="rId18"/>
    <p:sldLayoutId id="2147483683" r:id="rId19"/>
  </p:sldLayoutIdLst>
  <p:hf hdr="0" ftr="0" dt="0"/>
  <p:txStyles>
    <p:titleStyle>
      <a:lvl1pPr algn="l" defTabSz="914400" rtl="0" eaLnBrk="1" latinLnBrk="0" hangingPunct="1">
        <a:spcBef>
          <a:spcPct val="0"/>
        </a:spcBef>
        <a:buNone/>
        <a:defRPr sz="2800" kern="1200" cap="all" baseline="0">
          <a:solidFill>
            <a:schemeClr val="tx1"/>
          </a:solidFill>
          <a:latin typeface="+mj-lt"/>
          <a:ea typeface="+mj-ea"/>
          <a:cs typeface="Arial" panose="020B0604020202020204" pitchFamily="34" charset="0"/>
        </a:defRPr>
      </a:lvl1pPr>
    </p:titleStyle>
    <p:bodyStyle>
      <a:lvl1pPr marL="0" indent="0" algn="l" defTabSz="914400" rtl="0" eaLnBrk="1" latinLnBrk="0" hangingPunct="1">
        <a:spcBef>
          <a:spcPts val="0"/>
        </a:spcBef>
        <a:spcAft>
          <a:spcPts val="600"/>
        </a:spcAft>
        <a:buFont typeface="Arial" panose="020B0604020202020204" pitchFamily="34" charset="0"/>
        <a:buNone/>
        <a:defRPr sz="1800" b="0" kern="1200">
          <a:solidFill>
            <a:schemeClr val="tx1"/>
          </a:solidFill>
          <a:latin typeface="+mj-lt"/>
          <a:ea typeface="+mn-ea"/>
          <a:cs typeface="Arial" panose="020B0604020202020204" pitchFamily="34" charset="0"/>
        </a:defRPr>
      </a:lvl1pPr>
      <a:lvl2pPr marL="0" indent="0" algn="l" defTabSz="914400" rtl="0" eaLnBrk="1" latinLnBrk="0" hangingPunct="1">
        <a:spcBef>
          <a:spcPts val="0"/>
        </a:spcBef>
        <a:spcAft>
          <a:spcPts val="600"/>
        </a:spcAft>
        <a:buFont typeface="Arial" panose="020B0604020202020204" pitchFamily="34" charset="0"/>
        <a:buNone/>
        <a:defRPr sz="1600" kern="1200">
          <a:solidFill>
            <a:schemeClr val="tx1"/>
          </a:solidFill>
          <a:latin typeface="+mn-lt"/>
          <a:ea typeface="+mn-ea"/>
          <a:cs typeface="Arial" panose="020B0604020202020204" pitchFamily="34" charset="0"/>
        </a:defRPr>
      </a:lvl2pPr>
      <a:lvl3pPr marL="180000" indent="-180000" algn="l" defTabSz="914400" rtl="0" eaLnBrk="1" latinLnBrk="0" hangingPunct="1">
        <a:spcBef>
          <a:spcPts val="0"/>
        </a:spcBef>
        <a:spcAft>
          <a:spcPts val="600"/>
        </a:spcAft>
        <a:buClr>
          <a:schemeClr val="accent1"/>
        </a:buClr>
        <a:buFont typeface="Arial" panose="020B0604020202020204" pitchFamily="34" charset="0"/>
        <a:buChar char="•"/>
        <a:defRPr sz="1600" kern="1200">
          <a:solidFill>
            <a:schemeClr val="tx1"/>
          </a:solidFill>
          <a:latin typeface="+mn-lt"/>
          <a:ea typeface="+mn-ea"/>
          <a:cs typeface="Arial" panose="020B0604020202020204" pitchFamily="34" charset="0"/>
        </a:defRPr>
      </a:lvl3pPr>
      <a:lvl4pPr marL="360000" indent="-180000" algn="l" defTabSz="914400" rtl="0" eaLnBrk="1" latinLnBrk="0" hangingPunct="1">
        <a:spcBef>
          <a:spcPts val="0"/>
        </a:spcBef>
        <a:spcAft>
          <a:spcPts val="600"/>
        </a:spcAft>
        <a:buClr>
          <a:schemeClr val="accent1"/>
        </a:buClr>
        <a:buFont typeface="Calibre Light" pitchFamily="34" charset="0"/>
        <a:buChar char="–"/>
        <a:defRPr sz="1600" kern="1200">
          <a:solidFill>
            <a:schemeClr val="tx1"/>
          </a:solidFill>
          <a:latin typeface="+mn-lt"/>
          <a:ea typeface="+mn-ea"/>
          <a:cs typeface="Arial" panose="020B0604020202020204" pitchFamily="34" charset="0"/>
        </a:defRPr>
      </a:lvl4pPr>
      <a:lvl5pPr marL="540000" indent="-180000" algn="l" defTabSz="914400" rtl="0" eaLnBrk="1" latinLnBrk="0" hangingPunct="1">
        <a:spcBef>
          <a:spcPts val="0"/>
        </a:spcBef>
        <a:spcAft>
          <a:spcPts val="600"/>
        </a:spcAft>
        <a:buClr>
          <a:schemeClr val="accent1"/>
        </a:buClr>
        <a:buFont typeface="Arial" panose="020B0604020202020204" pitchFamily="34" charset="0"/>
        <a:buChar char="•"/>
        <a:defRPr sz="1600" kern="1200">
          <a:solidFill>
            <a:schemeClr val="tx1"/>
          </a:solidFill>
          <a:latin typeface="+mn-lt"/>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1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5.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9.xml"/><Relationship Id="rId1" Type="http://schemas.openxmlformats.org/officeDocument/2006/relationships/tags" Target="../tags/tag7.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9.xml"/><Relationship Id="rId1" Type="http://schemas.openxmlformats.org/officeDocument/2006/relationships/tags" Target="../tags/tag8.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9.xml"/><Relationship Id="rId1" Type="http://schemas.openxmlformats.org/officeDocument/2006/relationships/tags" Target="../tags/tag9.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9.xml"/><Relationship Id="rId1" Type="http://schemas.openxmlformats.org/officeDocument/2006/relationships/tags" Target="../tags/tag10.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9.xml"/><Relationship Id="rId1" Type="http://schemas.openxmlformats.org/officeDocument/2006/relationships/tags" Target="../tags/tag1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19.xml"/><Relationship Id="rId1" Type="http://schemas.openxmlformats.org/officeDocument/2006/relationships/tags" Target="../tags/tag12.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9.xml"/><Relationship Id="rId1" Type="http://schemas.openxmlformats.org/officeDocument/2006/relationships/tags" Target="../tags/tag13.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9.xml"/><Relationship Id="rId1" Type="http://schemas.openxmlformats.org/officeDocument/2006/relationships/tags" Target="../tags/tag14.xml"/><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19.xml"/><Relationship Id="rId1" Type="http://schemas.openxmlformats.org/officeDocument/2006/relationships/tags" Target="../tags/tag15.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19.xml"/><Relationship Id="rId1" Type="http://schemas.openxmlformats.org/officeDocument/2006/relationships/tags" Target="../tags/tag16.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19.xml"/><Relationship Id="rId1" Type="http://schemas.openxmlformats.org/officeDocument/2006/relationships/tags" Target="../tags/tag17.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Layout" Target="../slideLayouts/slideLayout19.xml"/><Relationship Id="rId1" Type="http://schemas.openxmlformats.org/officeDocument/2006/relationships/tags" Target="../tags/tag18.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19.xml"/><Relationship Id="rId1" Type="http://schemas.openxmlformats.org/officeDocument/2006/relationships/tags" Target="../tags/tag19.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19.xml"/><Relationship Id="rId1" Type="http://schemas.openxmlformats.org/officeDocument/2006/relationships/tags" Target="../tags/tag20.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19.xml"/><Relationship Id="rId1" Type="http://schemas.openxmlformats.org/officeDocument/2006/relationships/tags" Target="../tags/tag21.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22.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19.xml"/><Relationship Id="rId1" Type="http://schemas.openxmlformats.org/officeDocument/2006/relationships/tags" Target="../tags/tag23.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19.xml"/><Relationship Id="rId1" Type="http://schemas.openxmlformats.org/officeDocument/2006/relationships/tags" Target="../tags/tag24.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19.xml"/><Relationship Id="rId1" Type="http://schemas.openxmlformats.org/officeDocument/2006/relationships/tags" Target="../tags/tag2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Layout" Target="../slideLayouts/slideLayout19.xml"/><Relationship Id="rId1" Type="http://schemas.openxmlformats.org/officeDocument/2006/relationships/tags" Target="../tags/tag2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19.xml"/><Relationship Id="rId1" Type="http://schemas.openxmlformats.org/officeDocument/2006/relationships/tags" Target="../tags/tag27.xml"/></Relationships>
</file>

<file path=ppt/slides/_rels/slide2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Layout" Target="../slideLayouts/slideLayout19.xml"/><Relationship Id="rId1" Type="http://schemas.openxmlformats.org/officeDocument/2006/relationships/tags" Target="../tags/tag28.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29.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19.xml"/><Relationship Id="rId1" Type="http://schemas.openxmlformats.org/officeDocument/2006/relationships/tags" Target="../tags/tag30.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19.xml"/><Relationship Id="rId1" Type="http://schemas.openxmlformats.org/officeDocument/2006/relationships/tags" Target="../tags/tag3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2976" y="4054686"/>
            <a:ext cx="5122800" cy="1030498"/>
          </a:xfrm>
        </p:spPr>
        <p:txBody>
          <a:bodyPr/>
          <a:lstStyle/>
          <a:p>
            <a:r>
              <a:rPr lang="en-AU" sz="2400" dirty="0"/>
              <a:t>RIICWM402D</a:t>
            </a:r>
            <a:br>
              <a:rPr lang="en-AU" sz="2400" dirty="0"/>
            </a:br>
            <a:r>
              <a:rPr lang="en-AU" sz="2400" dirty="0"/>
              <a:t>Supervise civil works </a:t>
            </a:r>
            <a:r>
              <a:rPr lang="en-AU" sz="2400" dirty="0" smtClean="0"/>
              <a:t>contractors</a:t>
            </a:r>
            <a:endParaRPr lang="en-AU" sz="2400" dirty="0"/>
          </a:p>
        </p:txBody>
      </p:sp>
    </p:spTree>
    <p:custDataLst>
      <p:tags r:id="rId1"/>
    </p:custDataLst>
    <p:extLst>
      <p:ext uri="{BB962C8B-B14F-4D97-AF65-F5344CB8AC3E}">
        <p14:creationId xmlns:p14="http://schemas.microsoft.com/office/powerpoint/2010/main" val="35375653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1.0 Plan and prepare to supervise civil works contractors</a:t>
            </a:r>
          </a:p>
        </p:txBody>
      </p:sp>
    </p:spTree>
    <p:custDataLst>
      <p:tags r:id="rId1"/>
    </p:custDataLst>
    <p:extLst>
      <p:ext uri="{BB962C8B-B14F-4D97-AF65-F5344CB8AC3E}">
        <p14:creationId xmlns:p14="http://schemas.microsoft.com/office/powerpoint/2010/main" val="11173381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0572" y="116632"/>
            <a:ext cx="8042276" cy="1336956"/>
          </a:xfrm>
        </p:spPr>
        <p:txBody>
          <a:bodyPr>
            <a:normAutofit/>
          </a:bodyPr>
          <a:lstStyle/>
          <a:p>
            <a:r>
              <a:rPr lang="en-AU" dirty="0">
                <a:solidFill>
                  <a:srgbClr val="000000"/>
                </a:solidFill>
              </a:rPr>
              <a:t>1.1 </a:t>
            </a:r>
            <a:r>
              <a:rPr lang="en-AU" dirty="0"/>
              <a:t>Access, interpret and apply civil works documentation and ensure the work activity is compliant</a:t>
            </a:r>
            <a:endParaRPr lang="en-US" dirty="0">
              <a:solidFill>
                <a:srgbClr val="000000"/>
              </a:solidFill>
            </a:endParaRPr>
          </a:p>
        </p:txBody>
      </p:sp>
      <p:sp>
        <p:nvSpPr>
          <p:cNvPr id="3" name="Content Placeholder 2"/>
          <p:cNvSpPr>
            <a:spLocks noGrp="1"/>
          </p:cNvSpPr>
          <p:nvPr>
            <p:ph idx="1"/>
          </p:nvPr>
        </p:nvSpPr>
        <p:spPr>
          <a:xfrm>
            <a:off x="549275" y="1988840"/>
            <a:ext cx="8042276" cy="4343400"/>
          </a:xfrm>
        </p:spPr>
        <p:txBody>
          <a:bodyPr/>
          <a:lstStyle/>
          <a:p>
            <a:r>
              <a:rPr lang="en-US" dirty="0">
                <a:solidFill>
                  <a:srgbClr val="000000"/>
                </a:solidFill>
              </a:rPr>
              <a:t>Documentation is an essential aspect of the work site</a:t>
            </a:r>
          </a:p>
          <a:p>
            <a:pPr marL="285750" indent="-285750">
              <a:buFont typeface="Arial" panose="020B0604020202020204" pitchFamily="34" charset="0"/>
              <a:buChar char="•"/>
            </a:pPr>
            <a:r>
              <a:rPr lang="en-US" dirty="0">
                <a:solidFill>
                  <a:srgbClr val="000000"/>
                </a:solidFill>
                <a:latin typeface="+mn-lt"/>
              </a:rPr>
              <a:t>Contains procedures, policies and legislations</a:t>
            </a:r>
          </a:p>
          <a:p>
            <a:pPr marL="285750" indent="-285750">
              <a:buFont typeface="Arial" panose="020B0604020202020204" pitchFamily="34" charset="0"/>
              <a:buChar char="•"/>
            </a:pPr>
            <a:r>
              <a:rPr lang="en-US" dirty="0">
                <a:solidFill>
                  <a:srgbClr val="000000"/>
                </a:solidFill>
                <a:latin typeface="+mn-lt"/>
              </a:rPr>
              <a:t>Must be compliant and readily accessible  </a:t>
            </a:r>
          </a:p>
          <a:p>
            <a:pPr marL="285750" indent="-285750">
              <a:buFont typeface="Arial" panose="020B0604020202020204" pitchFamily="34" charset="0"/>
              <a:buChar char="•"/>
            </a:pPr>
            <a:r>
              <a:rPr lang="en-AU" dirty="0">
                <a:latin typeface="+mn-lt"/>
              </a:rPr>
              <a:t>Many site plant and resource management related documents may be subject to audit, review, monitoring or examination </a:t>
            </a:r>
            <a:endParaRPr lang="en-US" dirty="0">
              <a:solidFill>
                <a:srgbClr val="000000"/>
              </a:solidFill>
              <a:latin typeface="+mn-lt"/>
            </a:endParaRPr>
          </a:p>
        </p:txBody>
      </p:sp>
    </p:spTree>
    <p:extLst>
      <p:ext uri="{BB962C8B-B14F-4D97-AF65-F5344CB8AC3E}">
        <p14:creationId xmlns:p14="http://schemas.microsoft.com/office/powerpoint/2010/main" val="12963370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7994"/>
            <a:ext cx="8042276" cy="1336956"/>
          </a:xfrm>
        </p:spPr>
        <p:txBody>
          <a:bodyPr>
            <a:normAutofit/>
          </a:bodyPr>
          <a:lstStyle/>
          <a:p>
            <a:r>
              <a:rPr lang="en-US" dirty="0">
                <a:solidFill>
                  <a:srgbClr val="000000"/>
                </a:solidFill>
              </a:rPr>
              <a:t>1.2 Obtain, read, interpret, clarify and confirm work requirement			</a:t>
            </a:r>
          </a:p>
        </p:txBody>
      </p:sp>
      <p:sp>
        <p:nvSpPr>
          <p:cNvPr id="3" name="Content Placeholder 2"/>
          <p:cNvSpPr>
            <a:spLocks noGrp="1"/>
          </p:cNvSpPr>
          <p:nvPr>
            <p:ph idx="1"/>
          </p:nvPr>
        </p:nvSpPr>
        <p:spPr/>
        <p:txBody>
          <a:bodyPr/>
          <a:lstStyle/>
          <a:p>
            <a:pPr marL="0" indent="0">
              <a:buNone/>
            </a:pPr>
            <a:r>
              <a:rPr lang="en-US" dirty="0">
                <a:solidFill>
                  <a:srgbClr val="000000"/>
                </a:solidFill>
              </a:rPr>
              <a:t>All work needs to follow worksite, environment and company safety procedures. Procedures help to make sure that all work is done in a safe way, without damaging equipment or putting people in unsafe situations</a:t>
            </a:r>
            <a:r>
              <a:rPr lang="en-AU" dirty="0">
                <a:solidFill>
                  <a:srgbClr val="000000"/>
                </a:solidFill>
              </a:rPr>
              <a:t>.</a:t>
            </a:r>
          </a:p>
          <a:p>
            <a:pPr marL="0" indent="0">
              <a:buNone/>
            </a:pPr>
            <a:endParaRPr lang="en-AU" dirty="0"/>
          </a:p>
          <a:p>
            <a:pPr marL="0" indent="0">
              <a:buNone/>
            </a:pPr>
            <a:endParaRPr lang="en-US" dirty="0"/>
          </a:p>
        </p:txBody>
      </p:sp>
      <p:pic>
        <p:nvPicPr>
          <p:cNvPr id="4" name="Picture 3"/>
          <p:cNvPicPr>
            <a:picLocks noChangeAspect="1"/>
          </p:cNvPicPr>
          <p:nvPr/>
        </p:nvPicPr>
        <p:blipFill>
          <a:blip r:embed="rId3"/>
          <a:stretch>
            <a:fillRect/>
          </a:stretch>
        </p:blipFill>
        <p:spPr>
          <a:xfrm>
            <a:off x="5189147" y="2667143"/>
            <a:ext cx="3310329" cy="2812793"/>
          </a:xfrm>
          <a:prstGeom prst="rect">
            <a:avLst/>
          </a:prstGeom>
          <a:ln>
            <a:noFill/>
          </a:ln>
          <a:effectLst>
            <a:softEdge rad="112500"/>
          </a:effectLst>
        </p:spPr>
      </p:pic>
    </p:spTree>
    <p:custDataLst>
      <p:tags r:id="rId1"/>
    </p:custDataLst>
    <p:extLst>
      <p:ext uri="{BB962C8B-B14F-4D97-AF65-F5344CB8AC3E}">
        <p14:creationId xmlns:p14="http://schemas.microsoft.com/office/powerpoint/2010/main" val="31921303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04664"/>
            <a:ext cx="8042276" cy="517569"/>
          </a:xfrm>
        </p:spPr>
        <p:txBody>
          <a:bodyPr/>
          <a:lstStyle/>
          <a:p>
            <a:r>
              <a:rPr lang="en-US" dirty="0">
                <a:solidFill>
                  <a:srgbClr val="000000"/>
                </a:solidFill>
              </a:rPr>
              <a:t>Project plans and drawings</a:t>
            </a:r>
          </a:p>
        </p:txBody>
      </p:sp>
      <p:sp>
        <p:nvSpPr>
          <p:cNvPr id="3" name="Content Placeholder 2"/>
          <p:cNvSpPr>
            <a:spLocks noGrp="1"/>
          </p:cNvSpPr>
          <p:nvPr>
            <p:ph idx="1"/>
          </p:nvPr>
        </p:nvSpPr>
        <p:spPr/>
        <p:txBody>
          <a:bodyPr>
            <a:normAutofit/>
          </a:bodyPr>
          <a:lstStyle/>
          <a:p>
            <a:r>
              <a:rPr lang="en-US" dirty="0"/>
              <a:t>P</a:t>
            </a:r>
            <a:r>
              <a:rPr lang="en-US" dirty="0">
                <a:solidFill>
                  <a:srgbClr val="000000"/>
                </a:solidFill>
              </a:rPr>
              <a:t>rovide and overview of the project site </a:t>
            </a:r>
          </a:p>
          <a:p>
            <a:pPr lvl="1">
              <a:buFont typeface="Arial" panose="020B0604020202020204" pitchFamily="34" charset="0"/>
              <a:buChar char="•"/>
            </a:pPr>
            <a:r>
              <a:rPr lang="en-US" dirty="0">
                <a:solidFill>
                  <a:srgbClr val="000000"/>
                </a:solidFill>
              </a:rPr>
              <a:t>Location of the site and earth works</a:t>
            </a:r>
          </a:p>
          <a:p>
            <a:pPr lvl="1">
              <a:buFont typeface="Arial" panose="020B0604020202020204" pitchFamily="34" charset="0"/>
              <a:buChar char="•"/>
            </a:pPr>
            <a:r>
              <a:rPr lang="en-US" dirty="0">
                <a:solidFill>
                  <a:srgbClr val="000000"/>
                </a:solidFill>
              </a:rPr>
              <a:t>Traffic management</a:t>
            </a:r>
          </a:p>
          <a:p>
            <a:pPr lvl="1">
              <a:buFont typeface="Arial" panose="020B0604020202020204" pitchFamily="34" charset="0"/>
              <a:buChar char="•"/>
            </a:pPr>
            <a:r>
              <a:rPr lang="en-US" dirty="0">
                <a:solidFill>
                  <a:srgbClr val="000000"/>
                </a:solidFill>
              </a:rPr>
              <a:t>Position of structures</a:t>
            </a:r>
          </a:p>
          <a:p>
            <a:r>
              <a:rPr lang="en-US" dirty="0">
                <a:solidFill>
                  <a:srgbClr val="000000"/>
                </a:solidFill>
              </a:rPr>
              <a:t>Drawings may be very detailed or simple sketches, may include</a:t>
            </a:r>
          </a:p>
          <a:p>
            <a:pPr lvl="1">
              <a:buFont typeface="Arial" panose="020B0604020202020204" pitchFamily="34" charset="0"/>
              <a:buChar char="•"/>
            </a:pPr>
            <a:r>
              <a:rPr lang="en-US" dirty="0">
                <a:solidFill>
                  <a:srgbClr val="000000"/>
                </a:solidFill>
              </a:rPr>
              <a:t>Identification of viable options</a:t>
            </a:r>
          </a:p>
          <a:p>
            <a:pPr lvl="1">
              <a:buFont typeface="Arial" panose="020B0604020202020204" pitchFamily="34" charset="0"/>
              <a:buChar char="•"/>
            </a:pPr>
            <a:r>
              <a:rPr lang="en-US" dirty="0">
                <a:solidFill>
                  <a:srgbClr val="000000"/>
                </a:solidFill>
              </a:rPr>
              <a:t>Implementation of procedures and techniques for safe, effective and efficient construction of flexible pavement </a:t>
            </a:r>
          </a:p>
          <a:p>
            <a:pPr lvl="1">
              <a:buFont typeface="Arial" panose="020B0604020202020204" pitchFamily="34" charset="0"/>
              <a:buChar char="•"/>
            </a:pPr>
            <a:r>
              <a:rPr lang="en-US" dirty="0">
                <a:solidFill>
                  <a:srgbClr val="000000"/>
                </a:solidFill>
              </a:rPr>
              <a:t>Implementation of site plant and resource management plans</a:t>
            </a:r>
          </a:p>
          <a:p>
            <a:pPr lvl="1">
              <a:buFont typeface="Courier New"/>
              <a:buChar char="o"/>
            </a:pPr>
            <a:endParaRPr lang="en-US" dirty="0"/>
          </a:p>
          <a:p>
            <a:endParaRPr lang="en-US" dirty="0"/>
          </a:p>
          <a:p>
            <a:endParaRPr lang="en-US" dirty="0"/>
          </a:p>
          <a:p>
            <a:endParaRPr lang="en-US" dirty="0"/>
          </a:p>
        </p:txBody>
      </p:sp>
    </p:spTree>
    <p:custDataLst>
      <p:tags r:id="rId1"/>
    </p:custDataLst>
    <p:extLst>
      <p:ext uri="{BB962C8B-B14F-4D97-AF65-F5344CB8AC3E}">
        <p14:creationId xmlns:p14="http://schemas.microsoft.com/office/powerpoint/2010/main" val="38052090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5051" y="260648"/>
            <a:ext cx="8042276" cy="762033"/>
          </a:xfrm>
        </p:spPr>
        <p:txBody>
          <a:bodyPr/>
          <a:lstStyle/>
          <a:p>
            <a:r>
              <a:rPr lang="en-US" dirty="0">
                <a:solidFill>
                  <a:srgbClr val="000000"/>
                </a:solidFill>
              </a:rPr>
              <a:t>Confirm work requirements</a:t>
            </a:r>
          </a:p>
        </p:txBody>
      </p:sp>
      <p:sp>
        <p:nvSpPr>
          <p:cNvPr id="3" name="Content Placeholder 2"/>
          <p:cNvSpPr>
            <a:spLocks noGrp="1"/>
          </p:cNvSpPr>
          <p:nvPr>
            <p:ph idx="1"/>
          </p:nvPr>
        </p:nvSpPr>
        <p:spPr/>
        <p:txBody>
          <a:bodyPr>
            <a:normAutofit/>
          </a:bodyPr>
          <a:lstStyle/>
          <a:p>
            <a:r>
              <a:rPr lang="en-US" dirty="0">
                <a:solidFill>
                  <a:srgbClr val="000000"/>
                </a:solidFill>
              </a:rPr>
              <a:t>The supervisor must be able to interpret compliance documentation as well as any members of the working team</a:t>
            </a:r>
          </a:p>
          <a:p>
            <a:r>
              <a:rPr lang="en-US" dirty="0">
                <a:solidFill>
                  <a:srgbClr val="000000"/>
                </a:solidFill>
              </a:rPr>
              <a:t>All work must be carried out, including the testing, must comply with Australian standards</a:t>
            </a:r>
          </a:p>
          <a:p>
            <a:r>
              <a:rPr lang="en-US" dirty="0">
                <a:solidFill>
                  <a:srgbClr val="000000"/>
                </a:solidFill>
              </a:rPr>
              <a:t>Use of key words like </a:t>
            </a:r>
            <a:r>
              <a:rPr lang="en-US" b="1" dirty="0">
                <a:solidFill>
                  <a:srgbClr val="000000"/>
                </a:solidFill>
              </a:rPr>
              <a:t>Should</a:t>
            </a:r>
            <a:r>
              <a:rPr lang="en-US" dirty="0">
                <a:solidFill>
                  <a:srgbClr val="000000"/>
                </a:solidFill>
              </a:rPr>
              <a:t>, </a:t>
            </a:r>
            <a:r>
              <a:rPr lang="en-US" b="1" dirty="0">
                <a:solidFill>
                  <a:srgbClr val="000000"/>
                </a:solidFill>
              </a:rPr>
              <a:t>Consider </a:t>
            </a:r>
            <a:r>
              <a:rPr lang="en-US" dirty="0">
                <a:solidFill>
                  <a:srgbClr val="000000"/>
                </a:solidFill>
              </a:rPr>
              <a:t>as </a:t>
            </a:r>
            <a:r>
              <a:rPr lang="en-US" b="1" dirty="0">
                <a:solidFill>
                  <a:srgbClr val="000000"/>
                </a:solidFill>
              </a:rPr>
              <a:t>Must/requires/mandatory </a:t>
            </a:r>
            <a:r>
              <a:rPr lang="en-US" dirty="0">
                <a:solidFill>
                  <a:srgbClr val="000000"/>
                </a:solidFill>
              </a:rPr>
              <a:t>are essential to get the point across to workers</a:t>
            </a:r>
          </a:p>
        </p:txBody>
      </p:sp>
    </p:spTree>
    <p:custDataLst>
      <p:tags r:id="rId1"/>
    </p:custDataLst>
    <p:extLst>
      <p:ext uri="{BB962C8B-B14F-4D97-AF65-F5344CB8AC3E}">
        <p14:creationId xmlns:p14="http://schemas.microsoft.com/office/powerpoint/2010/main" val="26449971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6632"/>
            <a:ext cx="8042276" cy="1336956"/>
          </a:xfrm>
        </p:spPr>
        <p:txBody>
          <a:bodyPr>
            <a:normAutofit fontScale="90000"/>
          </a:bodyPr>
          <a:lstStyle/>
          <a:p>
            <a:r>
              <a:rPr lang="en-US" dirty="0">
                <a:solidFill>
                  <a:srgbClr val="000000"/>
                </a:solidFill>
              </a:rPr>
              <a:t/>
            </a:r>
            <a:br>
              <a:rPr lang="en-US" dirty="0">
                <a:solidFill>
                  <a:srgbClr val="000000"/>
                </a:solidFill>
              </a:rPr>
            </a:br>
            <a:r>
              <a:rPr lang="en-US" dirty="0">
                <a:solidFill>
                  <a:srgbClr val="000000"/>
                </a:solidFill>
              </a:rPr>
              <a:t/>
            </a:r>
            <a:br>
              <a:rPr lang="en-US" dirty="0">
                <a:solidFill>
                  <a:srgbClr val="000000"/>
                </a:solidFill>
              </a:rPr>
            </a:br>
            <a:r>
              <a:rPr lang="en-US" dirty="0">
                <a:solidFill>
                  <a:srgbClr val="000000"/>
                </a:solidFill>
              </a:rPr>
              <a:t/>
            </a:r>
            <a:br>
              <a:rPr lang="en-US" dirty="0">
                <a:solidFill>
                  <a:srgbClr val="000000"/>
                </a:solidFill>
              </a:rPr>
            </a:br>
            <a:r>
              <a:rPr lang="en-US" dirty="0">
                <a:solidFill>
                  <a:srgbClr val="000000"/>
                </a:solidFill>
              </a:rPr>
              <a:t/>
            </a:r>
            <a:br>
              <a:rPr lang="en-US" dirty="0">
                <a:solidFill>
                  <a:srgbClr val="000000"/>
                </a:solidFill>
              </a:rPr>
            </a:br>
            <a:r>
              <a:rPr lang="en-US" dirty="0">
                <a:solidFill>
                  <a:srgbClr val="000000"/>
                </a:solidFill>
              </a:rPr>
              <a:t>1.3</a:t>
            </a:r>
            <a:r>
              <a:rPr lang="en-US" baseline="0" dirty="0">
                <a:solidFill>
                  <a:srgbClr val="000000"/>
                </a:solidFill>
              </a:rPr>
              <a:t> </a:t>
            </a:r>
            <a:r>
              <a:rPr lang="en-US" dirty="0">
                <a:solidFill>
                  <a:srgbClr val="000000"/>
                </a:solidFill>
              </a:rPr>
              <a:t>Identify and address potential risks, hazards and environmental issues, and implement control measures.</a:t>
            </a:r>
          </a:p>
        </p:txBody>
      </p:sp>
      <p:sp>
        <p:nvSpPr>
          <p:cNvPr id="3" name="Content Placeholder 2"/>
          <p:cNvSpPr>
            <a:spLocks noGrp="1"/>
          </p:cNvSpPr>
          <p:nvPr>
            <p:ph idx="1"/>
          </p:nvPr>
        </p:nvSpPr>
        <p:spPr>
          <a:xfrm>
            <a:off x="549275" y="1916832"/>
            <a:ext cx="8042276" cy="4343400"/>
          </a:xfrm>
        </p:spPr>
        <p:txBody>
          <a:bodyPr/>
          <a:lstStyle/>
          <a:p>
            <a:pPr marL="0" indent="0">
              <a:buNone/>
            </a:pPr>
            <a:r>
              <a:rPr lang="en-US" dirty="0">
                <a:solidFill>
                  <a:srgbClr val="000000"/>
                </a:solidFill>
              </a:rPr>
              <a:t>The four risk management steps:</a:t>
            </a:r>
          </a:p>
          <a:p>
            <a:pPr marL="457200" indent="-457200">
              <a:buFont typeface="+mj-lt"/>
              <a:buAutoNum type="arabicPeriod"/>
            </a:pPr>
            <a:r>
              <a:rPr lang="en-US" dirty="0">
                <a:solidFill>
                  <a:srgbClr val="000000"/>
                </a:solidFill>
                <a:latin typeface="+mn-lt"/>
              </a:rPr>
              <a:t>Identifying hazards</a:t>
            </a:r>
          </a:p>
          <a:p>
            <a:pPr marL="457200" indent="-457200">
              <a:buFont typeface="+mj-lt"/>
              <a:buAutoNum type="arabicPeriod"/>
            </a:pPr>
            <a:r>
              <a:rPr lang="en-US" dirty="0">
                <a:solidFill>
                  <a:srgbClr val="000000"/>
                </a:solidFill>
                <a:latin typeface="+mn-lt"/>
              </a:rPr>
              <a:t>Assessing the hazard</a:t>
            </a:r>
          </a:p>
          <a:p>
            <a:pPr marL="457200" indent="-457200">
              <a:buFont typeface="+mj-lt"/>
              <a:buAutoNum type="arabicPeriod"/>
            </a:pPr>
            <a:r>
              <a:rPr lang="en-US" dirty="0">
                <a:solidFill>
                  <a:srgbClr val="000000"/>
                </a:solidFill>
                <a:latin typeface="+mn-lt"/>
              </a:rPr>
              <a:t>Controlling the hazard</a:t>
            </a:r>
          </a:p>
          <a:p>
            <a:pPr marL="457200" indent="-457200">
              <a:buFont typeface="+mj-lt"/>
              <a:buAutoNum type="arabicPeriod"/>
            </a:pPr>
            <a:r>
              <a:rPr lang="en-US" dirty="0">
                <a:solidFill>
                  <a:srgbClr val="000000"/>
                </a:solidFill>
                <a:latin typeface="+mn-lt"/>
              </a:rPr>
              <a:t>Reviewing the control measure </a:t>
            </a:r>
            <a:endParaRPr lang="en-US" dirty="0">
              <a:latin typeface="+mn-lt"/>
            </a:endParaRPr>
          </a:p>
          <a:p>
            <a:endParaRPr lang="en-US" dirty="0"/>
          </a:p>
        </p:txBody>
      </p:sp>
    </p:spTree>
    <p:custDataLst>
      <p:tags r:id="rId1"/>
    </p:custDataLst>
    <p:extLst>
      <p:ext uri="{BB962C8B-B14F-4D97-AF65-F5344CB8AC3E}">
        <p14:creationId xmlns:p14="http://schemas.microsoft.com/office/powerpoint/2010/main" val="15836261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000000"/>
                </a:solidFill>
              </a:rPr>
              <a:t>Identifying the hazard</a:t>
            </a:r>
          </a:p>
        </p:txBody>
      </p:sp>
      <p:sp>
        <p:nvSpPr>
          <p:cNvPr id="3" name="Content Placeholder 2"/>
          <p:cNvSpPr>
            <a:spLocks noGrp="1"/>
          </p:cNvSpPr>
          <p:nvPr>
            <p:ph idx="1"/>
          </p:nvPr>
        </p:nvSpPr>
        <p:spPr>
          <a:xfrm>
            <a:off x="457200" y="1452562"/>
            <a:ext cx="8229600" cy="4566637"/>
          </a:xfrm>
        </p:spPr>
        <p:txBody>
          <a:bodyPr/>
          <a:lstStyle/>
          <a:p>
            <a:pPr marL="0" indent="0">
              <a:buNone/>
            </a:pPr>
            <a:r>
              <a:rPr lang="en-US" dirty="0">
                <a:solidFill>
                  <a:srgbClr val="000000"/>
                </a:solidFill>
              </a:rPr>
              <a:t>It is important to work closely with workers and look at every task in the workplace to help identify all potential hazards.  Some hazards may include:</a:t>
            </a:r>
          </a:p>
          <a:p>
            <a:pPr marL="285750" indent="-285750">
              <a:buFont typeface="Arial" panose="020B0604020202020204" pitchFamily="34" charset="0"/>
              <a:buChar char="•"/>
            </a:pPr>
            <a:r>
              <a:rPr lang="en-US" dirty="0">
                <a:solidFill>
                  <a:srgbClr val="000000"/>
                </a:solidFill>
              </a:rPr>
              <a:t>U</a:t>
            </a:r>
            <a:r>
              <a:rPr lang="en-AU" dirty="0" err="1">
                <a:solidFill>
                  <a:srgbClr val="000000"/>
                </a:solidFill>
              </a:rPr>
              <a:t>neven</a:t>
            </a:r>
            <a:r>
              <a:rPr lang="en-AU" dirty="0">
                <a:solidFill>
                  <a:srgbClr val="000000"/>
                </a:solidFill>
              </a:rPr>
              <a:t> or unstable terrain</a:t>
            </a:r>
          </a:p>
          <a:p>
            <a:pPr marL="285750" indent="-285750">
              <a:buFont typeface="Arial" panose="020B0604020202020204" pitchFamily="34" charset="0"/>
              <a:buChar char="•"/>
            </a:pPr>
            <a:r>
              <a:rPr lang="en-AU" dirty="0">
                <a:solidFill>
                  <a:srgbClr val="000000"/>
                </a:solidFill>
              </a:rPr>
              <a:t>Excavation pits and mounds</a:t>
            </a:r>
          </a:p>
          <a:p>
            <a:pPr marL="285750" indent="-285750">
              <a:buFont typeface="Arial" panose="020B0604020202020204" pitchFamily="34" charset="0"/>
              <a:buChar char="•"/>
            </a:pPr>
            <a:r>
              <a:rPr lang="en-AU" dirty="0">
                <a:solidFill>
                  <a:srgbClr val="000000"/>
                </a:solidFill>
              </a:rPr>
              <a:t>Traffic and traffic control measures</a:t>
            </a:r>
          </a:p>
          <a:p>
            <a:pPr marL="0" indent="0">
              <a:buNone/>
            </a:pPr>
            <a:r>
              <a:rPr lang="en-US" dirty="0">
                <a:solidFill>
                  <a:srgbClr val="000000"/>
                </a:solidFill>
              </a:rPr>
              <a:t>If someone has been injured during a particular task, then a hazard exists that could hurt someone else</a:t>
            </a:r>
            <a:r>
              <a:rPr lang="en-AU" dirty="0">
                <a:solidFill>
                  <a:srgbClr val="000000"/>
                </a:solidFill>
              </a:rPr>
              <a:t> </a:t>
            </a:r>
          </a:p>
          <a:p>
            <a:pPr marL="0" indent="0">
              <a:buNone/>
            </a:pPr>
            <a:endParaRPr lang="en-AU" dirty="0">
              <a:solidFill>
                <a:srgbClr val="000000"/>
              </a:solidFill>
            </a:endParaRPr>
          </a:p>
        </p:txBody>
      </p:sp>
    </p:spTree>
    <p:custDataLst>
      <p:tags r:id="rId1"/>
    </p:custDataLst>
    <p:extLst>
      <p:ext uri="{BB962C8B-B14F-4D97-AF65-F5344CB8AC3E}">
        <p14:creationId xmlns:p14="http://schemas.microsoft.com/office/powerpoint/2010/main" val="10822825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000000"/>
                </a:solidFill>
              </a:rPr>
              <a:t>Assessing the hazard</a:t>
            </a:r>
          </a:p>
        </p:txBody>
      </p:sp>
      <p:sp>
        <p:nvSpPr>
          <p:cNvPr id="3" name="Content Placeholder 2"/>
          <p:cNvSpPr>
            <a:spLocks noGrp="1"/>
          </p:cNvSpPr>
          <p:nvPr>
            <p:ph idx="1"/>
          </p:nvPr>
        </p:nvSpPr>
        <p:spPr/>
        <p:txBody>
          <a:bodyPr/>
          <a:lstStyle/>
          <a:p>
            <a:pPr marL="0" indent="0">
              <a:buNone/>
            </a:pPr>
            <a:r>
              <a:rPr lang="en-US" dirty="0">
                <a:solidFill>
                  <a:srgbClr val="000000"/>
                </a:solidFill>
              </a:rPr>
              <a:t>A risk assessment is used to determine:</a:t>
            </a:r>
          </a:p>
          <a:p>
            <a:pPr marL="285750" indent="-285750">
              <a:buFont typeface="Arial" panose="020B0604020202020204" pitchFamily="34" charset="0"/>
              <a:buChar char="•"/>
            </a:pPr>
            <a:r>
              <a:rPr lang="en-US" dirty="0">
                <a:solidFill>
                  <a:srgbClr val="000000"/>
                </a:solidFill>
                <a:latin typeface="+mn-lt"/>
              </a:rPr>
              <a:t>The severity of a risk</a:t>
            </a:r>
          </a:p>
          <a:p>
            <a:pPr marL="285750" indent="-285750">
              <a:buFont typeface="Arial" panose="020B0604020202020204" pitchFamily="34" charset="0"/>
              <a:buChar char="•"/>
            </a:pPr>
            <a:r>
              <a:rPr lang="en-US" dirty="0">
                <a:solidFill>
                  <a:srgbClr val="000000"/>
                </a:solidFill>
                <a:latin typeface="+mn-lt"/>
              </a:rPr>
              <a:t>Whether any existing control measures are effective</a:t>
            </a:r>
          </a:p>
          <a:p>
            <a:pPr marL="285750" indent="-285750">
              <a:buFont typeface="Arial" panose="020B0604020202020204" pitchFamily="34" charset="0"/>
              <a:buChar char="•"/>
            </a:pPr>
            <a:r>
              <a:rPr lang="en-US" dirty="0">
                <a:solidFill>
                  <a:srgbClr val="000000"/>
                </a:solidFill>
                <a:latin typeface="+mn-lt"/>
              </a:rPr>
              <a:t>What actions should be taken to control the risk</a:t>
            </a:r>
          </a:p>
          <a:p>
            <a:pPr marL="285750" indent="-285750">
              <a:buFont typeface="Arial" panose="020B0604020202020204" pitchFamily="34" charset="0"/>
              <a:buChar char="•"/>
            </a:pPr>
            <a:r>
              <a:rPr lang="en-US" dirty="0">
                <a:solidFill>
                  <a:srgbClr val="000000"/>
                </a:solidFill>
                <a:latin typeface="+mn-lt"/>
              </a:rPr>
              <a:t>How urgently those actions should be completed</a:t>
            </a:r>
          </a:p>
          <a:p>
            <a:pPr marL="0" indent="0">
              <a:buNone/>
            </a:pPr>
            <a:endParaRPr lang="en-US" dirty="0">
              <a:solidFill>
                <a:srgbClr val="000000"/>
              </a:solidFill>
              <a:latin typeface="+mn-lt"/>
            </a:endParaRPr>
          </a:p>
        </p:txBody>
      </p:sp>
      <p:pic>
        <p:nvPicPr>
          <p:cNvPr id="4"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5616" y="3783019"/>
            <a:ext cx="7555187" cy="240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4923151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000000"/>
                </a:solidFill>
              </a:rPr>
              <a:t>When to do a risk assessment</a:t>
            </a:r>
          </a:p>
        </p:txBody>
      </p:sp>
      <p:sp>
        <p:nvSpPr>
          <p:cNvPr id="3" name="Content Placeholder 2"/>
          <p:cNvSpPr>
            <a:spLocks noGrp="1"/>
          </p:cNvSpPr>
          <p:nvPr>
            <p:ph idx="1"/>
          </p:nvPr>
        </p:nvSpPr>
        <p:spPr/>
        <p:txBody>
          <a:bodyPr/>
          <a:lstStyle/>
          <a:p>
            <a:pPr marL="285750" indent="-285750">
              <a:buFont typeface="Arial" panose="020B0604020202020204" pitchFamily="34" charset="0"/>
              <a:buChar char="•"/>
            </a:pPr>
            <a:r>
              <a:rPr lang="en-US" dirty="0">
                <a:solidFill>
                  <a:srgbClr val="000000"/>
                </a:solidFill>
              </a:rPr>
              <a:t>When there is uncertainty about how the hazard may result in an injury or illness</a:t>
            </a:r>
          </a:p>
          <a:p>
            <a:pPr marL="285750" indent="-285750">
              <a:buFont typeface="Arial" panose="020B0604020202020204" pitchFamily="34" charset="0"/>
              <a:buChar char="•"/>
            </a:pPr>
            <a:r>
              <a:rPr lang="en-US" dirty="0">
                <a:solidFill>
                  <a:srgbClr val="000000"/>
                </a:solidFill>
              </a:rPr>
              <a:t>When the work activity involves a number of different hazards and there is a lack of understanding about how the hazards may interact with each other</a:t>
            </a:r>
          </a:p>
          <a:p>
            <a:pPr marL="285750" indent="-285750">
              <a:buFont typeface="Arial" panose="020B0604020202020204" pitchFamily="34" charset="0"/>
              <a:buChar char="•"/>
            </a:pPr>
            <a:r>
              <a:rPr lang="en-US" dirty="0">
                <a:solidFill>
                  <a:srgbClr val="000000"/>
                </a:solidFill>
              </a:rPr>
              <a:t>When there are changes at the workplace that may impact the effectiveness of control measures</a:t>
            </a:r>
          </a:p>
        </p:txBody>
      </p:sp>
    </p:spTree>
    <p:custDataLst>
      <p:tags r:id="rId1"/>
    </p:custDataLst>
    <p:extLst>
      <p:ext uri="{BB962C8B-B14F-4D97-AF65-F5344CB8AC3E}">
        <p14:creationId xmlns:p14="http://schemas.microsoft.com/office/powerpoint/2010/main" val="14399739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000000"/>
                </a:solidFill>
              </a:rPr>
              <a:t>Controlling the risk </a:t>
            </a:r>
          </a:p>
        </p:txBody>
      </p:sp>
      <p:sp>
        <p:nvSpPr>
          <p:cNvPr id="3" name="Content Placeholder 2"/>
          <p:cNvSpPr>
            <a:spLocks noGrp="1"/>
          </p:cNvSpPr>
          <p:nvPr>
            <p:ph idx="1"/>
          </p:nvPr>
        </p:nvSpPr>
        <p:spPr/>
        <p:txBody>
          <a:bodyPr>
            <a:normAutofit/>
          </a:bodyPr>
          <a:lstStyle/>
          <a:p>
            <a:pPr marL="0" indent="0">
              <a:buNone/>
            </a:pPr>
            <a:r>
              <a:rPr lang="en-US" dirty="0">
                <a:solidFill>
                  <a:srgbClr val="000000"/>
                </a:solidFill>
              </a:rPr>
              <a:t>Controlling a risk or hazard is best done by implementing the hierarchy of control:</a:t>
            </a:r>
          </a:p>
        </p:txBody>
      </p:sp>
      <p:pic>
        <p:nvPicPr>
          <p:cNvPr id="1026" name="Picture 2" descr="https://upload.wikimedia.org/wikipedia/commons/9/9b/Hierarchy_of_hazard_control_diagram_01.jpg"/>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1930888" y="2206679"/>
            <a:ext cx="5282223" cy="3814609"/>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0800560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0648"/>
            <a:ext cx="8229600" cy="706090"/>
          </a:xfrm>
        </p:spPr>
        <p:txBody>
          <a:bodyPr/>
          <a:lstStyle/>
          <a:p>
            <a:r>
              <a:rPr lang="en-US" dirty="0">
                <a:solidFill>
                  <a:srgbClr val="000000"/>
                </a:solidFill>
              </a:rPr>
              <a:t>When a review and or revision is needed</a:t>
            </a:r>
          </a:p>
        </p:txBody>
      </p:sp>
      <p:sp>
        <p:nvSpPr>
          <p:cNvPr id="3" name="Content Placeholder 2"/>
          <p:cNvSpPr>
            <a:spLocks noGrp="1"/>
          </p:cNvSpPr>
          <p:nvPr>
            <p:ph idx="1"/>
          </p:nvPr>
        </p:nvSpPr>
        <p:spPr/>
        <p:txBody>
          <a:bodyPr>
            <a:normAutofit/>
          </a:bodyPr>
          <a:lstStyle/>
          <a:p>
            <a:pPr marL="285750" indent="-285750">
              <a:buFont typeface="Arial" panose="020B0604020202020204" pitchFamily="34" charset="0"/>
              <a:buChar char="•"/>
            </a:pPr>
            <a:r>
              <a:rPr lang="en-US" dirty="0">
                <a:solidFill>
                  <a:srgbClr val="000000"/>
                </a:solidFill>
              </a:rPr>
              <a:t>When the control measure does not control the risk it was implemented to control</a:t>
            </a:r>
          </a:p>
          <a:p>
            <a:pPr marL="285750" indent="-285750">
              <a:buFont typeface="Arial" panose="020B0604020202020204" pitchFamily="34" charset="0"/>
              <a:buChar char="•"/>
            </a:pPr>
            <a:r>
              <a:rPr lang="en-US" dirty="0">
                <a:solidFill>
                  <a:srgbClr val="000000"/>
                </a:solidFill>
              </a:rPr>
              <a:t>Before a change at the workplace which is likely to give rise to a new or different health safety risk that the control measure may not effectively control</a:t>
            </a:r>
          </a:p>
          <a:p>
            <a:pPr marL="285750" indent="-285750">
              <a:buFont typeface="Arial" panose="020B0604020202020204" pitchFamily="34" charset="0"/>
              <a:buChar char="•"/>
            </a:pPr>
            <a:r>
              <a:rPr lang="en-US" dirty="0">
                <a:solidFill>
                  <a:srgbClr val="000000"/>
                </a:solidFill>
              </a:rPr>
              <a:t>If a new hazard or risk is identified</a:t>
            </a:r>
          </a:p>
          <a:p>
            <a:pPr marL="285750" indent="-285750">
              <a:buFont typeface="Arial" panose="020B0604020202020204" pitchFamily="34" charset="0"/>
              <a:buChar char="•"/>
            </a:pPr>
            <a:r>
              <a:rPr lang="en-US" dirty="0">
                <a:solidFill>
                  <a:srgbClr val="000000"/>
                </a:solidFill>
              </a:rPr>
              <a:t>If the results of consultation indicate that a review is necessary</a:t>
            </a:r>
          </a:p>
          <a:p>
            <a:pPr marL="285750" indent="-285750">
              <a:buFont typeface="Arial" panose="020B0604020202020204" pitchFamily="34" charset="0"/>
              <a:buChar char="•"/>
            </a:pPr>
            <a:r>
              <a:rPr lang="en-US" dirty="0">
                <a:solidFill>
                  <a:srgbClr val="000000"/>
                </a:solidFill>
              </a:rPr>
              <a:t>If a heath and safety representative requests a review and they reasonably believe that a situation referred to above affects or may affect the health and safety of a member of the work group they represent</a:t>
            </a:r>
          </a:p>
        </p:txBody>
      </p:sp>
    </p:spTree>
    <p:custDataLst>
      <p:tags r:id="rId1"/>
    </p:custDataLst>
    <p:extLst>
      <p:ext uri="{BB962C8B-B14F-4D97-AF65-F5344CB8AC3E}">
        <p14:creationId xmlns:p14="http://schemas.microsoft.com/office/powerpoint/2010/main" val="21101718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0648"/>
            <a:ext cx="8229600" cy="706090"/>
          </a:xfrm>
        </p:spPr>
        <p:txBody>
          <a:bodyPr/>
          <a:lstStyle/>
          <a:p>
            <a:r>
              <a:rPr lang="en-US" dirty="0">
                <a:solidFill>
                  <a:srgbClr val="000000"/>
                </a:solidFill>
              </a:rPr>
              <a:t>Important steps to reduce environmental impacts</a:t>
            </a:r>
          </a:p>
        </p:txBody>
      </p:sp>
      <p:sp>
        <p:nvSpPr>
          <p:cNvPr id="3" name="Content Placeholder 2"/>
          <p:cNvSpPr>
            <a:spLocks noGrp="1"/>
          </p:cNvSpPr>
          <p:nvPr>
            <p:ph idx="1"/>
          </p:nvPr>
        </p:nvSpPr>
        <p:spPr>
          <a:xfrm>
            <a:off x="549275" y="1213339"/>
            <a:ext cx="8042276" cy="4961926"/>
          </a:xfrm>
        </p:spPr>
        <p:txBody>
          <a:bodyPr>
            <a:normAutofit/>
          </a:bodyPr>
          <a:lstStyle/>
          <a:p>
            <a:pPr marL="457200" lvl="0" indent="-457200">
              <a:buFont typeface="+mj-lt"/>
              <a:buAutoNum type="arabicPeriod"/>
            </a:pPr>
            <a:r>
              <a:rPr lang="en-US" dirty="0">
                <a:solidFill>
                  <a:srgbClr val="000000"/>
                </a:solidFill>
              </a:rPr>
              <a:t>Walk the construction route to identify the limit of vegetation clearance, significant vegetation, ‘no go’ areas, locations for stockpiles, plant compounds and access roads.</a:t>
            </a:r>
            <a:endParaRPr lang="en-AU" dirty="0">
              <a:solidFill>
                <a:srgbClr val="000000"/>
              </a:solidFill>
            </a:endParaRPr>
          </a:p>
          <a:p>
            <a:pPr marL="457200" lvl="0" indent="-457200">
              <a:buFont typeface="+mj-lt"/>
              <a:buAutoNum type="arabicPeriod"/>
            </a:pPr>
            <a:r>
              <a:rPr lang="en-US" dirty="0">
                <a:solidFill>
                  <a:srgbClr val="000000"/>
                </a:solidFill>
              </a:rPr>
              <a:t>Clearly identify the extent of the construction area and those areas to remain undisturbed</a:t>
            </a:r>
            <a:endParaRPr lang="en-AU" dirty="0">
              <a:solidFill>
                <a:srgbClr val="000000"/>
              </a:solidFill>
            </a:endParaRPr>
          </a:p>
          <a:p>
            <a:pPr marL="457200" lvl="0" indent="-457200">
              <a:buFont typeface="+mj-lt"/>
              <a:buAutoNum type="arabicPeriod"/>
            </a:pPr>
            <a:r>
              <a:rPr lang="en-US" dirty="0">
                <a:solidFill>
                  <a:srgbClr val="000000"/>
                </a:solidFill>
              </a:rPr>
              <a:t>Ensure machinery and equipment is clean before bringing to site</a:t>
            </a:r>
            <a:endParaRPr lang="en-AU" dirty="0">
              <a:solidFill>
                <a:srgbClr val="000000"/>
              </a:solidFill>
            </a:endParaRPr>
          </a:p>
          <a:p>
            <a:pPr marL="457200" lvl="0" indent="-457200">
              <a:buFont typeface="+mj-lt"/>
              <a:buAutoNum type="arabicPeriod"/>
            </a:pPr>
            <a:r>
              <a:rPr lang="en-US" dirty="0">
                <a:solidFill>
                  <a:srgbClr val="000000"/>
                </a:solidFill>
              </a:rPr>
              <a:t>Keep work and vehicles within the construction area</a:t>
            </a:r>
            <a:endParaRPr lang="en-AU" dirty="0">
              <a:solidFill>
                <a:srgbClr val="000000"/>
              </a:solidFill>
            </a:endParaRPr>
          </a:p>
          <a:p>
            <a:pPr marL="457200" lvl="0" indent="-457200">
              <a:buFont typeface="+mj-lt"/>
              <a:buAutoNum type="arabicPeriod"/>
            </a:pPr>
            <a:r>
              <a:rPr lang="en-US" dirty="0">
                <a:solidFill>
                  <a:srgbClr val="000000"/>
                </a:solidFill>
              </a:rPr>
              <a:t>Keep machinery and stockpiles on cleared areas</a:t>
            </a:r>
            <a:endParaRPr lang="en-AU" dirty="0">
              <a:solidFill>
                <a:srgbClr val="000000"/>
              </a:solidFill>
            </a:endParaRPr>
          </a:p>
          <a:p>
            <a:pPr marL="457200" lvl="0" indent="-457200">
              <a:buFont typeface="+mj-lt"/>
              <a:buAutoNum type="arabicPeriod"/>
            </a:pPr>
            <a:r>
              <a:rPr lang="en-US" dirty="0">
                <a:solidFill>
                  <a:srgbClr val="000000"/>
                </a:solidFill>
              </a:rPr>
              <a:t>Use the appropriate machinery for the task</a:t>
            </a:r>
            <a:endParaRPr lang="en-AU" dirty="0">
              <a:solidFill>
                <a:srgbClr val="000000"/>
              </a:solidFill>
            </a:endParaRPr>
          </a:p>
          <a:p>
            <a:pPr marL="457200" lvl="0" indent="-457200">
              <a:buFont typeface="+mj-lt"/>
              <a:buAutoNum type="arabicPeriod"/>
            </a:pPr>
            <a:r>
              <a:rPr lang="en-US" dirty="0">
                <a:solidFill>
                  <a:srgbClr val="000000"/>
                </a:solidFill>
              </a:rPr>
              <a:t>Plan vegetation removal (do not clear vegetation unnecessarily).</a:t>
            </a:r>
            <a:endParaRPr lang="en-AU" dirty="0">
              <a:solidFill>
                <a:srgbClr val="000000"/>
              </a:solidFill>
            </a:endParaRPr>
          </a:p>
          <a:p>
            <a:pPr marL="457200" indent="-457200">
              <a:buFont typeface="+mj-lt"/>
              <a:buAutoNum type="arabicPeriod"/>
            </a:pPr>
            <a:r>
              <a:rPr lang="en-US" dirty="0">
                <a:solidFill>
                  <a:srgbClr val="000000"/>
                </a:solidFill>
              </a:rPr>
              <a:t>Topsoil should be stripped and stockpiled for use as soon as practicable</a:t>
            </a:r>
            <a:r>
              <a:rPr lang="en-AU" dirty="0">
                <a:solidFill>
                  <a:srgbClr val="000000"/>
                </a:solidFill>
              </a:rPr>
              <a:t> </a:t>
            </a:r>
            <a:endParaRPr lang="en-US" dirty="0">
              <a:solidFill>
                <a:srgbClr val="000000"/>
              </a:solidFill>
            </a:endParaRPr>
          </a:p>
        </p:txBody>
      </p:sp>
    </p:spTree>
    <p:custDataLst>
      <p:tags r:id="rId1"/>
    </p:custDataLst>
    <p:extLst>
      <p:ext uri="{BB962C8B-B14F-4D97-AF65-F5344CB8AC3E}">
        <p14:creationId xmlns:p14="http://schemas.microsoft.com/office/powerpoint/2010/main" val="37639092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5613" y="260648"/>
            <a:ext cx="8229600" cy="706090"/>
          </a:xfrm>
        </p:spPr>
        <p:txBody>
          <a:bodyPr/>
          <a:lstStyle/>
          <a:p>
            <a:r>
              <a:rPr lang="en-US" dirty="0">
                <a:solidFill>
                  <a:srgbClr val="000000"/>
                </a:solidFill>
              </a:rPr>
              <a:t>Important steps to reduce environmental impacts continued</a:t>
            </a:r>
          </a:p>
        </p:txBody>
      </p:sp>
      <p:sp>
        <p:nvSpPr>
          <p:cNvPr id="3" name="Content Placeholder 2"/>
          <p:cNvSpPr>
            <a:spLocks noGrp="1"/>
          </p:cNvSpPr>
          <p:nvPr>
            <p:ph idx="1"/>
          </p:nvPr>
        </p:nvSpPr>
        <p:spPr>
          <a:xfrm>
            <a:off x="549275" y="1600201"/>
            <a:ext cx="8042276" cy="4981170"/>
          </a:xfrm>
        </p:spPr>
        <p:txBody>
          <a:bodyPr>
            <a:normAutofit/>
          </a:bodyPr>
          <a:lstStyle/>
          <a:p>
            <a:pPr marL="457200" lvl="0" indent="-457200">
              <a:buFont typeface="+mj-lt"/>
              <a:buAutoNum type="arabicPeriod"/>
            </a:pPr>
            <a:r>
              <a:rPr lang="en-US" dirty="0">
                <a:solidFill>
                  <a:srgbClr val="000000"/>
                </a:solidFill>
              </a:rPr>
              <a:t>Protect and maintain site erosion control measures</a:t>
            </a:r>
          </a:p>
          <a:p>
            <a:pPr marL="457200" lvl="0" indent="-457200">
              <a:buFont typeface="+mj-lt"/>
              <a:buAutoNum type="arabicPeriod"/>
            </a:pPr>
            <a:r>
              <a:rPr lang="en-US" dirty="0">
                <a:solidFill>
                  <a:srgbClr val="000000"/>
                </a:solidFill>
              </a:rPr>
              <a:t>Ensure the works drain to the erosion/ sedimentation control structures.</a:t>
            </a:r>
            <a:endParaRPr lang="en-AU" dirty="0">
              <a:solidFill>
                <a:srgbClr val="000000"/>
              </a:solidFill>
            </a:endParaRPr>
          </a:p>
          <a:p>
            <a:pPr marL="457200" lvl="0" indent="-457200">
              <a:buFont typeface="+mj-lt"/>
              <a:buAutoNum type="arabicPeriod"/>
            </a:pPr>
            <a:r>
              <a:rPr lang="en-US" dirty="0">
                <a:solidFill>
                  <a:srgbClr val="000000"/>
                </a:solidFill>
              </a:rPr>
              <a:t> Ensure waste is controlled and disposed of correctly</a:t>
            </a:r>
            <a:endParaRPr lang="en-AU" dirty="0">
              <a:solidFill>
                <a:srgbClr val="000000"/>
              </a:solidFill>
            </a:endParaRPr>
          </a:p>
          <a:p>
            <a:pPr marL="457200" lvl="0" indent="-457200">
              <a:buFont typeface="+mj-lt"/>
              <a:buAutoNum type="arabicPeriod"/>
            </a:pPr>
            <a:r>
              <a:rPr lang="en-US" dirty="0">
                <a:solidFill>
                  <a:srgbClr val="000000"/>
                </a:solidFill>
              </a:rPr>
              <a:t>Clean equipment before moving to another site.</a:t>
            </a:r>
            <a:endParaRPr lang="en-AU" dirty="0">
              <a:solidFill>
                <a:srgbClr val="000000"/>
              </a:solidFill>
            </a:endParaRPr>
          </a:p>
          <a:p>
            <a:pPr marL="457200" indent="-457200">
              <a:buFont typeface="+mj-lt"/>
              <a:buAutoNum type="arabicPeriod"/>
            </a:pPr>
            <a:r>
              <a:rPr lang="en-US" dirty="0">
                <a:solidFill>
                  <a:srgbClr val="000000"/>
                </a:solidFill>
              </a:rPr>
              <a:t>If unsure about any environmental controls contact the Site Supervisor</a:t>
            </a:r>
            <a:r>
              <a:rPr lang="en-AU" dirty="0"/>
              <a:t> </a:t>
            </a:r>
            <a:endParaRPr lang="en-US" dirty="0"/>
          </a:p>
        </p:txBody>
      </p:sp>
    </p:spTree>
    <p:custDataLst>
      <p:tags r:id="rId1"/>
    </p:custDataLst>
    <p:extLst>
      <p:ext uri="{BB962C8B-B14F-4D97-AF65-F5344CB8AC3E}">
        <p14:creationId xmlns:p14="http://schemas.microsoft.com/office/powerpoint/2010/main" val="23646865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6706"/>
            <a:ext cx="8229600" cy="706090"/>
          </a:xfrm>
        </p:spPr>
        <p:txBody>
          <a:bodyPr/>
          <a:lstStyle/>
          <a:p>
            <a:r>
              <a:rPr lang="en-US" sz="2400" dirty="0">
                <a:solidFill>
                  <a:srgbClr val="000000"/>
                </a:solidFill>
              </a:rPr>
              <a:t>1.4 S</a:t>
            </a:r>
            <a:r>
              <a:rPr lang="en-AU" sz="2400" dirty="0">
                <a:solidFill>
                  <a:srgbClr val="000000"/>
                </a:solidFill>
              </a:rPr>
              <a:t>elect and wear personal protective equipment appropriate for work activities</a:t>
            </a:r>
            <a:endParaRPr lang="en-US" sz="2400" dirty="0">
              <a:solidFill>
                <a:srgbClr val="000000"/>
              </a:solidFill>
            </a:endParaRPr>
          </a:p>
        </p:txBody>
      </p:sp>
      <p:sp>
        <p:nvSpPr>
          <p:cNvPr id="3" name="Content Placeholder 2"/>
          <p:cNvSpPr>
            <a:spLocks noGrp="1"/>
          </p:cNvSpPr>
          <p:nvPr>
            <p:ph idx="1"/>
          </p:nvPr>
        </p:nvSpPr>
        <p:spPr/>
        <p:txBody>
          <a:bodyPr>
            <a:normAutofit/>
          </a:bodyPr>
          <a:lstStyle/>
          <a:p>
            <a:pPr marL="0" indent="0">
              <a:buNone/>
            </a:pPr>
            <a:r>
              <a:rPr lang="en-US" dirty="0">
                <a:solidFill>
                  <a:srgbClr val="000000"/>
                </a:solidFill>
              </a:rPr>
              <a:t>Personal protective equipment (PPE) is clothing, equipment or substances designed to be worn by someone to protect them from risks of injury or illness.  PPE can include:</a:t>
            </a:r>
          </a:p>
          <a:p>
            <a:pPr marL="285750" indent="-285750">
              <a:buFont typeface="Arial" panose="020B0604020202020204" pitchFamily="34" charset="0"/>
              <a:buChar char="•"/>
            </a:pPr>
            <a:r>
              <a:rPr lang="en-US" dirty="0">
                <a:solidFill>
                  <a:srgbClr val="000000"/>
                </a:solidFill>
                <a:latin typeface="+mn-lt"/>
              </a:rPr>
              <a:t>Hearing protective devices</a:t>
            </a:r>
          </a:p>
          <a:p>
            <a:pPr marL="285750" indent="-285750">
              <a:buFont typeface="Arial" panose="020B0604020202020204" pitchFamily="34" charset="0"/>
              <a:buChar char="•"/>
            </a:pPr>
            <a:r>
              <a:rPr lang="en-US" dirty="0">
                <a:solidFill>
                  <a:srgbClr val="000000"/>
                </a:solidFill>
                <a:latin typeface="+mn-lt"/>
              </a:rPr>
              <a:t>Respirators</a:t>
            </a:r>
          </a:p>
          <a:p>
            <a:pPr marL="285750" indent="-285750">
              <a:buFont typeface="Arial" panose="020B0604020202020204" pitchFamily="34" charset="0"/>
              <a:buChar char="•"/>
            </a:pPr>
            <a:r>
              <a:rPr lang="en-US" dirty="0">
                <a:solidFill>
                  <a:srgbClr val="000000"/>
                </a:solidFill>
                <a:latin typeface="+mn-lt"/>
              </a:rPr>
              <a:t>Eye and face protection</a:t>
            </a:r>
          </a:p>
          <a:p>
            <a:pPr marL="285750" indent="-285750">
              <a:buFont typeface="Arial" panose="020B0604020202020204" pitchFamily="34" charset="0"/>
              <a:buChar char="•"/>
            </a:pPr>
            <a:r>
              <a:rPr lang="en-US" dirty="0">
                <a:solidFill>
                  <a:srgbClr val="000000"/>
                </a:solidFill>
                <a:latin typeface="+mn-lt"/>
              </a:rPr>
              <a:t>Safety helmets and sun hats</a:t>
            </a:r>
          </a:p>
          <a:p>
            <a:pPr marL="285750" indent="-285750">
              <a:buFont typeface="Arial" panose="020B0604020202020204" pitchFamily="34" charset="0"/>
              <a:buChar char="•"/>
            </a:pPr>
            <a:r>
              <a:rPr lang="en-US" dirty="0">
                <a:solidFill>
                  <a:srgbClr val="000000"/>
                </a:solidFill>
                <a:latin typeface="+mn-lt"/>
              </a:rPr>
              <a:t>Gloves and safety boots</a:t>
            </a:r>
          </a:p>
          <a:p>
            <a:pPr marL="285750" indent="-285750">
              <a:buFont typeface="Arial" panose="020B0604020202020204" pitchFamily="34" charset="0"/>
              <a:buChar char="•"/>
            </a:pPr>
            <a:r>
              <a:rPr lang="en-US" dirty="0">
                <a:solidFill>
                  <a:srgbClr val="000000"/>
                </a:solidFill>
                <a:latin typeface="+mn-lt"/>
              </a:rPr>
              <a:t>High visibility clothing</a:t>
            </a:r>
          </a:p>
          <a:p>
            <a:pPr marL="0" indent="0">
              <a:buNone/>
            </a:pPr>
            <a:endParaRPr lang="en-US" dirty="0"/>
          </a:p>
          <a:p>
            <a:pPr marL="0" indent="0">
              <a:buNone/>
            </a:pPr>
            <a:endParaRPr lang="en-US" dirty="0"/>
          </a:p>
        </p:txBody>
      </p:sp>
      <p:pic>
        <p:nvPicPr>
          <p:cNvPr id="4" name="Picture 27" descr="C:\Users\Emily\OneDrive\Documents\Advanced Solutions\_IMAGES\signalperson.bmp"/>
          <p:cNvPicPr>
            <a:picLocks noChangeAspect="1" noChangeArrowheads="1"/>
          </p:cNvPicPr>
          <p:nvPr/>
        </p:nvPicPr>
        <p:blipFill>
          <a:blip r:embed="rId3" cstate="email">
            <a:extLst>
              <a:ext uri="{28A0092B-C50C-407E-A947-70E740481C1C}">
                <a14:useLocalDpi xmlns:a14="http://schemas.microsoft.com/office/drawing/2010/main" val="0"/>
              </a:ext>
            </a:extLst>
          </a:blip>
          <a:srcRect b="-70"/>
          <a:stretch>
            <a:fillRect/>
          </a:stretch>
        </p:blipFill>
        <p:spPr bwMode="auto">
          <a:xfrm>
            <a:off x="5148064" y="2272094"/>
            <a:ext cx="2753290" cy="3618852"/>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0821360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000000"/>
                </a:solidFill>
              </a:rPr>
              <a:t>PPE continued</a:t>
            </a:r>
          </a:p>
        </p:txBody>
      </p:sp>
      <p:sp>
        <p:nvSpPr>
          <p:cNvPr id="3" name="Content Placeholder 2"/>
          <p:cNvSpPr>
            <a:spLocks noGrp="1"/>
          </p:cNvSpPr>
          <p:nvPr>
            <p:ph idx="1"/>
          </p:nvPr>
        </p:nvSpPr>
        <p:spPr/>
        <p:txBody>
          <a:bodyPr>
            <a:normAutofit/>
          </a:bodyPr>
          <a:lstStyle/>
          <a:p>
            <a:pPr marL="0" indent="0">
              <a:buNone/>
            </a:pPr>
            <a:r>
              <a:rPr lang="en-US" dirty="0">
                <a:solidFill>
                  <a:srgbClr val="000000"/>
                </a:solidFill>
              </a:rPr>
              <a:t>PPE is the least effective method of controlling a safety risk and does not control the hazard at the source. Because of this, the control of exposure to risks should be secured by one or more measures other than the provision of personal protective equipment.</a:t>
            </a:r>
            <a:r>
              <a:rPr lang="en-AU" dirty="0">
                <a:solidFill>
                  <a:srgbClr val="000000"/>
                </a:solidFill>
              </a:rPr>
              <a:t> </a:t>
            </a:r>
            <a:r>
              <a:rPr lang="en-US" dirty="0">
                <a:solidFill>
                  <a:srgbClr val="000000"/>
                </a:solidFill>
              </a:rPr>
              <a:t>PPE should only be used:</a:t>
            </a:r>
          </a:p>
          <a:p>
            <a:pPr marL="285750" indent="-285750">
              <a:buFont typeface="Arial" panose="020B0604020202020204" pitchFamily="34" charset="0"/>
              <a:buChar char="•"/>
            </a:pPr>
            <a:r>
              <a:rPr lang="en-US" dirty="0">
                <a:solidFill>
                  <a:srgbClr val="000000"/>
                </a:solidFill>
                <a:latin typeface="+mn-lt"/>
              </a:rPr>
              <a:t>Where there are no practical higher order control measures available</a:t>
            </a:r>
          </a:p>
          <a:p>
            <a:pPr marL="285750" indent="-285750">
              <a:buFont typeface="Arial" panose="020B0604020202020204" pitchFamily="34" charset="0"/>
              <a:buChar char="•"/>
            </a:pPr>
            <a:r>
              <a:rPr lang="en-US" dirty="0">
                <a:solidFill>
                  <a:srgbClr val="000000"/>
                </a:solidFill>
                <a:latin typeface="+mn-lt"/>
              </a:rPr>
              <a:t>As temporary measure until more effective control measure is used</a:t>
            </a:r>
          </a:p>
          <a:p>
            <a:pPr marL="285750" indent="-285750">
              <a:buFont typeface="Arial" panose="020B0604020202020204" pitchFamily="34" charset="0"/>
              <a:buChar char="•"/>
            </a:pPr>
            <a:r>
              <a:rPr lang="en-US" dirty="0">
                <a:solidFill>
                  <a:srgbClr val="000000"/>
                </a:solidFill>
                <a:latin typeface="+mn-lt"/>
              </a:rPr>
              <a:t>To supplement higher level control measures (back up)</a:t>
            </a:r>
          </a:p>
        </p:txBody>
      </p:sp>
    </p:spTree>
    <p:custDataLst>
      <p:tags r:id="rId1"/>
    </p:custDataLst>
    <p:extLst>
      <p:ext uri="{BB962C8B-B14F-4D97-AF65-F5344CB8AC3E}">
        <p14:creationId xmlns:p14="http://schemas.microsoft.com/office/powerpoint/2010/main" val="31008010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41220"/>
            <a:ext cx="8229600" cy="706090"/>
          </a:xfrm>
        </p:spPr>
        <p:txBody>
          <a:bodyPr/>
          <a:lstStyle/>
          <a:p>
            <a:r>
              <a:rPr lang="en-US" sz="2000" dirty="0">
                <a:solidFill>
                  <a:srgbClr val="000000"/>
                </a:solidFill>
              </a:rPr>
              <a:t>1.5</a:t>
            </a:r>
            <a:r>
              <a:rPr lang="en-US" sz="2000" baseline="0" dirty="0">
                <a:solidFill>
                  <a:srgbClr val="000000"/>
                </a:solidFill>
              </a:rPr>
              <a:t> </a:t>
            </a:r>
            <a:r>
              <a:rPr lang="en-AU" sz="2000" dirty="0"/>
              <a:t>Ensure the contractor has a job plan available and ensure best use of the available resources that meet the task requirement</a:t>
            </a:r>
            <a:endParaRPr lang="en-US" sz="2000" dirty="0">
              <a:solidFill>
                <a:srgbClr val="000000"/>
              </a:solidFill>
            </a:endParaRPr>
          </a:p>
        </p:txBody>
      </p:sp>
      <p:sp>
        <p:nvSpPr>
          <p:cNvPr id="3" name="Content Placeholder 2"/>
          <p:cNvSpPr>
            <a:spLocks noGrp="1"/>
          </p:cNvSpPr>
          <p:nvPr>
            <p:ph idx="1"/>
          </p:nvPr>
        </p:nvSpPr>
        <p:spPr/>
        <p:txBody>
          <a:bodyPr/>
          <a:lstStyle/>
          <a:p>
            <a:pPr marL="0" indent="0">
              <a:buNone/>
            </a:pPr>
            <a:r>
              <a:rPr lang="en-US" dirty="0"/>
              <a:t>The Job Management Plan provides a ‘roadmap’ for the project team to follow – as well as it being one of the Project Managers main communications and control tools throughout the project. Information may include:</a:t>
            </a:r>
          </a:p>
          <a:p>
            <a:pPr marL="285750" lvl="0" indent="-285750">
              <a:buFont typeface="Arial" panose="020B0604020202020204" pitchFamily="34" charset="0"/>
              <a:buChar char="•"/>
            </a:pPr>
            <a:r>
              <a:rPr lang="en-AU" dirty="0">
                <a:latin typeface="+mn-lt"/>
              </a:rPr>
              <a:t>Task requirements</a:t>
            </a:r>
          </a:p>
          <a:p>
            <a:pPr marL="285750" lvl="0" indent="-285750">
              <a:buFont typeface="Arial" panose="020B0604020202020204" pitchFamily="34" charset="0"/>
              <a:buChar char="•"/>
            </a:pPr>
            <a:r>
              <a:rPr lang="en-AU" dirty="0">
                <a:latin typeface="+mn-lt"/>
              </a:rPr>
              <a:t>Human resource requirements</a:t>
            </a:r>
          </a:p>
          <a:p>
            <a:pPr marL="285750" lvl="0" indent="-285750">
              <a:buFont typeface="Arial" panose="020B0604020202020204" pitchFamily="34" charset="0"/>
              <a:buChar char="•"/>
            </a:pPr>
            <a:r>
              <a:rPr lang="en-AU" dirty="0">
                <a:latin typeface="+mn-lt"/>
              </a:rPr>
              <a:t>Plant and machinery requirements</a:t>
            </a:r>
          </a:p>
          <a:p>
            <a:pPr marL="285750" lvl="0" indent="-285750">
              <a:buFont typeface="Arial" panose="020B0604020202020204" pitchFamily="34" charset="0"/>
              <a:buChar char="•"/>
            </a:pPr>
            <a:r>
              <a:rPr lang="en-AU" dirty="0">
                <a:latin typeface="+mn-lt"/>
              </a:rPr>
              <a:t>Construction materials requirements</a:t>
            </a:r>
          </a:p>
          <a:p>
            <a:pPr marL="0" indent="0">
              <a:buNone/>
            </a:pPr>
            <a:endParaRPr lang="en-US" dirty="0"/>
          </a:p>
        </p:txBody>
      </p:sp>
    </p:spTree>
    <p:custDataLst>
      <p:tags r:id="rId1"/>
    </p:custDataLst>
    <p:extLst>
      <p:ext uri="{BB962C8B-B14F-4D97-AF65-F5344CB8AC3E}">
        <p14:creationId xmlns:p14="http://schemas.microsoft.com/office/powerpoint/2010/main" val="39452175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Picture 11" descr="Image result for wh&amp;s"/>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6435968" y="4515221"/>
            <a:ext cx="2145323" cy="1717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200" y="332656"/>
            <a:ext cx="8229600" cy="706090"/>
          </a:xfrm>
        </p:spPr>
        <p:txBody>
          <a:bodyPr/>
          <a:lstStyle/>
          <a:p>
            <a:r>
              <a:rPr lang="en-US" dirty="0">
                <a:solidFill>
                  <a:srgbClr val="000000"/>
                </a:solidFill>
              </a:rPr>
              <a:t>1.6 </a:t>
            </a:r>
            <a:r>
              <a:rPr lang="en-AU" dirty="0"/>
              <a:t>Identify resources required to complete the tasks</a:t>
            </a:r>
            <a:endParaRPr lang="en-US" dirty="0">
              <a:solidFill>
                <a:srgbClr val="000000"/>
              </a:solidFill>
            </a:endParaRPr>
          </a:p>
        </p:txBody>
      </p:sp>
      <p:sp>
        <p:nvSpPr>
          <p:cNvPr id="3" name="Content Placeholder 2"/>
          <p:cNvSpPr>
            <a:spLocks noGrp="1"/>
          </p:cNvSpPr>
          <p:nvPr>
            <p:ph idx="1"/>
          </p:nvPr>
        </p:nvSpPr>
        <p:spPr>
          <a:xfrm>
            <a:off x="457200" y="1196752"/>
            <a:ext cx="8229600" cy="4896543"/>
          </a:xfrm>
        </p:spPr>
        <p:txBody>
          <a:bodyPr/>
          <a:lstStyle/>
          <a:p>
            <a:pPr marL="0" indent="0">
              <a:buNone/>
            </a:pPr>
            <a:r>
              <a:rPr lang="en-AU" dirty="0"/>
              <a:t>There are many individual resources needed to complete a project. In a road construction project, the major resource groups are:</a:t>
            </a:r>
          </a:p>
          <a:p>
            <a:pPr marL="285750" indent="-285750">
              <a:buFont typeface="Arial" panose="020B0604020202020204" pitchFamily="34" charset="0"/>
              <a:buChar char="•"/>
            </a:pPr>
            <a:r>
              <a:rPr lang="en-AU" dirty="0">
                <a:latin typeface="+mn-lt"/>
              </a:rPr>
              <a:t>Manpower</a:t>
            </a:r>
          </a:p>
          <a:p>
            <a:pPr marL="285750" indent="-285750">
              <a:buFont typeface="Arial" panose="020B0604020202020204" pitchFamily="34" charset="0"/>
              <a:buChar char="•"/>
            </a:pPr>
            <a:r>
              <a:rPr lang="en-AU" dirty="0">
                <a:latin typeface="+mn-lt"/>
              </a:rPr>
              <a:t>Equipment</a:t>
            </a:r>
          </a:p>
          <a:p>
            <a:pPr marL="285750" indent="-285750">
              <a:buFont typeface="Arial" panose="020B0604020202020204" pitchFamily="34" charset="0"/>
              <a:buChar char="•"/>
            </a:pPr>
            <a:r>
              <a:rPr lang="en-AU" dirty="0">
                <a:latin typeface="+mn-lt"/>
              </a:rPr>
              <a:t>Materials</a:t>
            </a:r>
          </a:p>
          <a:p>
            <a:pPr marL="0" indent="0">
              <a:buNone/>
            </a:pPr>
            <a:endParaRPr lang="en-AU" dirty="0">
              <a:solidFill>
                <a:srgbClr val="000000"/>
              </a:solidFill>
            </a:endParaRPr>
          </a:p>
        </p:txBody>
      </p:sp>
    </p:spTree>
    <p:custDataLst>
      <p:tags r:id="rId1"/>
    </p:custDataLst>
    <p:extLst>
      <p:ext uri="{BB962C8B-B14F-4D97-AF65-F5344CB8AC3E}">
        <p14:creationId xmlns:p14="http://schemas.microsoft.com/office/powerpoint/2010/main" val="1196352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2.0 Ensure appropriate initiation of tasks is carried out</a:t>
            </a:r>
          </a:p>
        </p:txBody>
      </p:sp>
    </p:spTree>
    <p:custDataLst>
      <p:tags r:id="rId1"/>
    </p:custDataLst>
    <p:extLst>
      <p:ext uri="{BB962C8B-B14F-4D97-AF65-F5344CB8AC3E}">
        <p14:creationId xmlns:p14="http://schemas.microsoft.com/office/powerpoint/2010/main" val="22046913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94571"/>
            <a:ext cx="8042276" cy="786157"/>
          </a:xfrm>
        </p:spPr>
        <p:txBody>
          <a:bodyPr/>
          <a:lstStyle/>
          <a:p>
            <a:r>
              <a:rPr lang="en-AU" sz="2400" dirty="0"/>
              <a:t>2.1 Confirm that the contractor has the required </a:t>
            </a:r>
            <a:r>
              <a:rPr lang="en-AU" sz="2400" dirty="0" smtClean="0"/>
              <a:t>resources</a:t>
            </a:r>
            <a:endParaRPr lang="en-AU" sz="2400" dirty="0"/>
          </a:p>
        </p:txBody>
      </p:sp>
      <p:sp>
        <p:nvSpPr>
          <p:cNvPr id="3" name="Content Placeholder 2"/>
          <p:cNvSpPr>
            <a:spLocks noGrp="1"/>
          </p:cNvSpPr>
          <p:nvPr>
            <p:ph idx="1"/>
          </p:nvPr>
        </p:nvSpPr>
        <p:spPr>
          <a:xfrm>
            <a:off x="549275" y="1412776"/>
            <a:ext cx="8042276" cy="4043363"/>
          </a:xfrm>
        </p:spPr>
        <p:txBody>
          <a:bodyPr/>
          <a:lstStyle/>
          <a:p>
            <a:pPr marL="0" indent="0">
              <a:buNone/>
            </a:pPr>
            <a:r>
              <a:rPr lang="en-US" dirty="0"/>
              <a:t>It is important to have adequate resources that meet the requirement of the task before beginning.  These requirements can include:</a:t>
            </a:r>
            <a:endParaRPr lang="en-AU" dirty="0"/>
          </a:p>
          <a:p>
            <a:pPr marL="285750" indent="-285750">
              <a:buFont typeface="Arial" panose="020B0604020202020204" pitchFamily="34" charset="0"/>
              <a:buChar char="•"/>
            </a:pPr>
            <a:r>
              <a:rPr lang="en-AU" dirty="0">
                <a:latin typeface="+mn-lt"/>
              </a:rPr>
              <a:t>Personnel and Labour</a:t>
            </a:r>
          </a:p>
          <a:p>
            <a:pPr marL="285750" indent="-285750">
              <a:buFont typeface="Arial" panose="020B0604020202020204" pitchFamily="34" charset="0"/>
              <a:buChar char="•"/>
            </a:pPr>
            <a:r>
              <a:rPr lang="en-AU" dirty="0">
                <a:latin typeface="+mn-lt"/>
              </a:rPr>
              <a:t>Plant, Machinery and Equipment Construction materials</a:t>
            </a:r>
          </a:p>
          <a:p>
            <a:pPr marL="285750" indent="-285750">
              <a:buFont typeface="Arial" panose="020B0604020202020204" pitchFamily="34" charset="0"/>
              <a:buChar char="•"/>
            </a:pPr>
            <a:r>
              <a:rPr lang="en-AU" dirty="0">
                <a:latin typeface="+mn-lt"/>
              </a:rPr>
              <a:t>Co-ordination</a:t>
            </a:r>
          </a:p>
          <a:p>
            <a:pPr marL="285750" indent="-285750">
              <a:buFont typeface="Arial" panose="020B0604020202020204" pitchFamily="34" charset="0"/>
              <a:buChar char="•"/>
            </a:pPr>
            <a:r>
              <a:rPr lang="en-AU" dirty="0">
                <a:latin typeface="+mn-lt"/>
              </a:rPr>
              <a:t>Estimation of Materials is an essential practice when calculating quantities of materials.</a:t>
            </a:r>
          </a:p>
          <a:p>
            <a:endParaRPr lang="en-AU" dirty="0">
              <a:solidFill>
                <a:schemeClr val="tx1"/>
              </a:solidFill>
            </a:endParaRPr>
          </a:p>
          <a:p>
            <a:endParaRPr lang="en-AU" dirty="0">
              <a:solidFill>
                <a:schemeClr val="tx1"/>
              </a:solidFill>
            </a:endParaRPr>
          </a:p>
        </p:txBody>
      </p:sp>
    </p:spTree>
    <p:custDataLst>
      <p:tags r:id="rId1"/>
    </p:custDataLst>
    <p:extLst>
      <p:ext uri="{BB962C8B-B14F-4D97-AF65-F5344CB8AC3E}">
        <p14:creationId xmlns:p14="http://schemas.microsoft.com/office/powerpoint/2010/main" val="1918087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2708" y="864801"/>
            <a:ext cx="8229600" cy="706090"/>
          </a:xfrm>
        </p:spPr>
        <p:txBody>
          <a:bodyPr/>
          <a:lstStyle/>
          <a:p>
            <a:r>
              <a:rPr lang="en-AU" sz="2400" dirty="0">
                <a:solidFill>
                  <a:schemeClr val="tx1"/>
                </a:solidFill>
              </a:rPr>
              <a:t>2.2 </a:t>
            </a:r>
            <a:r>
              <a:rPr lang="en-AU" sz="2400" dirty="0"/>
              <a:t>Ensure the contractor has communicated clear and timely instructions to team members and others involved</a:t>
            </a:r>
            <a:endParaRPr lang="en-AU" sz="2400" dirty="0">
              <a:solidFill>
                <a:schemeClr val="tx1"/>
              </a:solidFill>
            </a:endParaRPr>
          </a:p>
        </p:txBody>
      </p:sp>
      <p:sp>
        <p:nvSpPr>
          <p:cNvPr id="3" name="Content Placeholder 2"/>
          <p:cNvSpPr>
            <a:spLocks noGrp="1"/>
          </p:cNvSpPr>
          <p:nvPr>
            <p:ph idx="1"/>
          </p:nvPr>
        </p:nvSpPr>
        <p:spPr>
          <a:xfrm>
            <a:off x="457200" y="1594338"/>
            <a:ext cx="8229600" cy="4426950"/>
          </a:xfrm>
        </p:spPr>
        <p:txBody>
          <a:bodyPr>
            <a:normAutofit/>
          </a:bodyPr>
          <a:lstStyle/>
          <a:p>
            <a:r>
              <a:rPr lang="en-AU" dirty="0"/>
              <a:t>Communication techniques </a:t>
            </a:r>
          </a:p>
          <a:p>
            <a:pPr lvl="1">
              <a:buFont typeface="Arial" panose="020B0604020202020204" pitchFamily="34" charset="0"/>
              <a:buChar char="•"/>
            </a:pPr>
            <a:r>
              <a:rPr lang="en-AU" dirty="0"/>
              <a:t>Verbal</a:t>
            </a:r>
          </a:p>
          <a:p>
            <a:pPr lvl="1">
              <a:buFont typeface="Arial" panose="020B0604020202020204" pitchFamily="34" charset="0"/>
              <a:buChar char="•"/>
            </a:pPr>
            <a:r>
              <a:rPr lang="en-AU" dirty="0"/>
              <a:t>Written</a:t>
            </a:r>
          </a:p>
          <a:p>
            <a:pPr lvl="1">
              <a:buFont typeface="Arial" panose="020B0604020202020204" pitchFamily="34" charset="0"/>
              <a:buChar char="•"/>
            </a:pPr>
            <a:r>
              <a:rPr lang="en-AU" dirty="0"/>
              <a:t>Key questions</a:t>
            </a:r>
          </a:p>
          <a:p>
            <a:pPr lvl="1">
              <a:buFont typeface="Arial" panose="020B0604020202020204" pitchFamily="34" charset="0"/>
              <a:buChar char="•"/>
            </a:pPr>
            <a:r>
              <a:rPr lang="en-AU" dirty="0"/>
              <a:t>Methods </a:t>
            </a:r>
          </a:p>
          <a:p>
            <a:r>
              <a:rPr lang="en-AU" dirty="0"/>
              <a:t>Approval processes/protocols</a:t>
            </a:r>
          </a:p>
          <a:p>
            <a:pPr lvl="1">
              <a:buFont typeface="Arial" panose="020B0604020202020204" pitchFamily="34" charset="0"/>
              <a:buChar char="•"/>
            </a:pPr>
            <a:r>
              <a:rPr lang="en-AU" dirty="0"/>
              <a:t>Document management plan</a:t>
            </a:r>
          </a:p>
          <a:p>
            <a:endParaRPr lang="en-AU" dirty="0"/>
          </a:p>
        </p:txBody>
      </p:sp>
    </p:spTree>
    <p:custDataLst>
      <p:tags r:id="rId1"/>
    </p:custDataLst>
    <p:extLst>
      <p:ext uri="{BB962C8B-B14F-4D97-AF65-F5344CB8AC3E}">
        <p14:creationId xmlns:p14="http://schemas.microsoft.com/office/powerpoint/2010/main" val="21403696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2656"/>
            <a:ext cx="8229600" cy="706090"/>
          </a:xfrm>
        </p:spPr>
        <p:txBody>
          <a:bodyPr/>
          <a:lstStyle/>
          <a:p>
            <a:r>
              <a:rPr lang="en-AU" sz="2400" dirty="0"/>
              <a:t>2.3	Set out tasks as required for the effective completion of the civil works</a:t>
            </a:r>
          </a:p>
        </p:txBody>
      </p:sp>
      <p:sp>
        <p:nvSpPr>
          <p:cNvPr id="3" name="Content Placeholder 2"/>
          <p:cNvSpPr>
            <a:spLocks noGrp="1"/>
          </p:cNvSpPr>
          <p:nvPr>
            <p:ph idx="1"/>
          </p:nvPr>
        </p:nvSpPr>
        <p:spPr>
          <a:xfrm>
            <a:off x="457200" y="1130885"/>
            <a:ext cx="8229600" cy="4890404"/>
          </a:xfrm>
        </p:spPr>
        <p:txBody>
          <a:bodyPr/>
          <a:lstStyle/>
          <a:p>
            <a:pPr marL="0" indent="0">
              <a:buNone/>
            </a:pPr>
            <a:r>
              <a:rPr lang="en-US" dirty="0"/>
              <a:t>Developing work plans and setting out task needs to be done in such a way that ensures effective completion of the required tasks without creating a hazard. </a:t>
            </a:r>
          </a:p>
          <a:p>
            <a:pPr marL="0" indent="0">
              <a:buNone/>
            </a:pPr>
            <a:r>
              <a:rPr lang="en-US" dirty="0"/>
              <a:t>Task outlines may include:</a:t>
            </a:r>
            <a:endParaRPr lang="en-AU" dirty="0"/>
          </a:p>
          <a:p>
            <a:pPr marL="285750" lvl="0" indent="-285750">
              <a:buFont typeface="Arial" panose="020B0604020202020204" pitchFamily="34" charset="0"/>
              <a:buChar char="•"/>
            </a:pPr>
            <a:r>
              <a:rPr lang="en-AU" dirty="0">
                <a:latin typeface="+mn-lt"/>
              </a:rPr>
              <a:t>Establishing Fixed and Flexible deadlines</a:t>
            </a:r>
          </a:p>
          <a:p>
            <a:pPr marL="285750" lvl="0" indent="-285750">
              <a:buFont typeface="Arial" panose="020B0604020202020204" pitchFamily="34" charset="0"/>
              <a:buChar char="•"/>
            </a:pPr>
            <a:r>
              <a:rPr lang="en-AU" dirty="0">
                <a:latin typeface="+mn-lt"/>
              </a:rPr>
              <a:t>Establishing control lines</a:t>
            </a:r>
          </a:p>
          <a:p>
            <a:pPr marL="285750" lvl="0" indent="-285750">
              <a:buFont typeface="Arial" panose="020B0604020202020204" pitchFamily="34" charset="0"/>
              <a:buChar char="•"/>
            </a:pPr>
            <a:r>
              <a:rPr lang="en-AU" dirty="0">
                <a:latin typeface="+mn-lt"/>
              </a:rPr>
              <a:t>Establishing the cleared width</a:t>
            </a:r>
          </a:p>
          <a:p>
            <a:pPr marL="285750" lvl="0" indent="-285750">
              <a:buFont typeface="Arial" panose="020B0604020202020204" pitchFamily="34" charset="0"/>
              <a:buChar char="•"/>
            </a:pPr>
            <a:r>
              <a:rPr lang="en-AU" dirty="0">
                <a:latin typeface="+mn-lt"/>
              </a:rPr>
              <a:t>Determining batters</a:t>
            </a:r>
          </a:p>
          <a:p>
            <a:pPr marL="285750" lvl="0" indent="-285750">
              <a:buFont typeface="Arial" panose="020B0604020202020204" pitchFamily="34" charset="0"/>
              <a:buChar char="•"/>
            </a:pPr>
            <a:r>
              <a:rPr lang="en-AU" dirty="0">
                <a:latin typeface="+mn-lt"/>
              </a:rPr>
              <a:t>Establishing offsets</a:t>
            </a:r>
          </a:p>
          <a:p>
            <a:endParaRPr lang="en-AU" dirty="0"/>
          </a:p>
        </p:txBody>
      </p:sp>
    </p:spTree>
    <p:custDataLst>
      <p:tags r:id="rId1"/>
    </p:custDataLst>
    <p:extLst>
      <p:ext uri="{BB962C8B-B14F-4D97-AF65-F5344CB8AC3E}">
        <p14:creationId xmlns:p14="http://schemas.microsoft.com/office/powerpoint/2010/main" val="26927888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3.0 Oversee the execution of task</a:t>
            </a:r>
          </a:p>
        </p:txBody>
      </p:sp>
    </p:spTree>
    <p:extLst>
      <p:ext uri="{BB962C8B-B14F-4D97-AF65-F5344CB8AC3E}">
        <p14:creationId xmlns:p14="http://schemas.microsoft.com/office/powerpoint/2010/main" val="31865448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3767" y="-1335462"/>
            <a:ext cx="8042276" cy="2935662"/>
          </a:xfrm>
        </p:spPr>
        <p:txBody>
          <a:bodyPr/>
          <a:lstStyle/>
          <a:p>
            <a:r>
              <a:rPr lang="en-AU" sz="2400" dirty="0"/>
              <a:t>3.1	Monitor civil works contractor’s performance and ensure they achieve the required outcomes</a:t>
            </a:r>
            <a:br>
              <a:rPr lang="en-AU" sz="2400" dirty="0"/>
            </a:br>
            <a:endParaRPr lang="en-AU" sz="2400" dirty="0"/>
          </a:p>
        </p:txBody>
      </p:sp>
      <p:sp>
        <p:nvSpPr>
          <p:cNvPr id="3" name="Rectangle 2"/>
          <p:cNvSpPr/>
          <p:nvPr/>
        </p:nvSpPr>
        <p:spPr>
          <a:xfrm>
            <a:off x="443767" y="1597031"/>
            <a:ext cx="8042276" cy="4131900"/>
          </a:xfrm>
          <a:prstGeom prst="rect">
            <a:avLst/>
          </a:prstGeom>
        </p:spPr>
        <p:txBody>
          <a:bodyPr wrap="square">
            <a:spAutoFit/>
          </a:bodyPr>
          <a:lstStyle/>
          <a:p>
            <a:r>
              <a:rPr lang="en-AU" sz="2000" dirty="0">
                <a:latin typeface="+mj-lt"/>
              </a:rPr>
              <a:t>Monitoring tasks that should be considered:</a:t>
            </a:r>
          </a:p>
          <a:p>
            <a:endParaRPr lang="en-AU" sz="2000" dirty="0"/>
          </a:p>
          <a:p>
            <a:pPr marL="285750" indent="-285750">
              <a:lnSpc>
                <a:spcPct val="125000"/>
              </a:lnSpc>
              <a:spcBef>
                <a:spcPts val="600"/>
              </a:spcBef>
              <a:spcAft>
                <a:spcPts val="600"/>
              </a:spcAft>
              <a:buFont typeface="Arial" panose="020B0604020202020204" pitchFamily="34" charset="0"/>
              <a:buChar char="•"/>
            </a:pPr>
            <a:r>
              <a:rPr lang="en-AU" dirty="0">
                <a:cs typeface="Arial" panose="020B0604020202020204" pitchFamily="34" charset="0"/>
              </a:rPr>
              <a:t>Ongoing risk assessments</a:t>
            </a:r>
          </a:p>
          <a:p>
            <a:pPr marL="285750" indent="-285750">
              <a:lnSpc>
                <a:spcPct val="125000"/>
              </a:lnSpc>
              <a:spcBef>
                <a:spcPts val="600"/>
              </a:spcBef>
              <a:spcAft>
                <a:spcPts val="600"/>
              </a:spcAft>
              <a:buFont typeface="Arial" panose="020B0604020202020204" pitchFamily="34" charset="0"/>
              <a:buChar char="•"/>
            </a:pPr>
            <a:r>
              <a:rPr lang="en-AU" dirty="0">
                <a:cs typeface="Arial" panose="020B0604020202020204" pitchFamily="34" charset="0"/>
              </a:rPr>
              <a:t>Engineering and survey monitoring</a:t>
            </a:r>
          </a:p>
          <a:p>
            <a:pPr marL="285750" indent="-285750">
              <a:lnSpc>
                <a:spcPct val="125000"/>
              </a:lnSpc>
              <a:spcBef>
                <a:spcPts val="600"/>
              </a:spcBef>
              <a:spcAft>
                <a:spcPts val="600"/>
              </a:spcAft>
              <a:buFont typeface="Arial" panose="020B0604020202020204" pitchFamily="34" charset="0"/>
              <a:buChar char="•"/>
            </a:pPr>
            <a:r>
              <a:rPr lang="en-AU" dirty="0">
                <a:cs typeface="Arial" panose="020B0604020202020204" pitchFamily="34" charset="0"/>
              </a:rPr>
              <a:t>Sampling and testing</a:t>
            </a:r>
          </a:p>
          <a:p>
            <a:pPr marL="285750" indent="-285750">
              <a:lnSpc>
                <a:spcPct val="125000"/>
              </a:lnSpc>
              <a:spcBef>
                <a:spcPts val="600"/>
              </a:spcBef>
              <a:spcAft>
                <a:spcPts val="600"/>
              </a:spcAft>
              <a:buFont typeface="Arial" panose="020B0604020202020204" pitchFamily="34" charset="0"/>
              <a:buChar char="•"/>
            </a:pPr>
            <a:r>
              <a:rPr lang="en-AU" dirty="0">
                <a:cs typeface="Arial" panose="020B0604020202020204" pitchFamily="34" charset="0"/>
              </a:rPr>
              <a:t>Maintaining construction records</a:t>
            </a:r>
          </a:p>
          <a:p>
            <a:pPr marL="285750" indent="-285750">
              <a:lnSpc>
                <a:spcPct val="125000"/>
              </a:lnSpc>
              <a:spcBef>
                <a:spcPts val="600"/>
              </a:spcBef>
              <a:spcAft>
                <a:spcPts val="600"/>
              </a:spcAft>
              <a:buFont typeface="Arial" panose="020B0604020202020204" pitchFamily="34" charset="0"/>
              <a:buChar char="•"/>
            </a:pPr>
            <a:r>
              <a:rPr lang="en-AU" dirty="0">
                <a:cs typeface="Arial" panose="020B0604020202020204" pitchFamily="34" charset="0"/>
              </a:rPr>
              <a:t>Supervising personnel</a:t>
            </a:r>
          </a:p>
          <a:p>
            <a:pPr marL="285750" indent="-285750">
              <a:lnSpc>
                <a:spcPct val="125000"/>
              </a:lnSpc>
              <a:spcBef>
                <a:spcPts val="600"/>
              </a:spcBef>
              <a:spcAft>
                <a:spcPts val="600"/>
              </a:spcAft>
              <a:buFont typeface="Arial" panose="020B0604020202020204" pitchFamily="34" charset="0"/>
              <a:buChar char="•"/>
            </a:pPr>
            <a:r>
              <a:rPr lang="en-AU" dirty="0">
                <a:cs typeface="Arial" panose="020B0604020202020204" pitchFamily="34" charset="0"/>
              </a:rPr>
              <a:t>Monitoring equipment use </a:t>
            </a:r>
          </a:p>
          <a:p>
            <a:pPr marL="285750" indent="-285750">
              <a:lnSpc>
                <a:spcPct val="125000"/>
              </a:lnSpc>
              <a:spcBef>
                <a:spcPts val="600"/>
              </a:spcBef>
              <a:spcAft>
                <a:spcPts val="600"/>
              </a:spcAft>
              <a:buFont typeface="Arial" panose="020B0604020202020204" pitchFamily="34" charset="0"/>
              <a:buChar char="•"/>
            </a:pPr>
            <a:r>
              <a:rPr lang="en-AU" dirty="0">
                <a:cs typeface="Arial" panose="020B0604020202020204" pitchFamily="34" charset="0"/>
              </a:rPr>
              <a:t>Monitoring the relationship between different civil works</a:t>
            </a:r>
          </a:p>
        </p:txBody>
      </p:sp>
      <p:pic>
        <p:nvPicPr>
          <p:cNvPr id="4098" name="Picture 2" descr="http://www.nvwsolutions.co.uk/wp-content/uploads/2011/06/supervisio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51502" y="1340768"/>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5964802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2656"/>
            <a:ext cx="8229600" cy="706090"/>
          </a:xfrm>
        </p:spPr>
        <p:txBody>
          <a:bodyPr/>
          <a:lstStyle/>
          <a:p>
            <a:r>
              <a:rPr lang="en-AU" dirty="0"/>
              <a:t>3.2 Ensure the safe, effective and efficient conduct of the </a:t>
            </a:r>
            <a:r>
              <a:rPr lang="en-AU" dirty="0" smtClean="0"/>
              <a:t>tasks</a:t>
            </a:r>
            <a:endParaRPr lang="en-AU" dirty="0"/>
          </a:p>
        </p:txBody>
      </p:sp>
      <p:sp>
        <p:nvSpPr>
          <p:cNvPr id="3" name="Content Placeholder 2"/>
          <p:cNvSpPr>
            <a:spLocks noGrp="1"/>
          </p:cNvSpPr>
          <p:nvPr>
            <p:ph idx="1"/>
          </p:nvPr>
        </p:nvSpPr>
        <p:spPr>
          <a:xfrm>
            <a:off x="457200" y="1419713"/>
            <a:ext cx="8229600" cy="4896543"/>
          </a:xfrm>
        </p:spPr>
        <p:txBody>
          <a:bodyPr/>
          <a:lstStyle/>
          <a:p>
            <a:pPr marL="0" indent="0">
              <a:buNone/>
            </a:pPr>
            <a:r>
              <a:rPr lang="en-AU" dirty="0"/>
              <a:t>Situations where a WHS management plan may be reviewed include:</a:t>
            </a:r>
          </a:p>
          <a:p>
            <a:pPr marL="285750" lvl="0" indent="-285750">
              <a:buFont typeface="Arial" panose="020B0604020202020204" pitchFamily="34" charset="0"/>
              <a:buChar char="•"/>
            </a:pPr>
            <a:r>
              <a:rPr lang="en-AU" dirty="0">
                <a:latin typeface="+mn-lt"/>
              </a:rPr>
              <a:t>Changes of critical personnel, for example project manager, site supervisor, site safety manager</a:t>
            </a:r>
          </a:p>
          <a:p>
            <a:pPr marL="285750" lvl="0" indent="-285750">
              <a:buFont typeface="Arial" panose="020B0604020202020204" pitchFamily="34" charset="0"/>
              <a:buChar char="•"/>
            </a:pPr>
            <a:r>
              <a:rPr lang="en-AU" dirty="0">
                <a:latin typeface="+mn-lt"/>
              </a:rPr>
              <a:t>If safety rules on site change</a:t>
            </a:r>
          </a:p>
          <a:p>
            <a:pPr marL="285750" lvl="0" indent="-285750">
              <a:buFont typeface="Arial" panose="020B0604020202020204" pitchFamily="34" charset="0"/>
              <a:buChar char="•"/>
            </a:pPr>
            <a:r>
              <a:rPr lang="en-AU" dirty="0">
                <a:latin typeface="+mn-lt"/>
              </a:rPr>
              <a:t>Changes in legislation, regulations or codes practice</a:t>
            </a:r>
          </a:p>
          <a:p>
            <a:pPr marL="285750" lvl="0" indent="-285750">
              <a:buFont typeface="Arial" panose="020B0604020202020204" pitchFamily="34" charset="0"/>
              <a:buChar char="•"/>
            </a:pPr>
            <a:r>
              <a:rPr lang="en-AU" dirty="0">
                <a:latin typeface="+mn-lt"/>
              </a:rPr>
              <a:t>Where there are significant changes to the site conditions that result in changes to persons with responsibility for health and safety or additional persons with responsibility for health and safety </a:t>
            </a:r>
          </a:p>
        </p:txBody>
      </p:sp>
    </p:spTree>
    <p:extLst>
      <p:ext uri="{BB962C8B-B14F-4D97-AF65-F5344CB8AC3E}">
        <p14:creationId xmlns:p14="http://schemas.microsoft.com/office/powerpoint/2010/main" val="35478985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14841"/>
            <a:ext cx="8229600" cy="706090"/>
          </a:xfrm>
        </p:spPr>
        <p:txBody>
          <a:bodyPr/>
          <a:lstStyle/>
          <a:p>
            <a:r>
              <a:rPr lang="en-AU" sz="2400" dirty="0"/>
              <a:t>3.3 Initiate adjustments to work practices or job plan to ensure safe execution of work and achievement of required outcomes</a:t>
            </a:r>
          </a:p>
        </p:txBody>
      </p:sp>
      <p:sp>
        <p:nvSpPr>
          <p:cNvPr id="3" name="Content Placeholder 2"/>
          <p:cNvSpPr>
            <a:spLocks noGrp="1"/>
          </p:cNvSpPr>
          <p:nvPr>
            <p:ph idx="1"/>
          </p:nvPr>
        </p:nvSpPr>
        <p:spPr>
          <a:xfrm>
            <a:off x="457200" y="1511607"/>
            <a:ext cx="8229600" cy="4896543"/>
          </a:xfrm>
        </p:spPr>
        <p:txBody>
          <a:bodyPr/>
          <a:lstStyle/>
          <a:p>
            <a:pPr marL="0" indent="0">
              <a:buNone/>
            </a:pPr>
            <a:r>
              <a:rPr lang="en-US" dirty="0">
                <a:solidFill>
                  <a:schemeClr val="tx1"/>
                </a:solidFill>
              </a:rPr>
              <a:t>changes are needed to ensure the safety or personnel and equipment as well as ensuring the required job outcome are achieved.</a:t>
            </a:r>
          </a:p>
          <a:p>
            <a:pPr marL="0" indent="0">
              <a:buNone/>
            </a:pPr>
            <a:r>
              <a:rPr lang="en-AU" dirty="0"/>
              <a:t>Changes may be necessary to meet:</a:t>
            </a:r>
          </a:p>
          <a:p>
            <a:pPr marL="285750" lvl="0" indent="-285750">
              <a:buFont typeface="Arial" panose="020B0604020202020204" pitchFamily="34" charset="0"/>
              <a:buChar char="•"/>
            </a:pPr>
            <a:r>
              <a:rPr lang="en-US" dirty="0">
                <a:latin typeface="+mn-lt"/>
              </a:rPr>
              <a:t>Task specification requirements</a:t>
            </a:r>
            <a:endParaRPr lang="en-AU" dirty="0">
              <a:latin typeface="+mn-lt"/>
            </a:endParaRPr>
          </a:p>
          <a:p>
            <a:pPr marL="285750" lvl="0" indent="-285750">
              <a:buFont typeface="Arial" panose="020B0604020202020204" pitchFamily="34" charset="0"/>
              <a:buChar char="•"/>
            </a:pPr>
            <a:r>
              <a:rPr lang="en-US" dirty="0">
                <a:latin typeface="+mn-lt"/>
              </a:rPr>
              <a:t>Task drawings requirements</a:t>
            </a:r>
            <a:endParaRPr lang="en-AU" dirty="0">
              <a:latin typeface="+mn-lt"/>
            </a:endParaRPr>
          </a:p>
          <a:p>
            <a:pPr marL="285750" lvl="0" indent="-285750">
              <a:buFont typeface="Arial" panose="020B0604020202020204" pitchFamily="34" charset="0"/>
              <a:buChar char="•"/>
            </a:pPr>
            <a:r>
              <a:rPr lang="en-US" dirty="0">
                <a:latin typeface="+mn-lt"/>
              </a:rPr>
              <a:t>Coordination requirements</a:t>
            </a:r>
            <a:endParaRPr lang="en-AU" dirty="0">
              <a:latin typeface="+mn-lt"/>
            </a:endParaRPr>
          </a:p>
          <a:p>
            <a:pPr marL="285750" lvl="0" indent="-285750">
              <a:buFont typeface="Arial" panose="020B0604020202020204" pitchFamily="34" charset="0"/>
              <a:buChar char="•"/>
            </a:pPr>
            <a:r>
              <a:rPr lang="en-US" dirty="0">
                <a:latin typeface="+mn-lt"/>
              </a:rPr>
              <a:t>Activity scheduling requirements</a:t>
            </a:r>
            <a:endParaRPr lang="en-AU" dirty="0">
              <a:latin typeface="+mn-lt"/>
            </a:endParaRPr>
          </a:p>
          <a:p>
            <a:pPr marL="285750" lvl="0" indent="-285750">
              <a:buFont typeface="Arial" panose="020B0604020202020204" pitchFamily="34" charset="0"/>
              <a:buChar char="•"/>
            </a:pPr>
            <a:r>
              <a:rPr lang="en-US" dirty="0">
                <a:latin typeface="+mn-lt"/>
              </a:rPr>
              <a:t>Unit cost requirements</a:t>
            </a:r>
            <a:endParaRPr lang="en-AU" dirty="0">
              <a:latin typeface="+mn-lt"/>
            </a:endParaRPr>
          </a:p>
          <a:p>
            <a:pPr marL="285750" lvl="0" indent="-285750">
              <a:buFont typeface="Arial" panose="020B0604020202020204" pitchFamily="34" charset="0"/>
              <a:buChar char="•"/>
            </a:pPr>
            <a:r>
              <a:rPr lang="en-US" dirty="0">
                <a:latin typeface="+mn-lt"/>
              </a:rPr>
              <a:t>Overall task cost requirements</a:t>
            </a:r>
            <a:endParaRPr lang="en-AU" dirty="0">
              <a:latin typeface="+mn-lt"/>
            </a:endParaRPr>
          </a:p>
          <a:p>
            <a:pPr marL="285750" lvl="0" indent="-285750">
              <a:buFont typeface="Arial" panose="020B0604020202020204" pitchFamily="34" charset="0"/>
              <a:buChar char="•"/>
            </a:pPr>
            <a:r>
              <a:rPr lang="en-US" dirty="0">
                <a:latin typeface="+mn-lt"/>
              </a:rPr>
              <a:t>Waste management requirements</a:t>
            </a:r>
            <a:endParaRPr lang="en-AU" dirty="0">
              <a:latin typeface="+mn-lt"/>
            </a:endParaRPr>
          </a:p>
          <a:p>
            <a:pPr marL="0" indent="0">
              <a:buNone/>
            </a:pPr>
            <a:endParaRPr lang="en-AU" dirty="0">
              <a:solidFill>
                <a:schemeClr val="tx1"/>
              </a:solidFill>
              <a:latin typeface="+mn-lt"/>
            </a:endParaRPr>
          </a:p>
        </p:txBody>
      </p:sp>
    </p:spTree>
    <p:custDataLst>
      <p:tags r:id="rId1"/>
    </p:custDataLst>
    <p:extLst>
      <p:ext uri="{BB962C8B-B14F-4D97-AF65-F5344CB8AC3E}">
        <p14:creationId xmlns:p14="http://schemas.microsoft.com/office/powerpoint/2010/main" val="30033901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71404"/>
            <a:ext cx="8042276" cy="1336956"/>
          </a:xfrm>
        </p:spPr>
        <p:txBody>
          <a:bodyPr/>
          <a:lstStyle/>
          <a:p>
            <a:r>
              <a:rPr lang="en-AU" sz="2400" dirty="0">
                <a:solidFill>
                  <a:schemeClr val="tx1"/>
                </a:solidFill>
              </a:rPr>
              <a:t>3.4</a:t>
            </a:r>
            <a:r>
              <a:rPr lang="en-AU" sz="2400" baseline="0" dirty="0">
                <a:solidFill>
                  <a:schemeClr val="tx1"/>
                </a:solidFill>
              </a:rPr>
              <a:t> </a:t>
            </a:r>
            <a:r>
              <a:rPr lang="en-AU" sz="2400" dirty="0">
                <a:solidFill>
                  <a:schemeClr val="tx1"/>
                </a:solidFill>
              </a:rPr>
              <a:t>Ensure plant equipment and tools maintenance requirements are carried out and recorded</a:t>
            </a:r>
          </a:p>
        </p:txBody>
      </p:sp>
      <p:sp>
        <p:nvSpPr>
          <p:cNvPr id="3" name="Content Placeholder 2"/>
          <p:cNvSpPr>
            <a:spLocks noGrp="1"/>
          </p:cNvSpPr>
          <p:nvPr>
            <p:ph idx="1"/>
          </p:nvPr>
        </p:nvSpPr>
        <p:spPr>
          <a:xfrm>
            <a:off x="467544" y="1556792"/>
            <a:ext cx="8042276" cy="4582886"/>
          </a:xfrm>
        </p:spPr>
        <p:txBody>
          <a:bodyPr>
            <a:normAutofit/>
          </a:bodyPr>
          <a:lstStyle/>
          <a:p>
            <a:r>
              <a:rPr lang="en-US" dirty="0">
                <a:solidFill>
                  <a:schemeClr val="tx1"/>
                </a:solidFill>
              </a:rPr>
              <a:t>All plant and equipment must be inspected and maintained by a competent person </a:t>
            </a:r>
          </a:p>
          <a:p>
            <a:r>
              <a:rPr lang="en-US" dirty="0">
                <a:solidFill>
                  <a:schemeClr val="tx1"/>
                </a:solidFill>
              </a:rPr>
              <a:t>A risk assessment or safe work procedure must be undertaken prior to the commencement of the work. </a:t>
            </a:r>
          </a:p>
          <a:p>
            <a:pPr marL="0" indent="0">
              <a:buNone/>
            </a:pPr>
            <a:r>
              <a:rPr lang="en-AU" dirty="0"/>
              <a:t>Unsafe plant and equipment can be identified via:</a:t>
            </a:r>
          </a:p>
          <a:p>
            <a:pPr marL="285750" lvl="0" indent="-285750">
              <a:buFont typeface="Arial" panose="020B0604020202020204" pitchFamily="34" charset="0"/>
              <a:buChar char="•"/>
            </a:pPr>
            <a:r>
              <a:rPr lang="en-US" dirty="0">
                <a:latin typeface="+mn-lt"/>
              </a:rPr>
              <a:t>Equipment inspections </a:t>
            </a:r>
            <a:endParaRPr lang="en-AU" dirty="0">
              <a:latin typeface="+mn-lt"/>
            </a:endParaRPr>
          </a:p>
          <a:p>
            <a:pPr marL="285750" lvl="0" indent="-285750">
              <a:buFont typeface="Arial" panose="020B0604020202020204" pitchFamily="34" charset="0"/>
              <a:buChar char="•"/>
            </a:pPr>
            <a:r>
              <a:rPr lang="en-US" dirty="0">
                <a:latin typeface="+mn-lt"/>
              </a:rPr>
              <a:t>Pre-operational checks</a:t>
            </a:r>
            <a:endParaRPr lang="en-AU" dirty="0">
              <a:latin typeface="+mn-lt"/>
            </a:endParaRPr>
          </a:p>
          <a:p>
            <a:pPr marL="285750" lvl="0" indent="-285750">
              <a:buFont typeface="Arial" panose="020B0604020202020204" pitchFamily="34" charset="0"/>
              <a:buChar char="•"/>
            </a:pPr>
            <a:r>
              <a:rPr lang="en-US" dirty="0">
                <a:latin typeface="+mn-lt"/>
              </a:rPr>
              <a:t>Hazard and incident reporting process</a:t>
            </a:r>
            <a:endParaRPr lang="en-AU" dirty="0">
              <a:latin typeface="+mn-lt"/>
            </a:endParaRPr>
          </a:p>
          <a:p>
            <a:pPr marL="0" indent="0">
              <a:buNone/>
            </a:pPr>
            <a:endParaRPr lang="en-AU" dirty="0"/>
          </a:p>
        </p:txBody>
      </p:sp>
      <p:pic>
        <p:nvPicPr>
          <p:cNvPr id="3074" name="Picture 2" descr="https://www.cornwall.ac.uk/sites/default/files/images/gallery/Construction-Plant-Group-%26-Individuals-(74).jpg"/>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5631544" y="4141996"/>
            <a:ext cx="2960008" cy="221526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9251210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4.0 Report on the execution of tasks</a:t>
            </a:r>
          </a:p>
        </p:txBody>
      </p:sp>
    </p:spTree>
    <p:custDataLst>
      <p:tags r:id="rId1"/>
    </p:custDataLst>
    <p:extLst>
      <p:ext uri="{BB962C8B-B14F-4D97-AF65-F5344CB8AC3E}">
        <p14:creationId xmlns:p14="http://schemas.microsoft.com/office/powerpoint/2010/main" val="13918838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2656"/>
            <a:ext cx="8229600" cy="706090"/>
          </a:xfrm>
        </p:spPr>
        <p:txBody>
          <a:bodyPr/>
          <a:lstStyle/>
          <a:p>
            <a:r>
              <a:rPr lang="en-AU" dirty="0"/>
              <a:t>4</a:t>
            </a:r>
            <a:r>
              <a:rPr lang="en-AU" dirty="0">
                <a:solidFill>
                  <a:schemeClr val="tx1"/>
                </a:solidFill>
              </a:rPr>
              <a:t>.1 Complete and submit written reports</a:t>
            </a:r>
          </a:p>
        </p:txBody>
      </p:sp>
      <p:sp>
        <p:nvSpPr>
          <p:cNvPr id="3" name="Content Placeholder 2"/>
          <p:cNvSpPr>
            <a:spLocks noGrp="1"/>
          </p:cNvSpPr>
          <p:nvPr>
            <p:ph idx="1"/>
          </p:nvPr>
        </p:nvSpPr>
        <p:spPr>
          <a:xfrm>
            <a:off x="457200" y="1661773"/>
            <a:ext cx="8229600" cy="4896543"/>
          </a:xfrm>
        </p:spPr>
        <p:txBody>
          <a:bodyPr/>
          <a:lstStyle/>
          <a:p>
            <a:pPr marL="0" indent="0">
              <a:buNone/>
            </a:pPr>
            <a:r>
              <a:rPr lang="en-AU" dirty="0">
                <a:solidFill>
                  <a:schemeClr val="tx1"/>
                </a:solidFill>
              </a:rPr>
              <a:t>Reports may be compromised of different types of data including:</a:t>
            </a:r>
          </a:p>
          <a:p>
            <a:pPr marL="285750" lvl="0" indent="-285750">
              <a:buFont typeface="Arial" panose="020B0604020202020204" pitchFamily="34" charset="0"/>
              <a:buChar char="•"/>
            </a:pPr>
            <a:r>
              <a:rPr lang="en-AU" dirty="0">
                <a:solidFill>
                  <a:schemeClr val="tx1"/>
                </a:solidFill>
                <a:latin typeface="+mn-lt"/>
              </a:rPr>
              <a:t>The measurements used for the ordering of materials</a:t>
            </a:r>
          </a:p>
          <a:p>
            <a:pPr marL="285750" lvl="0" indent="-285750">
              <a:buFont typeface="Arial" panose="020B0604020202020204" pitchFamily="34" charset="0"/>
              <a:buChar char="•"/>
            </a:pPr>
            <a:r>
              <a:rPr lang="en-AU" dirty="0">
                <a:solidFill>
                  <a:schemeClr val="tx1"/>
                </a:solidFill>
                <a:latin typeface="+mn-lt"/>
              </a:rPr>
              <a:t>The test results of materials </a:t>
            </a:r>
          </a:p>
          <a:p>
            <a:pPr marL="285750" lvl="0" indent="-285750">
              <a:buFont typeface="Arial" panose="020B0604020202020204" pitchFamily="34" charset="0"/>
              <a:buChar char="•"/>
            </a:pPr>
            <a:r>
              <a:rPr lang="en-AU" dirty="0">
                <a:solidFill>
                  <a:schemeClr val="tx1"/>
                </a:solidFill>
                <a:latin typeface="+mn-lt"/>
              </a:rPr>
              <a:t>Photographs of the project under completion</a:t>
            </a:r>
          </a:p>
          <a:p>
            <a:pPr marL="285750" lvl="0" indent="-285750">
              <a:buFont typeface="Arial" panose="020B0604020202020204" pitchFamily="34" charset="0"/>
              <a:buChar char="•"/>
            </a:pPr>
            <a:r>
              <a:rPr lang="en-AU" dirty="0">
                <a:solidFill>
                  <a:schemeClr val="tx1"/>
                </a:solidFill>
                <a:latin typeface="+mn-lt"/>
              </a:rPr>
              <a:t>Diary notes of the Project Manager providing insight into daily tasks, events and attainment of milestones</a:t>
            </a:r>
          </a:p>
          <a:p>
            <a:pPr marL="0" indent="0">
              <a:buNone/>
            </a:pPr>
            <a:endParaRPr lang="en-AU" dirty="0">
              <a:solidFill>
                <a:schemeClr val="tx1"/>
              </a:solidFill>
            </a:endParaRPr>
          </a:p>
        </p:txBody>
      </p:sp>
    </p:spTree>
    <p:custDataLst>
      <p:tags r:id="rId1"/>
    </p:custDataLst>
    <p:extLst>
      <p:ext uri="{BB962C8B-B14F-4D97-AF65-F5344CB8AC3E}">
        <p14:creationId xmlns:p14="http://schemas.microsoft.com/office/powerpoint/2010/main" val="12276169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315416"/>
            <a:ext cx="8042276" cy="1336956"/>
          </a:xfrm>
        </p:spPr>
        <p:txBody>
          <a:bodyPr/>
          <a:lstStyle/>
          <a:p>
            <a:r>
              <a:rPr lang="en-AU" dirty="0"/>
              <a:t>4.1	Complete and submit written and verbal reports</a:t>
            </a:r>
          </a:p>
        </p:txBody>
      </p:sp>
      <p:sp>
        <p:nvSpPr>
          <p:cNvPr id="3" name="Content Placeholder 2"/>
          <p:cNvSpPr>
            <a:spLocks noGrp="1"/>
          </p:cNvSpPr>
          <p:nvPr>
            <p:ph idx="1"/>
          </p:nvPr>
        </p:nvSpPr>
        <p:spPr>
          <a:xfrm>
            <a:off x="549275" y="1336956"/>
            <a:ext cx="8042276" cy="4902199"/>
          </a:xfrm>
        </p:spPr>
        <p:txBody>
          <a:bodyPr>
            <a:normAutofit lnSpcReduction="10000"/>
          </a:bodyPr>
          <a:lstStyle/>
          <a:p>
            <a:pPr marL="0" indent="0">
              <a:buNone/>
            </a:pPr>
            <a:r>
              <a:rPr lang="en-US" dirty="0">
                <a:solidFill>
                  <a:schemeClr val="tx1"/>
                </a:solidFill>
              </a:rPr>
              <a:t>Recommended changes are sometimes needed in order to improve the safety, efficiency and effectiveness of the civil work program and tasks being undertaken.  These areas may include:</a:t>
            </a:r>
          </a:p>
          <a:p>
            <a:pPr marL="285750" lvl="0" indent="-285750">
              <a:buClrTx/>
              <a:buFont typeface="Arial" panose="020B0604020202020204" pitchFamily="34" charset="0"/>
              <a:buChar char="•"/>
            </a:pPr>
            <a:r>
              <a:rPr lang="en-US" dirty="0">
                <a:solidFill>
                  <a:schemeClr val="tx1"/>
                </a:solidFill>
                <a:latin typeface="+mn-lt"/>
              </a:rPr>
              <a:t>Processes</a:t>
            </a:r>
            <a:endParaRPr lang="en-AU" dirty="0">
              <a:solidFill>
                <a:schemeClr val="tx1"/>
              </a:solidFill>
              <a:latin typeface="+mn-lt"/>
            </a:endParaRPr>
          </a:p>
          <a:p>
            <a:pPr marL="285750" lvl="0" indent="-285750">
              <a:buClrTx/>
              <a:buFont typeface="Arial" panose="020B0604020202020204" pitchFamily="34" charset="0"/>
              <a:buChar char="•"/>
            </a:pPr>
            <a:r>
              <a:rPr lang="en-US" dirty="0">
                <a:solidFill>
                  <a:schemeClr val="tx1"/>
                </a:solidFill>
                <a:latin typeface="+mn-lt"/>
              </a:rPr>
              <a:t>Methods</a:t>
            </a:r>
            <a:endParaRPr lang="en-AU" dirty="0">
              <a:solidFill>
                <a:schemeClr val="tx1"/>
              </a:solidFill>
              <a:latin typeface="+mn-lt"/>
            </a:endParaRPr>
          </a:p>
          <a:p>
            <a:pPr marL="285750" lvl="0" indent="-285750">
              <a:buClrTx/>
              <a:buFont typeface="Arial" panose="020B0604020202020204" pitchFamily="34" charset="0"/>
              <a:buChar char="•"/>
            </a:pPr>
            <a:r>
              <a:rPr lang="en-US" dirty="0">
                <a:solidFill>
                  <a:schemeClr val="tx1"/>
                </a:solidFill>
                <a:latin typeface="+mn-lt"/>
              </a:rPr>
              <a:t>Safety procedures</a:t>
            </a:r>
            <a:endParaRPr lang="en-AU" dirty="0">
              <a:solidFill>
                <a:schemeClr val="tx1"/>
              </a:solidFill>
              <a:latin typeface="+mn-lt"/>
            </a:endParaRPr>
          </a:p>
          <a:p>
            <a:pPr marL="285750" lvl="0" indent="-285750">
              <a:buClrTx/>
              <a:buFont typeface="Arial" panose="020B0604020202020204" pitchFamily="34" charset="0"/>
              <a:buChar char="•"/>
            </a:pPr>
            <a:r>
              <a:rPr lang="en-US" dirty="0">
                <a:solidFill>
                  <a:schemeClr val="tx1"/>
                </a:solidFill>
                <a:latin typeface="+mn-lt"/>
              </a:rPr>
              <a:t>Materials</a:t>
            </a:r>
            <a:endParaRPr lang="en-AU" dirty="0">
              <a:solidFill>
                <a:schemeClr val="tx1"/>
              </a:solidFill>
              <a:latin typeface="+mn-lt"/>
            </a:endParaRPr>
          </a:p>
          <a:p>
            <a:pPr marL="285750" lvl="0" indent="-285750">
              <a:buClrTx/>
              <a:buFont typeface="Arial" panose="020B0604020202020204" pitchFamily="34" charset="0"/>
              <a:buChar char="•"/>
            </a:pPr>
            <a:r>
              <a:rPr lang="en-US" dirty="0">
                <a:solidFill>
                  <a:schemeClr val="tx1"/>
                </a:solidFill>
                <a:latin typeface="+mn-lt"/>
              </a:rPr>
              <a:t>Activities</a:t>
            </a:r>
            <a:endParaRPr lang="en-AU" dirty="0">
              <a:solidFill>
                <a:schemeClr val="tx1"/>
              </a:solidFill>
              <a:latin typeface="+mn-lt"/>
            </a:endParaRPr>
          </a:p>
          <a:p>
            <a:pPr marL="285750" lvl="0" indent="-285750">
              <a:buClrTx/>
              <a:buFont typeface="Arial" panose="020B0604020202020204" pitchFamily="34" charset="0"/>
              <a:buChar char="•"/>
            </a:pPr>
            <a:r>
              <a:rPr lang="en-US" dirty="0">
                <a:solidFill>
                  <a:schemeClr val="tx1"/>
                </a:solidFill>
                <a:latin typeface="+mn-lt"/>
              </a:rPr>
              <a:t>Schedules</a:t>
            </a:r>
            <a:endParaRPr lang="en-AU" dirty="0">
              <a:solidFill>
                <a:schemeClr val="tx1"/>
              </a:solidFill>
              <a:latin typeface="+mn-lt"/>
            </a:endParaRPr>
          </a:p>
          <a:p>
            <a:pPr marL="285750" lvl="0" indent="-285750">
              <a:buClrTx/>
              <a:buFont typeface="Arial" panose="020B0604020202020204" pitchFamily="34" charset="0"/>
              <a:buChar char="•"/>
            </a:pPr>
            <a:r>
              <a:rPr lang="en-US" dirty="0">
                <a:solidFill>
                  <a:schemeClr val="tx1"/>
                </a:solidFill>
                <a:latin typeface="+mn-lt"/>
              </a:rPr>
              <a:t>Manpower</a:t>
            </a:r>
          </a:p>
          <a:p>
            <a:pPr marL="285750" lvl="0" indent="-285750">
              <a:buClrTx/>
              <a:buFont typeface="Arial" panose="020B0604020202020204" pitchFamily="34" charset="0"/>
              <a:buChar char="•"/>
            </a:pPr>
            <a:r>
              <a:rPr lang="en-US" dirty="0">
                <a:solidFill>
                  <a:schemeClr val="tx1"/>
                </a:solidFill>
                <a:latin typeface="+mn-lt"/>
              </a:rPr>
              <a:t>Sub-contractors</a:t>
            </a:r>
            <a:endParaRPr lang="en-AU" dirty="0">
              <a:solidFill>
                <a:schemeClr val="tx1"/>
              </a:solidFill>
              <a:latin typeface="+mn-lt"/>
            </a:endParaRPr>
          </a:p>
          <a:p>
            <a:pPr marL="0" indent="0">
              <a:buNone/>
            </a:pPr>
            <a:endParaRPr lang="en-AU" dirty="0">
              <a:solidFill>
                <a:schemeClr val="tx1"/>
              </a:solidFill>
            </a:endParaRPr>
          </a:p>
        </p:txBody>
      </p:sp>
    </p:spTree>
    <p:custDataLst>
      <p:tags r:id="rId1"/>
    </p:custDataLst>
    <p:extLst>
      <p:ext uri="{BB962C8B-B14F-4D97-AF65-F5344CB8AC3E}">
        <p14:creationId xmlns:p14="http://schemas.microsoft.com/office/powerpoint/2010/main" val="215674566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 name="ARTICULATE_SLIDE_COUNT" val="30"/>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Careers Australia PPT Template">
  <a:themeElements>
    <a:clrScheme name="Careers Australia_Dept_Executive">
      <a:dk1>
        <a:srgbClr val="131E29"/>
      </a:dk1>
      <a:lt1>
        <a:sysClr val="window" lastClr="FFFFFF"/>
      </a:lt1>
      <a:dk2>
        <a:srgbClr val="898D8D"/>
      </a:dk2>
      <a:lt2>
        <a:srgbClr val="C5B9AC"/>
      </a:lt2>
      <a:accent1>
        <a:srgbClr val="0077C8"/>
      </a:accent1>
      <a:accent2>
        <a:srgbClr val="C8102E"/>
      </a:accent2>
      <a:accent3>
        <a:srgbClr val="41B6E6"/>
      </a:accent3>
      <a:accent4>
        <a:srgbClr val="002855"/>
      </a:accent4>
      <a:accent5>
        <a:srgbClr val="007FA3"/>
      </a:accent5>
      <a:accent6>
        <a:srgbClr val="00965E"/>
      </a:accent6>
      <a:hlink>
        <a:srgbClr val="0077C8"/>
      </a:hlink>
      <a:folHlink>
        <a:srgbClr val="C8102E"/>
      </a:folHlink>
    </a:clrScheme>
    <a:fontScheme name="Careers Australia Gotham">
      <a:majorFont>
        <a:latin typeface="Gotham Bold"/>
        <a:ea typeface=""/>
        <a:cs typeface=""/>
      </a:majorFont>
      <a:minorFont>
        <a:latin typeface="Gotham Light"/>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lgn="l">
          <a:defRPr sz="1000" dirty="0" err="1" smtClean="0">
            <a:cs typeface="Arial" panose="020B0604020202020204" pitchFamily="34" charset="0"/>
          </a:defRPr>
        </a:defPPr>
      </a:lstStyle>
      <a:style>
        <a:lnRef idx="2">
          <a:schemeClr val="accent1">
            <a:shade val="50000"/>
          </a:schemeClr>
        </a:lnRef>
        <a:fillRef idx="1">
          <a:schemeClr val="accent1"/>
        </a:fillRef>
        <a:effectRef idx="0">
          <a:schemeClr val="accent1"/>
        </a:effectRef>
        <a:fontRef idx="minor">
          <a:schemeClr val="lt1"/>
        </a:fontRef>
      </a:style>
    </a:spDef>
    <a:lnDef>
      <a:spPr>
        <a:ln w="19050">
          <a:solidFill>
            <a:schemeClr val="bg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defRPr sz="1000" dirty="0" smtClean="0">
            <a:cs typeface="Arial" panose="020B0604020202020204" pitchFamily="34" charset="0"/>
          </a:defRPr>
        </a:defPPr>
      </a:lstStyle>
    </a:txDef>
  </a:objectDefaults>
  <a:extraClrSchemeLst/>
  <a:custClrLst>
    <a:custClr name="Pantone 467c">
      <a:srgbClr val="D3BC8D"/>
    </a:custClr>
    <a:custClr name="Pantone 7752c">
      <a:srgbClr val="CFB023"/>
    </a:custClr>
    <a:custClr name="Pantone 1595c">
      <a:srgbClr val="D86018"/>
    </a:custClr>
    <a:custClr name="Pantone 7599c">
      <a:srgbClr val="B33D26"/>
    </a:custClr>
    <a:custClr name="Pantone 506c">
      <a:srgbClr val="84344E"/>
    </a:custClr>
    <a:custClr name="Pantone277c">
      <a:srgbClr val="ABCAE9"/>
    </a:custClr>
    <a:custClr name="Pantone 298c">
      <a:srgbClr val="41B6E6"/>
    </a:custClr>
    <a:custClr name="Pantone 7698c">
      <a:srgbClr val="41748D"/>
    </a:custClr>
    <a:custClr name="Pantone 287c">
      <a:srgbClr val="003087"/>
    </a:custClr>
    <a:custClr name="Pantone 426c">
      <a:srgbClr val="25282A"/>
    </a:custClr>
  </a:custClr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Careers Australia PowerPoint Template_v3</Template>
  <TotalTime>40</TotalTime>
  <Words>1451</Words>
  <Application>Microsoft Office PowerPoint</Application>
  <PresentationFormat>On-screen Show (4:3)</PresentationFormat>
  <Paragraphs>168</Paragraphs>
  <Slides>30</Slides>
  <Notes>1</Notes>
  <HiddenSlides>1</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30</vt:i4>
      </vt:variant>
    </vt:vector>
  </HeadingPairs>
  <TitlesOfParts>
    <vt:vector size="38" baseType="lpstr">
      <vt:lpstr>Arial</vt:lpstr>
      <vt:lpstr>Calibre Light</vt:lpstr>
      <vt:lpstr>Calibri</vt:lpstr>
      <vt:lpstr>Courier New</vt:lpstr>
      <vt:lpstr>Gotham Bold</vt:lpstr>
      <vt:lpstr>Gotham Light</vt:lpstr>
      <vt:lpstr>Verdana</vt:lpstr>
      <vt:lpstr>Careers Australia PPT Template</vt:lpstr>
      <vt:lpstr>RIICWM402D Supervise civil works contractors</vt:lpstr>
      <vt:lpstr>1.0 Plan and prepare to supervise civil works contractors</vt:lpstr>
      <vt:lpstr>1.1 Access, interpret and apply civil works documentation and ensure the work activity is compliant</vt:lpstr>
      <vt:lpstr>1.2 Obtain, read, interpret, clarify and confirm work requirement   </vt:lpstr>
      <vt:lpstr>Project plans and drawings</vt:lpstr>
      <vt:lpstr>Confirm work requirements</vt:lpstr>
      <vt:lpstr>    1.3 Identify and address potential risks, hazards and environmental issues, and implement control measures.</vt:lpstr>
      <vt:lpstr>Identifying the hazard</vt:lpstr>
      <vt:lpstr>Assessing the hazard</vt:lpstr>
      <vt:lpstr>When to do a risk assessment</vt:lpstr>
      <vt:lpstr>Controlling the risk </vt:lpstr>
      <vt:lpstr>When a review and or revision is needed</vt:lpstr>
      <vt:lpstr>Important steps to reduce environmental impacts</vt:lpstr>
      <vt:lpstr>Important steps to reduce environmental impacts continued</vt:lpstr>
      <vt:lpstr>1.4 Select and wear personal protective equipment appropriate for work activities</vt:lpstr>
      <vt:lpstr>PPE continued</vt:lpstr>
      <vt:lpstr>1.5 Ensure the contractor has a job plan available and ensure best use of the available resources that meet the task requirement</vt:lpstr>
      <vt:lpstr>1.6 Identify resources required to complete the tasks</vt:lpstr>
      <vt:lpstr>2.0 Ensure appropriate initiation of tasks is carried out</vt:lpstr>
      <vt:lpstr>2.1 Confirm that the contractor has the required resources</vt:lpstr>
      <vt:lpstr>2.2 Ensure the contractor has communicated clear and timely instructions to team members and others involved</vt:lpstr>
      <vt:lpstr>2.3 Set out tasks as required for the effective completion of the civil works</vt:lpstr>
      <vt:lpstr>3.0 Oversee the execution of task</vt:lpstr>
      <vt:lpstr>3.1 Monitor civil works contractor’s performance and ensure they achieve the required outcomes </vt:lpstr>
      <vt:lpstr>3.2 Ensure the safe, effective and efficient conduct of the tasks</vt:lpstr>
      <vt:lpstr>3.3 Initiate adjustments to work practices or job plan to ensure safe execution of work and achievement of required outcomes</vt:lpstr>
      <vt:lpstr>3.4 Ensure plant equipment and tools maintenance requirements are carried out and recorded</vt:lpstr>
      <vt:lpstr>4.0 Report on the execution of tasks</vt:lpstr>
      <vt:lpstr>4.1 Complete and submit written reports</vt:lpstr>
      <vt:lpstr>4.1 Complete and submit written and verbal reports</vt:lpstr>
    </vt:vector>
  </TitlesOfParts>
  <Company>Careers Australia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Kate Ryan</dc:creator>
  <cp:lastModifiedBy>Jonathan Curro</cp:lastModifiedBy>
  <cp:revision>11</cp:revision>
  <dcterms:created xsi:type="dcterms:W3CDTF">2015-11-02T00:20:28Z</dcterms:created>
  <dcterms:modified xsi:type="dcterms:W3CDTF">2019-08-08T23:04:58Z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EC78E7DE-D391-4AE0-9F90-AC1398BFD9B3</vt:lpwstr>
  </property>
  <property fmtid="{D5CDD505-2E9C-101B-9397-08002B2CF9AE}" pid="3" name="ArticulatePath">
    <vt:lpwstr>RIICWM402D_PPT_1-0</vt:lpwstr>
  </property>
</Properties>
</file>