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3" r:id="rId8"/>
    <p:sldId id="265"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63"/>
  </p:normalViewPr>
  <p:slideViewPr>
    <p:cSldViewPr snapToGrid="0" snapToObjects="1">
      <p:cViewPr varScale="1">
        <p:scale>
          <a:sx n="117" d="100"/>
          <a:sy n="117" d="100"/>
        </p:scale>
        <p:origin x="36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1418EA-0FE8-2048-8AAF-31AA42A3E91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71F6A3C-5F72-0F42-B0B2-654A8DD307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CAE4EB5-8EA5-7042-9613-2098FA4E0D43}"/>
              </a:ext>
            </a:extLst>
          </p:cNvPr>
          <p:cNvSpPr>
            <a:spLocks noGrp="1"/>
          </p:cNvSpPr>
          <p:nvPr>
            <p:ph type="dt" sz="half" idx="10"/>
          </p:nvPr>
        </p:nvSpPr>
        <p:spPr/>
        <p:txBody>
          <a:bodyPr/>
          <a:lstStyle/>
          <a:p>
            <a:fld id="{5E9815F6-E6DA-F249-93A3-F00F5323B304}" type="datetimeFigureOut">
              <a:rPr lang="en-US" smtClean="0"/>
              <a:t>10/15/20</a:t>
            </a:fld>
            <a:endParaRPr lang="en-US"/>
          </a:p>
        </p:txBody>
      </p:sp>
      <p:sp>
        <p:nvSpPr>
          <p:cNvPr id="5" name="Footer Placeholder 4">
            <a:extLst>
              <a:ext uri="{FF2B5EF4-FFF2-40B4-BE49-F238E27FC236}">
                <a16:creationId xmlns:a16="http://schemas.microsoft.com/office/drawing/2014/main" id="{175879E3-D6B6-9042-AE85-FDE0DFAFC0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06956F-1662-814F-B140-C4229406E564}"/>
              </a:ext>
            </a:extLst>
          </p:cNvPr>
          <p:cNvSpPr>
            <a:spLocks noGrp="1"/>
          </p:cNvSpPr>
          <p:nvPr>
            <p:ph type="sldNum" sz="quarter" idx="12"/>
          </p:nvPr>
        </p:nvSpPr>
        <p:spPr/>
        <p:txBody>
          <a:bodyPr/>
          <a:lstStyle/>
          <a:p>
            <a:fld id="{21B80AAD-13FE-334B-8FD3-92F19823D7CA}" type="slidenum">
              <a:rPr lang="en-US" smtClean="0"/>
              <a:t>‹#›</a:t>
            </a:fld>
            <a:endParaRPr lang="en-US"/>
          </a:p>
        </p:txBody>
      </p:sp>
    </p:spTree>
    <p:extLst>
      <p:ext uri="{BB962C8B-B14F-4D97-AF65-F5344CB8AC3E}">
        <p14:creationId xmlns:p14="http://schemas.microsoft.com/office/powerpoint/2010/main" val="2247408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D14A3-E0B7-C749-BEBD-27F73A10129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F8F08B6-59BB-2A42-926D-888F80211D3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9022997-4F0B-FE4A-B7E0-EFA168B0B0E3}"/>
              </a:ext>
            </a:extLst>
          </p:cNvPr>
          <p:cNvSpPr>
            <a:spLocks noGrp="1"/>
          </p:cNvSpPr>
          <p:nvPr>
            <p:ph type="dt" sz="half" idx="10"/>
          </p:nvPr>
        </p:nvSpPr>
        <p:spPr/>
        <p:txBody>
          <a:bodyPr/>
          <a:lstStyle/>
          <a:p>
            <a:fld id="{5E9815F6-E6DA-F249-93A3-F00F5323B304}" type="datetimeFigureOut">
              <a:rPr lang="en-US" smtClean="0"/>
              <a:t>10/15/20</a:t>
            </a:fld>
            <a:endParaRPr lang="en-US"/>
          </a:p>
        </p:txBody>
      </p:sp>
      <p:sp>
        <p:nvSpPr>
          <p:cNvPr id="5" name="Footer Placeholder 4">
            <a:extLst>
              <a:ext uri="{FF2B5EF4-FFF2-40B4-BE49-F238E27FC236}">
                <a16:creationId xmlns:a16="http://schemas.microsoft.com/office/drawing/2014/main" id="{74B33371-1CB3-B043-95BA-0D274C8563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2DF51F-3176-6C47-ACBA-BD24FF9EA8D1}"/>
              </a:ext>
            </a:extLst>
          </p:cNvPr>
          <p:cNvSpPr>
            <a:spLocks noGrp="1"/>
          </p:cNvSpPr>
          <p:nvPr>
            <p:ph type="sldNum" sz="quarter" idx="12"/>
          </p:nvPr>
        </p:nvSpPr>
        <p:spPr/>
        <p:txBody>
          <a:bodyPr/>
          <a:lstStyle/>
          <a:p>
            <a:fld id="{21B80AAD-13FE-334B-8FD3-92F19823D7CA}" type="slidenum">
              <a:rPr lang="en-US" smtClean="0"/>
              <a:t>‹#›</a:t>
            </a:fld>
            <a:endParaRPr lang="en-US"/>
          </a:p>
        </p:txBody>
      </p:sp>
    </p:spTree>
    <p:extLst>
      <p:ext uri="{BB962C8B-B14F-4D97-AF65-F5344CB8AC3E}">
        <p14:creationId xmlns:p14="http://schemas.microsoft.com/office/powerpoint/2010/main" val="314399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7757C-1448-BA4A-968A-73856A31DD5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DEF6E09-DB8A-DE47-8692-21C2F4D6C3A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C2647AF-1A34-224F-AF71-3037B3E7D3D9}"/>
              </a:ext>
            </a:extLst>
          </p:cNvPr>
          <p:cNvSpPr>
            <a:spLocks noGrp="1"/>
          </p:cNvSpPr>
          <p:nvPr>
            <p:ph type="dt" sz="half" idx="10"/>
          </p:nvPr>
        </p:nvSpPr>
        <p:spPr/>
        <p:txBody>
          <a:bodyPr/>
          <a:lstStyle/>
          <a:p>
            <a:fld id="{5E9815F6-E6DA-F249-93A3-F00F5323B304}" type="datetimeFigureOut">
              <a:rPr lang="en-US" smtClean="0"/>
              <a:t>10/15/20</a:t>
            </a:fld>
            <a:endParaRPr lang="en-US"/>
          </a:p>
        </p:txBody>
      </p:sp>
      <p:sp>
        <p:nvSpPr>
          <p:cNvPr id="5" name="Footer Placeholder 4">
            <a:extLst>
              <a:ext uri="{FF2B5EF4-FFF2-40B4-BE49-F238E27FC236}">
                <a16:creationId xmlns:a16="http://schemas.microsoft.com/office/drawing/2014/main" id="{65C9D858-CED1-1F4A-B4A6-DAA6F684132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9D8D32-7AFD-E449-BFA2-28C8700ED79D}"/>
              </a:ext>
            </a:extLst>
          </p:cNvPr>
          <p:cNvSpPr>
            <a:spLocks noGrp="1"/>
          </p:cNvSpPr>
          <p:nvPr>
            <p:ph type="sldNum" sz="quarter" idx="12"/>
          </p:nvPr>
        </p:nvSpPr>
        <p:spPr/>
        <p:txBody>
          <a:bodyPr/>
          <a:lstStyle/>
          <a:p>
            <a:fld id="{21B80AAD-13FE-334B-8FD3-92F19823D7CA}" type="slidenum">
              <a:rPr lang="en-US" smtClean="0"/>
              <a:t>‹#›</a:t>
            </a:fld>
            <a:endParaRPr lang="en-US"/>
          </a:p>
        </p:txBody>
      </p:sp>
    </p:spTree>
    <p:extLst>
      <p:ext uri="{BB962C8B-B14F-4D97-AF65-F5344CB8AC3E}">
        <p14:creationId xmlns:p14="http://schemas.microsoft.com/office/powerpoint/2010/main" val="2620774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FDD69-B9BF-124C-9213-093332AA807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40918B0-CE4E-4D4B-8D20-6E504F479C5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C59ED1C-BFA8-E843-9FA1-C11A8317D62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CD16251-E64F-E54A-AA24-D32FB2F201E0}"/>
              </a:ext>
            </a:extLst>
          </p:cNvPr>
          <p:cNvSpPr>
            <a:spLocks noGrp="1"/>
          </p:cNvSpPr>
          <p:nvPr>
            <p:ph type="dt" sz="half" idx="10"/>
          </p:nvPr>
        </p:nvSpPr>
        <p:spPr/>
        <p:txBody>
          <a:bodyPr/>
          <a:lstStyle/>
          <a:p>
            <a:fld id="{5E9815F6-E6DA-F249-93A3-F00F5323B304}" type="datetimeFigureOut">
              <a:rPr lang="en-US" smtClean="0"/>
              <a:t>10/15/20</a:t>
            </a:fld>
            <a:endParaRPr lang="en-US"/>
          </a:p>
        </p:txBody>
      </p:sp>
      <p:sp>
        <p:nvSpPr>
          <p:cNvPr id="6" name="Footer Placeholder 5">
            <a:extLst>
              <a:ext uri="{FF2B5EF4-FFF2-40B4-BE49-F238E27FC236}">
                <a16:creationId xmlns:a16="http://schemas.microsoft.com/office/drawing/2014/main" id="{FC2D0410-FA47-114D-B083-FF7F1F5596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6A9941F-AFAA-0D4F-A0B5-2E4DD39133C6}"/>
              </a:ext>
            </a:extLst>
          </p:cNvPr>
          <p:cNvSpPr>
            <a:spLocks noGrp="1"/>
          </p:cNvSpPr>
          <p:nvPr>
            <p:ph type="sldNum" sz="quarter" idx="12"/>
          </p:nvPr>
        </p:nvSpPr>
        <p:spPr/>
        <p:txBody>
          <a:bodyPr/>
          <a:lstStyle/>
          <a:p>
            <a:fld id="{21B80AAD-13FE-334B-8FD3-92F19823D7CA}" type="slidenum">
              <a:rPr lang="en-US" smtClean="0"/>
              <a:t>‹#›</a:t>
            </a:fld>
            <a:endParaRPr lang="en-US"/>
          </a:p>
        </p:txBody>
      </p:sp>
    </p:spTree>
    <p:extLst>
      <p:ext uri="{BB962C8B-B14F-4D97-AF65-F5344CB8AC3E}">
        <p14:creationId xmlns:p14="http://schemas.microsoft.com/office/powerpoint/2010/main" val="19603807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94646-70E9-104F-9244-994A761F5B2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222152B-81C0-B74B-AF37-01DBE0222A8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FD5AA41-CC09-DE4A-945A-BFCF304ADF9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71C7EBEA-0A3B-954F-8503-C96C7A9F5B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764ABA4-2DB2-F343-BBB4-F01B0276CA9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C8EC1388-17FE-0346-BDD8-EA134C8C4BB9}"/>
              </a:ext>
            </a:extLst>
          </p:cNvPr>
          <p:cNvSpPr>
            <a:spLocks noGrp="1"/>
          </p:cNvSpPr>
          <p:nvPr>
            <p:ph type="dt" sz="half" idx="10"/>
          </p:nvPr>
        </p:nvSpPr>
        <p:spPr/>
        <p:txBody>
          <a:bodyPr/>
          <a:lstStyle/>
          <a:p>
            <a:fld id="{5E9815F6-E6DA-F249-93A3-F00F5323B304}" type="datetimeFigureOut">
              <a:rPr lang="en-US" smtClean="0"/>
              <a:t>10/15/20</a:t>
            </a:fld>
            <a:endParaRPr lang="en-US"/>
          </a:p>
        </p:txBody>
      </p:sp>
      <p:sp>
        <p:nvSpPr>
          <p:cNvPr id="8" name="Footer Placeholder 7">
            <a:extLst>
              <a:ext uri="{FF2B5EF4-FFF2-40B4-BE49-F238E27FC236}">
                <a16:creationId xmlns:a16="http://schemas.microsoft.com/office/drawing/2014/main" id="{CB307149-4C89-B040-8208-4F2DD0D80B4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7562F32-A808-5C4B-B319-BDB06BAEB706}"/>
              </a:ext>
            </a:extLst>
          </p:cNvPr>
          <p:cNvSpPr>
            <a:spLocks noGrp="1"/>
          </p:cNvSpPr>
          <p:nvPr>
            <p:ph type="sldNum" sz="quarter" idx="12"/>
          </p:nvPr>
        </p:nvSpPr>
        <p:spPr/>
        <p:txBody>
          <a:bodyPr/>
          <a:lstStyle/>
          <a:p>
            <a:fld id="{21B80AAD-13FE-334B-8FD3-92F19823D7CA}" type="slidenum">
              <a:rPr lang="en-US" smtClean="0"/>
              <a:t>‹#›</a:t>
            </a:fld>
            <a:endParaRPr lang="en-US"/>
          </a:p>
        </p:txBody>
      </p:sp>
    </p:spTree>
    <p:extLst>
      <p:ext uri="{BB962C8B-B14F-4D97-AF65-F5344CB8AC3E}">
        <p14:creationId xmlns:p14="http://schemas.microsoft.com/office/powerpoint/2010/main" val="142323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8C1FA-60A6-6240-812A-2D9BD01897AF}"/>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BDF1FE2-B4FB-704D-848E-423771F232E2}"/>
              </a:ext>
            </a:extLst>
          </p:cNvPr>
          <p:cNvSpPr>
            <a:spLocks noGrp="1"/>
          </p:cNvSpPr>
          <p:nvPr>
            <p:ph type="dt" sz="half" idx="10"/>
          </p:nvPr>
        </p:nvSpPr>
        <p:spPr/>
        <p:txBody>
          <a:bodyPr/>
          <a:lstStyle/>
          <a:p>
            <a:fld id="{5E9815F6-E6DA-F249-93A3-F00F5323B304}" type="datetimeFigureOut">
              <a:rPr lang="en-US" smtClean="0"/>
              <a:t>10/15/20</a:t>
            </a:fld>
            <a:endParaRPr lang="en-US"/>
          </a:p>
        </p:txBody>
      </p:sp>
      <p:sp>
        <p:nvSpPr>
          <p:cNvPr id="4" name="Footer Placeholder 3">
            <a:extLst>
              <a:ext uri="{FF2B5EF4-FFF2-40B4-BE49-F238E27FC236}">
                <a16:creationId xmlns:a16="http://schemas.microsoft.com/office/drawing/2014/main" id="{9D0413D1-EF92-3D49-B7AE-EC0CFBEEBFD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C37B299-62F9-7F49-B684-BBF5872890F6}"/>
              </a:ext>
            </a:extLst>
          </p:cNvPr>
          <p:cNvSpPr>
            <a:spLocks noGrp="1"/>
          </p:cNvSpPr>
          <p:nvPr>
            <p:ph type="sldNum" sz="quarter" idx="12"/>
          </p:nvPr>
        </p:nvSpPr>
        <p:spPr/>
        <p:txBody>
          <a:bodyPr/>
          <a:lstStyle/>
          <a:p>
            <a:fld id="{21B80AAD-13FE-334B-8FD3-92F19823D7CA}" type="slidenum">
              <a:rPr lang="en-US" smtClean="0"/>
              <a:t>‹#›</a:t>
            </a:fld>
            <a:endParaRPr lang="en-US"/>
          </a:p>
        </p:txBody>
      </p:sp>
    </p:spTree>
    <p:extLst>
      <p:ext uri="{BB962C8B-B14F-4D97-AF65-F5344CB8AC3E}">
        <p14:creationId xmlns:p14="http://schemas.microsoft.com/office/powerpoint/2010/main" val="16504929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45CF89A-D4D5-8F47-9F62-A57DC2218BBF}"/>
              </a:ext>
            </a:extLst>
          </p:cNvPr>
          <p:cNvSpPr>
            <a:spLocks noGrp="1"/>
          </p:cNvSpPr>
          <p:nvPr>
            <p:ph type="dt" sz="half" idx="10"/>
          </p:nvPr>
        </p:nvSpPr>
        <p:spPr/>
        <p:txBody>
          <a:bodyPr/>
          <a:lstStyle/>
          <a:p>
            <a:fld id="{5E9815F6-E6DA-F249-93A3-F00F5323B304}" type="datetimeFigureOut">
              <a:rPr lang="en-US" smtClean="0"/>
              <a:t>10/15/20</a:t>
            </a:fld>
            <a:endParaRPr lang="en-US"/>
          </a:p>
        </p:txBody>
      </p:sp>
      <p:sp>
        <p:nvSpPr>
          <p:cNvPr id="3" name="Footer Placeholder 2">
            <a:extLst>
              <a:ext uri="{FF2B5EF4-FFF2-40B4-BE49-F238E27FC236}">
                <a16:creationId xmlns:a16="http://schemas.microsoft.com/office/drawing/2014/main" id="{B2E7066E-097B-D64E-A045-16F416A3FA7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36B5DE4-4E39-514F-9E4F-D0024B255D15}"/>
              </a:ext>
            </a:extLst>
          </p:cNvPr>
          <p:cNvSpPr>
            <a:spLocks noGrp="1"/>
          </p:cNvSpPr>
          <p:nvPr>
            <p:ph type="sldNum" sz="quarter" idx="12"/>
          </p:nvPr>
        </p:nvSpPr>
        <p:spPr/>
        <p:txBody>
          <a:bodyPr/>
          <a:lstStyle/>
          <a:p>
            <a:fld id="{21B80AAD-13FE-334B-8FD3-92F19823D7CA}" type="slidenum">
              <a:rPr lang="en-US" smtClean="0"/>
              <a:t>‹#›</a:t>
            </a:fld>
            <a:endParaRPr lang="en-US"/>
          </a:p>
        </p:txBody>
      </p:sp>
    </p:spTree>
    <p:extLst>
      <p:ext uri="{BB962C8B-B14F-4D97-AF65-F5344CB8AC3E}">
        <p14:creationId xmlns:p14="http://schemas.microsoft.com/office/powerpoint/2010/main" val="3105588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F7A56-75B7-4344-82B6-86B43AEE5A1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9AF1F499-94C8-DD4C-AC02-656A987A69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CDB1B6FB-9AB3-CF44-BCBE-9CD2A08324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F19A8C5-1AAB-9F41-BD81-4AB9CE291281}"/>
              </a:ext>
            </a:extLst>
          </p:cNvPr>
          <p:cNvSpPr>
            <a:spLocks noGrp="1"/>
          </p:cNvSpPr>
          <p:nvPr>
            <p:ph type="dt" sz="half" idx="10"/>
          </p:nvPr>
        </p:nvSpPr>
        <p:spPr/>
        <p:txBody>
          <a:bodyPr/>
          <a:lstStyle/>
          <a:p>
            <a:fld id="{5E9815F6-E6DA-F249-93A3-F00F5323B304}" type="datetimeFigureOut">
              <a:rPr lang="en-US" smtClean="0"/>
              <a:t>10/15/20</a:t>
            </a:fld>
            <a:endParaRPr lang="en-US"/>
          </a:p>
        </p:txBody>
      </p:sp>
      <p:sp>
        <p:nvSpPr>
          <p:cNvPr id="6" name="Footer Placeholder 5">
            <a:extLst>
              <a:ext uri="{FF2B5EF4-FFF2-40B4-BE49-F238E27FC236}">
                <a16:creationId xmlns:a16="http://schemas.microsoft.com/office/drawing/2014/main" id="{C5761EC0-8D27-7349-BD49-5475C67A9E3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FFFDC28-58AA-2B45-BC01-B3BD93E45BCD}"/>
              </a:ext>
            </a:extLst>
          </p:cNvPr>
          <p:cNvSpPr>
            <a:spLocks noGrp="1"/>
          </p:cNvSpPr>
          <p:nvPr>
            <p:ph type="sldNum" sz="quarter" idx="12"/>
          </p:nvPr>
        </p:nvSpPr>
        <p:spPr/>
        <p:txBody>
          <a:bodyPr/>
          <a:lstStyle/>
          <a:p>
            <a:fld id="{21B80AAD-13FE-334B-8FD3-92F19823D7CA}" type="slidenum">
              <a:rPr lang="en-US" smtClean="0"/>
              <a:t>‹#›</a:t>
            </a:fld>
            <a:endParaRPr lang="en-US"/>
          </a:p>
        </p:txBody>
      </p:sp>
    </p:spTree>
    <p:extLst>
      <p:ext uri="{BB962C8B-B14F-4D97-AF65-F5344CB8AC3E}">
        <p14:creationId xmlns:p14="http://schemas.microsoft.com/office/powerpoint/2010/main" val="1340529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D5267-18C2-2545-9643-93C036C2A26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82079C1-7221-D340-BB22-4E6F722465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F646D96-1B8A-4A42-BF61-C130AE4063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0BA632E-4697-D746-9AFE-4C4EF1F3EDA1}"/>
              </a:ext>
            </a:extLst>
          </p:cNvPr>
          <p:cNvSpPr>
            <a:spLocks noGrp="1"/>
          </p:cNvSpPr>
          <p:nvPr>
            <p:ph type="dt" sz="half" idx="10"/>
          </p:nvPr>
        </p:nvSpPr>
        <p:spPr/>
        <p:txBody>
          <a:bodyPr/>
          <a:lstStyle/>
          <a:p>
            <a:fld id="{5E9815F6-E6DA-F249-93A3-F00F5323B304}" type="datetimeFigureOut">
              <a:rPr lang="en-US" smtClean="0"/>
              <a:t>10/15/20</a:t>
            </a:fld>
            <a:endParaRPr lang="en-US"/>
          </a:p>
        </p:txBody>
      </p:sp>
      <p:sp>
        <p:nvSpPr>
          <p:cNvPr id="6" name="Footer Placeholder 5">
            <a:extLst>
              <a:ext uri="{FF2B5EF4-FFF2-40B4-BE49-F238E27FC236}">
                <a16:creationId xmlns:a16="http://schemas.microsoft.com/office/drawing/2014/main" id="{48FBACC1-09A3-874E-9D23-8D893EE2A2C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C3A6CF2-E9C3-554E-95A5-1CF1CCADA6DB}"/>
              </a:ext>
            </a:extLst>
          </p:cNvPr>
          <p:cNvSpPr>
            <a:spLocks noGrp="1"/>
          </p:cNvSpPr>
          <p:nvPr>
            <p:ph type="sldNum" sz="quarter" idx="12"/>
          </p:nvPr>
        </p:nvSpPr>
        <p:spPr/>
        <p:txBody>
          <a:bodyPr/>
          <a:lstStyle/>
          <a:p>
            <a:fld id="{21B80AAD-13FE-334B-8FD3-92F19823D7CA}" type="slidenum">
              <a:rPr lang="en-US" smtClean="0"/>
              <a:t>‹#›</a:t>
            </a:fld>
            <a:endParaRPr lang="en-US"/>
          </a:p>
        </p:txBody>
      </p:sp>
    </p:spTree>
    <p:extLst>
      <p:ext uri="{BB962C8B-B14F-4D97-AF65-F5344CB8AC3E}">
        <p14:creationId xmlns:p14="http://schemas.microsoft.com/office/powerpoint/2010/main" val="2254820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7DEC-B4CE-BB41-B3CA-F7BE4E93381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1877CCE-464B-6F4C-9F1D-9B29DC7FE82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BFF4FE5-19B6-EC44-85D7-C58E78B2280A}"/>
              </a:ext>
            </a:extLst>
          </p:cNvPr>
          <p:cNvSpPr>
            <a:spLocks noGrp="1"/>
          </p:cNvSpPr>
          <p:nvPr>
            <p:ph type="dt" sz="half" idx="10"/>
          </p:nvPr>
        </p:nvSpPr>
        <p:spPr/>
        <p:txBody>
          <a:bodyPr/>
          <a:lstStyle/>
          <a:p>
            <a:fld id="{5E9815F6-E6DA-F249-93A3-F00F5323B304}" type="datetimeFigureOut">
              <a:rPr lang="en-US" smtClean="0"/>
              <a:t>10/15/20</a:t>
            </a:fld>
            <a:endParaRPr lang="en-US"/>
          </a:p>
        </p:txBody>
      </p:sp>
      <p:sp>
        <p:nvSpPr>
          <p:cNvPr id="5" name="Footer Placeholder 4">
            <a:extLst>
              <a:ext uri="{FF2B5EF4-FFF2-40B4-BE49-F238E27FC236}">
                <a16:creationId xmlns:a16="http://schemas.microsoft.com/office/drawing/2014/main" id="{2763FFCE-2A50-4849-B255-33732E1123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BA9763-A7A2-1448-8927-6953381E8E03}"/>
              </a:ext>
            </a:extLst>
          </p:cNvPr>
          <p:cNvSpPr>
            <a:spLocks noGrp="1"/>
          </p:cNvSpPr>
          <p:nvPr>
            <p:ph type="sldNum" sz="quarter" idx="12"/>
          </p:nvPr>
        </p:nvSpPr>
        <p:spPr/>
        <p:txBody>
          <a:bodyPr/>
          <a:lstStyle/>
          <a:p>
            <a:fld id="{21B80AAD-13FE-334B-8FD3-92F19823D7CA}" type="slidenum">
              <a:rPr lang="en-US" smtClean="0"/>
              <a:t>‹#›</a:t>
            </a:fld>
            <a:endParaRPr lang="en-US"/>
          </a:p>
        </p:txBody>
      </p:sp>
    </p:spTree>
    <p:extLst>
      <p:ext uri="{BB962C8B-B14F-4D97-AF65-F5344CB8AC3E}">
        <p14:creationId xmlns:p14="http://schemas.microsoft.com/office/powerpoint/2010/main" val="2575259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FBDF3AB-4D4B-A744-8ED0-E017D9451F3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867EA89-3F21-054F-81D4-4D76EC4EEAD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A13363F-17E0-714D-AB62-BF068D6397F5}"/>
              </a:ext>
            </a:extLst>
          </p:cNvPr>
          <p:cNvSpPr>
            <a:spLocks noGrp="1"/>
          </p:cNvSpPr>
          <p:nvPr>
            <p:ph type="dt" sz="half" idx="10"/>
          </p:nvPr>
        </p:nvSpPr>
        <p:spPr/>
        <p:txBody>
          <a:bodyPr/>
          <a:lstStyle/>
          <a:p>
            <a:fld id="{5E9815F6-E6DA-F249-93A3-F00F5323B304}" type="datetimeFigureOut">
              <a:rPr lang="en-US" smtClean="0"/>
              <a:t>10/15/20</a:t>
            </a:fld>
            <a:endParaRPr lang="en-US"/>
          </a:p>
        </p:txBody>
      </p:sp>
      <p:sp>
        <p:nvSpPr>
          <p:cNvPr id="5" name="Footer Placeholder 4">
            <a:extLst>
              <a:ext uri="{FF2B5EF4-FFF2-40B4-BE49-F238E27FC236}">
                <a16:creationId xmlns:a16="http://schemas.microsoft.com/office/drawing/2014/main" id="{1121840D-B013-6944-80F8-E1C24A19C0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9C4D96-A303-1047-AB65-71727BA8CD5B}"/>
              </a:ext>
            </a:extLst>
          </p:cNvPr>
          <p:cNvSpPr>
            <a:spLocks noGrp="1"/>
          </p:cNvSpPr>
          <p:nvPr>
            <p:ph type="sldNum" sz="quarter" idx="12"/>
          </p:nvPr>
        </p:nvSpPr>
        <p:spPr/>
        <p:txBody>
          <a:bodyPr/>
          <a:lstStyle/>
          <a:p>
            <a:fld id="{21B80AAD-13FE-334B-8FD3-92F19823D7CA}" type="slidenum">
              <a:rPr lang="en-US" smtClean="0"/>
              <a:t>‹#›</a:t>
            </a:fld>
            <a:endParaRPr lang="en-US"/>
          </a:p>
        </p:txBody>
      </p:sp>
    </p:spTree>
    <p:extLst>
      <p:ext uri="{BB962C8B-B14F-4D97-AF65-F5344CB8AC3E}">
        <p14:creationId xmlns:p14="http://schemas.microsoft.com/office/powerpoint/2010/main" val="773362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CAB5BBB-F38B-DB4B-BF5F-DE550AEA64A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808A029-E7C1-3D4E-89A8-5B531572B16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363C82F-26E4-4941-97FC-D231BA93252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9815F6-E6DA-F249-93A3-F00F5323B304}" type="datetimeFigureOut">
              <a:rPr lang="en-US" smtClean="0"/>
              <a:t>10/15/20</a:t>
            </a:fld>
            <a:endParaRPr lang="en-US"/>
          </a:p>
        </p:txBody>
      </p:sp>
      <p:sp>
        <p:nvSpPr>
          <p:cNvPr id="5" name="Footer Placeholder 4">
            <a:extLst>
              <a:ext uri="{FF2B5EF4-FFF2-40B4-BE49-F238E27FC236}">
                <a16:creationId xmlns:a16="http://schemas.microsoft.com/office/drawing/2014/main" id="{35FC361D-A268-9D4B-AB8D-A672E93A11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4CAD42E-C703-2D43-A15D-BF335E30F3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B80AAD-13FE-334B-8FD3-92F19823D7CA}" type="slidenum">
              <a:rPr lang="en-US" smtClean="0"/>
              <a:t>‹#›</a:t>
            </a:fld>
            <a:endParaRPr lang="en-US"/>
          </a:p>
        </p:txBody>
      </p:sp>
    </p:spTree>
    <p:extLst>
      <p:ext uri="{BB962C8B-B14F-4D97-AF65-F5344CB8AC3E}">
        <p14:creationId xmlns:p14="http://schemas.microsoft.com/office/powerpoint/2010/main" val="9571750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business.gov.au/Risk-management/Insurance/Business-insurance"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business.gov.au/Risk-management/Emergency-management/How-to-prepare-an-emergency-management-plan"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71F22-5F35-C643-87E6-1B4D168AA63F}"/>
              </a:ext>
            </a:extLst>
          </p:cNvPr>
          <p:cNvSpPr>
            <a:spLocks noGrp="1"/>
          </p:cNvSpPr>
          <p:nvPr>
            <p:ph type="ctrTitle"/>
          </p:nvPr>
        </p:nvSpPr>
        <p:spPr/>
        <p:txBody>
          <a:bodyPr/>
          <a:lstStyle/>
          <a:p>
            <a:r>
              <a:rPr lang="en-US" dirty="0"/>
              <a:t>Work, Health and Safety</a:t>
            </a:r>
          </a:p>
        </p:txBody>
      </p:sp>
      <p:sp>
        <p:nvSpPr>
          <p:cNvPr id="3" name="Subtitle 2">
            <a:extLst>
              <a:ext uri="{FF2B5EF4-FFF2-40B4-BE49-F238E27FC236}">
                <a16:creationId xmlns:a16="http://schemas.microsoft.com/office/drawing/2014/main" id="{8E5DBE3C-249A-A348-9194-6732426D5F10}"/>
              </a:ext>
            </a:extLst>
          </p:cNvPr>
          <p:cNvSpPr>
            <a:spLocks noGrp="1"/>
          </p:cNvSpPr>
          <p:nvPr>
            <p:ph type="subTitle" idx="1"/>
          </p:nvPr>
        </p:nvSpPr>
        <p:spPr/>
        <p:txBody>
          <a:bodyPr/>
          <a:lstStyle/>
          <a:p>
            <a:r>
              <a:rPr lang="en-US" dirty="0"/>
              <a:t>Major Activity, Kira Wesley </a:t>
            </a:r>
          </a:p>
        </p:txBody>
      </p:sp>
    </p:spTree>
    <p:extLst>
      <p:ext uri="{BB962C8B-B14F-4D97-AF65-F5344CB8AC3E}">
        <p14:creationId xmlns:p14="http://schemas.microsoft.com/office/powerpoint/2010/main" val="3998414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3A0A9-6CCF-DE4A-983B-66FBE9E2AF45}"/>
              </a:ext>
            </a:extLst>
          </p:cNvPr>
          <p:cNvSpPr>
            <a:spLocks noGrp="1"/>
          </p:cNvSpPr>
          <p:nvPr>
            <p:ph type="title"/>
          </p:nvPr>
        </p:nvSpPr>
        <p:spPr/>
        <p:txBody>
          <a:bodyPr/>
          <a:lstStyle/>
          <a:p>
            <a:r>
              <a:rPr lang="en-AU" b="1" dirty="0"/>
              <a:t>What is work health and safety (WHS)?</a:t>
            </a:r>
            <a:br>
              <a:rPr lang="en-AU" b="1" dirty="0"/>
            </a:br>
            <a:endParaRPr lang="en-US" dirty="0"/>
          </a:p>
        </p:txBody>
      </p:sp>
      <p:sp>
        <p:nvSpPr>
          <p:cNvPr id="3" name="Content Placeholder 2">
            <a:extLst>
              <a:ext uri="{FF2B5EF4-FFF2-40B4-BE49-F238E27FC236}">
                <a16:creationId xmlns:a16="http://schemas.microsoft.com/office/drawing/2014/main" id="{2D47A602-DB31-5D4E-8284-F56E33CB9B4F}"/>
              </a:ext>
            </a:extLst>
          </p:cNvPr>
          <p:cNvSpPr>
            <a:spLocks noGrp="1"/>
          </p:cNvSpPr>
          <p:nvPr>
            <p:ph idx="1"/>
          </p:nvPr>
        </p:nvSpPr>
        <p:spPr/>
        <p:txBody>
          <a:bodyPr>
            <a:normAutofit/>
          </a:bodyPr>
          <a:lstStyle/>
          <a:p>
            <a:r>
              <a:rPr lang="en-AU" dirty="0"/>
              <a:t>Work health and safety (WHS) involves the management of risks to the health and safety of everyone in your workplace. This includes the health and safety of anyone who does work for you as well as your customers, visitors and suppliers.</a:t>
            </a:r>
          </a:p>
          <a:p>
            <a:r>
              <a:rPr lang="en-AU" dirty="0"/>
              <a:t>It may initially cost money and time to implement safe practices and install safety equipment but is critical to the success of your business. Not taking action could also result in prosecution, fines and loss of your skilled staff.</a:t>
            </a:r>
          </a:p>
          <a:p>
            <a:r>
              <a:rPr lang="en-AU" dirty="0"/>
              <a:t>Workers’ compensation laws also require you to have a </a:t>
            </a:r>
            <a:r>
              <a:rPr lang="en-AU" b="1" dirty="0">
                <a:hlinkClick r:id="rId2"/>
              </a:rPr>
              <a:t>workers’ compensation insurance policy</a:t>
            </a:r>
            <a:r>
              <a:rPr lang="en-AU" dirty="0"/>
              <a:t> for your employees.</a:t>
            </a:r>
          </a:p>
          <a:p>
            <a:endParaRPr lang="en-US" dirty="0"/>
          </a:p>
        </p:txBody>
      </p:sp>
    </p:spTree>
    <p:extLst>
      <p:ext uri="{BB962C8B-B14F-4D97-AF65-F5344CB8AC3E}">
        <p14:creationId xmlns:p14="http://schemas.microsoft.com/office/powerpoint/2010/main" val="3876911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CFDBF-F4AA-CD43-89AC-92B15743075A}"/>
              </a:ext>
            </a:extLst>
          </p:cNvPr>
          <p:cNvSpPr>
            <a:spLocks noGrp="1"/>
          </p:cNvSpPr>
          <p:nvPr>
            <p:ph type="title"/>
          </p:nvPr>
        </p:nvSpPr>
        <p:spPr/>
        <p:txBody>
          <a:bodyPr/>
          <a:lstStyle/>
          <a:p>
            <a:r>
              <a:rPr lang="en-AU" b="1" dirty="0"/>
              <a:t>Benefits of WHS in your business</a:t>
            </a:r>
            <a:endParaRPr lang="en-US" dirty="0"/>
          </a:p>
        </p:txBody>
      </p:sp>
      <p:sp>
        <p:nvSpPr>
          <p:cNvPr id="3" name="Content Placeholder 2">
            <a:extLst>
              <a:ext uri="{FF2B5EF4-FFF2-40B4-BE49-F238E27FC236}">
                <a16:creationId xmlns:a16="http://schemas.microsoft.com/office/drawing/2014/main" id="{9A0EF402-6E1C-7848-A5EC-A1D03030B9C6}"/>
              </a:ext>
            </a:extLst>
          </p:cNvPr>
          <p:cNvSpPr>
            <a:spLocks noGrp="1"/>
          </p:cNvSpPr>
          <p:nvPr>
            <p:ph idx="1"/>
          </p:nvPr>
        </p:nvSpPr>
        <p:spPr/>
        <p:txBody>
          <a:bodyPr/>
          <a:lstStyle/>
          <a:p>
            <a:r>
              <a:rPr lang="en-AU" dirty="0"/>
              <a:t>Creating a safe work environment is a legal requirement. It’s also critical to the long term success of your business and can:</a:t>
            </a:r>
          </a:p>
          <a:p>
            <a:r>
              <a:rPr lang="en-AU" dirty="0"/>
              <a:t>help you keep your staff</a:t>
            </a:r>
          </a:p>
          <a:p>
            <a:r>
              <a:rPr lang="en-AU" dirty="0"/>
              <a:t>improve staff productivity</a:t>
            </a:r>
          </a:p>
          <a:p>
            <a:r>
              <a:rPr lang="en-AU" dirty="0"/>
              <a:t>reduce injury and illness in the workplace</a:t>
            </a:r>
          </a:p>
          <a:p>
            <a:r>
              <a:rPr lang="en-AU" dirty="0"/>
              <a:t>reduce the costs of injury and workers’ compensation</a:t>
            </a:r>
          </a:p>
          <a:p>
            <a:endParaRPr lang="en-US" dirty="0"/>
          </a:p>
        </p:txBody>
      </p:sp>
    </p:spTree>
    <p:extLst>
      <p:ext uri="{BB962C8B-B14F-4D97-AF65-F5344CB8AC3E}">
        <p14:creationId xmlns:p14="http://schemas.microsoft.com/office/powerpoint/2010/main" val="33260665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7C211-AD9F-1940-8CC6-168B7F3E174F}"/>
              </a:ext>
            </a:extLst>
          </p:cNvPr>
          <p:cNvSpPr>
            <a:spLocks noGrp="1"/>
          </p:cNvSpPr>
          <p:nvPr>
            <p:ph type="title"/>
          </p:nvPr>
        </p:nvSpPr>
        <p:spPr/>
        <p:txBody>
          <a:bodyPr/>
          <a:lstStyle/>
          <a:p>
            <a:r>
              <a:rPr lang="en-AU" b="1" dirty="0"/>
              <a:t>What you must do</a:t>
            </a:r>
            <a:endParaRPr lang="en-US" dirty="0"/>
          </a:p>
        </p:txBody>
      </p:sp>
      <p:sp>
        <p:nvSpPr>
          <p:cNvPr id="3" name="Content Placeholder 2">
            <a:extLst>
              <a:ext uri="{FF2B5EF4-FFF2-40B4-BE49-F238E27FC236}">
                <a16:creationId xmlns:a16="http://schemas.microsoft.com/office/drawing/2014/main" id="{ED332133-1131-BB4C-9014-FE309B682B2C}"/>
              </a:ext>
            </a:extLst>
          </p:cNvPr>
          <p:cNvSpPr>
            <a:spLocks noGrp="1"/>
          </p:cNvSpPr>
          <p:nvPr>
            <p:ph idx="1"/>
          </p:nvPr>
        </p:nvSpPr>
        <p:spPr>
          <a:xfrm>
            <a:off x="838200" y="1524000"/>
            <a:ext cx="10515600" cy="4652963"/>
          </a:xfrm>
        </p:spPr>
        <p:txBody>
          <a:bodyPr>
            <a:normAutofit fontScale="92500" lnSpcReduction="20000"/>
          </a:bodyPr>
          <a:lstStyle/>
          <a:p>
            <a:r>
              <a:rPr lang="en-AU" dirty="0"/>
              <a:t>You must put health and safety practices in place as soon as you start your business. Under Australian WHS laws your business must ensure the health and safety of your workers and not put the health and safety of other people at risk. To do this you must:</a:t>
            </a:r>
          </a:p>
          <a:p>
            <a:r>
              <a:rPr lang="en-AU" dirty="0"/>
              <a:t>provide a safe work environment</a:t>
            </a:r>
          </a:p>
          <a:p>
            <a:r>
              <a:rPr lang="en-AU" dirty="0"/>
              <a:t>provide and maintain safe machinery and structures</a:t>
            </a:r>
          </a:p>
          <a:p>
            <a:r>
              <a:rPr lang="en-AU" dirty="0"/>
              <a:t>provide safe ways of working</a:t>
            </a:r>
          </a:p>
          <a:p>
            <a:r>
              <a:rPr lang="en-AU" dirty="0"/>
              <a:t>ensure safe use, handling and storage of machinery, structures and substances</a:t>
            </a:r>
          </a:p>
          <a:p>
            <a:r>
              <a:rPr lang="en-AU" dirty="0"/>
              <a:t>provide and maintain adequate facilities</a:t>
            </a:r>
          </a:p>
          <a:p>
            <a:r>
              <a:rPr lang="en-AU" dirty="0"/>
              <a:t>provide any information, training, instruction or supervision needed for safety</a:t>
            </a:r>
          </a:p>
          <a:p>
            <a:r>
              <a:rPr lang="en-AU" dirty="0"/>
              <a:t>monitor the health of workers and conditions at the workplace</a:t>
            </a:r>
          </a:p>
          <a:p>
            <a:endParaRPr lang="en-US" dirty="0"/>
          </a:p>
        </p:txBody>
      </p:sp>
    </p:spTree>
    <p:extLst>
      <p:ext uri="{BB962C8B-B14F-4D97-AF65-F5344CB8AC3E}">
        <p14:creationId xmlns:p14="http://schemas.microsoft.com/office/powerpoint/2010/main" val="30997701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979407-21A1-3D43-AF72-58929B2C3407}"/>
              </a:ext>
            </a:extLst>
          </p:cNvPr>
          <p:cNvSpPr>
            <a:spLocks noGrp="1"/>
          </p:cNvSpPr>
          <p:nvPr>
            <p:ph type="title"/>
          </p:nvPr>
        </p:nvSpPr>
        <p:spPr/>
        <p:txBody>
          <a:bodyPr/>
          <a:lstStyle/>
          <a:p>
            <a:r>
              <a:rPr lang="en-AU" b="1" dirty="0"/>
              <a:t>What your workers must do</a:t>
            </a:r>
            <a:endParaRPr lang="en-US" dirty="0"/>
          </a:p>
        </p:txBody>
      </p:sp>
      <p:sp>
        <p:nvSpPr>
          <p:cNvPr id="3" name="Content Placeholder 2">
            <a:extLst>
              <a:ext uri="{FF2B5EF4-FFF2-40B4-BE49-F238E27FC236}">
                <a16:creationId xmlns:a16="http://schemas.microsoft.com/office/drawing/2014/main" id="{26787D05-2E0E-C940-B5F3-BB43447708EF}"/>
              </a:ext>
            </a:extLst>
          </p:cNvPr>
          <p:cNvSpPr>
            <a:spLocks noGrp="1"/>
          </p:cNvSpPr>
          <p:nvPr>
            <p:ph idx="1"/>
          </p:nvPr>
        </p:nvSpPr>
        <p:spPr/>
        <p:txBody>
          <a:bodyPr/>
          <a:lstStyle/>
          <a:p>
            <a:r>
              <a:rPr lang="en-AU" dirty="0"/>
              <a:t>People working in your business have WHS obligations to themselves and others at work. They must:</a:t>
            </a:r>
          </a:p>
          <a:p>
            <a:r>
              <a:rPr lang="en-AU" dirty="0"/>
              <a:t>take care of their own health and safety</a:t>
            </a:r>
          </a:p>
          <a:p>
            <a:r>
              <a:rPr lang="en-AU" dirty="0"/>
              <a:t>take care not to do anything that could hurt others</a:t>
            </a:r>
          </a:p>
          <a:p>
            <a:r>
              <a:rPr lang="en-AU" dirty="0"/>
              <a:t>follow WHS instructions</a:t>
            </a:r>
          </a:p>
          <a:p>
            <a:r>
              <a:rPr lang="en-AU" dirty="0"/>
              <a:t>follow the workplace’s WHS policies and procedures</a:t>
            </a:r>
          </a:p>
          <a:p>
            <a:endParaRPr lang="en-US" dirty="0"/>
          </a:p>
        </p:txBody>
      </p:sp>
    </p:spTree>
    <p:extLst>
      <p:ext uri="{BB962C8B-B14F-4D97-AF65-F5344CB8AC3E}">
        <p14:creationId xmlns:p14="http://schemas.microsoft.com/office/powerpoint/2010/main" val="21378186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C54D5-AA09-2C4D-96FF-6CBC44B03B87}"/>
              </a:ext>
            </a:extLst>
          </p:cNvPr>
          <p:cNvSpPr>
            <a:spLocks noGrp="1"/>
          </p:cNvSpPr>
          <p:nvPr>
            <p:ph type="title"/>
          </p:nvPr>
        </p:nvSpPr>
        <p:spPr/>
        <p:txBody>
          <a:bodyPr/>
          <a:lstStyle/>
          <a:p>
            <a:r>
              <a:rPr lang="en-AU" b="1" dirty="0"/>
              <a:t>WHS requirements in your state or territory</a:t>
            </a:r>
            <a:endParaRPr lang="en-US" dirty="0"/>
          </a:p>
        </p:txBody>
      </p:sp>
      <p:sp>
        <p:nvSpPr>
          <p:cNvPr id="3" name="Content Placeholder 2">
            <a:extLst>
              <a:ext uri="{FF2B5EF4-FFF2-40B4-BE49-F238E27FC236}">
                <a16:creationId xmlns:a16="http://schemas.microsoft.com/office/drawing/2014/main" id="{70D36B3C-2B87-1040-827C-8BC959CA9DB6}"/>
              </a:ext>
            </a:extLst>
          </p:cNvPr>
          <p:cNvSpPr>
            <a:spLocks noGrp="1"/>
          </p:cNvSpPr>
          <p:nvPr>
            <p:ph idx="1"/>
          </p:nvPr>
        </p:nvSpPr>
        <p:spPr/>
        <p:txBody>
          <a:bodyPr>
            <a:normAutofit fontScale="92500" lnSpcReduction="10000"/>
          </a:bodyPr>
          <a:lstStyle/>
          <a:p>
            <a:r>
              <a:rPr lang="en-AU" dirty="0"/>
              <a:t>Each state has its own WHS laws and a regulator to enforce them. The WHS framework for each state includes the:</a:t>
            </a:r>
          </a:p>
          <a:p>
            <a:r>
              <a:rPr lang="en-AU" b="1" dirty="0"/>
              <a:t>Act</a:t>
            </a:r>
            <a:r>
              <a:rPr lang="en-AU" dirty="0"/>
              <a:t> – outlines your broad responsibilities.</a:t>
            </a:r>
          </a:p>
          <a:p>
            <a:r>
              <a:rPr lang="en-AU" b="1" dirty="0"/>
              <a:t>Regulations</a:t>
            </a:r>
            <a:r>
              <a:rPr lang="en-AU" dirty="0"/>
              <a:t> – set out specific requirements for particular hazards and risks, such as noise, machinery, and manual handling.</a:t>
            </a:r>
          </a:p>
          <a:p>
            <a:r>
              <a:rPr lang="en-AU" b="1" dirty="0"/>
              <a:t>Codes of practice</a:t>
            </a:r>
            <a:r>
              <a:rPr lang="en-AU" dirty="0"/>
              <a:t> – provide practical information on how you can meet the requirements in the Act and Regulations.</a:t>
            </a:r>
          </a:p>
          <a:p>
            <a:r>
              <a:rPr lang="en-AU" b="1" dirty="0"/>
              <a:t>Regulating agency (regulator)</a:t>
            </a:r>
            <a:r>
              <a:rPr lang="en-AU" dirty="0"/>
              <a:t> – administers WHS laws, inspects workplaces, provides advice and enforces the laws. Check their website for WHS information and resources.</a:t>
            </a:r>
          </a:p>
          <a:p>
            <a:r>
              <a:rPr lang="en-AU" dirty="0"/>
              <a:t>In some states there is a different regulator for workers' compensation.</a:t>
            </a:r>
          </a:p>
          <a:p>
            <a:endParaRPr lang="en-US" dirty="0"/>
          </a:p>
        </p:txBody>
      </p:sp>
    </p:spTree>
    <p:extLst>
      <p:ext uri="{BB962C8B-B14F-4D97-AF65-F5344CB8AC3E}">
        <p14:creationId xmlns:p14="http://schemas.microsoft.com/office/powerpoint/2010/main" val="3955480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7C58F-892A-BF48-8752-E2353C0137AE}"/>
              </a:ext>
            </a:extLst>
          </p:cNvPr>
          <p:cNvSpPr>
            <a:spLocks noGrp="1"/>
          </p:cNvSpPr>
          <p:nvPr>
            <p:ph type="title"/>
          </p:nvPr>
        </p:nvSpPr>
        <p:spPr/>
        <p:txBody>
          <a:bodyPr/>
          <a:lstStyle/>
          <a:p>
            <a:r>
              <a:rPr lang="en-AU" b="1" dirty="0"/>
              <a:t>Emergency plans and first aid</a:t>
            </a:r>
            <a:endParaRPr lang="en-US" dirty="0"/>
          </a:p>
        </p:txBody>
      </p:sp>
      <p:sp>
        <p:nvSpPr>
          <p:cNvPr id="3" name="Content Placeholder 2">
            <a:extLst>
              <a:ext uri="{FF2B5EF4-FFF2-40B4-BE49-F238E27FC236}">
                <a16:creationId xmlns:a16="http://schemas.microsoft.com/office/drawing/2014/main" id="{9F2DD25C-3BEC-3E43-93D6-98A91425F523}"/>
              </a:ext>
            </a:extLst>
          </p:cNvPr>
          <p:cNvSpPr>
            <a:spLocks noGrp="1"/>
          </p:cNvSpPr>
          <p:nvPr>
            <p:ph idx="1"/>
          </p:nvPr>
        </p:nvSpPr>
        <p:spPr/>
        <p:txBody>
          <a:bodyPr>
            <a:normAutofit fontScale="92500" lnSpcReduction="10000"/>
          </a:bodyPr>
          <a:lstStyle/>
          <a:p>
            <a:r>
              <a:rPr lang="en-AU" dirty="0"/>
              <a:t>Part of WHS is being ready to respond if an accident or emergency happens. To help minimise workplace risks and be better prepared for emergencies, check:</a:t>
            </a:r>
          </a:p>
          <a:p>
            <a:r>
              <a:rPr lang="en-AU" dirty="0"/>
              <a:t>Do you have an </a:t>
            </a:r>
            <a:r>
              <a:rPr lang="en-AU" b="1" dirty="0">
                <a:hlinkClick r:id="rId2"/>
              </a:rPr>
              <a:t>emergency plan</a:t>
            </a:r>
            <a:r>
              <a:rPr lang="en-AU" dirty="0"/>
              <a:t>?</a:t>
            </a:r>
          </a:p>
          <a:p>
            <a:r>
              <a:rPr lang="en-AU" dirty="0"/>
              <a:t>Have you done a first aid assessment of your business?</a:t>
            </a:r>
          </a:p>
          <a:p>
            <a:r>
              <a:rPr lang="en-AU" dirty="0"/>
              <a:t>Do you have enough trained first aiders to cover unplanned staff absences?</a:t>
            </a:r>
          </a:p>
          <a:p>
            <a:r>
              <a:rPr lang="en-AU" dirty="0"/>
              <a:t>Is the first aid equipment in your workplace easy to find and access?</a:t>
            </a:r>
          </a:p>
          <a:p>
            <a:r>
              <a:rPr lang="en-AU" dirty="0"/>
              <a:t>Does your workplace run emergency drills?</a:t>
            </a:r>
          </a:p>
          <a:p>
            <a:r>
              <a:rPr lang="en-AU" dirty="0"/>
              <a:t>Have you evaluated your business activities to identify areas of increased risk?</a:t>
            </a:r>
          </a:p>
          <a:p>
            <a:endParaRPr lang="en-US" dirty="0"/>
          </a:p>
        </p:txBody>
      </p:sp>
    </p:spTree>
    <p:extLst>
      <p:ext uri="{BB962C8B-B14F-4D97-AF65-F5344CB8AC3E}">
        <p14:creationId xmlns:p14="http://schemas.microsoft.com/office/powerpoint/2010/main" val="22387532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90E6C-9C90-F64C-94D3-6C5A2E2125F4}"/>
              </a:ext>
            </a:extLst>
          </p:cNvPr>
          <p:cNvSpPr>
            <a:spLocks noGrp="1"/>
          </p:cNvSpPr>
          <p:nvPr>
            <p:ph type="title"/>
          </p:nvPr>
        </p:nvSpPr>
        <p:spPr/>
        <p:txBody>
          <a:bodyPr/>
          <a:lstStyle/>
          <a:p>
            <a:pPr algn="ctr"/>
            <a:r>
              <a:rPr lang="en-US" dirty="0"/>
              <a:t>The end, thankyou for listening </a:t>
            </a:r>
          </a:p>
        </p:txBody>
      </p:sp>
    </p:spTree>
    <p:extLst>
      <p:ext uri="{BB962C8B-B14F-4D97-AF65-F5344CB8AC3E}">
        <p14:creationId xmlns:p14="http://schemas.microsoft.com/office/powerpoint/2010/main" val="26337351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570</Words>
  <Application>Microsoft Macintosh PowerPoint</Application>
  <PresentationFormat>Widescreen</PresentationFormat>
  <Paragraphs>43</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Work, Health and Safety</vt:lpstr>
      <vt:lpstr>What is work health and safety (WHS)? </vt:lpstr>
      <vt:lpstr>Benefits of WHS in your business</vt:lpstr>
      <vt:lpstr>What you must do</vt:lpstr>
      <vt:lpstr>What your workers must do</vt:lpstr>
      <vt:lpstr>WHS requirements in your state or territory</vt:lpstr>
      <vt:lpstr>Emergency plans and first aid</vt:lpstr>
      <vt:lpstr>The end, thankyou for listening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 Health and Safety</dc:title>
  <dc:creator>WESLEY-ROUSCH, Kira (kwesl2)</dc:creator>
  <cp:lastModifiedBy>WESLEY-ROUSCH, Kira (kwesl2)</cp:lastModifiedBy>
  <cp:revision>1</cp:revision>
  <dcterms:created xsi:type="dcterms:W3CDTF">2020-10-15T07:53:59Z</dcterms:created>
  <dcterms:modified xsi:type="dcterms:W3CDTF">2020-10-15T07:58:16Z</dcterms:modified>
</cp:coreProperties>
</file>