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10/28/2019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10/28/2019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10/28/2019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10/28/2019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10/28/2019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10/28/2019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10/28/2019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10/28/2019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10/28/2019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51" r:id="rId3"/>
    <p:sldLayoutId id="2147483666" r:id="rId4"/>
    <p:sldLayoutId id="2147483653" r:id="rId5"/>
    <p:sldLayoutId id="2147483654" r:id="rId6"/>
    <p:sldLayoutId id="2147483655" r:id="rId7"/>
    <p:sldLayoutId id="2147483667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B70F9B-B1D6-4F2B-81E9-2F455EB0451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AU" dirty="0"/>
              <a:t>CONDUCTING A TOUR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942F150-8B1E-49B7-9C8D-A0C88F974F0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AU" dirty="0"/>
              <a:t>By Leilah Chadburne</a:t>
            </a:r>
          </a:p>
        </p:txBody>
      </p:sp>
    </p:spTree>
    <p:extLst>
      <p:ext uri="{BB962C8B-B14F-4D97-AF65-F5344CB8AC3E}">
        <p14:creationId xmlns:p14="http://schemas.microsoft.com/office/powerpoint/2010/main" val="409842549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4CD7A0-2FAB-4F8A-95E7-66C3642C8F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Meet and Greet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C6DAD2-3D1A-417D-9FD9-35C2043A4E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AU" dirty="0"/>
              <a:t>When meeting new or old customers and other workers always be kind. Some things you can also follow when meeting new people –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AU" dirty="0"/>
              <a:t>Smile – smiling is always an important one as it shows your are happy in your workplace and encouraging other people to be happy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AU" dirty="0"/>
              <a:t>Shake their hand – when shaking someone's hand it shows you are willing to meet them and you are kind.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AU" dirty="0"/>
              <a:t>Give them your name – always give a new customer your name so they know who they are talking to and know what to call you.</a:t>
            </a:r>
          </a:p>
        </p:txBody>
      </p:sp>
    </p:spTree>
    <p:extLst>
      <p:ext uri="{BB962C8B-B14F-4D97-AF65-F5344CB8AC3E}">
        <p14:creationId xmlns:p14="http://schemas.microsoft.com/office/powerpoint/2010/main" val="387761575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02D5CA-7E08-49FA-BFBA-EEFC91F058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Workplace Health and Safety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1B83F0-684A-484B-8A64-D80B28E026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AU" dirty="0"/>
              <a:t>Workplace health and safety is always very important in the work place to keep it safe and a good place to work.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AU" dirty="0"/>
              <a:t>Enclosed shoes – enclosed shoes is always an important one </a:t>
            </a:r>
            <a:r>
              <a:rPr lang="en-AU" dirty="0" err="1"/>
              <a:t>incase</a:t>
            </a:r>
            <a:r>
              <a:rPr lang="en-AU" dirty="0"/>
              <a:t> you drop something on your feet there is less chance on damaging your feet or if there a nails all over the floor you wont have a nail up your foot.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AU" dirty="0"/>
              <a:t>Sign in the guests – when a new guest comes in always sign them in so </a:t>
            </a:r>
            <a:r>
              <a:rPr lang="en-AU" dirty="0" err="1"/>
              <a:t>incase</a:t>
            </a:r>
            <a:r>
              <a:rPr lang="en-AU" dirty="0"/>
              <a:t> there is an emergency we know who we are looking for if they go missing.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AU" dirty="0"/>
              <a:t>Correct uniform – always make sure you where the correct uniform as if there is something like welding in the workplace there is less chance of you getting hurt. </a:t>
            </a:r>
          </a:p>
        </p:txBody>
      </p:sp>
    </p:spTree>
    <p:extLst>
      <p:ext uri="{BB962C8B-B14F-4D97-AF65-F5344CB8AC3E}">
        <p14:creationId xmlns:p14="http://schemas.microsoft.com/office/powerpoint/2010/main" val="364573335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EE2FFE-9447-4563-B891-F89673C9BC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Emergency's</a:t>
            </a:r>
            <a:br>
              <a:rPr lang="en-AU" dirty="0"/>
            </a:br>
            <a:endParaRPr lang="en-A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710EBF-B4C0-4260-BF2B-C2C83C98B3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AU" dirty="0"/>
              <a:t>Emergency’s can happen all over the workplace so you always should be prepared in case any sort of emergency happens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AU" dirty="0"/>
              <a:t>Fire emergency – a fire emergency is when there is any sort of fire in the work place where you have to evacuate as quick as possible, find the fire extinguisher and call 000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AU" dirty="0"/>
              <a:t>Flood – if there has been a lot of rain and water is all over the workplace it is better not to work. If any water can enter electricity ways it can become very dangerous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AU" dirty="0"/>
              <a:t>Ambulance on speed dial – ambulance should always be on call in case any sort of accidents happen. </a:t>
            </a:r>
          </a:p>
        </p:txBody>
      </p:sp>
    </p:spTree>
    <p:extLst>
      <p:ext uri="{BB962C8B-B14F-4D97-AF65-F5344CB8AC3E}">
        <p14:creationId xmlns:p14="http://schemas.microsoft.com/office/powerpoint/2010/main" val="260878233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090D3C-9496-4EA3-ABEC-32390FEBF9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Age and Needs of Clients or Workers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F58C99-360C-4E00-B409-F170E69AFC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AU" dirty="0"/>
              <a:t>All clients and workers can have all sort of disabilities or age differences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AU" dirty="0"/>
              <a:t>Split into age groups – when splitting into age groups it is easier to work with as older people would be more slow and needing more assistants.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AU" dirty="0"/>
              <a:t>Language deficiency – if there is someone who cant understand English as well as others so they might need some more help and clearer speaking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AU" dirty="0"/>
              <a:t>Wheelchair access – if there is someone with a wheelchair make sure there are areas where they can get to without hurting themselves. </a:t>
            </a:r>
          </a:p>
        </p:txBody>
      </p:sp>
    </p:spTree>
    <p:extLst>
      <p:ext uri="{BB962C8B-B14F-4D97-AF65-F5344CB8AC3E}">
        <p14:creationId xmlns:p14="http://schemas.microsoft.com/office/powerpoint/2010/main" val="424521921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CD6148-6805-46C4-838F-E4554A2D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AU" dirty="0"/>
              <a:t>Thank you for reading </a:t>
            </a:r>
          </a:p>
        </p:txBody>
      </p:sp>
    </p:spTree>
    <p:extLst>
      <p:ext uri="{BB962C8B-B14F-4D97-AF65-F5344CB8AC3E}">
        <p14:creationId xmlns:p14="http://schemas.microsoft.com/office/powerpoint/2010/main" val="343247023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35</TotalTime>
  <Words>450</Words>
  <Application>Microsoft Office PowerPoint</Application>
  <PresentationFormat>Widescreen</PresentationFormat>
  <Paragraphs>23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Trebuchet MS</vt:lpstr>
      <vt:lpstr>Wingdings</vt:lpstr>
      <vt:lpstr>Wingdings 3</vt:lpstr>
      <vt:lpstr>Facet</vt:lpstr>
      <vt:lpstr>CONDUCTING A TOUR</vt:lpstr>
      <vt:lpstr>Meet and Greet </vt:lpstr>
      <vt:lpstr>Workplace Health and Safety </vt:lpstr>
      <vt:lpstr>Emergency's </vt:lpstr>
      <vt:lpstr>Age and Needs of Clients or Workers </vt:lpstr>
      <vt:lpstr>Thank you for reading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CONDUCTING A TOUR</dc:title>
  <dc:creator>leilah Chadburne</dc:creator>
  <cp:lastModifiedBy>CHADBURNE, Leilah</cp:lastModifiedBy>
  <cp:revision>5</cp:revision>
  <dcterms:created xsi:type="dcterms:W3CDTF">2019-06-13T03:27:39Z</dcterms:created>
  <dcterms:modified xsi:type="dcterms:W3CDTF">2019-10-28T03:08:33Z</dcterms:modified>
</cp:coreProperties>
</file>