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0000_PMU" initials="0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8"/>
  </p:normalViewPr>
  <p:slideViewPr>
    <p:cSldViewPr snapToGrid="0">
      <p:cViewPr varScale="1">
        <p:scale>
          <a:sx n="105" d="100"/>
          <a:sy n="105" d="100"/>
        </p:scale>
        <p:origin x="872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BF8FA-78D4-43AD-83D5-470F5DA2F151}" type="datetimeFigureOut">
              <a:rPr lang="en-AU" smtClean="0"/>
              <a:t>16/7/19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14507-F682-47CA-927D-4539D1980A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6971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E8BC3-4B27-4EED-9671-1705F0A6D546}" type="datetimeFigureOut">
              <a:rPr lang="en-AU" smtClean="0"/>
              <a:t>16/7/19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2BBD3-934B-40F6-9FAC-2E17C3433F9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4812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291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AU" dirty="0"/>
              <a:t>When you first greet customers</a:t>
            </a:r>
          </a:p>
          <a:p>
            <a:pPr marL="171450" indent="-171450">
              <a:buFontTx/>
              <a:buChar char="-"/>
            </a:pPr>
            <a:r>
              <a:rPr lang="en-AU" dirty="0"/>
              <a:t>Take in nationalities and disabilities/injuries</a:t>
            </a:r>
          </a:p>
          <a:p>
            <a:pPr marL="171450" indent="-171450">
              <a:buFontTx/>
              <a:buChar char="-"/>
            </a:pPr>
            <a:r>
              <a:rPr lang="en-AU" dirty="0"/>
              <a:t>Make</a:t>
            </a:r>
            <a:r>
              <a:rPr lang="en-AU" baseline="0" dirty="0"/>
              <a:t> them feel welcome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3041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9064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10DAE-BDC6-4C2E-BD3C-8BA4C326A048}" type="datetime1">
              <a:rPr lang="en-AU" smtClean="0"/>
              <a:t>16/7/19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334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5E2-D294-42B2-B118-EB05D2A48718}" type="datetime1">
              <a:rPr lang="en-AU" smtClean="0"/>
              <a:t>16/7/19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796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8A4F-710C-40F0-9B10-0BA552AD9B4B}" type="datetime1">
              <a:rPr lang="en-AU" smtClean="0"/>
              <a:t>16/7/19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6141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295D1-7BC0-40C5-B9B6-3596A9A10EEE}" type="datetime1">
              <a:rPr lang="en-AU" smtClean="0"/>
              <a:t>16/7/19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13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7E7D0-7D5A-4138-BC9D-E6D0C8012098}" type="datetime1">
              <a:rPr lang="en-AU" smtClean="0"/>
              <a:t>16/7/19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3788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1C535-8025-4E21-8DAA-D0B869A51E0D}" type="datetime1">
              <a:rPr lang="en-AU" smtClean="0"/>
              <a:t>16/7/19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104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574D-8E9E-4C1A-99F6-B26780611217}" type="datetime1">
              <a:rPr lang="en-AU" smtClean="0"/>
              <a:t>16/7/19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8895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F334-A1CC-4C38-B92B-43E14B729166}" type="datetime1">
              <a:rPr lang="en-AU" smtClean="0"/>
              <a:t>16/7/19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63024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2F845-4EB7-4683-AF33-EB42344A00D8}" type="datetime1">
              <a:rPr lang="en-AU" smtClean="0"/>
              <a:t>16/7/19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7959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2A52-264D-4C18-B33A-B2DAA5B0EA57}" type="datetime1">
              <a:rPr lang="en-AU" smtClean="0"/>
              <a:t>16/7/19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729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2544-D74E-4222-8FA4-905900C99FF6}" type="datetime1">
              <a:rPr lang="en-AU" smtClean="0"/>
              <a:t>16/7/19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03162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CBA5A-FE55-4C53-BF0A-6FCE69BFE4D1}" type="datetime1">
              <a:rPr lang="en-AU" smtClean="0"/>
              <a:t>16/7/19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3191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FF8860B-2261-4657-B0BE-A01388350C82}" type="datetime1">
              <a:rPr lang="en-AU" smtClean="0"/>
              <a:t>16/7/19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AU"/>
              <a:t>Erin Bailey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247485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hf sldNum="0" hd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80682"/>
            <a:ext cx="7766936" cy="1646302"/>
          </a:xfrm>
        </p:spPr>
        <p:txBody>
          <a:bodyPr/>
          <a:lstStyle/>
          <a:p>
            <a:r>
              <a:rPr lang="en-AU" dirty="0"/>
              <a:t>Conducting a Tour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5963" y="3110857"/>
            <a:ext cx="7766936" cy="1096899"/>
          </a:xfrm>
        </p:spPr>
        <p:txBody>
          <a:bodyPr/>
          <a:lstStyle/>
          <a:p>
            <a:r>
              <a:rPr lang="en-AU" dirty="0"/>
              <a:t>Melodie Hempsall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416" y="3110857"/>
            <a:ext cx="4664951" cy="304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75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609600"/>
            <a:ext cx="3837796" cy="18850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Meet and Greet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/>
              <a:t>Smile</a:t>
            </a:r>
          </a:p>
          <a:p>
            <a:r>
              <a:rPr lang="en-AU" sz="4000" dirty="0"/>
              <a:t>Assess your group</a:t>
            </a:r>
          </a:p>
          <a:p>
            <a:r>
              <a:rPr lang="en-AU" sz="4000" dirty="0"/>
              <a:t>Brief outline of program</a:t>
            </a:r>
          </a:p>
          <a:p>
            <a:r>
              <a:rPr lang="en-AU" sz="4000" dirty="0"/>
              <a:t>Good body language</a:t>
            </a:r>
          </a:p>
        </p:txBody>
      </p:sp>
    </p:spTree>
    <p:extLst>
      <p:ext uri="{BB962C8B-B14F-4D97-AF65-F5344CB8AC3E}">
        <p14:creationId xmlns:p14="http://schemas.microsoft.com/office/powerpoint/2010/main" val="1437834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Workplace Health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/>
              <a:t>Sign in of guests</a:t>
            </a:r>
          </a:p>
          <a:p>
            <a:r>
              <a:rPr lang="en-AU" sz="4000" dirty="0"/>
              <a:t>Closed in shoes</a:t>
            </a:r>
          </a:p>
          <a:p>
            <a:r>
              <a:rPr lang="en-AU" sz="4000" dirty="0"/>
              <a:t>Evacuation points</a:t>
            </a:r>
          </a:p>
          <a:p>
            <a:r>
              <a:rPr lang="en-AU" sz="4000" dirty="0"/>
              <a:t>Dress codes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49" y="2108808"/>
            <a:ext cx="1642710" cy="1664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849" y="4232688"/>
            <a:ext cx="1835759" cy="18604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948" y="4758330"/>
            <a:ext cx="1489440" cy="150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38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8" y="5238750"/>
            <a:ext cx="2828925" cy="16192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Emergencies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/>
              <a:t>Fire</a:t>
            </a:r>
          </a:p>
          <a:p>
            <a:r>
              <a:rPr lang="en-AU" sz="4000" dirty="0"/>
              <a:t>Lock down</a:t>
            </a:r>
          </a:p>
          <a:p>
            <a:r>
              <a:rPr lang="en-AU" sz="4000" dirty="0"/>
              <a:t>Ambulance on call</a:t>
            </a:r>
          </a:p>
          <a:p>
            <a:r>
              <a:rPr lang="en-AU" sz="4000" dirty="0"/>
              <a:t>Bad weather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Erin Bailey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03" y="5231737"/>
            <a:ext cx="2828925" cy="1619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28" y="5231737"/>
            <a:ext cx="282892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4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Age and needs of Clients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/>
              <a:t>Spilt into age groups</a:t>
            </a:r>
          </a:p>
          <a:p>
            <a:r>
              <a:rPr lang="en-AU" sz="4000" dirty="0"/>
              <a:t>SEP program</a:t>
            </a:r>
          </a:p>
          <a:p>
            <a:r>
              <a:rPr lang="en-AU" sz="4000" dirty="0"/>
              <a:t>Intensive English Unit</a:t>
            </a:r>
          </a:p>
          <a:p>
            <a:r>
              <a:rPr lang="en-AU" sz="4000" dirty="0"/>
              <a:t>No wheelchair access</a:t>
            </a:r>
          </a:p>
        </p:txBody>
      </p:sp>
    </p:spTree>
    <p:extLst>
      <p:ext uri="{BB962C8B-B14F-4D97-AF65-F5344CB8AC3E}">
        <p14:creationId xmlns:p14="http://schemas.microsoft.com/office/powerpoint/2010/main" val="30432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/>
              <a:t>Thankyou for attending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sz="3200" dirty="0"/>
              <a:t>Any questions please don’t hesitate to ask</a:t>
            </a:r>
          </a:p>
        </p:txBody>
      </p:sp>
    </p:spTree>
    <p:extLst>
      <p:ext uri="{BB962C8B-B14F-4D97-AF65-F5344CB8AC3E}">
        <p14:creationId xmlns:p14="http://schemas.microsoft.com/office/powerpoint/2010/main" val="10614660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{76EABEEA-15AB-624F-B9CB-4D83E28DD1B3}tf16401378</Template>
  <TotalTime>117</TotalTime>
  <Words>91</Words>
  <Application>Microsoft Macintosh PowerPoint</Application>
  <PresentationFormat>Widescreen</PresentationFormat>
  <Paragraphs>31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MS Shell Dlg 2</vt:lpstr>
      <vt:lpstr>Wingdings</vt:lpstr>
      <vt:lpstr>Wingdings 3</vt:lpstr>
      <vt:lpstr>Madison</vt:lpstr>
      <vt:lpstr>Conducting a Tour</vt:lpstr>
      <vt:lpstr>Meet and Greet</vt:lpstr>
      <vt:lpstr>Workplace Health and Safety</vt:lpstr>
      <vt:lpstr>Emergencies </vt:lpstr>
      <vt:lpstr>Age and needs of Clients</vt:lpstr>
      <vt:lpstr>Thankyou for attending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0000_PMU</dc:creator>
  <cp:lastModifiedBy>HEMPSALL, Melodie (mhemp7)</cp:lastModifiedBy>
  <cp:revision>12</cp:revision>
  <cp:lastPrinted>2016-07-28T01:33:24Z</cp:lastPrinted>
  <dcterms:created xsi:type="dcterms:W3CDTF">2016-06-02T23:25:05Z</dcterms:created>
  <dcterms:modified xsi:type="dcterms:W3CDTF">2019-07-16T04:22:38Z</dcterms:modified>
</cp:coreProperties>
</file>